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2"/>
  </p:notesMasterIdLst>
  <p:sldIdLst>
    <p:sldId id="256" r:id="rId2"/>
    <p:sldId id="278" r:id="rId3"/>
    <p:sldId id="273" r:id="rId4"/>
    <p:sldId id="276" r:id="rId5"/>
    <p:sldId id="285" r:id="rId6"/>
    <p:sldId id="258" r:id="rId7"/>
    <p:sldId id="286" r:id="rId8"/>
    <p:sldId id="262" r:id="rId9"/>
    <p:sldId id="287" r:id="rId10"/>
    <p:sldId id="260" r:id="rId11"/>
    <p:sldId id="259" r:id="rId12"/>
    <p:sldId id="288" r:id="rId13"/>
    <p:sldId id="289" r:id="rId14"/>
    <p:sldId id="290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301" r:id="rId23"/>
    <p:sldId id="299" r:id="rId24"/>
    <p:sldId id="300" r:id="rId25"/>
    <p:sldId id="271" r:id="rId26"/>
    <p:sldId id="291" r:id="rId27"/>
    <p:sldId id="302" r:id="rId28"/>
    <p:sldId id="303" r:id="rId29"/>
    <p:sldId id="272" r:id="rId30"/>
    <p:sldId id="267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Malgun Gothic Semilight" panose="020B0502040204020203" pitchFamily="34" charset="-128"/>
      <p:regular r:id="rId37"/>
    </p:embeddedFont>
    <p:embeddedFont>
      <p:font typeface="Mali Light" panose="020B0604020202020204" charset="-34"/>
      <p:regular r:id="rId38"/>
      <p:bold r:id="rId39"/>
      <p:italic r:id="rId40"/>
      <p:boldItalic r:id="rId41"/>
    </p:embeddedFont>
    <p:embeddedFont>
      <p:font typeface="Nunito" pitchFamily="2" charset="0"/>
      <p:regular r:id="rId42"/>
      <p:bold r:id="rId43"/>
      <p:italic r:id="rId44"/>
      <p:boldItalic r:id="rId45"/>
    </p:embeddedFont>
    <p:embeddedFont>
      <p:font typeface="Poppins" panose="000005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073adb8a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g1073adb8a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073adb8a7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g1073adb8a7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073adb8a7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g1073adb8a7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073adb8a7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g1073adb8a7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5154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073adb8a7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g1073adb8a7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2456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g1073adb8a79_0_2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g1073adb8a79_0_2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1155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1073adb8a79_0_1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g1073adb8a79_0_1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2419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1073adb8a79_0_1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g1073adb8a79_0_1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0503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1073adb8a79_0_1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g1073adb8a79_0_1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737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1073adb8a79_0_1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g1073adb8a79_0_1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11478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1073adb8a79_0_1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g1073adb8a79_0_1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7813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" name="Google Shape;3116;g1073adb8a79_0_2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7" name="Google Shape;3117;g1073adb8a79_0_2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1073adb8a79_0_1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g1073adb8a79_0_1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1341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1073adb8a79_0_1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g1073adb8a79_0_1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69070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1073adb8a79_0_1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g1073adb8a79_0_1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8041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1073adb8a79_0_1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g1073adb8a79_0_1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15503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1073adb8a79_0_1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g1073adb8a79_0_1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8705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1073adb8a79_0_1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g1073adb8a79_0_1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1073adb8a79_0_1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g1073adb8a79_0_1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13924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1073adb8a79_0_1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g1073adb8a79_0_1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7022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g1073adb8a79_0_2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g1073adb8a79_0_2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9487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g1073adb8a79_0_1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g1073adb8a79_0_1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g1073adb8a79_0_2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g1073adb8a79_0_2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073adb8a79_0_1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Google Shape;1862;g1073adb8a79_0_1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g1073adb8a79_0_2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g1073adb8a79_0_2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g1073adb8a79_0_2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g1073adb8a79_0_2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383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073adb8a79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g1073adb8a7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g1073adb8a79_0_2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g1073adb8a79_0_2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1963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073adb8a79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g1073adb8a79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g1073adb8a79_0_2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g1073adb8a79_0_2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6961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313288" y="587428"/>
            <a:ext cx="3931022" cy="3968649"/>
            <a:chOff x="6626575" y="1174856"/>
            <a:chExt cx="7862043" cy="7937298"/>
          </a:xfrm>
        </p:grpSpPr>
        <p:sp>
          <p:nvSpPr>
            <p:cNvPr id="10" name="Google Shape;10;p2"/>
            <p:cNvSpPr/>
            <p:nvPr/>
          </p:nvSpPr>
          <p:spPr>
            <a:xfrm>
              <a:off x="6636954" y="1174856"/>
              <a:ext cx="7840848" cy="7937298"/>
            </a:xfrm>
            <a:custGeom>
              <a:avLst/>
              <a:gdLst/>
              <a:ahLst/>
              <a:cxnLst/>
              <a:rect l="l" t="t" r="r" b="b"/>
              <a:pathLst>
                <a:path w="7840848" h="7937298" extrusionOk="0">
                  <a:moveTo>
                    <a:pt x="2" y="7807818"/>
                  </a:moveTo>
                  <a:cubicBezTo>
                    <a:pt x="-395" y="7880159"/>
                    <a:pt x="58903" y="7938625"/>
                    <a:pt x="131294" y="7937276"/>
                  </a:cubicBezTo>
                  <a:cubicBezTo>
                    <a:pt x="7967245" y="7791023"/>
                    <a:pt x="7833808" y="7928291"/>
                    <a:pt x="7835063" y="7703618"/>
                  </a:cubicBezTo>
                  <a:cubicBezTo>
                    <a:pt x="7836874" y="7376522"/>
                    <a:pt x="7840847" y="130485"/>
                    <a:pt x="7840847" y="131548"/>
                  </a:cubicBezTo>
                  <a:cubicBezTo>
                    <a:pt x="7841244" y="59874"/>
                    <a:pt x="7782978" y="1678"/>
                    <a:pt x="7711254" y="2075"/>
                  </a:cubicBezTo>
                  <a:cubicBezTo>
                    <a:pt x="-120581" y="45206"/>
                    <a:pt x="7025" y="-91172"/>
                    <a:pt x="5770" y="135850"/>
                  </a:cubicBezTo>
                  <a:cubicBezTo>
                    <a:pt x="3958" y="467534"/>
                    <a:pt x="-14" y="7808866"/>
                    <a:pt x="2" y="78078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6626575" y="1709497"/>
              <a:ext cx="7862043" cy="6953680"/>
              <a:chOff x="6626575" y="1709497"/>
              <a:chExt cx="7862043" cy="695368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6630764" y="3558125"/>
                <a:ext cx="7853863" cy="72377"/>
              </a:xfrm>
              <a:custGeom>
                <a:avLst/>
                <a:gdLst/>
                <a:ahLst/>
                <a:cxnLst/>
                <a:rect l="l" t="t" r="r" b="b"/>
                <a:pathLst>
                  <a:path w="7853863" h="72377" extrusionOk="0">
                    <a:moveTo>
                      <a:pt x="7844542" y="29426"/>
                    </a:moveTo>
                    <a:cubicBezTo>
                      <a:pt x="7844240" y="-17864"/>
                      <a:pt x="8447028" y="-4355"/>
                      <a:pt x="9322" y="42951"/>
                    </a:cubicBezTo>
                    <a:cubicBezTo>
                      <a:pt x="9624" y="90241"/>
                      <a:pt x="-593179" y="76732"/>
                      <a:pt x="7844542" y="2942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6634789" y="4173722"/>
                <a:ext cx="7853829" cy="85569"/>
              </a:xfrm>
              <a:custGeom>
                <a:avLst/>
                <a:gdLst/>
                <a:ahLst/>
                <a:cxnLst/>
                <a:rect l="l" t="t" r="r" b="b"/>
                <a:pathLst>
                  <a:path w="7853829" h="85569" extrusionOk="0">
                    <a:moveTo>
                      <a:pt x="7844506" y="28700"/>
                    </a:moveTo>
                    <a:cubicBezTo>
                      <a:pt x="7844204" y="-18607"/>
                      <a:pt x="8447055" y="-6209"/>
                      <a:pt x="9318" y="56877"/>
                    </a:cubicBezTo>
                    <a:cubicBezTo>
                      <a:pt x="9635" y="104167"/>
                      <a:pt x="-593184" y="91785"/>
                      <a:pt x="7844506" y="2870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6632129" y="4789249"/>
                <a:ext cx="7854106" cy="98995"/>
              </a:xfrm>
              <a:custGeom>
                <a:avLst/>
                <a:gdLst/>
                <a:ahLst/>
                <a:cxnLst/>
                <a:rect l="l" t="t" r="r" b="b"/>
                <a:pathLst>
                  <a:path w="7854106" h="98995" extrusionOk="0">
                    <a:moveTo>
                      <a:pt x="7844592" y="28091"/>
                    </a:moveTo>
                    <a:cubicBezTo>
                      <a:pt x="7844894" y="-19215"/>
                      <a:pt x="8447554" y="-7960"/>
                      <a:pt x="9515" y="70905"/>
                    </a:cubicBezTo>
                    <a:cubicBezTo>
                      <a:pt x="9213" y="118211"/>
                      <a:pt x="-593448" y="106956"/>
                      <a:pt x="7844592" y="280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6631022" y="1709497"/>
                <a:ext cx="7853862" cy="36278"/>
              </a:xfrm>
              <a:custGeom>
                <a:avLst/>
                <a:gdLst/>
                <a:ahLst/>
                <a:cxnLst/>
                <a:rect l="l" t="t" r="r" b="b"/>
                <a:pathLst>
                  <a:path w="7853862" h="36278" extrusionOk="0">
                    <a:moveTo>
                      <a:pt x="9335" y="33347"/>
                    </a:moveTo>
                    <a:cubicBezTo>
                      <a:pt x="8447119" y="33347"/>
                      <a:pt x="7844269" y="50238"/>
                      <a:pt x="7844523" y="2931"/>
                    </a:cubicBezTo>
                    <a:cubicBezTo>
                      <a:pt x="-593246" y="2931"/>
                      <a:pt x="9605" y="-13959"/>
                      <a:pt x="9335" y="333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626744" y="2942333"/>
                <a:ext cx="7853911" cy="59553"/>
              </a:xfrm>
              <a:custGeom>
                <a:avLst/>
                <a:gdLst/>
                <a:ahLst/>
                <a:cxnLst/>
                <a:rect l="l" t="t" r="r" b="b"/>
                <a:pathLst>
                  <a:path w="7853911" h="59553" extrusionOk="0">
                    <a:moveTo>
                      <a:pt x="7844590" y="30332"/>
                    </a:moveTo>
                    <a:cubicBezTo>
                      <a:pt x="7844288" y="-16958"/>
                      <a:pt x="8447091" y="-2322"/>
                      <a:pt x="9322" y="29221"/>
                    </a:cubicBezTo>
                    <a:cubicBezTo>
                      <a:pt x="9624" y="76511"/>
                      <a:pt x="-593179" y="61875"/>
                      <a:pt x="7844590" y="303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627581" y="2326214"/>
                <a:ext cx="7853917" cy="47308"/>
              </a:xfrm>
              <a:custGeom>
                <a:avLst/>
                <a:gdLst/>
                <a:ahLst/>
                <a:cxnLst/>
                <a:rect l="l" t="t" r="r" b="b"/>
                <a:pathLst>
                  <a:path w="7853917" h="47308" extrusionOk="0">
                    <a:moveTo>
                      <a:pt x="7844421" y="31533"/>
                    </a:moveTo>
                    <a:cubicBezTo>
                      <a:pt x="7844675" y="-15757"/>
                      <a:pt x="8447287" y="-10"/>
                      <a:pt x="9503" y="15769"/>
                    </a:cubicBezTo>
                    <a:cubicBezTo>
                      <a:pt x="9233" y="63076"/>
                      <a:pt x="-593380" y="47312"/>
                      <a:pt x="7844421" y="315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6630606" y="6635368"/>
                <a:ext cx="7853655" cy="140133"/>
              </a:xfrm>
              <a:custGeom>
                <a:avLst/>
                <a:gdLst/>
                <a:ahLst/>
                <a:cxnLst/>
                <a:rect l="l" t="t" r="r" b="b"/>
                <a:pathLst>
                  <a:path w="7853655" h="140133" extrusionOk="0">
                    <a:moveTo>
                      <a:pt x="7844335" y="26695"/>
                    </a:moveTo>
                    <a:cubicBezTo>
                      <a:pt x="7844033" y="-20612"/>
                      <a:pt x="8446804" y="-12738"/>
                      <a:pt x="9321" y="113449"/>
                    </a:cubicBezTo>
                    <a:cubicBezTo>
                      <a:pt x="9623" y="160740"/>
                      <a:pt x="-593148" y="152866"/>
                      <a:pt x="7844335" y="2669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632765" y="7865824"/>
                <a:ext cx="7854236" cy="168038"/>
              </a:xfrm>
              <a:custGeom>
                <a:avLst/>
                <a:gdLst/>
                <a:ahLst/>
                <a:cxnLst/>
                <a:rect l="l" t="t" r="r" b="b"/>
                <a:pathLst>
                  <a:path w="7854236" h="168038" extrusionOk="0">
                    <a:moveTo>
                      <a:pt x="7844734" y="25996"/>
                    </a:moveTo>
                    <a:cubicBezTo>
                      <a:pt x="7845004" y="-21310"/>
                      <a:pt x="8447633" y="-15675"/>
                      <a:pt x="9498" y="142039"/>
                    </a:cubicBezTo>
                    <a:cubicBezTo>
                      <a:pt x="9244" y="189345"/>
                      <a:pt x="-593401" y="183726"/>
                      <a:pt x="7844734" y="259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628101" y="5404711"/>
                <a:ext cx="7854142" cy="112592"/>
              </a:xfrm>
              <a:custGeom>
                <a:avLst/>
                <a:gdLst/>
                <a:ahLst/>
                <a:cxnLst/>
                <a:rect l="l" t="t" r="r" b="b"/>
                <a:pathLst>
                  <a:path w="7854142" h="112592" extrusionOk="0">
                    <a:moveTo>
                      <a:pt x="7844631" y="27563"/>
                    </a:moveTo>
                    <a:cubicBezTo>
                      <a:pt x="7844933" y="-19743"/>
                      <a:pt x="8447514" y="-9615"/>
                      <a:pt x="9507" y="85029"/>
                    </a:cubicBezTo>
                    <a:cubicBezTo>
                      <a:pt x="9221" y="132335"/>
                      <a:pt x="-593376" y="122208"/>
                      <a:pt x="7844631" y="275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629331" y="8481087"/>
                <a:ext cx="7854256" cy="182090"/>
              </a:xfrm>
              <a:custGeom>
                <a:avLst/>
                <a:gdLst/>
                <a:ahLst/>
                <a:cxnLst/>
                <a:rect l="l" t="t" r="r" b="b"/>
                <a:pathLst>
                  <a:path w="7854256" h="182090" extrusionOk="0">
                    <a:moveTo>
                      <a:pt x="7844752" y="25699"/>
                    </a:moveTo>
                    <a:cubicBezTo>
                      <a:pt x="7845022" y="-21607"/>
                      <a:pt x="8447697" y="-17114"/>
                      <a:pt x="9500" y="156395"/>
                    </a:cubicBezTo>
                    <a:cubicBezTo>
                      <a:pt x="9246" y="203701"/>
                      <a:pt x="-593446" y="199193"/>
                      <a:pt x="7844752" y="256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6634639" y="7250576"/>
                <a:ext cx="7853614" cy="154036"/>
              </a:xfrm>
              <a:custGeom>
                <a:avLst/>
                <a:gdLst/>
                <a:ahLst/>
                <a:cxnLst/>
                <a:rect l="l" t="t" r="r" b="b"/>
                <a:pathLst>
                  <a:path w="7853614" h="154036" extrusionOk="0">
                    <a:moveTo>
                      <a:pt x="7844290" y="26326"/>
                    </a:moveTo>
                    <a:cubicBezTo>
                      <a:pt x="7843988" y="-20980"/>
                      <a:pt x="8446839" y="-14218"/>
                      <a:pt x="9325" y="127717"/>
                    </a:cubicBezTo>
                    <a:cubicBezTo>
                      <a:pt x="9627" y="175007"/>
                      <a:pt x="-593224" y="168261"/>
                      <a:pt x="7844290" y="2632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6626575" y="6020109"/>
                <a:ext cx="7853699" cy="126304"/>
              </a:xfrm>
              <a:custGeom>
                <a:avLst/>
                <a:gdLst/>
                <a:ahLst/>
                <a:cxnLst/>
                <a:rect l="l" t="t" r="r" b="b"/>
                <a:pathLst>
                  <a:path w="7853699" h="126304" extrusionOk="0">
                    <a:moveTo>
                      <a:pt x="7844378" y="27099"/>
                    </a:moveTo>
                    <a:cubicBezTo>
                      <a:pt x="7844076" y="-20207"/>
                      <a:pt x="8446863" y="-11191"/>
                      <a:pt x="9317" y="99202"/>
                    </a:cubicBezTo>
                    <a:cubicBezTo>
                      <a:pt x="9634" y="146508"/>
                      <a:pt x="-593153" y="137507"/>
                      <a:pt x="7844378" y="270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" name="Google Shape;24;p2"/>
          <p:cNvGrpSpPr/>
          <p:nvPr/>
        </p:nvGrpSpPr>
        <p:grpSpPr>
          <a:xfrm>
            <a:off x="2066128" y="850684"/>
            <a:ext cx="5011929" cy="3442131"/>
            <a:chOff x="4132255" y="1701369"/>
            <a:chExt cx="10023857" cy="6884261"/>
          </a:xfrm>
        </p:grpSpPr>
        <p:sp>
          <p:nvSpPr>
            <p:cNvPr id="25" name="Google Shape;25;p2"/>
            <p:cNvSpPr/>
            <p:nvPr/>
          </p:nvSpPr>
          <p:spPr>
            <a:xfrm>
              <a:off x="4575588" y="2102542"/>
              <a:ext cx="9122749" cy="6103943"/>
            </a:xfrm>
            <a:custGeom>
              <a:avLst/>
              <a:gdLst/>
              <a:ahLst/>
              <a:cxnLst/>
              <a:rect l="l" t="t" r="r" b="b"/>
              <a:pathLst>
                <a:path w="9122749" h="6103943" extrusionOk="0">
                  <a:moveTo>
                    <a:pt x="9062085" y="3798047"/>
                  </a:moveTo>
                  <a:cubicBezTo>
                    <a:pt x="9095749" y="4505405"/>
                    <a:pt x="9102042" y="5266102"/>
                    <a:pt x="9122749" y="5968310"/>
                  </a:cubicBezTo>
                  <a:cubicBezTo>
                    <a:pt x="8601501" y="6018717"/>
                    <a:pt x="7613279" y="5991221"/>
                    <a:pt x="6106204" y="5991221"/>
                  </a:cubicBezTo>
                  <a:cubicBezTo>
                    <a:pt x="2955388" y="5991221"/>
                    <a:pt x="641684" y="6103944"/>
                    <a:pt x="196382" y="6103944"/>
                  </a:cubicBezTo>
                  <a:cubicBezTo>
                    <a:pt x="196382" y="5378371"/>
                    <a:pt x="-72806" y="815482"/>
                    <a:pt x="19140" y="214638"/>
                  </a:cubicBezTo>
                  <a:cubicBezTo>
                    <a:pt x="1558199" y="53573"/>
                    <a:pt x="6116654" y="269120"/>
                    <a:pt x="8849747" y="0"/>
                  </a:cubicBezTo>
                  <a:cubicBezTo>
                    <a:pt x="8970511" y="1446218"/>
                    <a:pt x="8943607" y="2522435"/>
                    <a:pt x="9062085" y="379804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32255" y="1701369"/>
              <a:ext cx="10023857" cy="6884261"/>
            </a:xfrm>
            <a:custGeom>
              <a:avLst/>
              <a:gdLst/>
              <a:ahLst/>
              <a:cxnLst/>
              <a:rect l="l" t="t" r="r" b="b"/>
              <a:pathLst>
                <a:path w="10023857" h="6884261" extrusionOk="0">
                  <a:moveTo>
                    <a:pt x="197470" y="6884261"/>
                  </a:moveTo>
                  <a:cubicBezTo>
                    <a:pt x="197470" y="5479955"/>
                    <a:pt x="-108907" y="1250154"/>
                    <a:pt x="41583" y="266930"/>
                  </a:cubicBezTo>
                  <a:cubicBezTo>
                    <a:pt x="2123287" y="49043"/>
                    <a:pt x="6320732" y="333845"/>
                    <a:pt x="9710968" y="0"/>
                  </a:cubicBezTo>
                  <a:cubicBezTo>
                    <a:pt x="9825881" y="1375586"/>
                    <a:pt x="9970973" y="4927796"/>
                    <a:pt x="10023858" y="6720085"/>
                  </a:cubicBezTo>
                  <a:cubicBezTo>
                    <a:pt x="9689723" y="6752400"/>
                    <a:pt x="9542703" y="6773962"/>
                    <a:pt x="8659384" y="6773962"/>
                  </a:cubicBezTo>
                  <a:cubicBezTo>
                    <a:pt x="1837618" y="6773975"/>
                    <a:pt x="1467988" y="6884261"/>
                    <a:pt x="197470" y="6884261"/>
                  </a:cubicBezTo>
                  <a:close/>
                  <a:moveTo>
                    <a:pt x="464525" y="692515"/>
                  </a:moveTo>
                  <a:cubicBezTo>
                    <a:pt x="430282" y="2087707"/>
                    <a:pt x="627145" y="5192413"/>
                    <a:pt x="659129" y="6414617"/>
                  </a:cubicBezTo>
                  <a:cubicBezTo>
                    <a:pt x="8514347" y="6206024"/>
                    <a:pt x="8326393" y="6355853"/>
                    <a:pt x="9546091" y="6293234"/>
                  </a:cubicBezTo>
                  <a:cubicBezTo>
                    <a:pt x="9449917" y="2533532"/>
                    <a:pt x="9485701" y="5143452"/>
                    <a:pt x="9377220" y="2291247"/>
                  </a:cubicBezTo>
                  <a:cubicBezTo>
                    <a:pt x="9355892" y="1730703"/>
                    <a:pt x="9333932" y="1153141"/>
                    <a:pt x="9285369" y="508086"/>
                  </a:cubicBezTo>
                  <a:cubicBezTo>
                    <a:pt x="6510889" y="746419"/>
                    <a:pt x="2156924" y="566327"/>
                    <a:pt x="464525" y="6925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325884" y="1907356"/>
              <a:ext cx="9627515" cy="6463071"/>
            </a:xfrm>
            <a:custGeom>
              <a:avLst/>
              <a:gdLst/>
              <a:ahLst/>
              <a:cxnLst/>
              <a:rect l="l" t="t" r="r" b="b"/>
              <a:pathLst>
                <a:path w="9627515" h="6463071" extrusionOk="0">
                  <a:moveTo>
                    <a:pt x="221384" y="6463072"/>
                  </a:moveTo>
                  <a:lnTo>
                    <a:pt x="206239" y="6463072"/>
                  </a:lnTo>
                  <a:lnTo>
                    <a:pt x="206239" y="6447926"/>
                  </a:lnTo>
                  <a:cubicBezTo>
                    <a:pt x="206239" y="4859728"/>
                    <a:pt x="129548" y="3551635"/>
                    <a:pt x="67934" y="2500546"/>
                  </a:cubicBezTo>
                  <a:cubicBezTo>
                    <a:pt x="29974" y="1853040"/>
                    <a:pt x="0" y="1341595"/>
                    <a:pt x="0" y="955704"/>
                  </a:cubicBezTo>
                  <a:cubicBezTo>
                    <a:pt x="0" y="897436"/>
                    <a:pt x="12006" y="836262"/>
                    <a:pt x="23613" y="777099"/>
                  </a:cubicBezTo>
                  <a:cubicBezTo>
                    <a:pt x="34642" y="720937"/>
                    <a:pt x="46028" y="662875"/>
                    <a:pt x="46620" y="608958"/>
                  </a:cubicBezTo>
                  <a:cubicBezTo>
                    <a:pt x="47474" y="530849"/>
                    <a:pt x="38387" y="451625"/>
                    <a:pt x="31089" y="387973"/>
                  </a:cubicBezTo>
                  <a:cubicBezTo>
                    <a:pt x="23888" y="325202"/>
                    <a:pt x="18202" y="275622"/>
                    <a:pt x="23007" y="244271"/>
                  </a:cubicBezTo>
                  <a:lnTo>
                    <a:pt x="24770" y="232719"/>
                  </a:lnTo>
                  <a:lnTo>
                    <a:pt x="36390" y="231494"/>
                  </a:lnTo>
                  <a:cubicBezTo>
                    <a:pt x="68278" y="228162"/>
                    <a:pt x="151633" y="227074"/>
                    <a:pt x="399094" y="223893"/>
                  </a:cubicBezTo>
                  <a:cubicBezTo>
                    <a:pt x="613594" y="221126"/>
                    <a:pt x="937733" y="216940"/>
                    <a:pt x="1448394" y="208500"/>
                  </a:cubicBezTo>
                  <a:cubicBezTo>
                    <a:pt x="1594009" y="206091"/>
                    <a:pt x="1758502" y="196480"/>
                    <a:pt x="1932632" y="186305"/>
                  </a:cubicBezTo>
                  <a:cubicBezTo>
                    <a:pt x="2198351" y="170774"/>
                    <a:pt x="2499510" y="153178"/>
                    <a:pt x="2844384" y="153178"/>
                  </a:cubicBezTo>
                  <a:cubicBezTo>
                    <a:pt x="3285555" y="153178"/>
                    <a:pt x="3702328" y="162527"/>
                    <a:pt x="4143568" y="172413"/>
                  </a:cubicBezTo>
                  <a:cubicBezTo>
                    <a:pt x="5509378" y="203007"/>
                    <a:pt x="6921698" y="234674"/>
                    <a:pt x="9304451" y="72"/>
                  </a:cubicBezTo>
                  <a:cubicBezTo>
                    <a:pt x="9308884" y="-341"/>
                    <a:pt x="9313207" y="1022"/>
                    <a:pt x="9316622" y="4010"/>
                  </a:cubicBezTo>
                  <a:cubicBezTo>
                    <a:pt x="9324608" y="10949"/>
                    <a:pt x="9331492" y="16939"/>
                    <a:pt x="9346788" y="311296"/>
                  </a:cubicBezTo>
                  <a:cubicBezTo>
                    <a:pt x="9356151" y="491333"/>
                    <a:pt x="9366574" y="739332"/>
                    <a:pt x="9378649" y="1026488"/>
                  </a:cubicBezTo>
                  <a:cubicBezTo>
                    <a:pt x="9391536" y="1333003"/>
                    <a:pt x="9406145" y="1680410"/>
                    <a:pt x="9422929" y="2026895"/>
                  </a:cubicBezTo>
                  <a:cubicBezTo>
                    <a:pt x="9453136" y="2650623"/>
                    <a:pt x="9505980" y="3269559"/>
                    <a:pt x="9540953" y="3679118"/>
                  </a:cubicBezTo>
                  <a:cubicBezTo>
                    <a:pt x="9553454" y="3825560"/>
                    <a:pt x="9563327" y="3941216"/>
                    <a:pt x="9568531" y="4015345"/>
                  </a:cubicBezTo>
                  <a:cubicBezTo>
                    <a:pt x="9583952" y="4235049"/>
                    <a:pt x="9577825" y="4464860"/>
                    <a:pt x="9571904" y="4687111"/>
                  </a:cubicBezTo>
                  <a:cubicBezTo>
                    <a:pt x="9567815" y="4840493"/>
                    <a:pt x="9563588" y="4999092"/>
                    <a:pt x="9566300" y="5154952"/>
                  </a:cubicBezTo>
                  <a:cubicBezTo>
                    <a:pt x="9569921" y="5362251"/>
                    <a:pt x="9584310" y="5575746"/>
                    <a:pt x="9598216" y="5782191"/>
                  </a:cubicBezTo>
                  <a:cubicBezTo>
                    <a:pt x="9609947" y="5956308"/>
                    <a:pt x="9622090" y="6136331"/>
                    <a:pt x="9627102" y="6306262"/>
                  </a:cubicBezTo>
                  <a:lnTo>
                    <a:pt x="9627515" y="6320416"/>
                  </a:lnTo>
                  <a:lnTo>
                    <a:pt x="9613417" y="6321779"/>
                  </a:lnTo>
                  <a:cubicBezTo>
                    <a:pt x="9398049" y="6342625"/>
                    <a:pt x="9101612" y="6335754"/>
                    <a:pt x="8726310" y="6327066"/>
                  </a:cubicBezTo>
                  <a:cubicBezTo>
                    <a:pt x="8515087" y="6322178"/>
                    <a:pt x="8275680" y="6316630"/>
                    <a:pt x="8014147" y="6315322"/>
                  </a:cubicBezTo>
                  <a:cubicBezTo>
                    <a:pt x="7799813" y="6314179"/>
                    <a:pt x="7565734" y="6323170"/>
                    <a:pt x="7317846" y="6332615"/>
                  </a:cubicBezTo>
                  <a:cubicBezTo>
                    <a:pt x="7038551" y="6343258"/>
                    <a:pt x="6749743" y="6354259"/>
                    <a:pt x="6433053" y="6354259"/>
                  </a:cubicBezTo>
                  <a:cubicBezTo>
                    <a:pt x="5969811" y="6354259"/>
                    <a:pt x="5526630" y="6349316"/>
                    <a:pt x="5098029" y="6344525"/>
                  </a:cubicBezTo>
                  <a:cubicBezTo>
                    <a:pt x="4467073" y="6337489"/>
                    <a:pt x="3871130" y="6330839"/>
                    <a:pt x="3335686" y="6342102"/>
                  </a:cubicBezTo>
                  <a:cubicBezTo>
                    <a:pt x="2269369" y="6364517"/>
                    <a:pt x="1420154" y="6407681"/>
                    <a:pt x="858220" y="6436251"/>
                  </a:cubicBezTo>
                  <a:cubicBezTo>
                    <a:pt x="551829" y="6451823"/>
                    <a:pt x="330445" y="6463072"/>
                    <a:pt x="221384" y="6463072"/>
                  </a:cubicBezTo>
                  <a:close/>
                  <a:moveTo>
                    <a:pt x="51783" y="260655"/>
                  </a:moveTo>
                  <a:cubicBezTo>
                    <a:pt x="50255" y="289404"/>
                    <a:pt x="55377" y="333973"/>
                    <a:pt x="61174" y="384545"/>
                  </a:cubicBezTo>
                  <a:cubicBezTo>
                    <a:pt x="68567" y="449036"/>
                    <a:pt x="77778" y="529293"/>
                    <a:pt x="76911" y="609302"/>
                  </a:cubicBezTo>
                  <a:cubicBezTo>
                    <a:pt x="76291" y="666001"/>
                    <a:pt x="64629" y="725453"/>
                    <a:pt x="53339" y="782950"/>
                  </a:cubicBezTo>
                  <a:cubicBezTo>
                    <a:pt x="42008" y="840696"/>
                    <a:pt x="30291" y="900396"/>
                    <a:pt x="30291" y="955718"/>
                  </a:cubicBezTo>
                  <a:cubicBezTo>
                    <a:pt x="30291" y="1340727"/>
                    <a:pt x="60251" y="1851773"/>
                    <a:pt x="98183" y="2498784"/>
                  </a:cubicBezTo>
                  <a:cubicBezTo>
                    <a:pt x="159632" y="3546926"/>
                    <a:pt x="236048" y="4850461"/>
                    <a:pt x="236529" y="6432726"/>
                  </a:cubicBezTo>
                  <a:cubicBezTo>
                    <a:pt x="349541" y="6431776"/>
                    <a:pt x="564372" y="6420857"/>
                    <a:pt x="856719" y="6406001"/>
                  </a:cubicBezTo>
                  <a:cubicBezTo>
                    <a:pt x="1418832" y="6377432"/>
                    <a:pt x="2268323" y="6334254"/>
                    <a:pt x="3335094" y="6311811"/>
                  </a:cubicBezTo>
                  <a:cubicBezTo>
                    <a:pt x="3871006" y="6300548"/>
                    <a:pt x="4467211" y="6307199"/>
                    <a:pt x="5098401" y="6314248"/>
                  </a:cubicBezTo>
                  <a:cubicBezTo>
                    <a:pt x="5526919" y="6319025"/>
                    <a:pt x="5970031" y="6323968"/>
                    <a:pt x="6433094" y="6323968"/>
                  </a:cubicBezTo>
                  <a:cubicBezTo>
                    <a:pt x="6749192" y="6323968"/>
                    <a:pt x="7037712" y="6312981"/>
                    <a:pt x="7316731" y="6302352"/>
                  </a:cubicBezTo>
                  <a:cubicBezTo>
                    <a:pt x="7564949" y="6292893"/>
                    <a:pt x="7799427" y="6283943"/>
                    <a:pt x="8014340" y="6285045"/>
                  </a:cubicBezTo>
                  <a:cubicBezTo>
                    <a:pt x="8276163" y="6286353"/>
                    <a:pt x="8515707" y="6291901"/>
                    <a:pt x="8727054" y="6296789"/>
                  </a:cubicBezTo>
                  <a:cubicBezTo>
                    <a:pt x="9093159" y="6305257"/>
                    <a:pt x="9384032" y="6311990"/>
                    <a:pt x="9596439" y="6292948"/>
                  </a:cubicBezTo>
                  <a:cubicBezTo>
                    <a:pt x="9591235" y="6128208"/>
                    <a:pt x="9579958" y="5960975"/>
                    <a:pt x="9568049" y="5784229"/>
                  </a:cubicBezTo>
                  <a:cubicBezTo>
                    <a:pt x="9554101" y="5577398"/>
                    <a:pt x="9539686" y="5363531"/>
                    <a:pt x="9536064" y="5155475"/>
                  </a:cubicBezTo>
                  <a:cubicBezTo>
                    <a:pt x="9533338" y="4998968"/>
                    <a:pt x="9537565" y="4840011"/>
                    <a:pt x="9541668" y="4686299"/>
                  </a:cubicBezTo>
                  <a:cubicBezTo>
                    <a:pt x="9547575" y="4464777"/>
                    <a:pt x="9553674" y="4235710"/>
                    <a:pt x="9538364" y="4017452"/>
                  </a:cubicBezTo>
                  <a:cubicBezTo>
                    <a:pt x="9533174" y="3943556"/>
                    <a:pt x="9523315" y="3827997"/>
                    <a:pt x="9510813" y="3681679"/>
                  </a:cubicBezTo>
                  <a:cubicBezTo>
                    <a:pt x="9475827" y="3271900"/>
                    <a:pt x="9422942" y="2652633"/>
                    <a:pt x="9392720" y="2028355"/>
                  </a:cubicBezTo>
                  <a:cubicBezTo>
                    <a:pt x="9375936" y="1681773"/>
                    <a:pt x="9361328" y="1334311"/>
                    <a:pt x="9348427" y="1027755"/>
                  </a:cubicBezTo>
                  <a:cubicBezTo>
                    <a:pt x="9327595" y="532432"/>
                    <a:pt x="9309476" y="101285"/>
                    <a:pt x="9296079" y="31313"/>
                  </a:cubicBezTo>
                  <a:cubicBezTo>
                    <a:pt x="6918352" y="264910"/>
                    <a:pt x="5507437" y="233284"/>
                    <a:pt x="4142894" y="202704"/>
                  </a:cubicBezTo>
                  <a:cubicBezTo>
                    <a:pt x="3701832" y="192818"/>
                    <a:pt x="3285225" y="183483"/>
                    <a:pt x="2844398" y="183483"/>
                  </a:cubicBezTo>
                  <a:cubicBezTo>
                    <a:pt x="2500405" y="183483"/>
                    <a:pt x="2199714" y="201051"/>
                    <a:pt x="1934409" y="216569"/>
                  </a:cubicBezTo>
                  <a:cubicBezTo>
                    <a:pt x="1759934" y="226757"/>
                    <a:pt x="1595152" y="236395"/>
                    <a:pt x="1448903" y="238818"/>
                  </a:cubicBezTo>
                  <a:cubicBezTo>
                    <a:pt x="938173" y="247259"/>
                    <a:pt x="613994" y="251430"/>
                    <a:pt x="399480" y="254212"/>
                  </a:cubicBezTo>
                  <a:cubicBezTo>
                    <a:pt x="185958" y="256952"/>
                    <a:pt x="91451" y="258177"/>
                    <a:pt x="51783" y="2606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6540201" y="1793051"/>
            <a:ext cx="1005011" cy="360189"/>
            <a:chOff x="6540201" y="1793051"/>
            <a:chExt cx="1005011" cy="360189"/>
          </a:xfrm>
        </p:grpSpPr>
        <p:sp>
          <p:nvSpPr>
            <p:cNvPr id="29" name="Google Shape;29;p2"/>
            <p:cNvSpPr/>
            <p:nvPr/>
          </p:nvSpPr>
          <p:spPr>
            <a:xfrm rot="-85926">
              <a:off x="6544235" y="1805457"/>
              <a:ext cx="996942" cy="335307"/>
            </a:xfrm>
            <a:custGeom>
              <a:avLst/>
              <a:gdLst/>
              <a:ahLst/>
              <a:cxnLst/>
              <a:rect l="l" t="t" r="r" b="b"/>
              <a:pathLst>
                <a:path w="1993262" h="670405" extrusionOk="0">
                  <a:moveTo>
                    <a:pt x="1912298" y="549926"/>
                  </a:moveTo>
                  <a:cubicBezTo>
                    <a:pt x="1998355" y="500459"/>
                    <a:pt x="1990079" y="507260"/>
                    <a:pt x="1965267" y="470839"/>
                  </a:cubicBezTo>
                  <a:cubicBezTo>
                    <a:pt x="1944489" y="442109"/>
                    <a:pt x="1919669" y="416995"/>
                    <a:pt x="1894654" y="392040"/>
                  </a:cubicBezTo>
                  <a:cubicBezTo>
                    <a:pt x="1995377" y="318888"/>
                    <a:pt x="1983765" y="345990"/>
                    <a:pt x="1900111" y="227542"/>
                  </a:cubicBezTo>
                  <a:cubicBezTo>
                    <a:pt x="1947802" y="199458"/>
                    <a:pt x="1983900" y="186771"/>
                    <a:pt x="1964079" y="164897"/>
                  </a:cubicBezTo>
                  <a:cubicBezTo>
                    <a:pt x="1910217" y="87359"/>
                    <a:pt x="1929181" y="110654"/>
                    <a:pt x="1938175" y="80060"/>
                  </a:cubicBezTo>
                  <a:cubicBezTo>
                    <a:pt x="1942576" y="70626"/>
                    <a:pt x="1947651" y="62249"/>
                    <a:pt x="1952885" y="53118"/>
                  </a:cubicBezTo>
                  <a:cubicBezTo>
                    <a:pt x="1963314" y="37741"/>
                    <a:pt x="1974484" y="575"/>
                    <a:pt x="1945837" y="0"/>
                  </a:cubicBezTo>
                  <a:cubicBezTo>
                    <a:pt x="1660848" y="15700"/>
                    <a:pt x="231292" y="50680"/>
                    <a:pt x="231025" y="50672"/>
                  </a:cubicBezTo>
                  <a:cubicBezTo>
                    <a:pt x="181556" y="53445"/>
                    <a:pt x="79931" y="31308"/>
                    <a:pt x="42972" y="63889"/>
                  </a:cubicBezTo>
                  <a:cubicBezTo>
                    <a:pt x="31124" y="74453"/>
                    <a:pt x="39635" y="86956"/>
                    <a:pt x="53728" y="120787"/>
                  </a:cubicBezTo>
                  <a:cubicBezTo>
                    <a:pt x="63307" y="149916"/>
                    <a:pt x="50423" y="143143"/>
                    <a:pt x="19834" y="155894"/>
                  </a:cubicBezTo>
                  <a:cubicBezTo>
                    <a:pt x="-24887" y="171023"/>
                    <a:pt x="40987" y="203700"/>
                    <a:pt x="69722" y="249775"/>
                  </a:cubicBezTo>
                  <a:cubicBezTo>
                    <a:pt x="-6281" y="347007"/>
                    <a:pt x="-28941" y="305914"/>
                    <a:pt x="85078" y="423672"/>
                  </a:cubicBezTo>
                  <a:cubicBezTo>
                    <a:pt x="-15905" y="542243"/>
                    <a:pt x="-38389" y="489109"/>
                    <a:pt x="80322" y="570794"/>
                  </a:cubicBezTo>
                  <a:cubicBezTo>
                    <a:pt x="40839" y="624746"/>
                    <a:pt x="14225" y="657251"/>
                    <a:pt x="25563" y="670405"/>
                  </a:cubicBezTo>
                  <a:cubicBezTo>
                    <a:pt x="234509" y="601631"/>
                    <a:pt x="1464878" y="647362"/>
                    <a:pt x="1952403" y="648344"/>
                  </a:cubicBezTo>
                  <a:cubicBezTo>
                    <a:pt x="2033118" y="628713"/>
                    <a:pt x="1980635" y="597409"/>
                    <a:pt x="1912298" y="5499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" name="Google Shape;30;p2"/>
            <p:cNvGrpSpPr/>
            <p:nvPr/>
          </p:nvGrpSpPr>
          <p:grpSpPr>
            <a:xfrm rot="-83194">
              <a:off x="6544750" y="1808211"/>
              <a:ext cx="962211" cy="333435"/>
              <a:chOff x="13088213" y="3615325"/>
              <a:chExt cx="1924244" cy="666809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3327181" y="3658335"/>
                <a:ext cx="192562" cy="593665"/>
              </a:xfrm>
              <a:custGeom>
                <a:avLst/>
                <a:gdLst/>
                <a:ahLst/>
                <a:cxnLst/>
                <a:rect l="l" t="t" r="r" b="b"/>
                <a:pathLst>
                  <a:path w="192562" h="593665" extrusionOk="0">
                    <a:moveTo>
                      <a:pt x="191741" y="537973"/>
                    </a:moveTo>
                    <a:cubicBezTo>
                      <a:pt x="186722" y="533392"/>
                      <a:pt x="178131" y="521766"/>
                      <a:pt x="140550" y="488998"/>
                    </a:cubicBezTo>
                    <a:cubicBezTo>
                      <a:pt x="134945" y="484113"/>
                      <a:pt x="119980" y="476155"/>
                      <a:pt x="125123" y="463488"/>
                    </a:cubicBezTo>
                    <a:cubicBezTo>
                      <a:pt x="135217" y="438621"/>
                      <a:pt x="141898" y="439882"/>
                      <a:pt x="177677" y="387930"/>
                    </a:cubicBezTo>
                    <a:cubicBezTo>
                      <a:pt x="179212" y="385711"/>
                      <a:pt x="178610" y="388077"/>
                      <a:pt x="186459" y="380846"/>
                    </a:cubicBezTo>
                    <a:cubicBezTo>
                      <a:pt x="137122" y="339313"/>
                      <a:pt x="150441" y="338044"/>
                      <a:pt x="129755" y="328043"/>
                    </a:cubicBezTo>
                    <a:cubicBezTo>
                      <a:pt x="126410" y="326427"/>
                      <a:pt x="118202" y="314638"/>
                      <a:pt x="117516" y="306201"/>
                    </a:cubicBezTo>
                    <a:cubicBezTo>
                      <a:pt x="116643" y="295482"/>
                      <a:pt x="120642" y="295310"/>
                      <a:pt x="123508" y="291192"/>
                    </a:cubicBezTo>
                    <a:cubicBezTo>
                      <a:pt x="126040" y="279594"/>
                      <a:pt x="141069" y="265790"/>
                      <a:pt x="144382" y="256423"/>
                    </a:cubicBezTo>
                    <a:cubicBezTo>
                      <a:pt x="146243" y="251155"/>
                      <a:pt x="151784" y="251730"/>
                      <a:pt x="167503" y="232929"/>
                    </a:cubicBezTo>
                    <a:cubicBezTo>
                      <a:pt x="172004" y="227546"/>
                      <a:pt x="176226" y="221851"/>
                      <a:pt x="181014" y="216663"/>
                    </a:cubicBezTo>
                    <a:cubicBezTo>
                      <a:pt x="160854" y="197950"/>
                      <a:pt x="177199" y="219101"/>
                      <a:pt x="160156" y="196066"/>
                    </a:cubicBezTo>
                    <a:cubicBezTo>
                      <a:pt x="157174" y="192039"/>
                      <a:pt x="152438" y="189357"/>
                      <a:pt x="149098" y="185542"/>
                    </a:cubicBezTo>
                    <a:cubicBezTo>
                      <a:pt x="145928" y="181926"/>
                      <a:pt x="136664" y="161705"/>
                      <a:pt x="132932" y="159207"/>
                    </a:cubicBezTo>
                    <a:cubicBezTo>
                      <a:pt x="123580" y="152949"/>
                      <a:pt x="122041" y="145450"/>
                      <a:pt x="114594" y="137584"/>
                    </a:cubicBezTo>
                    <a:cubicBezTo>
                      <a:pt x="111417" y="134232"/>
                      <a:pt x="109121" y="129618"/>
                      <a:pt x="111369" y="124303"/>
                    </a:cubicBezTo>
                    <a:cubicBezTo>
                      <a:pt x="111740" y="123425"/>
                      <a:pt x="110600" y="112929"/>
                      <a:pt x="118613" y="109461"/>
                    </a:cubicBezTo>
                    <a:cubicBezTo>
                      <a:pt x="122081" y="107960"/>
                      <a:pt x="124840" y="104093"/>
                      <a:pt x="128894" y="98554"/>
                    </a:cubicBezTo>
                    <a:cubicBezTo>
                      <a:pt x="132872" y="93126"/>
                      <a:pt x="147431" y="87363"/>
                      <a:pt x="151434" y="81956"/>
                    </a:cubicBezTo>
                    <a:cubicBezTo>
                      <a:pt x="192902" y="25909"/>
                      <a:pt x="211865" y="56798"/>
                      <a:pt x="165630" y="13549"/>
                    </a:cubicBezTo>
                    <a:cubicBezTo>
                      <a:pt x="159666" y="7974"/>
                      <a:pt x="159638" y="5328"/>
                      <a:pt x="154739" y="0"/>
                    </a:cubicBezTo>
                    <a:cubicBezTo>
                      <a:pt x="96659" y="1465"/>
                      <a:pt x="51472" y="2590"/>
                      <a:pt x="23626" y="3276"/>
                    </a:cubicBezTo>
                    <a:cubicBezTo>
                      <a:pt x="40744" y="18122"/>
                      <a:pt x="65002" y="32889"/>
                      <a:pt x="65831" y="39833"/>
                    </a:cubicBezTo>
                    <a:cubicBezTo>
                      <a:pt x="59409" y="55525"/>
                      <a:pt x="34230" y="69624"/>
                      <a:pt x="15122" y="96646"/>
                    </a:cubicBezTo>
                    <a:cubicBezTo>
                      <a:pt x="30546" y="128565"/>
                      <a:pt x="42964" y="119705"/>
                      <a:pt x="51476" y="131183"/>
                    </a:cubicBezTo>
                    <a:cubicBezTo>
                      <a:pt x="74450" y="162172"/>
                      <a:pt x="88056" y="160647"/>
                      <a:pt x="55917" y="197052"/>
                    </a:cubicBezTo>
                    <a:cubicBezTo>
                      <a:pt x="-6680" y="267953"/>
                      <a:pt x="-1649" y="248466"/>
                      <a:pt x="18256" y="271437"/>
                    </a:cubicBezTo>
                    <a:cubicBezTo>
                      <a:pt x="19153" y="272471"/>
                      <a:pt x="19910" y="273756"/>
                      <a:pt x="21030" y="274434"/>
                    </a:cubicBezTo>
                    <a:cubicBezTo>
                      <a:pt x="34792" y="282795"/>
                      <a:pt x="50547" y="305076"/>
                      <a:pt x="54980" y="306884"/>
                    </a:cubicBezTo>
                    <a:cubicBezTo>
                      <a:pt x="56678" y="307578"/>
                      <a:pt x="58707" y="309079"/>
                      <a:pt x="59269" y="310679"/>
                    </a:cubicBezTo>
                    <a:cubicBezTo>
                      <a:pt x="61908" y="318162"/>
                      <a:pt x="76156" y="324236"/>
                      <a:pt x="78735" y="329552"/>
                    </a:cubicBezTo>
                    <a:cubicBezTo>
                      <a:pt x="89423" y="351593"/>
                      <a:pt x="81542" y="352994"/>
                      <a:pt x="75757" y="357583"/>
                    </a:cubicBezTo>
                    <a:cubicBezTo>
                      <a:pt x="75590" y="358138"/>
                      <a:pt x="62470" y="378391"/>
                      <a:pt x="54254" y="384406"/>
                    </a:cubicBezTo>
                    <a:cubicBezTo>
                      <a:pt x="36630" y="397308"/>
                      <a:pt x="2250" y="442089"/>
                      <a:pt x="2027" y="442353"/>
                    </a:cubicBezTo>
                    <a:cubicBezTo>
                      <a:pt x="-2689" y="447984"/>
                      <a:pt x="-1637" y="446770"/>
                      <a:pt x="32675" y="482177"/>
                    </a:cubicBezTo>
                    <a:cubicBezTo>
                      <a:pt x="34429" y="483981"/>
                      <a:pt x="33568" y="489173"/>
                      <a:pt x="65632" y="517520"/>
                    </a:cubicBezTo>
                    <a:cubicBezTo>
                      <a:pt x="66656" y="518426"/>
                      <a:pt x="67733" y="519488"/>
                      <a:pt x="68972" y="519899"/>
                    </a:cubicBezTo>
                    <a:cubicBezTo>
                      <a:pt x="100390" y="530327"/>
                      <a:pt x="86776" y="570135"/>
                      <a:pt x="52747" y="586131"/>
                    </a:cubicBezTo>
                    <a:cubicBezTo>
                      <a:pt x="49291" y="587755"/>
                      <a:pt x="50626" y="590237"/>
                      <a:pt x="46664" y="593665"/>
                    </a:cubicBezTo>
                    <a:cubicBezTo>
                      <a:pt x="76730" y="592245"/>
                      <a:pt x="108590" y="591051"/>
                      <a:pt x="141990" y="590058"/>
                    </a:cubicBezTo>
                    <a:cubicBezTo>
                      <a:pt x="149819" y="577111"/>
                      <a:pt x="191985" y="538197"/>
                      <a:pt x="191741" y="53797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4221338" y="3635802"/>
                <a:ext cx="167580" cy="613699"/>
              </a:xfrm>
              <a:custGeom>
                <a:avLst/>
                <a:gdLst/>
                <a:ahLst/>
                <a:cxnLst/>
                <a:rect l="l" t="t" r="r" b="b"/>
                <a:pathLst>
                  <a:path w="167580" h="613699" extrusionOk="0">
                    <a:moveTo>
                      <a:pt x="124343" y="602573"/>
                    </a:moveTo>
                    <a:cubicBezTo>
                      <a:pt x="151942" y="572905"/>
                      <a:pt x="140895" y="582295"/>
                      <a:pt x="166648" y="561140"/>
                    </a:cubicBezTo>
                    <a:cubicBezTo>
                      <a:pt x="159628" y="554982"/>
                      <a:pt x="156295" y="548792"/>
                      <a:pt x="131136" y="525973"/>
                    </a:cubicBezTo>
                    <a:cubicBezTo>
                      <a:pt x="103278" y="500711"/>
                      <a:pt x="94480" y="497829"/>
                      <a:pt x="99268" y="486024"/>
                    </a:cubicBezTo>
                    <a:cubicBezTo>
                      <a:pt x="108325" y="463696"/>
                      <a:pt x="118100" y="457993"/>
                      <a:pt x="139345" y="428441"/>
                    </a:cubicBezTo>
                    <a:cubicBezTo>
                      <a:pt x="162271" y="396506"/>
                      <a:pt x="144814" y="417925"/>
                      <a:pt x="160605" y="403378"/>
                    </a:cubicBezTo>
                    <a:cubicBezTo>
                      <a:pt x="155203" y="398833"/>
                      <a:pt x="128027" y="374656"/>
                      <a:pt x="124443" y="368869"/>
                    </a:cubicBezTo>
                    <a:cubicBezTo>
                      <a:pt x="115254" y="354047"/>
                      <a:pt x="102728" y="350643"/>
                      <a:pt x="101875" y="349402"/>
                    </a:cubicBezTo>
                    <a:cubicBezTo>
                      <a:pt x="94799" y="339102"/>
                      <a:pt x="85905" y="323988"/>
                      <a:pt x="95572" y="316134"/>
                    </a:cubicBezTo>
                    <a:cubicBezTo>
                      <a:pt x="99439" y="312994"/>
                      <a:pt x="97271" y="308304"/>
                      <a:pt x="102816" y="303990"/>
                    </a:cubicBezTo>
                    <a:cubicBezTo>
                      <a:pt x="106065" y="294440"/>
                      <a:pt x="115118" y="288574"/>
                      <a:pt x="118523" y="278956"/>
                    </a:cubicBezTo>
                    <a:cubicBezTo>
                      <a:pt x="119575" y="275975"/>
                      <a:pt x="123072" y="273648"/>
                      <a:pt x="125830" y="271525"/>
                    </a:cubicBezTo>
                    <a:cubicBezTo>
                      <a:pt x="137359" y="262657"/>
                      <a:pt x="146397" y="248689"/>
                      <a:pt x="155151" y="239195"/>
                    </a:cubicBezTo>
                    <a:cubicBezTo>
                      <a:pt x="134999" y="220490"/>
                      <a:pt x="151340" y="241633"/>
                      <a:pt x="134294" y="218598"/>
                    </a:cubicBezTo>
                    <a:cubicBezTo>
                      <a:pt x="131312" y="214571"/>
                      <a:pt x="126576" y="211890"/>
                      <a:pt x="123235" y="208074"/>
                    </a:cubicBezTo>
                    <a:cubicBezTo>
                      <a:pt x="120066" y="204459"/>
                      <a:pt x="110805" y="184237"/>
                      <a:pt x="107070" y="181739"/>
                    </a:cubicBezTo>
                    <a:cubicBezTo>
                      <a:pt x="97717" y="175481"/>
                      <a:pt x="96178" y="167982"/>
                      <a:pt x="88732" y="160116"/>
                    </a:cubicBezTo>
                    <a:cubicBezTo>
                      <a:pt x="85554" y="156764"/>
                      <a:pt x="83258" y="152151"/>
                      <a:pt x="85506" y="146835"/>
                    </a:cubicBezTo>
                    <a:cubicBezTo>
                      <a:pt x="86088" y="145458"/>
                      <a:pt x="85463" y="143610"/>
                      <a:pt x="85845" y="142098"/>
                    </a:cubicBezTo>
                    <a:cubicBezTo>
                      <a:pt x="88381" y="132173"/>
                      <a:pt x="90916" y="133961"/>
                      <a:pt x="96517" y="129467"/>
                    </a:cubicBezTo>
                    <a:cubicBezTo>
                      <a:pt x="111598" y="109716"/>
                      <a:pt x="120125" y="111839"/>
                      <a:pt x="125563" y="104492"/>
                    </a:cubicBezTo>
                    <a:cubicBezTo>
                      <a:pt x="145268" y="77857"/>
                      <a:pt x="147413" y="84438"/>
                      <a:pt x="167581" y="61650"/>
                    </a:cubicBezTo>
                    <a:cubicBezTo>
                      <a:pt x="165763" y="60050"/>
                      <a:pt x="137622" y="35151"/>
                      <a:pt x="134038" y="29369"/>
                    </a:cubicBezTo>
                    <a:cubicBezTo>
                      <a:pt x="121608" y="9315"/>
                      <a:pt x="114991" y="18573"/>
                      <a:pt x="104881" y="0"/>
                    </a:cubicBezTo>
                    <a:cubicBezTo>
                      <a:pt x="70669" y="978"/>
                      <a:pt x="36205" y="1952"/>
                      <a:pt x="1694" y="2917"/>
                    </a:cubicBezTo>
                    <a:cubicBezTo>
                      <a:pt x="7961" y="9355"/>
                      <a:pt x="19605" y="20549"/>
                      <a:pt x="40913" y="40188"/>
                    </a:cubicBezTo>
                    <a:cubicBezTo>
                      <a:pt x="68392" y="65546"/>
                      <a:pt x="84944" y="50117"/>
                      <a:pt x="21834" y="108555"/>
                    </a:cubicBezTo>
                    <a:cubicBezTo>
                      <a:pt x="20351" y="120056"/>
                      <a:pt x="6250" y="112606"/>
                      <a:pt x="27403" y="137951"/>
                    </a:cubicBezTo>
                    <a:cubicBezTo>
                      <a:pt x="31692" y="143088"/>
                      <a:pt x="47619" y="148344"/>
                      <a:pt x="51605" y="153723"/>
                    </a:cubicBezTo>
                    <a:cubicBezTo>
                      <a:pt x="79447" y="191273"/>
                      <a:pt x="91223" y="181922"/>
                      <a:pt x="37672" y="239810"/>
                    </a:cubicBezTo>
                    <a:cubicBezTo>
                      <a:pt x="8734" y="271098"/>
                      <a:pt x="9543" y="269797"/>
                      <a:pt x="4357" y="280201"/>
                    </a:cubicBezTo>
                    <a:cubicBezTo>
                      <a:pt x="20929" y="295198"/>
                      <a:pt x="19390" y="295897"/>
                      <a:pt x="21156" y="296974"/>
                    </a:cubicBezTo>
                    <a:cubicBezTo>
                      <a:pt x="34917" y="305335"/>
                      <a:pt x="50672" y="327616"/>
                      <a:pt x="55105" y="329424"/>
                    </a:cubicBezTo>
                    <a:cubicBezTo>
                      <a:pt x="56807" y="330118"/>
                      <a:pt x="58833" y="331619"/>
                      <a:pt x="59399" y="333219"/>
                    </a:cubicBezTo>
                    <a:cubicBezTo>
                      <a:pt x="63577" y="345036"/>
                      <a:pt x="87109" y="345603"/>
                      <a:pt x="83736" y="374221"/>
                    </a:cubicBezTo>
                    <a:cubicBezTo>
                      <a:pt x="67862" y="386110"/>
                      <a:pt x="66758" y="397883"/>
                      <a:pt x="54384" y="406942"/>
                    </a:cubicBezTo>
                    <a:cubicBezTo>
                      <a:pt x="43429" y="414960"/>
                      <a:pt x="9962" y="452142"/>
                      <a:pt x="5577" y="461301"/>
                    </a:cubicBezTo>
                    <a:cubicBezTo>
                      <a:pt x="438" y="472028"/>
                      <a:pt x="-12068" y="458400"/>
                      <a:pt x="32809" y="504713"/>
                    </a:cubicBezTo>
                    <a:cubicBezTo>
                      <a:pt x="34383" y="506346"/>
                      <a:pt x="34866" y="509024"/>
                      <a:pt x="36404" y="510708"/>
                    </a:cubicBezTo>
                    <a:cubicBezTo>
                      <a:pt x="39785" y="514403"/>
                      <a:pt x="64737" y="540990"/>
                      <a:pt x="69110" y="542443"/>
                    </a:cubicBezTo>
                    <a:cubicBezTo>
                      <a:pt x="74117" y="544107"/>
                      <a:pt x="86734" y="552532"/>
                      <a:pt x="85104" y="557149"/>
                    </a:cubicBezTo>
                    <a:cubicBezTo>
                      <a:pt x="93272" y="578209"/>
                      <a:pt x="78753" y="586749"/>
                      <a:pt x="73615" y="592715"/>
                    </a:cubicBezTo>
                    <a:cubicBezTo>
                      <a:pt x="61452" y="606847"/>
                      <a:pt x="51202" y="608248"/>
                      <a:pt x="50577" y="610507"/>
                    </a:cubicBezTo>
                    <a:cubicBezTo>
                      <a:pt x="50349" y="611321"/>
                      <a:pt x="50062" y="612023"/>
                      <a:pt x="49735" y="612662"/>
                    </a:cubicBezTo>
                    <a:cubicBezTo>
                      <a:pt x="71737" y="612997"/>
                      <a:pt x="93667" y="613344"/>
                      <a:pt x="115509" y="613699"/>
                    </a:cubicBezTo>
                    <a:cubicBezTo>
                      <a:pt x="115190" y="611919"/>
                      <a:pt x="118694" y="608647"/>
                      <a:pt x="124343" y="60257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4498642" y="3627409"/>
                <a:ext cx="193973" cy="627224"/>
              </a:xfrm>
              <a:custGeom>
                <a:avLst/>
                <a:gdLst/>
                <a:ahLst/>
                <a:cxnLst/>
                <a:rect l="l" t="t" r="r" b="b"/>
                <a:pathLst>
                  <a:path w="193973" h="627224" extrusionOk="0">
                    <a:moveTo>
                      <a:pt x="172849" y="586905"/>
                    </a:moveTo>
                    <a:cubicBezTo>
                      <a:pt x="173774" y="585289"/>
                      <a:pt x="177669" y="585524"/>
                      <a:pt x="178243" y="584774"/>
                    </a:cubicBezTo>
                    <a:cubicBezTo>
                      <a:pt x="182787" y="578823"/>
                      <a:pt x="189106" y="574625"/>
                      <a:pt x="193910" y="568950"/>
                    </a:cubicBezTo>
                    <a:cubicBezTo>
                      <a:pt x="184581" y="556974"/>
                      <a:pt x="184390" y="562517"/>
                      <a:pt x="183752" y="560342"/>
                    </a:cubicBezTo>
                    <a:cubicBezTo>
                      <a:pt x="180710" y="550045"/>
                      <a:pt x="164290" y="542527"/>
                      <a:pt x="163333" y="539146"/>
                    </a:cubicBezTo>
                    <a:cubicBezTo>
                      <a:pt x="160001" y="527373"/>
                      <a:pt x="141714" y="513370"/>
                      <a:pt x="137329" y="507471"/>
                    </a:cubicBezTo>
                    <a:cubicBezTo>
                      <a:pt x="133745" y="502646"/>
                      <a:pt x="131210" y="496832"/>
                      <a:pt x="125377" y="493986"/>
                    </a:cubicBezTo>
                    <a:cubicBezTo>
                      <a:pt x="109204" y="459593"/>
                      <a:pt x="109834" y="477424"/>
                      <a:pt x="149927" y="421161"/>
                    </a:cubicBezTo>
                    <a:cubicBezTo>
                      <a:pt x="153483" y="416169"/>
                      <a:pt x="158577" y="412294"/>
                      <a:pt x="162779" y="407724"/>
                    </a:cubicBezTo>
                    <a:cubicBezTo>
                      <a:pt x="171561" y="398178"/>
                      <a:pt x="173244" y="390105"/>
                      <a:pt x="183621" y="383448"/>
                    </a:cubicBezTo>
                    <a:cubicBezTo>
                      <a:pt x="187340" y="381057"/>
                      <a:pt x="185777" y="378000"/>
                      <a:pt x="193974" y="371834"/>
                    </a:cubicBezTo>
                    <a:cubicBezTo>
                      <a:pt x="161942" y="339644"/>
                      <a:pt x="99349" y="291954"/>
                      <a:pt x="125266" y="271916"/>
                    </a:cubicBezTo>
                    <a:cubicBezTo>
                      <a:pt x="125521" y="271716"/>
                      <a:pt x="162356" y="224441"/>
                      <a:pt x="164019" y="224098"/>
                    </a:cubicBezTo>
                    <a:cubicBezTo>
                      <a:pt x="171518" y="222545"/>
                      <a:pt x="172367" y="213538"/>
                      <a:pt x="178845" y="210848"/>
                    </a:cubicBezTo>
                    <a:cubicBezTo>
                      <a:pt x="183844" y="208769"/>
                      <a:pt x="181910" y="203401"/>
                      <a:pt x="184095" y="203477"/>
                    </a:cubicBezTo>
                    <a:cubicBezTo>
                      <a:pt x="187504" y="203593"/>
                      <a:pt x="187551" y="200971"/>
                      <a:pt x="187958" y="198983"/>
                    </a:cubicBezTo>
                    <a:cubicBezTo>
                      <a:pt x="178346" y="190271"/>
                      <a:pt x="178885" y="190447"/>
                      <a:pt x="172068" y="182832"/>
                    </a:cubicBezTo>
                    <a:cubicBezTo>
                      <a:pt x="171350" y="182030"/>
                      <a:pt x="140746" y="165117"/>
                      <a:pt x="136189" y="159075"/>
                    </a:cubicBezTo>
                    <a:cubicBezTo>
                      <a:pt x="128981" y="149513"/>
                      <a:pt x="129225" y="137576"/>
                      <a:pt x="137297" y="126737"/>
                    </a:cubicBezTo>
                    <a:cubicBezTo>
                      <a:pt x="141730" y="120783"/>
                      <a:pt x="139725" y="115351"/>
                      <a:pt x="145258" y="114182"/>
                    </a:cubicBezTo>
                    <a:cubicBezTo>
                      <a:pt x="145721" y="114086"/>
                      <a:pt x="143787" y="116285"/>
                      <a:pt x="156114" y="95912"/>
                    </a:cubicBezTo>
                    <a:cubicBezTo>
                      <a:pt x="158199" y="92468"/>
                      <a:pt x="157369" y="98554"/>
                      <a:pt x="172937" y="78727"/>
                    </a:cubicBezTo>
                    <a:cubicBezTo>
                      <a:pt x="178693" y="71396"/>
                      <a:pt x="101167" y="31871"/>
                      <a:pt x="110663" y="0"/>
                    </a:cubicBezTo>
                    <a:cubicBezTo>
                      <a:pt x="81912" y="894"/>
                      <a:pt x="52412" y="1792"/>
                      <a:pt x="22346" y="2698"/>
                    </a:cubicBezTo>
                    <a:cubicBezTo>
                      <a:pt x="37782" y="15728"/>
                      <a:pt x="32499" y="18043"/>
                      <a:pt x="63108" y="41237"/>
                    </a:cubicBezTo>
                    <a:cubicBezTo>
                      <a:pt x="127367" y="89934"/>
                      <a:pt x="61103" y="106587"/>
                      <a:pt x="53576" y="118221"/>
                    </a:cubicBezTo>
                    <a:cubicBezTo>
                      <a:pt x="46656" y="128912"/>
                      <a:pt x="35709" y="136666"/>
                      <a:pt x="31124" y="149082"/>
                    </a:cubicBezTo>
                    <a:cubicBezTo>
                      <a:pt x="31036" y="149317"/>
                      <a:pt x="30785" y="149521"/>
                      <a:pt x="30626" y="149744"/>
                    </a:cubicBezTo>
                    <a:cubicBezTo>
                      <a:pt x="33297" y="152071"/>
                      <a:pt x="30227" y="164139"/>
                      <a:pt x="35190" y="170995"/>
                    </a:cubicBezTo>
                    <a:cubicBezTo>
                      <a:pt x="35840" y="171897"/>
                      <a:pt x="36920" y="172612"/>
                      <a:pt x="37239" y="173594"/>
                    </a:cubicBezTo>
                    <a:cubicBezTo>
                      <a:pt x="42689" y="190255"/>
                      <a:pt x="60632" y="196146"/>
                      <a:pt x="65711" y="226241"/>
                    </a:cubicBezTo>
                    <a:cubicBezTo>
                      <a:pt x="66022" y="228076"/>
                      <a:pt x="66564" y="231385"/>
                      <a:pt x="66010" y="231612"/>
                    </a:cubicBezTo>
                    <a:cubicBezTo>
                      <a:pt x="59596" y="234238"/>
                      <a:pt x="70292" y="233045"/>
                      <a:pt x="47744" y="251970"/>
                    </a:cubicBezTo>
                    <a:cubicBezTo>
                      <a:pt x="49685" y="261556"/>
                      <a:pt x="37746" y="262027"/>
                      <a:pt x="12965" y="296196"/>
                    </a:cubicBezTo>
                    <a:cubicBezTo>
                      <a:pt x="17570" y="299983"/>
                      <a:pt x="19025" y="299165"/>
                      <a:pt x="19663" y="300598"/>
                    </a:cubicBezTo>
                    <a:cubicBezTo>
                      <a:pt x="22521" y="307035"/>
                      <a:pt x="75701" y="362672"/>
                      <a:pt x="83144" y="371068"/>
                    </a:cubicBezTo>
                    <a:cubicBezTo>
                      <a:pt x="93453" y="382698"/>
                      <a:pt x="88785" y="391469"/>
                      <a:pt x="79752" y="394275"/>
                    </a:cubicBezTo>
                    <a:cubicBezTo>
                      <a:pt x="77691" y="400768"/>
                      <a:pt x="76064" y="399563"/>
                      <a:pt x="69861" y="408562"/>
                    </a:cubicBezTo>
                    <a:cubicBezTo>
                      <a:pt x="59325" y="423855"/>
                      <a:pt x="49247" y="426409"/>
                      <a:pt x="48860" y="428728"/>
                    </a:cubicBezTo>
                    <a:cubicBezTo>
                      <a:pt x="48059" y="433561"/>
                      <a:pt x="12702" y="468109"/>
                      <a:pt x="7105" y="478258"/>
                    </a:cubicBezTo>
                    <a:cubicBezTo>
                      <a:pt x="-944" y="492845"/>
                      <a:pt x="-6234" y="475752"/>
                      <a:pt x="14548" y="499745"/>
                    </a:cubicBezTo>
                    <a:cubicBezTo>
                      <a:pt x="15445" y="500778"/>
                      <a:pt x="16203" y="502064"/>
                      <a:pt x="17323" y="502746"/>
                    </a:cubicBezTo>
                    <a:cubicBezTo>
                      <a:pt x="31084" y="511107"/>
                      <a:pt x="46839" y="533388"/>
                      <a:pt x="51272" y="535196"/>
                    </a:cubicBezTo>
                    <a:cubicBezTo>
                      <a:pt x="52970" y="535890"/>
                      <a:pt x="54999" y="537391"/>
                      <a:pt x="55565" y="538991"/>
                    </a:cubicBezTo>
                    <a:cubicBezTo>
                      <a:pt x="59054" y="548856"/>
                      <a:pt x="71739" y="548365"/>
                      <a:pt x="77515" y="563622"/>
                    </a:cubicBezTo>
                    <a:cubicBezTo>
                      <a:pt x="90754" y="566719"/>
                      <a:pt x="96005" y="582978"/>
                      <a:pt x="83603" y="591630"/>
                    </a:cubicBezTo>
                    <a:cubicBezTo>
                      <a:pt x="81837" y="592859"/>
                      <a:pt x="65552" y="612781"/>
                      <a:pt x="57116" y="620703"/>
                    </a:cubicBezTo>
                    <a:cubicBezTo>
                      <a:pt x="55083" y="622611"/>
                      <a:pt x="53568" y="624295"/>
                      <a:pt x="52388" y="625800"/>
                    </a:cubicBezTo>
                    <a:cubicBezTo>
                      <a:pt x="79337" y="626282"/>
                      <a:pt x="105915" y="626757"/>
                      <a:pt x="132035" y="627224"/>
                    </a:cubicBezTo>
                    <a:cubicBezTo>
                      <a:pt x="139542" y="619358"/>
                      <a:pt x="172809" y="586973"/>
                      <a:pt x="172849" y="58690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4649952" y="3622062"/>
                <a:ext cx="190730" cy="635289"/>
              </a:xfrm>
              <a:custGeom>
                <a:avLst/>
                <a:gdLst/>
                <a:ahLst/>
                <a:cxnLst/>
                <a:rect l="l" t="t" r="r" b="b"/>
                <a:pathLst>
                  <a:path w="190730" h="635289" extrusionOk="0">
                    <a:moveTo>
                      <a:pt x="179202" y="592169"/>
                    </a:moveTo>
                    <a:cubicBezTo>
                      <a:pt x="192174" y="581006"/>
                      <a:pt x="191190" y="583102"/>
                      <a:pt x="189934" y="581956"/>
                    </a:cubicBezTo>
                    <a:cubicBezTo>
                      <a:pt x="184763" y="577239"/>
                      <a:pt x="175917" y="565263"/>
                      <a:pt x="137212" y="531512"/>
                    </a:cubicBezTo>
                    <a:cubicBezTo>
                      <a:pt x="131440" y="526484"/>
                      <a:pt x="116032" y="518282"/>
                      <a:pt x="121322" y="505240"/>
                    </a:cubicBezTo>
                    <a:cubicBezTo>
                      <a:pt x="131711" y="479631"/>
                      <a:pt x="138603" y="480920"/>
                      <a:pt x="175451" y="427419"/>
                    </a:cubicBezTo>
                    <a:cubicBezTo>
                      <a:pt x="177030" y="425136"/>
                      <a:pt x="176412" y="427571"/>
                      <a:pt x="184496" y="420124"/>
                    </a:cubicBezTo>
                    <a:cubicBezTo>
                      <a:pt x="133680" y="377346"/>
                      <a:pt x="147394" y="376037"/>
                      <a:pt x="126090" y="365736"/>
                    </a:cubicBezTo>
                    <a:cubicBezTo>
                      <a:pt x="122645" y="364072"/>
                      <a:pt x="114190" y="351932"/>
                      <a:pt x="113484" y="343240"/>
                    </a:cubicBezTo>
                    <a:cubicBezTo>
                      <a:pt x="112583" y="332197"/>
                      <a:pt x="116697" y="332026"/>
                      <a:pt x="119651" y="327784"/>
                    </a:cubicBezTo>
                    <a:cubicBezTo>
                      <a:pt x="122259" y="315835"/>
                      <a:pt x="137738" y="301624"/>
                      <a:pt x="141151" y="291974"/>
                    </a:cubicBezTo>
                    <a:cubicBezTo>
                      <a:pt x="143068" y="286550"/>
                      <a:pt x="148777" y="287141"/>
                      <a:pt x="164966" y="267773"/>
                    </a:cubicBezTo>
                    <a:cubicBezTo>
                      <a:pt x="169599" y="262230"/>
                      <a:pt x="173948" y="256364"/>
                      <a:pt x="178879" y="251020"/>
                    </a:cubicBezTo>
                    <a:cubicBezTo>
                      <a:pt x="158117" y="231752"/>
                      <a:pt x="174953" y="253530"/>
                      <a:pt x="157392" y="229808"/>
                    </a:cubicBezTo>
                    <a:cubicBezTo>
                      <a:pt x="154322" y="225662"/>
                      <a:pt x="149443" y="222896"/>
                      <a:pt x="146002" y="218969"/>
                    </a:cubicBezTo>
                    <a:cubicBezTo>
                      <a:pt x="142737" y="215242"/>
                      <a:pt x="133198" y="194418"/>
                      <a:pt x="129351" y="191844"/>
                    </a:cubicBezTo>
                    <a:cubicBezTo>
                      <a:pt x="119719" y="185398"/>
                      <a:pt x="118137" y="177676"/>
                      <a:pt x="110463" y="169575"/>
                    </a:cubicBezTo>
                    <a:cubicBezTo>
                      <a:pt x="107190" y="166123"/>
                      <a:pt x="104826" y="161370"/>
                      <a:pt x="107142" y="155898"/>
                    </a:cubicBezTo>
                    <a:cubicBezTo>
                      <a:pt x="107524" y="154992"/>
                      <a:pt x="106352" y="144181"/>
                      <a:pt x="114601" y="140613"/>
                    </a:cubicBezTo>
                    <a:cubicBezTo>
                      <a:pt x="118220" y="139053"/>
                      <a:pt x="121158" y="134882"/>
                      <a:pt x="125189" y="129383"/>
                    </a:cubicBezTo>
                    <a:cubicBezTo>
                      <a:pt x="129287" y="123792"/>
                      <a:pt x="144280" y="117857"/>
                      <a:pt x="148402" y="112290"/>
                    </a:cubicBezTo>
                    <a:cubicBezTo>
                      <a:pt x="190938" y="54798"/>
                      <a:pt x="210692" y="86422"/>
                      <a:pt x="163021" y="41832"/>
                    </a:cubicBezTo>
                    <a:cubicBezTo>
                      <a:pt x="154549" y="33910"/>
                      <a:pt x="153397" y="24496"/>
                      <a:pt x="135972" y="16067"/>
                    </a:cubicBezTo>
                    <a:cubicBezTo>
                      <a:pt x="133493" y="14866"/>
                      <a:pt x="127987" y="7994"/>
                      <a:pt x="125105" y="0"/>
                    </a:cubicBezTo>
                    <a:cubicBezTo>
                      <a:pt x="89804" y="1193"/>
                      <a:pt x="52359" y="2418"/>
                      <a:pt x="13199" y="3660"/>
                    </a:cubicBezTo>
                    <a:cubicBezTo>
                      <a:pt x="6267" y="10943"/>
                      <a:pt x="15161" y="3528"/>
                      <a:pt x="3057" y="14112"/>
                    </a:cubicBezTo>
                    <a:cubicBezTo>
                      <a:pt x="-1655" y="18234"/>
                      <a:pt x="-8061" y="12930"/>
                      <a:pt x="44713" y="61591"/>
                    </a:cubicBezTo>
                    <a:cubicBezTo>
                      <a:pt x="71590" y="86398"/>
                      <a:pt x="87337" y="71344"/>
                      <a:pt x="26187" y="127970"/>
                    </a:cubicBezTo>
                    <a:cubicBezTo>
                      <a:pt x="24748" y="139137"/>
                      <a:pt x="11059" y="131905"/>
                      <a:pt x="31597" y="156513"/>
                    </a:cubicBezTo>
                    <a:cubicBezTo>
                      <a:pt x="35759" y="161497"/>
                      <a:pt x="51223" y="166606"/>
                      <a:pt x="55094" y="171826"/>
                    </a:cubicBezTo>
                    <a:cubicBezTo>
                      <a:pt x="73404" y="196525"/>
                      <a:pt x="77024" y="193979"/>
                      <a:pt x="76063" y="201406"/>
                    </a:cubicBezTo>
                    <a:cubicBezTo>
                      <a:pt x="91200" y="214037"/>
                      <a:pt x="22165" y="268659"/>
                      <a:pt x="9221" y="294624"/>
                    </a:cubicBezTo>
                    <a:cubicBezTo>
                      <a:pt x="25314" y="309186"/>
                      <a:pt x="23815" y="309865"/>
                      <a:pt x="25530" y="310906"/>
                    </a:cubicBezTo>
                    <a:cubicBezTo>
                      <a:pt x="38892" y="319024"/>
                      <a:pt x="54189" y="340658"/>
                      <a:pt x="58490" y="342410"/>
                    </a:cubicBezTo>
                    <a:cubicBezTo>
                      <a:pt x="60141" y="343084"/>
                      <a:pt x="62110" y="344541"/>
                      <a:pt x="62656" y="346098"/>
                    </a:cubicBezTo>
                    <a:cubicBezTo>
                      <a:pt x="66710" y="357571"/>
                      <a:pt x="89561" y="358122"/>
                      <a:pt x="86284" y="385910"/>
                    </a:cubicBezTo>
                    <a:cubicBezTo>
                      <a:pt x="70900" y="397428"/>
                      <a:pt x="69780" y="408897"/>
                      <a:pt x="57789" y="417681"/>
                    </a:cubicBezTo>
                    <a:cubicBezTo>
                      <a:pt x="47152" y="425467"/>
                      <a:pt x="14658" y="461569"/>
                      <a:pt x="10401" y="470460"/>
                    </a:cubicBezTo>
                    <a:cubicBezTo>
                      <a:pt x="5414" y="480876"/>
                      <a:pt x="-6729" y="467643"/>
                      <a:pt x="36839" y="512607"/>
                    </a:cubicBezTo>
                    <a:cubicBezTo>
                      <a:pt x="38370" y="514192"/>
                      <a:pt x="38833" y="516790"/>
                      <a:pt x="40328" y="518426"/>
                    </a:cubicBezTo>
                    <a:cubicBezTo>
                      <a:pt x="43608" y="522014"/>
                      <a:pt x="67835" y="547831"/>
                      <a:pt x="72084" y="549235"/>
                    </a:cubicBezTo>
                    <a:cubicBezTo>
                      <a:pt x="76944" y="550852"/>
                      <a:pt x="89194" y="559029"/>
                      <a:pt x="87612" y="563515"/>
                    </a:cubicBezTo>
                    <a:cubicBezTo>
                      <a:pt x="95561" y="583999"/>
                      <a:pt x="81560" y="592117"/>
                      <a:pt x="76457" y="598063"/>
                    </a:cubicBezTo>
                    <a:cubicBezTo>
                      <a:pt x="64641" y="611784"/>
                      <a:pt x="54699" y="613145"/>
                      <a:pt x="54089" y="615336"/>
                    </a:cubicBezTo>
                    <a:cubicBezTo>
                      <a:pt x="52973" y="619346"/>
                      <a:pt x="49688" y="621749"/>
                      <a:pt x="46638" y="623421"/>
                    </a:cubicBezTo>
                    <a:cubicBezTo>
                      <a:pt x="34734" y="629950"/>
                      <a:pt x="40152" y="632580"/>
                      <a:pt x="35432" y="633542"/>
                    </a:cubicBezTo>
                    <a:cubicBezTo>
                      <a:pt x="71363" y="634168"/>
                      <a:pt x="106249" y="634759"/>
                      <a:pt x="139899" y="635290"/>
                    </a:cubicBezTo>
                    <a:cubicBezTo>
                      <a:pt x="145225" y="627033"/>
                      <a:pt x="156790" y="611444"/>
                      <a:pt x="179202" y="592169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3088213" y="3659715"/>
                <a:ext cx="145836" cy="622419"/>
              </a:xfrm>
              <a:custGeom>
                <a:avLst/>
                <a:gdLst/>
                <a:ahLst/>
                <a:cxnLst/>
                <a:rect l="l" t="t" r="r" b="b"/>
                <a:pathLst>
                  <a:path w="145836" h="622419" extrusionOk="0">
                    <a:moveTo>
                      <a:pt x="82790" y="604712"/>
                    </a:moveTo>
                    <a:cubicBezTo>
                      <a:pt x="86696" y="603072"/>
                      <a:pt x="132155" y="548968"/>
                      <a:pt x="142284" y="540807"/>
                    </a:cubicBezTo>
                    <a:cubicBezTo>
                      <a:pt x="141543" y="539354"/>
                      <a:pt x="92349" y="491005"/>
                      <a:pt x="79158" y="479567"/>
                    </a:cubicBezTo>
                    <a:cubicBezTo>
                      <a:pt x="76495" y="477256"/>
                      <a:pt x="69251" y="463795"/>
                      <a:pt x="60469" y="457797"/>
                    </a:cubicBezTo>
                    <a:cubicBezTo>
                      <a:pt x="55900" y="454676"/>
                      <a:pt x="56949" y="452461"/>
                      <a:pt x="58795" y="448574"/>
                    </a:cubicBezTo>
                    <a:cubicBezTo>
                      <a:pt x="57057" y="441447"/>
                      <a:pt x="60066" y="432663"/>
                      <a:pt x="68334" y="429111"/>
                    </a:cubicBezTo>
                    <a:cubicBezTo>
                      <a:pt x="80095" y="408985"/>
                      <a:pt x="109667" y="378830"/>
                      <a:pt x="111975" y="373578"/>
                    </a:cubicBezTo>
                    <a:cubicBezTo>
                      <a:pt x="112716" y="371898"/>
                      <a:pt x="116627" y="371683"/>
                      <a:pt x="117110" y="370885"/>
                    </a:cubicBezTo>
                    <a:cubicBezTo>
                      <a:pt x="118365" y="368813"/>
                      <a:pt x="130735" y="352938"/>
                      <a:pt x="140590" y="343468"/>
                    </a:cubicBezTo>
                    <a:cubicBezTo>
                      <a:pt x="135938" y="339341"/>
                      <a:pt x="112102" y="318138"/>
                      <a:pt x="108734" y="312706"/>
                    </a:cubicBezTo>
                    <a:cubicBezTo>
                      <a:pt x="98221" y="295737"/>
                      <a:pt x="83009" y="293391"/>
                      <a:pt x="80226" y="289256"/>
                    </a:cubicBezTo>
                    <a:cubicBezTo>
                      <a:pt x="75151" y="281713"/>
                      <a:pt x="68530" y="268045"/>
                      <a:pt x="73860" y="260634"/>
                    </a:cubicBezTo>
                    <a:cubicBezTo>
                      <a:pt x="76555" y="256878"/>
                      <a:pt x="74844" y="250505"/>
                      <a:pt x="80872" y="248865"/>
                    </a:cubicBezTo>
                    <a:cubicBezTo>
                      <a:pt x="82415" y="243717"/>
                      <a:pt x="87059" y="240823"/>
                      <a:pt x="89806" y="236565"/>
                    </a:cubicBezTo>
                    <a:cubicBezTo>
                      <a:pt x="104432" y="213893"/>
                      <a:pt x="113039" y="212085"/>
                      <a:pt x="113462" y="208709"/>
                    </a:cubicBezTo>
                    <a:cubicBezTo>
                      <a:pt x="114494" y="200516"/>
                      <a:pt x="123592" y="194354"/>
                      <a:pt x="130979" y="190746"/>
                    </a:cubicBezTo>
                    <a:cubicBezTo>
                      <a:pt x="129571" y="188998"/>
                      <a:pt x="107554" y="150666"/>
                      <a:pt x="101363" y="144708"/>
                    </a:cubicBezTo>
                    <a:cubicBezTo>
                      <a:pt x="92696" y="136363"/>
                      <a:pt x="94434" y="129243"/>
                      <a:pt x="90284" y="118340"/>
                    </a:cubicBezTo>
                    <a:cubicBezTo>
                      <a:pt x="89140" y="115331"/>
                      <a:pt x="90503" y="112621"/>
                      <a:pt x="94849" y="99204"/>
                    </a:cubicBezTo>
                    <a:cubicBezTo>
                      <a:pt x="102459" y="99033"/>
                      <a:pt x="122368" y="77382"/>
                      <a:pt x="126255" y="73515"/>
                    </a:cubicBezTo>
                    <a:cubicBezTo>
                      <a:pt x="146211" y="53661"/>
                      <a:pt x="148822" y="55082"/>
                      <a:pt x="143325" y="53046"/>
                    </a:cubicBezTo>
                    <a:cubicBezTo>
                      <a:pt x="138210" y="51151"/>
                      <a:pt x="145035" y="51099"/>
                      <a:pt x="119402" y="33986"/>
                    </a:cubicBezTo>
                    <a:cubicBezTo>
                      <a:pt x="112358" y="29289"/>
                      <a:pt x="93079" y="5432"/>
                      <a:pt x="84320" y="0"/>
                    </a:cubicBezTo>
                    <a:cubicBezTo>
                      <a:pt x="67406" y="2406"/>
                      <a:pt x="52863" y="7184"/>
                      <a:pt x="42972" y="15903"/>
                    </a:cubicBezTo>
                    <a:cubicBezTo>
                      <a:pt x="31124" y="26467"/>
                      <a:pt x="39635" y="38971"/>
                      <a:pt x="53728" y="72801"/>
                    </a:cubicBezTo>
                    <a:cubicBezTo>
                      <a:pt x="63307" y="101930"/>
                      <a:pt x="50423" y="95158"/>
                      <a:pt x="19834" y="107908"/>
                    </a:cubicBezTo>
                    <a:cubicBezTo>
                      <a:pt x="-24887" y="123038"/>
                      <a:pt x="40987" y="155715"/>
                      <a:pt x="69722" y="201789"/>
                    </a:cubicBezTo>
                    <a:cubicBezTo>
                      <a:pt x="-6281" y="299022"/>
                      <a:pt x="-28941" y="257928"/>
                      <a:pt x="85078" y="375686"/>
                    </a:cubicBezTo>
                    <a:cubicBezTo>
                      <a:pt x="-15905" y="494257"/>
                      <a:pt x="-38389" y="441123"/>
                      <a:pt x="80322" y="522808"/>
                    </a:cubicBezTo>
                    <a:cubicBezTo>
                      <a:pt x="40839" y="576760"/>
                      <a:pt x="14225" y="609266"/>
                      <a:pt x="25563" y="622419"/>
                    </a:cubicBezTo>
                    <a:cubicBezTo>
                      <a:pt x="37710" y="618420"/>
                      <a:pt x="53353" y="614813"/>
                      <a:pt x="72058" y="611560"/>
                    </a:cubicBezTo>
                    <a:cubicBezTo>
                      <a:pt x="74864" y="606316"/>
                      <a:pt x="78974" y="606312"/>
                      <a:pt x="82790" y="60471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14797517" y="3617548"/>
                <a:ext cx="173134" cy="641567"/>
              </a:xfrm>
              <a:custGeom>
                <a:avLst/>
                <a:gdLst/>
                <a:ahLst/>
                <a:cxnLst/>
                <a:rect l="l" t="t" r="r" b="b"/>
                <a:pathLst>
                  <a:path w="173134" h="641567" extrusionOk="0">
                    <a:moveTo>
                      <a:pt x="163212" y="587883"/>
                    </a:moveTo>
                    <a:cubicBezTo>
                      <a:pt x="166234" y="584107"/>
                      <a:pt x="165086" y="586570"/>
                      <a:pt x="169563" y="582970"/>
                    </a:cubicBezTo>
                    <a:cubicBezTo>
                      <a:pt x="169435" y="582710"/>
                      <a:pt x="126680" y="539286"/>
                      <a:pt x="106436" y="521730"/>
                    </a:cubicBezTo>
                    <a:cubicBezTo>
                      <a:pt x="103773" y="519420"/>
                      <a:pt x="96526" y="505963"/>
                      <a:pt x="87747" y="499960"/>
                    </a:cubicBezTo>
                    <a:cubicBezTo>
                      <a:pt x="83159" y="496828"/>
                      <a:pt x="84227" y="494617"/>
                      <a:pt x="86073" y="490738"/>
                    </a:cubicBezTo>
                    <a:cubicBezTo>
                      <a:pt x="84335" y="483610"/>
                      <a:pt x="87345" y="474822"/>
                      <a:pt x="95613" y="471274"/>
                    </a:cubicBezTo>
                    <a:cubicBezTo>
                      <a:pt x="106205" y="453144"/>
                      <a:pt x="153485" y="399455"/>
                      <a:pt x="167873" y="385627"/>
                    </a:cubicBezTo>
                    <a:cubicBezTo>
                      <a:pt x="163069" y="381369"/>
                      <a:pt x="139377" y="360281"/>
                      <a:pt x="136016" y="354865"/>
                    </a:cubicBezTo>
                    <a:cubicBezTo>
                      <a:pt x="125504" y="337896"/>
                      <a:pt x="110291" y="335550"/>
                      <a:pt x="107509" y="331415"/>
                    </a:cubicBezTo>
                    <a:cubicBezTo>
                      <a:pt x="102434" y="323873"/>
                      <a:pt x="95812" y="310204"/>
                      <a:pt x="101142" y="302793"/>
                    </a:cubicBezTo>
                    <a:cubicBezTo>
                      <a:pt x="103837" y="299038"/>
                      <a:pt x="102127" y="292664"/>
                      <a:pt x="108154" y="291024"/>
                    </a:cubicBezTo>
                    <a:cubicBezTo>
                      <a:pt x="109697" y="285876"/>
                      <a:pt x="114341" y="282982"/>
                      <a:pt x="117088" y="278724"/>
                    </a:cubicBezTo>
                    <a:cubicBezTo>
                      <a:pt x="131715" y="256048"/>
                      <a:pt x="140322" y="254248"/>
                      <a:pt x="140748" y="250868"/>
                    </a:cubicBezTo>
                    <a:cubicBezTo>
                      <a:pt x="141777" y="242675"/>
                      <a:pt x="150882" y="236513"/>
                      <a:pt x="158265" y="232905"/>
                    </a:cubicBezTo>
                    <a:cubicBezTo>
                      <a:pt x="156842" y="231149"/>
                      <a:pt x="134848" y="192837"/>
                      <a:pt x="128645" y="186867"/>
                    </a:cubicBezTo>
                    <a:cubicBezTo>
                      <a:pt x="119978" y="178522"/>
                      <a:pt x="121717" y="171403"/>
                      <a:pt x="117567" y="160500"/>
                    </a:cubicBezTo>
                    <a:cubicBezTo>
                      <a:pt x="116422" y="157490"/>
                      <a:pt x="117786" y="154781"/>
                      <a:pt x="122131" y="141364"/>
                    </a:cubicBezTo>
                    <a:cubicBezTo>
                      <a:pt x="131874" y="141144"/>
                      <a:pt x="162403" y="104975"/>
                      <a:pt x="169256" y="100801"/>
                    </a:cubicBezTo>
                    <a:cubicBezTo>
                      <a:pt x="175690" y="96878"/>
                      <a:pt x="172632" y="95956"/>
                      <a:pt x="170607" y="95205"/>
                    </a:cubicBezTo>
                    <a:cubicBezTo>
                      <a:pt x="165497" y="93310"/>
                      <a:pt x="172317" y="93258"/>
                      <a:pt x="146684" y="76145"/>
                    </a:cubicBezTo>
                    <a:cubicBezTo>
                      <a:pt x="139193" y="71145"/>
                      <a:pt x="117088" y="43584"/>
                      <a:pt x="109701" y="41193"/>
                    </a:cubicBezTo>
                    <a:cubicBezTo>
                      <a:pt x="107505" y="40483"/>
                      <a:pt x="96881" y="27984"/>
                      <a:pt x="97120" y="22201"/>
                    </a:cubicBezTo>
                    <a:cubicBezTo>
                      <a:pt x="95318" y="17584"/>
                      <a:pt x="95987" y="4661"/>
                      <a:pt x="103993" y="0"/>
                    </a:cubicBezTo>
                    <a:cubicBezTo>
                      <a:pt x="79838" y="922"/>
                      <a:pt x="53714" y="1872"/>
                      <a:pt x="25916" y="2849"/>
                    </a:cubicBezTo>
                    <a:cubicBezTo>
                      <a:pt x="42943" y="23043"/>
                      <a:pt x="86392" y="63099"/>
                      <a:pt x="88796" y="74437"/>
                    </a:cubicBezTo>
                    <a:cubicBezTo>
                      <a:pt x="90319" y="81493"/>
                      <a:pt x="84901" y="81609"/>
                      <a:pt x="87763" y="85580"/>
                    </a:cubicBezTo>
                    <a:cubicBezTo>
                      <a:pt x="74990" y="93298"/>
                      <a:pt x="69708" y="99464"/>
                      <a:pt x="49867" y="119597"/>
                    </a:cubicBezTo>
                    <a:cubicBezTo>
                      <a:pt x="35632" y="134040"/>
                      <a:pt x="17206" y="139827"/>
                      <a:pt x="3787" y="158333"/>
                    </a:cubicBezTo>
                    <a:cubicBezTo>
                      <a:pt x="2587" y="159989"/>
                      <a:pt x="1363" y="161477"/>
                      <a:pt x="0" y="162659"/>
                    </a:cubicBezTo>
                    <a:cubicBezTo>
                      <a:pt x="2348" y="167807"/>
                      <a:pt x="5402" y="172608"/>
                      <a:pt x="10883" y="175513"/>
                    </a:cubicBezTo>
                    <a:cubicBezTo>
                      <a:pt x="15635" y="178035"/>
                      <a:pt x="45383" y="235631"/>
                      <a:pt x="70996" y="242795"/>
                    </a:cubicBezTo>
                    <a:cubicBezTo>
                      <a:pt x="73783" y="249507"/>
                      <a:pt x="75720" y="250593"/>
                      <a:pt x="73854" y="253039"/>
                    </a:cubicBezTo>
                    <a:cubicBezTo>
                      <a:pt x="69756" y="273628"/>
                      <a:pt x="70669" y="271768"/>
                      <a:pt x="70406" y="271816"/>
                    </a:cubicBezTo>
                    <a:cubicBezTo>
                      <a:pt x="64745" y="272790"/>
                      <a:pt x="65491" y="279953"/>
                      <a:pt x="60731" y="281713"/>
                    </a:cubicBezTo>
                    <a:cubicBezTo>
                      <a:pt x="48062" y="286399"/>
                      <a:pt x="8284" y="332820"/>
                      <a:pt x="3253" y="339469"/>
                    </a:cubicBezTo>
                    <a:cubicBezTo>
                      <a:pt x="7714" y="343065"/>
                      <a:pt x="9101" y="342294"/>
                      <a:pt x="9723" y="343695"/>
                    </a:cubicBezTo>
                    <a:cubicBezTo>
                      <a:pt x="15679" y="357088"/>
                      <a:pt x="29289" y="363673"/>
                      <a:pt x="37581" y="375167"/>
                    </a:cubicBezTo>
                    <a:cubicBezTo>
                      <a:pt x="43457" y="383312"/>
                      <a:pt x="51032" y="390428"/>
                      <a:pt x="58048" y="397735"/>
                    </a:cubicBezTo>
                    <a:cubicBezTo>
                      <a:pt x="87114" y="428010"/>
                      <a:pt x="79858" y="425076"/>
                      <a:pt x="73763" y="437161"/>
                    </a:cubicBezTo>
                    <a:cubicBezTo>
                      <a:pt x="64287" y="455913"/>
                      <a:pt x="60563" y="449369"/>
                      <a:pt x="35313" y="484292"/>
                    </a:cubicBezTo>
                    <a:cubicBezTo>
                      <a:pt x="22715" y="501724"/>
                      <a:pt x="19462" y="497682"/>
                      <a:pt x="15045" y="505033"/>
                    </a:cubicBezTo>
                    <a:cubicBezTo>
                      <a:pt x="35938" y="532430"/>
                      <a:pt x="49788" y="537135"/>
                      <a:pt x="56740" y="552556"/>
                    </a:cubicBezTo>
                    <a:cubicBezTo>
                      <a:pt x="59726" y="559180"/>
                      <a:pt x="71666" y="560849"/>
                      <a:pt x="75274" y="570670"/>
                    </a:cubicBezTo>
                    <a:cubicBezTo>
                      <a:pt x="76713" y="574589"/>
                      <a:pt x="95114" y="575459"/>
                      <a:pt x="85662" y="588110"/>
                    </a:cubicBezTo>
                    <a:cubicBezTo>
                      <a:pt x="84371" y="595333"/>
                      <a:pt x="82019" y="600330"/>
                      <a:pt x="76434" y="606316"/>
                    </a:cubicBezTo>
                    <a:cubicBezTo>
                      <a:pt x="55193" y="623337"/>
                      <a:pt x="44067" y="633941"/>
                      <a:pt x="36792" y="640486"/>
                    </a:cubicBezTo>
                    <a:cubicBezTo>
                      <a:pt x="64693" y="640897"/>
                      <a:pt x="91610" y="641264"/>
                      <a:pt x="117363" y="641567"/>
                    </a:cubicBezTo>
                    <a:cubicBezTo>
                      <a:pt x="115928" y="637305"/>
                      <a:pt x="133887" y="624538"/>
                      <a:pt x="163212" y="58788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13477781" y="3655513"/>
                <a:ext cx="174737" cy="591721"/>
              </a:xfrm>
              <a:custGeom>
                <a:avLst/>
                <a:gdLst/>
                <a:ahLst/>
                <a:cxnLst/>
                <a:rect l="l" t="t" r="r" b="b"/>
                <a:pathLst>
                  <a:path w="174737" h="591721" extrusionOk="0">
                    <a:moveTo>
                      <a:pt x="91778" y="471123"/>
                    </a:moveTo>
                    <a:cubicBezTo>
                      <a:pt x="85236" y="466354"/>
                      <a:pt x="81297" y="464897"/>
                      <a:pt x="83861" y="459697"/>
                    </a:cubicBezTo>
                    <a:cubicBezTo>
                      <a:pt x="85447" y="456476"/>
                      <a:pt x="81648" y="447010"/>
                      <a:pt x="90729" y="439990"/>
                    </a:cubicBezTo>
                    <a:cubicBezTo>
                      <a:pt x="92416" y="438681"/>
                      <a:pt x="139393" y="380866"/>
                      <a:pt x="139508" y="380594"/>
                    </a:cubicBezTo>
                    <a:cubicBezTo>
                      <a:pt x="140270" y="378862"/>
                      <a:pt x="144304" y="378639"/>
                      <a:pt x="144799" y="377817"/>
                    </a:cubicBezTo>
                    <a:cubicBezTo>
                      <a:pt x="149196" y="370557"/>
                      <a:pt x="156132" y="365321"/>
                      <a:pt x="160418" y="357998"/>
                    </a:cubicBezTo>
                    <a:cubicBezTo>
                      <a:pt x="168132" y="344813"/>
                      <a:pt x="180111" y="360409"/>
                      <a:pt x="142064" y="324814"/>
                    </a:cubicBezTo>
                    <a:cubicBezTo>
                      <a:pt x="133600" y="316901"/>
                      <a:pt x="132424" y="307470"/>
                      <a:pt x="115015" y="299050"/>
                    </a:cubicBezTo>
                    <a:cubicBezTo>
                      <a:pt x="99408" y="291503"/>
                      <a:pt x="95669" y="270647"/>
                      <a:pt x="100257" y="264265"/>
                    </a:cubicBezTo>
                    <a:cubicBezTo>
                      <a:pt x="103036" y="260398"/>
                      <a:pt x="101274" y="253833"/>
                      <a:pt x="107477" y="252145"/>
                    </a:cubicBezTo>
                    <a:cubicBezTo>
                      <a:pt x="107983" y="250465"/>
                      <a:pt x="126425" y="223826"/>
                      <a:pt x="138556" y="214001"/>
                    </a:cubicBezTo>
                    <a:cubicBezTo>
                      <a:pt x="145225" y="208597"/>
                      <a:pt x="134278" y="209930"/>
                      <a:pt x="155981" y="194027"/>
                    </a:cubicBezTo>
                    <a:cubicBezTo>
                      <a:pt x="159589" y="191385"/>
                      <a:pt x="159461" y="193085"/>
                      <a:pt x="158548" y="191556"/>
                    </a:cubicBezTo>
                    <a:cubicBezTo>
                      <a:pt x="105790" y="103642"/>
                      <a:pt x="137515" y="171103"/>
                      <a:pt x="117176" y="117710"/>
                    </a:cubicBezTo>
                    <a:cubicBezTo>
                      <a:pt x="115996" y="114613"/>
                      <a:pt x="117403" y="111819"/>
                      <a:pt x="121876" y="98003"/>
                    </a:cubicBezTo>
                    <a:cubicBezTo>
                      <a:pt x="130172" y="97811"/>
                      <a:pt x="174578" y="52176"/>
                      <a:pt x="174737" y="51909"/>
                    </a:cubicBezTo>
                    <a:cubicBezTo>
                      <a:pt x="171536" y="50021"/>
                      <a:pt x="170787" y="50588"/>
                      <a:pt x="168570" y="47934"/>
                    </a:cubicBezTo>
                    <a:cubicBezTo>
                      <a:pt x="157476" y="34688"/>
                      <a:pt x="143395" y="31587"/>
                      <a:pt x="135849" y="20010"/>
                    </a:cubicBezTo>
                    <a:cubicBezTo>
                      <a:pt x="131639" y="13553"/>
                      <a:pt x="123188" y="6581"/>
                      <a:pt x="115418" y="0"/>
                    </a:cubicBezTo>
                    <a:cubicBezTo>
                      <a:pt x="92703" y="583"/>
                      <a:pt x="71040" y="1133"/>
                      <a:pt x="50565" y="1652"/>
                    </a:cubicBezTo>
                    <a:cubicBezTo>
                      <a:pt x="62118" y="15089"/>
                      <a:pt x="84239" y="34349"/>
                      <a:pt x="86217" y="43652"/>
                    </a:cubicBezTo>
                    <a:cubicBezTo>
                      <a:pt x="87696" y="50504"/>
                      <a:pt x="82433" y="50616"/>
                      <a:pt x="85216" y="54471"/>
                    </a:cubicBezTo>
                    <a:cubicBezTo>
                      <a:pt x="72818" y="61962"/>
                      <a:pt x="67687" y="67952"/>
                      <a:pt x="48420" y="87499"/>
                    </a:cubicBezTo>
                    <a:cubicBezTo>
                      <a:pt x="34599" y="101519"/>
                      <a:pt x="16708" y="107138"/>
                      <a:pt x="3680" y="125109"/>
                    </a:cubicBezTo>
                    <a:cubicBezTo>
                      <a:pt x="2515" y="126717"/>
                      <a:pt x="1328" y="128162"/>
                      <a:pt x="0" y="129307"/>
                    </a:cubicBezTo>
                    <a:cubicBezTo>
                      <a:pt x="2280" y="134304"/>
                      <a:pt x="5246" y="138965"/>
                      <a:pt x="10564" y="141791"/>
                    </a:cubicBezTo>
                    <a:cubicBezTo>
                      <a:pt x="15141" y="144225"/>
                      <a:pt x="44115" y="200177"/>
                      <a:pt x="68931" y="207113"/>
                    </a:cubicBezTo>
                    <a:cubicBezTo>
                      <a:pt x="71634" y="213630"/>
                      <a:pt x="73520" y="214683"/>
                      <a:pt x="71706" y="217058"/>
                    </a:cubicBezTo>
                    <a:cubicBezTo>
                      <a:pt x="67727" y="237048"/>
                      <a:pt x="68612" y="235244"/>
                      <a:pt x="68357" y="235288"/>
                    </a:cubicBezTo>
                    <a:cubicBezTo>
                      <a:pt x="62860" y="236234"/>
                      <a:pt x="63585" y="243190"/>
                      <a:pt x="58961" y="244898"/>
                    </a:cubicBezTo>
                    <a:cubicBezTo>
                      <a:pt x="46658" y="249451"/>
                      <a:pt x="8061" y="294496"/>
                      <a:pt x="3153" y="300973"/>
                    </a:cubicBezTo>
                    <a:cubicBezTo>
                      <a:pt x="7483" y="304461"/>
                      <a:pt x="8830" y="303715"/>
                      <a:pt x="9436" y="305076"/>
                    </a:cubicBezTo>
                    <a:cubicBezTo>
                      <a:pt x="15217" y="318078"/>
                      <a:pt x="28436" y="324471"/>
                      <a:pt x="36485" y="335634"/>
                    </a:cubicBezTo>
                    <a:cubicBezTo>
                      <a:pt x="42185" y="343543"/>
                      <a:pt x="49541" y="350448"/>
                      <a:pt x="56354" y="357543"/>
                    </a:cubicBezTo>
                    <a:cubicBezTo>
                      <a:pt x="84574" y="386940"/>
                      <a:pt x="77526" y="384090"/>
                      <a:pt x="71610" y="395823"/>
                    </a:cubicBezTo>
                    <a:cubicBezTo>
                      <a:pt x="62413" y="414034"/>
                      <a:pt x="58793" y="407676"/>
                      <a:pt x="34276" y="441586"/>
                    </a:cubicBezTo>
                    <a:cubicBezTo>
                      <a:pt x="22045" y="458512"/>
                      <a:pt x="18888" y="454585"/>
                      <a:pt x="14595" y="461724"/>
                    </a:cubicBezTo>
                    <a:cubicBezTo>
                      <a:pt x="34878" y="488323"/>
                      <a:pt x="48325" y="492893"/>
                      <a:pt x="55074" y="507862"/>
                    </a:cubicBezTo>
                    <a:cubicBezTo>
                      <a:pt x="57976" y="514295"/>
                      <a:pt x="69565" y="515916"/>
                      <a:pt x="73065" y="525450"/>
                    </a:cubicBezTo>
                    <a:cubicBezTo>
                      <a:pt x="74468" y="529257"/>
                      <a:pt x="92332" y="530099"/>
                      <a:pt x="83159" y="542383"/>
                    </a:cubicBezTo>
                    <a:cubicBezTo>
                      <a:pt x="81891" y="549455"/>
                      <a:pt x="79587" y="554288"/>
                      <a:pt x="74197" y="560058"/>
                    </a:cubicBezTo>
                    <a:cubicBezTo>
                      <a:pt x="47898" y="581138"/>
                      <a:pt x="42823" y="588745"/>
                      <a:pt x="35209" y="591722"/>
                    </a:cubicBezTo>
                    <a:cubicBezTo>
                      <a:pt x="67675" y="590952"/>
                      <a:pt x="101385" y="590345"/>
                      <a:pt x="136132" y="589890"/>
                    </a:cubicBezTo>
                    <a:cubicBezTo>
                      <a:pt x="145361" y="579338"/>
                      <a:pt x="166091" y="555708"/>
                      <a:pt x="166298" y="555617"/>
                    </a:cubicBezTo>
                    <a:cubicBezTo>
                      <a:pt x="178397" y="550301"/>
                      <a:pt x="112173" y="502969"/>
                      <a:pt x="91778" y="47112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3786650" y="3647392"/>
                <a:ext cx="159868" cy="597145"/>
              </a:xfrm>
              <a:custGeom>
                <a:avLst/>
                <a:gdLst/>
                <a:ahLst/>
                <a:cxnLst/>
                <a:rect l="l" t="t" r="r" b="b"/>
                <a:pathLst>
                  <a:path w="159868" h="597145" extrusionOk="0">
                    <a:moveTo>
                      <a:pt x="158931" y="556630"/>
                    </a:moveTo>
                    <a:cubicBezTo>
                      <a:pt x="153768" y="551921"/>
                      <a:pt x="144914" y="539941"/>
                      <a:pt x="106209" y="506186"/>
                    </a:cubicBezTo>
                    <a:cubicBezTo>
                      <a:pt x="72539" y="476929"/>
                      <a:pt x="90259" y="480760"/>
                      <a:pt x="144448" y="402093"/>
                    </a:cubicBezTo>
                    <a:cubicBezTo>
                      <a:pt x="152803" y="389973"/>
                      <a:pt x="166553" y="407716"/>
                      <a:pt x="122135" y="366172"/>
                    </a:cubicBezTo>
                    <a:cubicBezTo>
                      <a:pt x="113692" y="358270"/>
                      <a:pt x="112456" y="348803"/>
                      <a:pt x="95087" y="340407"/>
                    </a:cubicBezTo>
                    <a:cubicBezTo>
                      <a:pt x="91642" y="338742"/>
                      <a:pt x="83187" y="326602"/>
                      <a:pt x="82481" y="317910"/>
                    </a:cubicBezTo>
                    <a:cubicBezTo>
                      <a:pt x="81580" y="306868"/>
                      <a:pt x="85702" y="306688"/>
                      <a:pt x="88648" y="302454"/>
                    </a:cubicBezTo>
                    <a:cubicBezTo>
                      <a:pt x="91256" y="290497"/>
                      <a:pt x="106731" y="276306"/>
                      <a:pt x="110148" y="266644"/>
                    </a:cubicBezTo>
                    <a:cubicBezTo>
                      <a:pt x="112065" y="261224"/>
                      <a:pt x="117782" y="261803"/>
                      <a:pt x="133963" y="242444"/>
                    </a:cubicBezTo>
                    <a:cubicBezTo>
                      <a:pt x="138596" y="236900"/>
                      <a:pt x="142945" y="231034"/>
                      <a:pt x="147876" y="225690"/>
                    </a:cubicBezTo>
                    <a:cubicBezTo>
                      <a:pt x="129566" y="208693"/>
                      <a:pt x="143176" y="227155"/>
                      <a:pt x="126393" y="204479"/>
                    </a:cubicBezTo>
                    <a:cubicBezTo>
                      <a:pt x="123323" y="200332"/>
                      <a:pt x="118444" y="197567"/>
                      <a:pt x="115003" y="193640"/>
                    </a:cubicBezTo>
                    <a:cubicBezTo>
                      <a:pt x="111738" y="189912"/>
                      <a:pt x="102199" y="169088"/>
                      <a:pt x="98352" y="166514"/>
                    </a:cubicBezTo>
                    <a:cubicBezTo>
                      <a:pt x="88720" y="160069"/>
                      <a:pt x="87137" y="152346"/>
                      <a:pt x="79463" y="144245"/>
                    </a:cubicBezTo>
                    <a:cubicBezTo>
                      <a:pt x="76190" y="140793"/>
                      <a:pt x="73826" y="136040"/>
                      <a:pt x="76143" y="130568"/>
                    </a:cubicBezTo>
                    <a:cubicBezTo>
                      <a:pt x="76525" y="129662"/>
                      <a:pt x="75349" y="118851"/>
                      <a:pt x="83601" y="115283"/>
                    </a:cubicBezTo>
                    <a:cubicBezTo>
                      <a:pt x="87221" y="113719"/>
                      <a:pt x="90159" y="109553"/>
                      <a:pt x="94190" y="104053"/>
                    </a:cubicBezTo>
                    <a:cubicBezTo>
                      <a:pt x="98288" y="98462"/>
                      <a:pt x="113281" y="92528"/>
                      <a:pt x="117403" y="86960"/>
                    </a:cubicBezTo>
                    <a:cubicBezTo>
                      <a:pt x="160003" y="29377"/>
                      <a:pt x="179968" y="61351"/>
                      <a:pt x="132022" y="16502"/>
                    </a:cubicBezTo>
                    <a:cubicBezTo>
                      <a:pt x="126317" y="11170"/>
                      <a:pt x="124284" y="5719"/>
                      <a:pt x="118376" y="0"/>
                    </a:cubicBezTo>
                    <a:cubicBezTo>
                      <a:pt x="79571" y="1034"/>
                      <a:pt x="41643" y="2031"/>
                      <a:pt x="4923" y="2993"/>
                    </a:cubicBezTo>
                    <a:cubicBezTo>
                      <a:pt x="20164" y="18581"/>
                      <a:pt x="-3875" y="-3935"/>
                      <a:pt x="39730" y="36265"/>
                    </a:cubicBezTo>
                    <a:cubicBezTo>
                      <a:pt x="66407" y="60888"/>
                      <a:pt x="82477" y="45907"/>
                      <a:pt x="21204" y="102644"/>
                    </a:cubicBezTo>
                    <a:cubicBezTo>
                      <a:pt x="19765" y="113807"/>
                      <a:pt x="6075" y="106575"/>
                      <a:pt x="26614" y="131187"/>
                    </a:cubicBezTo>
                    <a:cubicBezTo>
                      <a:pt x="30776" y="136171"/>
                      <a:pt x="46240" y="141280"/>
                      <a:pt x="50111" y="146500"/>
                    </a:cubicBezTo>
                    <a:cubicBezTo>
                      <a:pt x="68421" y="171199"/>
                      <a:pt x="72044" y="168653"/>
                      <a:pt x="71080" y="176080"/>
                    </a:cubicBezTo>
                    <a:cubicBezTo>
                      <a:pt x="86224" y="188703"/>
                      <a:pt x="17186" y="243329"/>
                      <a:pt x="4238" y="269298"/>
                    </a:cubicBezTo>
                    <a:cubicBezTo>
                      <a:pt x="20327" y="283860"/>
                      <a:pt x="18832" y="284539"/>
                      <a:pt x="20547" y="285580"/>
                    </a:cubicBezTo>
                    <a:cubicBezTo>
                      <a:pt x="33909" y="293698"/>
                      <a:pt x="49206" y="315332"/>
                      <a:pt x="53507" y="317084"/>
                    </a:cubicBezTo>
                    <a:cubicBezTo>
                      <a:pt x="55157" y="317759"/>
                      <a:pt x="57123" y="319215"/>
                      <a:pt x="57673" y="320772"/>
                    </a:cubicBezTo>
                    <a:cubicBezTo>
                      <a:pt x="61727" y="332245"/>
                      <a:pt x="84574" y="332796"/>
                      <a:pt x="81301" y="360584"/>
                    </a:cubicBezTo>
                    <a:cubicBezTo>
                      <a:pt x="65917" y="372102"/>
                      <a:pt x="64797" y="383572"/>
                      <a:pt x="52805" y="392355"/>
                    </a:cubicBezTo>
                    <a:cubicBezTo>
                      <a:pt x="42169" y="400142"/>
                      <a:pt x="9675" y="436243"/>
                      <a:pt x="5418" y="445134"/>
                    </a:cubicBezTo>
                    <a:cubicBezTo>
                      <a:pt x="434" y="455546"/>
                      <a:pt x="-11732" y="442301"/>
                      <a:pt x="31856" y="487281"/>
                    </a:cubicBezTo>
                    <a:cubicBezTo>
                      <a:pt x="33387" y="488866"/>
                      <a:pt x="33850" y="491464"/>
                      <a:pt x="35344" y="493100"/>
                    </a:cubicBezTo>
                    <a:cubicBezTo>
                      <a:pt x="38625" y="496688"/>
                      <a:pt x="62852" y="522505"/>
                      <a:pt x="67101" y="523909"/>
                    </a:cubicBezTo>
                    <a:cubicBezTo>
                      <a:pt x="71961" y="525526"/>
                      <a:pt x="84215" y="533703"/>
                      <a:pt x="82629" y="538189"/>
                    </a:cubicBezTo>
                    <a:cubicBezTo>
                      <a:pt x="90578" y="558670"/>
                      <a:pt x="76585" y="566783"/>
                      <a:pt x="71474" y="572733"/>
                    </a:cubicBezTo>
                    <a:cubicBezTo>
                      <a:pt x="59714" y="586394"/>
                      <a:pt x="49716" y="587807"/>
                      <a:pt x="49106" y="590010"/>
                    </a:cubicBezTo>
                    <a:cubicBezTo>
                      <a:pt x="48089" y="593653"/>
                      <a:pt x="46977" y="595733"/>
                      <a:pt x="43026" y="596906"/>
                    </a:cubicBezTo>
                    <a:cubicBezTo>
                      <a:pt x="67918" y="596938"/>
                      <a:pt x="93069" y="597022"/>
                      <a:pt x="118424" y="597145"/>
                    </a:cubicBezTo>
                    <a:cubicBezTo>
                      <a:pt x="158564" y="553310"/>
                      <a:pt x="161542" y="559009"/>
                      <a:pt x="158931" y="55663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3903200" y="3639965"/>
                <a:ext cx="356865" cy="607653"/>
              </a:xfrm>
              <a:custGeom>
                <a:avLst/>
                <a:gdLst/>
                <a:ahLst/>
                <a:cxnLst/>
                <a:rect l="l" t="t" r="r" b="b"/>
                <a:pathLst>
                  <a:path w="356865" h="607653" extrusionOk="0">
                    <a:moveTo>
                      <a:pt x="335175" y="582587"/>
                    </a:moveTo>
                    <a:cubicBezTo>
                      <a:pt x="336128" y="580923"/>
                      <a:pt x="340138" y="581166"/>
                      <a:pt x="340728" y="580392"/>
                    </a:cubicBezTo>
                    <a:cubicBezTo>
                      <a:pt x="345409" y="574262"/>
                      <a:pt x="351915" y="569940"/>
                      <a:pt x="356866" y="564105"/>
                    </a:cubicBezTo>
                    <a:cubicBezTo>
                      <a:pt x="347258" y="551769"/>
                      <a:pt x="347067" y="557480"/>
                      <a:pt x="346405" y="555241"/>
                    </a:cubicBezTo>
                    <a:cubicBezTo>
                      <a:pt x="343304" y="544742"/>
                      <a:pt x="326353" y="536872"/>
                      <a:pt x="325372" y="533412"/>
                    </a:cubicBezTo>
                    <a:cubicBezTo>
                      <a:pt x="321940" y="521287"/>
                      <a:pt x="303108" y="506861"/>
                      <a:pt x="298587" y="500787"/>
                    </a:cubicBezTo>
                    <a:cubicBezTo>
                      <a:pt x="294895" y="495818"/>
                      <a:pt x="292284" y="489828"/>
                      <a:pt x="286276" y="486898"/>
                    </a:cubicBezTo>
                    <a:cubicBezTo>
                      <a:pt x="272595" y="457797"/>
                      <a:pt x="273775" y="464131"/>
                      <a:pt x="282828" y="448275"/>
                    </a:cubicBezTo>
                    <a:cubicBezTo>
                      <a:pt x="287377" y="448052"/>
                      <a:pt x="299711" y="426525"/>
                      <a:pt x="299974" y="426321"/>
                    </a:cubicBezTo>
                    <a:cubicBezTo>
                      <a:pt x="305037" y="422434"/>
                      <a:pt x="307955" y="416955"/>
                      <a:pt x="311563" y="411891"/>
                    </a:cubicBezTo>
                    <a:cubicBezTo>
                      <a:pt x="316841" y="404484"/>
                      <a:pt x="325073" y="399850"/>
                      <a:pt x="331894" y="388899"/>
                    </a:cubicBezTo>
                    <a:cubicBezTo>
                      <a:pt x="341546" y="373407"/>
                      <a:pt x="346967" y="374021"/>
                      <a:pt x="348574" y="370729"/>
                    </a:cubicBezTo>
                    <a:cubicBezTo>
                      <a:pt x="357711" y="352004"/>
                      <a:pt x="367008" y="374772"/>
                      <a:pt x="328653" y="333602"/>
                    </a:cubicBezTo>
                    <a:cubicBezTo>
                      <a:pt x="328406" y="333339"/>
                      <a:pt x="308924" y="314702"/>
                      <a:pt x="301146" y="307957"/>
                    </a:cubicBezTo>
                    <a:cubicBezTo>
                      <a:pt x="296709" y="304110"/>
                      <a:pt x="297343" y="298347"/>
                      <a:pt x="285910" y="291934"/>
                    </a:cubicBezTo>
                    <a:cubicBezTo>
                      <a:pt x="282788" y="283294"/>
                      <a:pt x="286376" y="288163"/>
                      <a:pt x="281724" y="280125"/>
                    </a:cubicBezTo>
                    <a:cubicBezTo>
                      <a:pt x="277642" y="273073"/>
                      <a:pt x="279448" y="262466"/>
                      <a:pt x="287560" y="257293"/>
                    </a:cubicBezTo>
                    <a:cubicBezTo>
                      <a:pt x="289366" y="254153"/>
                      <a:pt x="301421" y="236050"/>
                      <a:pt x="308075" y="230208"/>
                    </a:cubicBezTo>
                    <a:cubicBezTo>
                      <a:pt x="315290" y="223870"/>
                      <a:pt x="325811" y="208984"/>
                      <a:pt x="326074" y="208928"/>
                    </a:cubicBezTo>
                    <a:cubicBezTo>
                      <a:pt x="333800" y="207328"/>
                      <a:pt x="334673" y="198053"/>
                      <a:pt x="341346" y="195280"/>
                    </a:cubicBezTo>
                    <a:cubicBezTo>
                      <a:pt x="343547" y="194362"/>
                      <a:pt x="344922" y="192877"/>
                      <a:pt x="345094" y="190275"/>
                    </a:cubicBezTo>
                    <a:cubicBezTo>
                      <a:pt x="345425" y="185283"/>
                      <a:pt x="349136" y="190834"/>
                      <a:pt x="350727" y="183060"/>
                    </a:cubicBezTo>
                    <a:cubicBezTo>
                      <a:pt x="340852" y="174108"/>
                      <a:pt x="341394" y="174280"/>
                      <a:pt x="334362" y="166426"/>
                    </a:cubicBezTo>
                    <a:cubicBezTo>
                      <a:pt x="327816" y="159119"/>
                      <a:pt x="272499" y="143642"/>
                      <a:pt x="298555" y="108651"/>
                    </a:cubicBezTo>
                    <a:cubicBezTo>
                      <a:pt x="303124" y="102517"/>
                      <a:pt x="301054" y="96922"/>
                      <a:pt x="306755" y="95720"/>
                    </a:cubicBezTo>
                    <a:cubicBezTo>
                      <a:pt x="307022" y="95668"/>
                      <a:pt x="317583" y="76397"/>
                      <a:pt x="319034" y="75666"/>
                    </a:cubicBezTo>
                    <a:cubicBezTo>
                      <a:pt x="328422" y="70957"/>
                      <a:pt x="332903" y="60820"/>
                      <a:pt x="337033" y="57456"/>
                    </a:cubicBezTo>
                    <a:cubicBezTo>
                      <a:pt x="301210" y="28311"/>
                      <a:pt x="284841" y="15313"/>
                      <a:pt x="275557" y="0"/>
                    </a:cubicBezTo>
                    <a:cubicBezTo>
                      <a:pt x="199338" y="2115"/>
                      <a:pt x="123355" y="4178"/>
                      <a:pt x="49863" y="6146"/>
                    </a:cubicBezTo>
                    <a:cubicBezTo>
                      <a:pt x="52247" y="8991"/>
                      <a:pt x="56951" y="14191"/>
                      <a:pt x="67942" y="25641"/>
                    </a:cubicBezTo>
                    <a:cubicBezTo>
                      <a:pt x="73340" y="31264"/>
                      <a:pt x="90287" y="46034"/>
                      <a:pt x="88716" y="51769"/>
                    </a:cubicBezTo>
                    <a:cubicBezTo>
                      <a:pt x="90438" y="59156"/>
                      <a:pt x="84901" y="59196"/>
                      <a:pt x="87767" y="63171"/>
                    </a:cubicBezTo>
                    <a:cubicBezTo>
                      <a:pt x="78698" y="68654"/>
                      <a:pt x="70968" y="75267"/>
                      <a:pt x="64071" y="82993"/>
                    </a:cubicBezTo>
                    <a:cubicBezTo>
                      <a:pt x="40057" y="109916"/>
                      <a:pt x="22352" y="115251"/>
                      <a:pt x="8790" y="129295"/>
                    </a:cubicBezTo>
                    <a:cubicBezTo>
                      <a:pt x="5589" y="132612"/>
                      <a:pt x="3664" y="137081"/>
                      <a:pt x="0" y="140250"/>
                    </a:cubicBezTo>
                    <a:cubicBezTo>
                      <a:pt x="5063" y="151341"/>
                      <a:pt x="9867" y="151859"/>
                      <a:pt x="11429" y="153735"/>
                    </a:cubicBezTo>
                    <a:cubicBezTo>
                      <a:pt x="25378" y="170441"/>
                      <a:pt x="47141" y="213717"/>
                      <a:pt x="71000" y="220386"/>
                    </a:cubicBezTo>
                    <a:cubicBezTo>
                      <a:pt x="75772" y="231872"/>
                      <a:pt x="75393" y="222394"/>
                      <a:pt x="70781" y="246223"/>
                    </a:cubicBezTo>
                    <a:cubicBezTo>
                      <a:pt x="70569" y="247312"/>
                      <a:pt x="70705" y="249360"/>
                      <a:pt x="70414" y="249408"/>
                    </a:cubicBezTo>
                    <a:cubicBezTo>
                      <a:pt x="64753" y="250381"/>
                      <a:pt x="65499" y="257545"/>
                      <a:pt x="60739" y="259305"/>
                    </a:cubicBezTo>
                    <a:cubicBezTo>
                      <a:pt x="51789" y="262613"/>
                      <a:pt x="23309" y="292700"/>
                      <a:pt x="23225" y="292976"/>
                    </a:cubicBezTo>
                    <a:cubicBezTo>
                      <a:pt x="19801" y="304792"/>
                      <a:pt x="-5509" y="314989"/>
                      <a:pt x="8499" y="320209"/>
                    </a:cubicBezTo>
                    <a:cubicBezTo>
                      <a:pt x="8982" y="320393"/>
                      <a:pt x="9532" y="320824"/>
                      <a:pt x="9731" y="321279"/>
                    </a:cubicBezTo>
                    <a:cubicBezTo>
                      <a:pt x="15687" y="334672"/>
                      <a:pt x="29297" y="341257"/>
                      <a:pt x="37589" y="352750"/>
                    </a:cubicBezTo>
                    <a:cubicBezTo>
                      <a:pt x="56070" y="378379"/>
                      <a:pt x="91742" y="398888"/>
                      <a:pt x="74616" y="412457"/>
                    </a:cubicBezTo>
                    <a:cubicBezTo>
                      <a:pt x="73396" y="416875"/>
                      <a:pt x="67851" y="424019"/>
                      <a:pt x="65782" y="427191"/>
                    </a:cubicBezTo>
                    <a:cubicBezTo>
                      <a:pt x="37394" y="452773"/>
                      <a:pt x="34822" y="468716"/>
                      <a:pt x="19052" y="478115"/>
                    </a:cubicBezTo>
                    <a:cubicBezTo>
                      <a:pt x="17413" y="479088"/>
                      <a:pt x="16114" y="480852"/>
                      <a:pt x="15049" y="482620"/>
                    </a:cubicBezTo>
                    <a:cubicBezTo>
                      <a:pt x="23859" y="494174"/>
                      <a:pt x="32921" y="503424"/>
                      <a:pt x="42460" y="512132"/>
                    </a:cubicBezTo>
                    <a:cubicBezTo>
                      <a:pt x="59347" y="527545"/>
                      <a:pt x="53196" y="529253"/>
                      <a:pt x="61703" y="535339"/>
                    </a:cubicBezTo>
                    <a:cubicBezTo>
                      <a:pt x="83665" y="551059"/>
                      <a:pt x="68696" y="546617"/>
                      <a:pt x="81409" y="551977"/>
                    </a:cubicBezTo>
                    <a:cubicBezTo>
                      <a:pt x="92436" y="556630"/>
                      <a:pt x="87249" y="561284"/>
                      <a:pt x="84530" y="570522"/>
                    </a:cubicBezTo>
                    <a:cubicBezTo>
                      <a:pt x="81094" y="582208"/>
                      <a:pt x="73380" y="585859"/>
                      <a:pt x="64135" y="593797"/>
                    </a:cubicBezTo>
                    <a:cubicBezTo>
                      <a:pt x="58678" y="598478"/>
                      <a:pt x="54811" y="602082"/>
                      <a:pt x="51757" y="604848"/>
                    </a:cubicBezTo>
                    <a:cubicBezTo>
                      <a:pt x="85547" y="605079"/>
                      <a:pt x="119616" y="605378"/>
                      <a:pt x="153828" y="605730"/>
                    </a:cubicBezTo>
                    <a:cubicBezTo>
                      <a:pt x="154422" y="604832"/>
                      <a:pt x="156252" y="603475"/>
                      <a:pt x="157795" y="601368"/>
                    </a:cubicBezTo>
                    <a:cubicBezTo>
                      <a:pt x="157982" y="601108"/>
                      <a:pt x="191046" y="563363"/>
                      <a:pt x="191305" y="563251"/>
                    </a:cubicBezTo>
                    <a:cubicBezTo>
                      <a:pt x="202679" y="558251"/>
                      <a:pt x="137890" y="510800"/>
                      <a:pt x="118946" y="481215"/>
                    </a:cubicBezTo>
                    <a:cubicBezTo>
                      <a:pt x="112595" y="476586"/>
                      <a:pt x="108768" y="475169"/>
                      <a:pt x="111256" y="470121"/>
                    </a:cubicBezTo>
                    <a:cubicBezTo>
                      <a:pt x="112795" y="466992"/>
                      <a:pt x="109111" y="457805"/>
                      <a:pt x="117925" y="450985"/>
                    </a:cubicBezTo>
                    <a:cubicBezTo>
                      <a:pt x="119604" y="449684"/>
                      <a:pt x="165174" y="393581"/>
                      <a:pt x="165285" y="393317"/>
                    </a:cubicBezTo>
                    <a:cubicBezTo>
                      <a:pt x="166027" y="391637"/>
                      <a:pt x="169942" y="391422"/>
                      <a:pt x="170420" y="390623"/>
                    </a:cubicBezTo>
                    <a:cubicBezTo>
                      <a:pt x="171680" y="388544"/>
                      <a:pt x="184046" y="372681"/>
                      <a:pt x="193901" y="363206"/>
                    </a:cubicBezTo>
                    <a:cubicBezTo>
                      <a:pt x="146740" y="321398"/>
                      <a:pt x="160111" y="323146"/>
                      <a:pt x="141502" y="314147"/>
                    </a:cubicBezTo>
                    <a:cubicBezTo>
                      <a:pt x="125735" y="306520"/>
                      <a:pt x="122841" y="286403"/>
                      <a:pt x="127174" y="280376"/>
                    </a:cubicBezTo>
                    <a:cubicBezTo>
                      <a:pt x="129869" y="276621"/>
                      <a:pt x="128159" y="270248"/>
                      <a:pt x="134186" y="268607"/>
                    </a:cubicBezTo>
                    <a:cubicBezTo>
                      <a:pt x="134677" y="266975"/>
                      <a:pt x="152584" y="241115"/>
                      <a:pt x="164364" y="231572"/>
                    </a:cubicBezTo>
                    <a:cubicBezTo>
                      <a:pt x="170839" y="226324"/>
                      <a:pt x="160214" y="227622"/>
                      <a:pt x="181283" y="212181"/>
                    </a:cubicBezTo>
                    <a:cubicBezTo>
                      <a:pt x="184779" y="209619"/>
                      <a:pt x="184660" y="211263"/>
                      <a:pt x="183775" y="209782"/>
                    </a:cubicBezTo>
                    <a:cubicBezTo>
                      <a:pt x="138181" y="133797"/>
                      <a:pt x="139708" y="145107"/>
                      <a:pt x="148175" y="118947"/>
                    </a:cubicBezTo>
                    <a:cubicBezTo>
                      <a:pt x="156312" y="118763"/>
                      <a:pt x="199346" y="74453"/>
                      <a:pt x="199498" y="74194"/>
                    </a:cubicBezTo>
                    <a:cubicBezTo>
                      <a:pt x="196388" y="72362"/>
                      <a:pt x="195663" y="72909"/>
                      <a:pt x="193510" y="70335"/>
                    </a:cubicBezTo>
                    <a:cubicBezTo>
                      <a:pt x="182738" y="57476"/>
                      <a:pt x="169057" y="54451"/>
                      <a:pt x="161737" y="43221"/>
                    </a:cubicBezTo>
                    <a:cubicBezTo>
                      <a:pt x="159206" y="39338"/>
                      <a:pt x="139807" y="20098"/>
                      <a:pt x="135741" y="18781"/>
                    </a:cubicBezTo>
                    <a:cubicBezTo>
                      <a:pt x="133620" y="18094"/>
                      <a:pt x="131870" y="14802"/>
                      <a:pt x="126656" y="8752"/>
                    </a:cubicBezTo>
                    <a:cubicBezTo>
                      <a:pt x="122203" y="3592"/>
                      <a:pt x="118001" y="5360"/>
                      <a:pt x="178676" y="3324"/>
                    </a:cubicBezTo>
                    <a:cubicBezTo>
                      <a:pt x="195212" y="19719"/>
                      <a:pt x="190113" y="18466"/>
                      <a:pt x="213981" y="36552"/>
                    </a:cubicBezTo>
                    <a:cubicBezTo>
                      <a:pt x="276370" y="83832"/>
                      <a:pt x="212035" y="100002"/>
                      <a:pt x="204724" y="111297"/>
                    </a:cubicBezTo>
                    <a:cubicBezTo>
                      <a:pt x="198007" y="121677"/>
                      <a:pt x="187375" y="129207"/>
                      <a:pt x="182918" y="141252"/>
                    </a:cubicBezTo>
                    <a:cubicBezTo>
                      <a:pt x="182834" y="141479"/>
                      <a:pt x="182591" y="141679"/>
                      <a:pt x="182431" y="141894"/>
                    </a:cubicBezTo>
                    <a:cubicBezTo>
                      <a:pt x="185027" y="144161"/>
                      <a:pt x="182045" y="155870"/>
                      <a:pt x="186864" y="162527"/>
                    </a:cubicBezTo>
                    <a:cubicBezTo>
                      <a:pt x="187494" y="163401"/>
                      <a:pt x="188543" y="164095"/>
                      <a:pt x="188854" y="165049"/>
                    </a:cubicBezTo>
                    <a:cubicBezTo>
                      <a:pt x="194176" y="181308"/>
                      <a:pt x="211545" y="186911"/>
                      <a:pt x="216496" y="216168"/>
                    </a:cubicBezTo>
                    <a:cubicBezTo>
                      <a:pt x="216795" y="217948"/>
                      <a:pt x="217325" y="221160"/>
                      <a:pt x="216783" y="221380"/>
                    </a:cubicBezTo>
                    <a:cubicBezTo>
                      <a:pt x="210556" y="223930"/>
                      <a:pt x="220941" y="222773"/>
                      <a:pt x="199047" y="241146"/>
                    </a:cubicBezTo>
                    <a:cubicBezTo>
                      <a:pt x="200933" y="250497"/>
                      <a:pt x="189488" y="250713"/>
                      <a:pt x="165281" y="284084"/>
                    </a:cubicBezTo>
                    <a:cubicBezTo>
                      <a:pt x="169754" y="287763"/>
                      <a:pt x="171165" y="286969"/>
                      <a:pt x="171783" y="288358"/>
                    </a:cubicBezTo>
                    <a:cubicBezTo>
                      <a:pt x="177564" y="301360"/>
                      <a:pt x="190783" y="307754"/>
                      <a:pt x="198832" y="318916"/>
                    </a:cubicBezTo>
                    <a:cubicBezTo>
                      <a:pt x="214766" y="341013"/>
                      <a:pt x="258371" y="370537"/>
                      <a:pt x="230126" y="379309"/>
                    </a:cubicBezTo>
                    <a:cubicBezTo>
                      <a:pt x="226570" y="390516"/>
                      <a:pt x="206984" y="404452"/>
                      <a:pt x="152756" y="467922"/>
                    </a:cubicBezTo>
                    <a:cubicBezTo>
                      <a:pt x="173613" y="487146"/>
                      <a:pt x="165887" y="482417"/>
                      <a:pt x="169515" y="484620"/>
                    </a:cubicBezTo>
                    <a:cubicBezTo>
                      <a:pt x="182878" y="492737"/>
                      <a:pt x="198174" y="514371"/>
                      <a:pt x="202476" y="516123"/>
                    </a:cubicBezTo>
                    <a:cubicBezTo>
                      <a:pt x="204126" y="516798"/>
                      <a:pt x="206095" y="518254"/>
                      <a:pt x="206642" y="519811"/>
                    </a:cubicBezTo>
                    <a:cubicBezTo>
                      <a:pt x="210018" y="529357"/>
                      <a:pt x="222372" y="528970"/>
                      <a:pt x="227953" y="543728"/>
                    </a:cubicBezTo>
                    <a:cubicBezTo>
                      <a:pt x="240802" y="546737"/>
                      <a:pt x="245905" y="562521"/>
                      <a:pt x="233861" y="570921"/>
                    </a:cubicBezTo>
                    <a:cubicBezTo>
                      <a:pt x="233622" y="571089"/>
                      <a:pt x="212418" y="594284"/>
                      <a:pt x="202743" y="606268"/>
                    </a:cubicBezTo>
                    <a:cubicBezTo>
                      <a:pt x="238318" y="606683"/>
                      <a:pt x="273970" y="607150"/>
                      <a:pt x="309554" y="607653"/>
                    </a:cubicBezTo>
                    <a:cubicBezTo>
                      <a:pt x="320927" y="596738"/>
                      <a:pt x="334178" y="584327"/>
                      <a:pt x="335175" y="58258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3604402" y="3651530"/>
                <a:ext cx="219924" cy="593318"/>
              </a:xfrm>
              <a:custGeom>
                <a:avLst/>
                <a:gdLst/>
                <a:ahLst/>
                <a:cxnLst/>
                <a:rect l="l" t="t" r="r" b="b"/>
                <a:pathLst>
                  <a:path w="219924" h="593318" extrusionOk="0">
                    <a:moveTo>
                      <a:pt x="198804" y="562784"/>
                    </a:moveTo>
                    <a:cubicBezTo>
                      <a:pt x="199733" y="561168"/>
                      <a:pt x="203624" y="561403"/>
                      <a:pt x="204198" y="560653"/>
                    </a:cubicBezTo>
                    <a:cubicBezTo>
                      <a:pt x="208742" y="554703"/>
                      <a:pt x="215057" y="550504"/>
                      <a:pt x="219865" y="544829"/>
                    </a:cubicBezTo>
                    <a:cubicBezTo>
                      <a:pt x="210536" y="532853"/>
                      <a:pt x="210345" y="538396"/>
                      <a:pt x="209707" y="536221"/>
                    </a:cubicBezTo>
                    <a:cubicBezTo>
                      <a:pt x="206666" y="525925"/>
                      <a:pt x="190245" y="518406"/>
                      <a:pt x="189288" y="515026"/>
                    </a:cubicBezTo>
                    <a:cubicBezTo>
                      <a:pt x="185956" y="503253"/>
                      <a:pt x="167669" y="489249"/>
                      <a:pt x="163284" y="483350"/>
                    </a:cubicBezTo>
                    <a:cubicBezTo>
                      <a:pt x="159700" y="478526"/>
                      <a:pt x="157165" y="472711"/>
                      <a:pt x="151333" y="469865"/>
                    </a:cubicBezTo>
                    <a:cubicBezTo>
                      <a:pt x="150464" y="468026"/>
                      <a:pt x="135490" y="443909"/>
                      <a:pt x="144013" y="438924"/>
                    </a:cubicBezTo>
                    <a:cubicBezTo>
                      <a:pt x="147278" y="437013"/>
                      <a:pt x="145700" y="432531"/>
                      <a:pt x="149901" y="432236"/>
                    </a:cubicBezTo>
                    <a:cubicBezTo>
                      <a:pt x="190102" y="377426"/>
                      <a:pt x="175172" y="398354"/>
                      <a:pt x="188730" y="383607"/>
                    </a:cubicBezTo>
                    <a:cubicBezTo>
                      <a:pt x="197512" y="374061"/>
                      <a:pt x="199195" y="365988"/>
                      <a:pt x="209572" y="359331"/>
                    </a:cubicBezTo>
                    <a:cubicBezTo>
                      <a:pt x="213199" y="357001"/>
                      <a:pt x="211792" y="353836"/>
                      <a:pt x="219925" y="347718"/>
                    </a:cubicBezTo>
                    <a:cubicBezTo>
                      <a:pt x="200183" y="327883"/>
                      <a:pt x="150914" y="284874"/>
                      <a:pt x="149220" y="273069"/>
                    </a:cubicBezTo>
                    <a:cubicBezTo>
                      <a:pt x="139313" y="256180"/>
                      <a:pt x="148853" y="251395"/>
                      <a:pt x="156076" y="241562"/>
                    </a:cubicBezTo>
                    <a:cubicBezTo>
                      <a:pt x="162260" y="233141"/>
                      <a:pt x="195037" y="190786"/>
                      <a:pt x="204804" y="186727"/>
                    </a:cubicBezTo>
                    <a:cubicBezTo>
                      <a:pt x="209803" y="184648"/>
                      <a:pt x="207869" y="179280"/>
                      <a:pt x="210054" y="179356"/>
                    </a:cubicBezTo>
                    <a:cubicBezTo>
                      <a:pt x="213463" y="179472"/>
                      <a:pt x="213510" y="176850"/>
                      <a:pt x="213917" y="174863"/>
                    </a:cubicBezTo>
                    <a:cubicBezTo>
                      <a:pt x="204333" y="166175"/>
                      <a:pt x="204848" y="166330"/>
                      <a:pt x="198027" y="158712"/>
                    </a:cubicBezTo>
                    <a:cubicBezTo>
                      <a:pt x="191804" y="151764"/>
                      <a:pt x="138117" y="136375"/>
                      <a:pt x="163260" y="102616"/>
                    </a:cubicBezTo>
                    <a:cubicBezTo>
                      <a:pt x="167693" y="96662"/>
                      <a:pt x="165688" y="91231"/>
                      <a:pt x="171221" y="90061"/>
                    </a:cubicBezTo>
                    <a:cubicBezTo>
                      <a:pt x="171684" y="89965"/>
                      <a:pt x="169750" y="92164"/>
                      <a:pt x="182077" y="71791"/>
                    </a:cubicBezTo>
                    <a:cubicBezTo>
                      <a:pt x="184178" y="68319"/>
                      <a:pt x="183301" y="74473"/>
                      <a:pt x="198900" y="54607"/>
                    </a:cubicBezTo>
                    <a:cubicBezTo>
                      <a:pt x="203153" y="49195"/>
                      <a:pt x="161662" y="26555"/>
                      <a:pt x="143076" y="0"/>
                    </a:cubicBezTo>
                    <a:cubicBezTo>
                      <a:pt x="109263" y="882"/>
                      <a:pt x="76677" y="1724"/>
                      <a:pt x="45606" y="2526"/>
                    </a:cubicBezTo>
                    <a:cubicBezTo>
                      <a:pt x="49716" y="6413"/>
                      <a:pt x="55261" y="11214"/>
                      <a:pt x="63055" y="17121"/>
                    </a:cubicBezTo>
                    <a:cubicBezTo>
                      <a:pt x="127672" y="66088"/>
                      <a:pt x="60368" y="83524"/>
                      <a:pt x="53523" y="94104"/>
                    </a:cubicBezTo>
                    <a:cubicBezTo>
                      <a:pt x="46603" y="104795"/>
                      <a:pt x="35655" y="112550"/>
                      <a:pt x="31071" y="124965"/>
                    </a:cubicBezTo>
                    <a:cubicBezTo>
                      <a:pt x="30983" y="125201"/>
                      <a:pt x="30732" y="125404"/>
                      <a:pt x="30573" y="125628"/>
                    </a:cubicBezTo>
                    <a:cubicBezTo>
                      <a:pt x="33256" y="127970"/>
                      <a:pt x="30154" y="139999"/>
                      <a:pt x="35137" y="146879"/>
                    </a:cubicBezTo>
                    <a:cubicBezTo>
                      <a:pt x="35783" y="147781"/>
                      <a:pt x="36867" y="148495"/>
                      <a:pt x="37186" y="149477"/>
                    </a:cubicBezTo>
                    <a:cubicBezTo>
                      <a:pt x="39837" y="157578"/>
                      <a:pt x="46248" y="163245"/>
                      <a:pt x="50513" y="170293"/>
                    </a:cubicBezTo>
                    <a:cubicBezTo>
                      <a:pt x="56529" y="180238"/>
                      <a:pt x="61759" y="178347"/>
                      <a:pt x="61951" y="192059"/>
                    </a:cubicBezTo>
                    <a:cubicBezTo>
                      <a:pt x="63824" y="193021"/>
                      <a:pt x="64008" y="194565"/>
                      <a:pt x="64311" y="199287"/>
                    </a:cubicBezTo>
                    <a:cubicBezTo>
                      <a:pt x="64378" y="200256"/>
                      <a:pt x="65487" y="201130"/>
                      <a:pt x="65654" y="202124"/>
                    </a:cubicBezTo>
                    <a:cubicBezTo>
                      <a:pt x="65965" y="203960"/>
                      <a:pt x="66507" y="207268"/>
                      <a:pt x="65953" y="207496"/>
                    </a:cubicBezTo>
                    <a:cubicBezTo>
                      <a:pt x="59567" y="210110"/>
                      <a:pt x="70235" y="208928"/>
                      <a:pt x="47683" y="227853"/>
                    </a:cubicBezTo>
                    <a:cubicBezTo>
                      <a:pt x="49632" y="237491"/>
                      <a:pt x="37852" y="237682"/>
                      <a:pt x="12904" y="272079"/>
                    </a:cubicBezTo>
                    <a:cubicBezTo>
                      <a:pt x="17509" y="275867"/>
                      <a:pt x="18968" y="275049"/>
                      <a:pt x="19602" y="276481"/>
                    </a:cubicBezTo>
                    <a:cubicBezTo>
                      <a:pt x="25558" y="289875"/>
                      <a:pt x="39168" y="296460"/>
                      <a:pt x="47460" y="307953"/>
                    </a:cubicBezTo>
                    <a:cubicBezTo>
                      <a:pt x="63872" y="330713"/>
                      <a:pt x="108780" y="361123"/>
                      <a:pt x="79691" y="370158"/>
                    </a:cubicBezTo>
                    <a:cubicBezTo>
                      <a:pt x="76023" y="381716"/>
                      <a:pt x="56086" y="395784"/>
                      <a:pt x="0" y="461429"/>
                    </a:cubicBezTo>
                    <a:cubicBezTo>
                      <a:pt x="18167" y="478174"/>
                      <a:pt x="15336" y="477460"/>
                      <a:pt x="17262" y="478625"/>
                    </a:cubicBezTo>
                    <a:cubicBezTo>
                      <a:pt x="31023" y="486986"/>
                      <a:pt x="46778" y="509267"/>
                      <a:pt x="51211" y="511075"/>
                    </a:cubicBezTo>
                    <a:cubicBezTo>
                      <a:pt x="52909" y="511769"/>
                      <a:pt x="54938" y="513270"/>
                      <a:pt x="55504" y="514870"/>
                    </a:cubicBezTo>
                    <a:cubicBezTo>
                      <a:pt x="58993" y="524736"/>
                      <a:pt x="71678" y="524245"/>
                      <a:pt x="77454" y="539502"/>
                    </a:cubicBezTo>
                    <a:cubicBezTo>
                      <a:pt x="90693" y="542599"/>
                      <a:pt x="95944" y="558861"/>
                      <a:pt x="83542" y="567509"/>
                    </a:cubicBezTo>
                    <a:cubicBezTo>
                      <a:pt x="83438" y="567581"/>
                      <a:pt x="69485" y="582966"/>
                      <a:pt x="60252" y="593318"/>
                    </a:cubicBezTo>
                    <a:cubicBezTo>
                      <a:pt x="95370" y="593003"/>
                      <a:pt x="131376" y="592823"/>
                      <a:pt x="168088" y="592759"/>
                    </a:cubicBezTo>
                    <a:cubicBezTo>
                      <a:pt x="179481" y="581685"/>
                      <a:pt x="197692" y="564724"/>
                      <a:pt x="198804" y="56278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4346070" y="3631688"/>
                <a:ext cx="200405" cy="620647"/>
              </a:xfrm>
              <a:custGeom>
                <a:avLst/>
                <a:gdLst/>
                <a:ahLst/>
                <a:cxnLst/>
                <a:rect l="l" t="t" r="r" b="b"/>
                <a:pathLst>
                  <a:path w="200405" h="620647" extrusionOk="0">
                    <a:moveTo>
                      <a:pt x="196743" y="576664"/>
                    </a:moveTo>
                    <a:cubicBezTo>
                      <a:pt x="195982" y="575168"/>
                      <a:pt x="145313" y="525370"/>
                      <a:pt x="131727" y="513589"/>
                    </a:cubicBezTo>
                    <a:cubicBezTo>
                      <a:pt x="128984" y="511211"/>
                      <a:pt x="121521" y="497346"/>
                      <a:pt x="112476" y="491165"/>
                    </a:cubicBezTo>
                    <a:cubicBezTo>
                      <a:pt x="107772" y="487952"/>
                      <a:pt x="108848" y="485669"/>
                      <a:pt x="110750" y="481662"/>
                    </a:cubicBezTo>
                    <a:cubicBezTo>
                      <a:pt x="108960" y="474323"/>
                      <a:pt x="112057" y="465276"/>
                      <a:pt x="120576" y="461616"/>
                    </a:cubicBezTo>
                    <a:cubicBezTo>
                      <a:pt x="132688" y="440888"/>
                      <a:pt x="163149" y="409831"/>
                      <a:pt x="165525" y="404420"/>
                    </a:cubicBezTo>
                    <a:cubicBezTo>
                      <a:pt x="166286" y="402688"/>
                      <a:pt x="170316" y="402464"/>
                      <a:pt x="170815" y="401642"/>
                    </a:cubicBezTo>
                    <a:cubicBezTo>
                      <a:pt x="172106" y="399511"/>
                      <a:pt x="184847" y="383157"/>
                      <a:pt x="195001" y="373403"/>
                    </a:cubicBezTo>
                    <a:cubicBezTo>
                      <a:pt x="190209" y="369153"/>
                      <a:pt x="165656" y="347311"/>
                      <a:pt x="162192" y="341720"/>
                    </a:cubicBezTo>
                    <a:cubicBezTo>
                      <a:pt x="151364" y="324240"/>
                      <a:pt x="135697" y="321825"/>
                      <a:pt x="132831" y="317567"/>
                    </a:cubicBezTo>
                    <a:cubicBezTo>
                      <a:pt x="127605" y="309797"/>
                      <a:pt x="120788" y="295717"/>
                      <a:pt x="126273" y="288091"/>
                    </a:cubicBezTo>
                    <a:cubicBezTo>
                      <a:pt x="129052" y="284224"/>
                      <a:pt x="127290" y="277659"/>
                      <a:pt x="133493" y="275971"/>
                    </a:cubicBezTo>
                    <a:cubicBezTo>
                      <a:pt x="135079" y="270667"/>
                      <a:pt x="139863" y="267690"/>
                      <a:pt x="142694" y="263300"/>
                    </a:cubicBezTo>
                    <a:cubicBezTo>
                      <a:pt x="157759" y="239949"/>
                      <a:pt x="166625" y="238086"/>
                      <a:pt x="167059" y="234609"/>
                    </a:cubicBezTo>
                    <a:cubicBezTo>
                      <a:pt x="168124" y="226169"/>
                      <a:pt x="177492" y="219823"/>
                      <a:pt x="185098" y="216108"/>
                    </a:cubicBezTo>
                    <a:cubicBezTo>
                      <a:pt x="183651" y="214308"/>
                      <a:pt x="160972" y="174827"/>
                      <a:pt x="154597" y="168689"/>
                    </a:cubicBezTo>
                    <a:cubicBezTo>
                      <a:pt x="145672" y="160093"/>
                      <a:pt x="147462" y="152761"/>
                      <a:pt x="143188" y="141531"/>
                    </a:cubicBezTo>
                    <a:cubicBezTo>
                      <a:pt x="142008" y="138434"/>
                      <a:pt x="143415" y="135641"/>
                      <a:pt x="147888" y="121824"/>
                    </a:cubicBezTo>
                    <a:cubicBezTo>
                      <a:pt x="155726" y="121645"/>
                      <a:pt x="176232" y="99348"/>
                      <a:pt x="180235" y="95365"/>
                    </a:cubicBezTo>
                    <a:cubicBezTo>
                      <a:pt x="200789" y="74916"/>
                      <a:pt x="203480" y="76381"/>
                      <a:pt x="197819" y="74281"/>
                    </a:cubicBezTo>
                    <a:cubicBezTo>
                      <a:pt x="192549" y="72326"/>
                      <a:pt x="199581" y="72274"/>
                      <a:pt x="173179" y="54651"/>
                    </a:cubicBezTo>
                    <a:cubicBezTo>
                      <a:pt x="166816" y="50408"/>
                      <a:pt x="137723" y="16678"/>
                      <a:pt x="132086" y="16147"/>
                    </a:cubicBezTo>
                    <a:cubicBezTo>
                      <a:pt x="128119" y="11250"/>
                      <a:pt x="123443" y="6657"/>
                      <a:pt x="121780" y="0"/>
                    </a:cubicBezTo>
                    <a:cubicBezTo>
                      <a:pt x="91236" y="906"/>
                      <a:pt x="60224" y="1812"/>
                      <a:pt x="28906" y="2714"/>
                    </a:cubicBezTo>
                    <a:cubicBezTo>
                      <a:pt x="88676" y="64608"/>
                      <a:pt x="81612" y="57368"/>
                      <a:pt x="86440" y="65681"/>
                    </a:cubicBezTo>
                    <a:cubicBezTo>
                      <a:pt x="86300" y="67022"/>
                      <a:pt x="86085" y="66863"/>
                      <a:pt x="86217" y="67481"/>
                    </a:cubicBezTo>
                    <a:cubicBezTo>
                      <a:pt x="87696" y="74333"/>
                      <a:pt x="82433" y="74445"/>
                      <a:pt x="85216" y="78296"/>
                    </a:cubicBezTo>
                    <a:cubicBezTo>
                      <a:pt x="72818" y="85787"/>
                      <a:pt x="67687" y="91777"/>
                      <a:pt x="48420" y="111324"/>
                    </a:cubicBezTo>
                    <a:cubicBezTo>
                      <a:pt x="34599" y="125344"/>
                      <a:pt x="16708" y="130963"/>
                      <a:pt x="3680" y="148934"/>
                    </a:cubicBezTo>
                    <a:cubicBezTo>
                      <a:pt x="2516" y="150542"/>
                      <a:pt x="1328" y="151987"/>
                      <a:pt x="0" y="153133"/>
                    </a:cubicBezTo>
                    <a:cubicBezTo>
                      <a:pt x="2280" y="158129"/>
                      <a:pt x="5242" y="162790"/>
                      <a:pt x="10564" y="165616"/>
                    </a:cubicBezTo>
                    <a:cubicBezTo>
                      <a:pt x="18689" y="169934"/>
                      <a:pt x="41284" y="223212"/>
                      <a:pt x="68931" y="230938"/>
                    </a:cubicBezTo>
                    <a:cubicBezTo>
                      <a:pt x="69493" y="232291"/>
                      <a:pt x="70514" y="235531"/>
                      <a:pt x="72399" y="237415"/>
                    </a:cubicBezTo>
                    <a:cubicBezTo>
                      <a:pt x="67611" y="261512"/>
                      <a:pt x="68616" y="259069"/>
                      <a:pt x="68361" y="259113"/>
                    </a:cubicBezTo>
                    <a:cubicBezTo>
                      <a:pt x="62864" y="260059"/>
                      <a:pt x="63589" y="267015"/>
                      <a:pt x="58965" y="268723"/>
                    </a:cubicBezTo>
                    <a:cubicBezTo>
                      <a:pt x="52969" y="270938"/>
                      <a:pt x="57334" y="271062"/>
                      <a:pt x="47539" y="276872"/>
                    </a:cubicBezTo>
                    <a:cubicBezTo>
                      <a:pt x="42042" y="280133"/>
                      <a:pt x="9396" y="316553"/>
                      <a:pt x="3161" y="324794"/>
                    </a:cubicBezTo>
                    <a:cubicBezTo>
                      <a:pt x="7491" y="328282"/>
                      <a:pt x="8838" y="327536"/>
                      <a:pt x="9444" y="328897"/>
                    </a:cubicBezTo>
                    <a:cubicBezTo>
                      <a:pt x="15049" y="341512"/>
                      <a:pt x="73914" y="394518"/>
                      <a:pt x="76609" y="406986"/>
                    </a:cubicBezTo>
                    <a:cubicBezTo>
                      <a:pt x="79085" y="418436"/>
                      <a:pt x="52128" y="440728"/>
                      <a:pt x="34284" y="465412"/>
                    </a:cubicBezTo>
                    <a:cubicBezTo>
                      <a:pt x="22054" y="482337"/>
                      <a:pt x="18896" y="478410"/>
                      <a:pt x="14603" y="485549"/>
                    </a:cubicBezTo>
                    <a:cubicBezTo>
                      <a:pt x="34910" y="512184"/>
                      <a:pt x="48325" y="516698"/>
                      <a:pt x="55082" y="531688"/>
                    </a:cubicBezTo>
                    <a:cubicBezTo>
                      <a:pt x="57984" y="538121"/>
                      <a:pt x="69577" y="539741"/>
                      <a:pt x="73073" y="549275"/>
                    </a:cubicBezTo>
                    <a:cubicBezTo>
                      <a:pt x="74476" y="553082"/>
                      <a:pt x="92340" y="553925"/>
                      <a:pt x="83167" y="566208"/>
                    </a:cubicBezTo>
                    <a:cubicBezTo>
                      <a:pt x="79794" y="585085"/>
                      <a:pt x="70498" y="584255"/>
                      <a:pt x="33447" y="618516"/>
                    </a:cubicBezTo>
                    <a:cubicBezTo>
                      <a:pt x="74983" y="619215"/>
                      <a:pt x="116064" y="619933"/>
                      <a:pt x="156439" y="620647"/>
                    </a:cubicBezTo>
                    <a:cubicBezTo>
                      <a:pt x="177265" y="597720"/>
                      <a:pt x="185230" y="585935"/>
                      <a:pt x="196743" y="57666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3187591" y="3658087"/>
                <a:ext cx="178269" cy="604779"/>
              </a:xfrm>
              <a:custGeom>
                <a:avLst/>
                <a:gdLst/>
                <a:ahLst/>
                <a:cxnLst/>
                <a:rect l="l" t="t" r="r" b="b"/>
                <a:pathLst>
                  <a:path w="178269" h="604779" extrusionOk="0">
                    <a:moveTo>
                      <a:pt x="156482" y="564464"/>
                    </a:moveTo>
                    <a:cubicBezTo>
                      <a:pt x="157435" y="562800"/>
                      <a:pt x="161446" y="563044"/>
                      <a:pt x="162036" y="562269"/>
                    </a:cubicBezTo>
                    <a:cubicBezTo>
                      <a:pt x="166716" y="556139"/>
                      <a:pt x="173222" y="551817"/>
                      <a:pt x="178169" y="545975"/>
                    </a:cubicBezTo>
                    <a:cubicBezTo>
                      <a:pt x="168562" y="533639"/>
                      <a:pt x="168366" y="539350"/>
                      <a:pt x="167709" y="537111"/>
                    </a:cubicBezTo>
                    <a:cubicBezTo>
                      <a:pt x="164575" y="526507"/>
                      <a:pt x="147660" y="518761"/>
                      <a:pt x="146676" y="515277"/>
                    </a:cubicBezTo>
                    <a:cubicBezTo>
                      <a:pt x="143243" y="503153"/>
                      <a:pt x="124411" y="488726"/>
                      <a:pt x="119890" y="482652"/>
                    </a:cubicBezTo>
                    <a:cubicBezTo>
                      <a:pt x="116195" y="477684"/>
                      <a:pt x="113587" y="471693"/>
                      <a:pt x="107596" y="468772"/>
                    </a:cubicBezTo>
                    <a:cubicBezTo>
                      <a:pt x="92774" y="437252"/>
                      <a:pt x="94285" y="445785"/>
                      <a:pt x="110179" y="424589"/>
                    </a:cubicBezTo>
                    <a:cubicBezTo>
                      <a:pt x="125041" y="404775"/>
                      <a:pt x="119117" y="409867"/>
                      <a:pt x="121293" y="408199"/>
                    </a:cubicBezTo>
                    <a:cubicBezTo>
                      <a:pt x="126356" y="404312"/>
                      <a:pt x="129274" y="398833"/>
                      <a:pt x="132882" y="393768"/>
                    </a:cubicBezTo>
                    <a:cubicBezTo>
                      <a:pt x="138148" y="386381"/>
                      <a:pt x="146389" y="381724"/>
                      <a:pt x="153214" y="370777"/>
                    </a:cubicBezTo>
                    <a:cubicBezTo>
                      <a:pt x="162865" y="355284"/>
                      <a:pt x="168287" y="355899"/>
                      <a:pt x="169893" y="352607"/>
                    </a:cubicBezTo>
                    <a:cubicBezTo>
                      <a:pt x="177121" y="337789"/>
                      <a:pt x="182634" y="347626"/>
                      <a:pt x="173465" y="338635"/>
                    </a:cubicBezTo>
                    <a:cubicBezTo>
                      <a:pt x="160676" y="326095"/>
                      <a:pt x="136159" y="301715"/>
                      <a:pt x="122461" y="289831"/>
                    </a:cubicBezTo>
                    <a:cubicBezTo>
                      <a:pt x="118032" y="285988"/>
                      <a:pt x="118650" y="280213"/>
                      <a:pt x="107225" y="273807"/>
                    </a:cubicBezTo>
                    <a:cubicBezTo>
                      <a:pt x="104080" y="265092"/>
                      <a:pt x="107723" y="270084"/>
                      <a:pt x="103039" y="261999"/>
                    </a:cubicBezTo>
                    <a:cubicBezTo>
                      <a:pt x="98953" y="254947"/>
                      <a:pt x="100763" y="244331"/>
                      <a:pt x="108875" y="239167"/>
                    </a:cubicBezTo>
                    <a:cubicBezTo>
                      <a:pt x="110681" y="236026"/>
                      <a:pt x="122737" y="217928"/>
                      <a:pt x="129390" y="212081"/>
                    </a:cubicBezTo>
                    <a:cubicBezTo>
                      <a:pt x="136606" y="205744"/>
                      <a:pt x="147122" y="190858"/>
                      <a:pt x="147389" y="190802"/>
                    </a:cubicBezTo>
                    <a:cubicBezTo>
                      <a:pt x="155115" y="189202"/>
                      <a:pt x="155988" y="179927"/>
                      <a:pt x="162662" y="177153"/>
                    </a:cubicBezTo>
                    <a:cubicBezTo>
                      <a:pt x="164862" y="176235"/>
                      <a:pt x="166238" y="174751"/>
                      <a:pt x="166409" y="172149"/>
                    </a:cubicBezTo>
                    <a:cubicBezTo>
                      <a:pt x="166740" y="167156"/>
                      <a:pt x="170451" y="172708"/>
                      <a:pt x="172042" y="164933"/>
                    </a:cubicBezTo>
                    <a:cubicBezTo>
                      <a:pt x="162143" y="155962"/>
                      <a:pt x="162697" y="156142"/>
                      <a:pt x="155677" y="148300"/>
                    </a:cubicBezTo>
                    <a:cubicBezTo>
                      <a:pt x="149654" y="141567"/>
                      <a:pt x="94105" y="125121"/>
                      <a:pt x="119870" y="90524"/>
                    </a:cubicBezTo>
                    <a:cubicBezTo>
                      <a:pt x="124439" y="84390"/>
                      <a:pt x="122370" y="78795"/>
                      <a:pt x="128071" y="77594"/>
                    </a:cubicBezTo>
                    <a:cubicBezTo>
                      <a:pt x="128338" y="77542"/>
                      <a:pt x="138898" y="58270"/>
                      <a:pt x="140349" y="57540"/>
                    </a:cubicBezTo>
                    <a:cubicBezTo>
                      <a:pt x="149705" y="52847"/>
                      <a:pt x="154230" y="42682"/>
                      <a:pt x="158348" y="39330"/>
                    </a:cubicBezTo>
                    <a:cubicBezTo>
                      <a:pt x="158097" y="39122"/>
                      <a:pt x="126779" y="12759"/>
                      <a:pt x="116976" y="4506"/>
                    </a:cubicBezTo>
                    <a:cubicBezTo>
                      <a:pt x="95106" y="4095"/>
                      <a:pt x="67332" y="1173"/>
                      <a:pt x="39904" y="0"/>
                    </a:cubicBezTo>
                    <a:cubicBezTo>
                      <a:pt x="56433" y="17081"/>
                      <a:pt x="92375" y="37514"/>
                      <a:pt x="88261" y="54678"/>
                    </a:cubicBezTo>
                    <a:cubicBezTo>
                      <a:pt x="90362" y="71667"/>
                      <a:pt x="53630" y="90696"/>
                      <a:pt x="52028" y="93174"/>
                    </a:cubicBezTo>
                    <a:cubicBezTo>
                      <a:pt x="45306" y="103554"/>
                      <a:pt x="34678" y="111085"/>
                      <a:pt x="30217" y="123141"/>
                    </a:cubicBezTo>
                    <a:cubicBezTo>
                      <a:pt x="30134" y="123369"/>
                      <a:pt x="29890" y="123568"/>
                      <a:pt x="29731" y="123784"/>
                    </a:cubicBezTo>
                    <a:cubicBezTo>
                      <a:pt x="32322" y="126043"/>
                      <a:pt x="29344" y="137760"/>
                      <a:pt x="34164" y="144417"/>
                    </a:cubicBezTo>
                    <a:cubicBezTo>
                      <a:pt x="49895" y="166151"/>
                      <a:pt x="60734" y="179891"/>
                      <a:pt x="63800" y="198053"/>
                    </a:cubicBezTo>
                    <a:cubicBezTo>
                      <a:pt x="64099" y="199833"/>
                      <a:pt x="64629" y="203046"/>
                      <a:pt x="64087" y="203265"/>
                    </a:cubicBezTo>
                    <a:cubicBezTo>
                      <a:pt x="57860" y="205816"/>
                      <a:pt x="68245" y="204658"/>
                      <a:pt x="46351" y="223032"/>
                    </a:cubicBezTo>
                    <a:cubicBezTo>
                      <a:pt x="48232" y="232343"/>
                      <a:pt x="36644" y="232798"/>
                      <a:pt x="12585" y="265970"/>
                    </a:cubicBezTo>
                    <a:cubicBezTo>
                      <a:pt x="17058" y="269649"/>
                      <a:pt x="18465" y="268855"/>
                      <a:pt x="19087" y="270244"/>
                    </a:cubicBezTo>
                    <a:cubicBezTo>
                      <a:pt x="21861" y="276493"/>
                      <a:pt x="73495" y="330513"/>
                      <a:pt x="80723" y="338663"/>
                    </a:cubicBezTo>
                    <a:cubicBezTo>
                      <a:pt x="90729" y="349953"/>
                      <a:pt x="86200" y="358473"/>
                      <a:pt x="77430" y="361195"/>
                    </a:cubicBezTo>
                    <a:cubicBezTo>
                      <a:pt x="75432" y="367500"/>
                      <a:pt x="73850" y="366327"/>
                      <a:pt x="67826" y="375067"/>
                    </a:cubicBezTo>
                    <a:cubicBezTo>
                      <a:pt x="57597" y="389917"/>
                      <a:pt x="47810" y="392395"/>
                      <a:pt x="47439" y="394646"/>
                    </a:cubicBezTo>
                    <a:cubicBezTo>
                      <a:pt x="46666" y="399331"/>
                      <a:pt x="12326" y="432902"/>
                      <a:pt x="6900" y="442736"/>
                    </a:cubicBezTo>
                    <a:cubicBezTo>
                      <a:pt x="-918" y="456899"/>
                      <a:pt x="-6052" y="440301"/>
                      <a:pt x="14128" y="463596"/>
                    </a:cubicBezTo>
                    <a:cubicBezTo>
                      <a:pt x="14997" y="464598"/>
                      <a:pt x="15734" y="465847"/>
                      <a:pt x="16819" y="466509"/>
                    </a:cubicBezTo>
                    <a:cubicBezTo>
                      <a:pt x="30181" y="474627"/>
                      <a:pt x="45478" y="496261"/>
                      <a:pt x="49779" y="498013"/>
                    </a:cubicBezTo>
                    <a:cubicBezTo>
                      <a:pt x="51430" y="498687"/>
                      <a:pt x="53395" y="500144"/>
                      <a:pt x="53945" y="501700"/>
                    </a:cubicBezTo>
                    <a:cubicBezTo>
                      <a:pt x="57330" y="511278"/>
                      <a:pt x="69648" y="510799"/>
                      <a:pt x="75257" y="525618"/>
                    </a:cubicBezTo>
                    <a:cubicBezTo>
                      <a:pt x="88110" y="528627"/>
                      <a:pt x="93208" y="544410"/>
                      <a:pt x="81165" y="552811"/>
                    </a:cubicBezTo>
                    <a:cubicBezTo>
                      <a:pt x="80156" y="553513"/>
                      <a:pt x="46945" y="591622"/>
                      <a:pt x="34678" y="604780"/>
                    </a:cubicBezTo>
                    <a:cubicBezTo>
                      <a:pt x="60933" y="601970"/>
                      <a:pt x="90406" y="599544"/>
                      <a:pt x="122681" y="597453"/>
                    </a:cubicBezTo>
                    <a:cubicBezTo>
                      <a:pt x="137132" y="583014"/>
                      <a:pt x="154657" y="567641"/>
                      <a:pt x="156482" y="56446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861866" y="3646111"/>
                <a:ext cx="130386" cy="598701"/>
              </a:xfrm>
              <a:custGeom>
                <a:avLst/>
                <a:gdLst/>
                <a:ahLst/>
                <a:cxnLst/>
                <a:rect l="l" t="t" r="r" b="b"/>
                <a:pathLst>
                  <a:path w="130386" h="598701" extrusionOk="0">
                    <a:moveTo>
                      <a:pt x="125861" y="564377"/>
                    </a:moveTo>
                    <a:cubicBezTo>
                      <a:pt x="128580" y="555138"/>
                      <a:pt x="133767" y="550484"/>
                      <a:pt x="122740" y="545831"/>
                    </a:cubicBezTo>
                    <a:cubicBezTo>
                      <a:pt x="110031" y="540467"/>
                      <a:pt x="124996" y="544909"/>
                      <a:pt x="103034" y="529193"/>
                    </a:cubicBezTo>
                    <a:cubicBezTo>
                      <a:pt x="94531" y="523107"/>
                      <a:pt x="100678" y="521399"/>
                      <a:pt x="83792" y="505987"/>
                    </a:cubicBezTo>
                    <a:cubicBezTo>
                      <a:pt x="74252" y="497279"/>
                      <a:pt x="65190" y="488028"/>
                      <a:pt x="56380" y="476474"/>
                    </a:cubicBezTo>
                    <a:cubicBezTo>
                      <a:pt x="57445" y="474706"/>
                      <a:pt x="58744" y="472942"/>
                      <a:pt x="60383" y="471969"/>
                    </a:cubicBezTo>
                    <a:cubicBezTo>
                      <a:pt x="76153" y="462570"/>
                      <a:pt x="78725" y="446631"/>
                      <a:pt x="107113" y="421046"/>
                    </a:cubicBezTo>
                    <a:cubicBezTo>
                      <a:pt x="109186" y="417873"/>
                      <a:pt x="114727" y="410725"/>
                      <a:pt x="115947" y="406311"/>
                    </a:cubicBezTo>
                    <a:cubicBezTo>
                      <a:pt x="133073" y="392743"/>
                      <a:pt x="97402" y="372230"/>
                      <a:pt x="78920" y="346604"/>
                    </a:cubicBezTo>
                    <a:cubicBezTo>
                      <a:pt x="70628" y="335107"/>
                      <a:pt x="57018" y="328522"/>
                      <a:pt x="51062" y="315133"/>
                    </a:cubicBezTo>
                    <a:cubicBezTo>
                      <a:pt x="50859" y="314678"/>
                      <a:pt x="50313" y="314243"/>
                      <a:pt x="49830" y="314063"/>
                    </a:cubicBezTo>
                    <a:cubicBezTo>
                      <a:pt x="35822" y="308843"/>
                      <a:pt x="61132" y="298646"/>
                      <a:pt x="64557" y="286830"/>
                    </a:cubicBezTo>
                    <a:cubicBezTo>
                      <a:pt x="64640" y="286554"/>
                      <a:pt x="93120" y="256467"/>
                      <a:pt x="102070" y="253159"/>
                    </a:cubicBezTo>
                    <a:cubicBezTo>
                      <a:pt x="106834" y="251399"/>
                      <a:pt x="106084" y="244235"/>
                      <a:pt x="111745" y="243262"/>
                    </a:cubicBezTo>
                    <a:cubicBezTo>
                      <a:pt x="112036" y="243214"/>
                      <a:pt x="111901" y="241166"/>
                      <a:pt x="112112" y="240077"/>
                    </a:cubicBezTo>
                    <a:cubicBezTo>
                      <a:pt x="116724" y="216252"/>
                      <a:pt x="117099" y="225726"/>
                      <a:pt x="112331" y="214240"/>
                    </a:cubicBezTo>
                    <a:cubicBezTo>
                      <a:pt x="88472" y="207568"/>
                      <a:pt x="66709" y="164295"/>
                      <a:pt x="52760" y="147589"/>
                    </a:cubicBezTo>
                    <a:cubicBezTo>
                      <a:pt x="51198" y="145714"/>
                      <a:pt x="46394" y="145199"/>
                      <a:pt x="41331" y="134104"/>
                    </a:cubicBezTo>
                    <a:cubicBezTo>
                      <a:pt x="44995" y="130935"/>
                      <a:pt x="46916" y="126466"/>
                      <a:pt x="50121" y="123149"/>
                    </a:cubicBezTo>
                    <a:cubicBezTo>
                      <a:pt x="63683" y="109106"/>
                      <a:pt x="81388" y="103766"/>
                      <a:pt x="105403" y="76848"/>
                    </a:cubicBezTo>
                    <a:cubicBezTo>
                      <a:pt x="112299" y="69117"/>
                      <a:pt x="120025" y="62505"/>
                      <a:pt x="129098" y="57025"/>
                    </a:cubicBezTo>
                    <a:cubicBezTo>
                      <a:pt x="126232" y="53050"/>
                      <a:pt x="131769" y="53010"/>
                      <a:pt x="130047" y="45623"/>
                    </a:cubicBezTo>
                    <a:cubicBezTo>
                      <a:pt x="131618" y="39888"/>
                      <a:pt x="114671" y="25118"/>
                      <a:pt x="109273" y="19495"/>
                    </a:cubicBezTo>
                    <a:cubicBezTo>
                      <a:pt x="98283" y="8046"/>
                      <a:pt x="93578" y="2845"/>
                      <a:pt x="91195" y="0"/>
                    </a:cubicBezTo>
                    <a:cubicBezTo>
                      <a:pt x="75057" y="431"/>
                      <a:pt x="59035" y="858"/>
                      <a:pt x="43161" y="1281"/>
                    </a:cubicBezTo>
                    <a:cubicBezTo>
                      <a:pt x="49069" y="7004"/>
                      <a:pt x="51102" y="12451"/>
                      <a:pt x="56807" y="17783"/>
                    </a:cubicBezTo>
                    <a:cubicBezTo>
                      <a:pt x="104753" y="62632"/>
                      <a:pt x="84788" y="30654"/>
                      <a:pt x="42188" y="88241"/>
                    </a:cubicBezTo>
                    <a:cubicBezTo>
                      <a:pt x="38066" y="93809"/>
                      <a:pt x="23069" y="99747"/>
                      <a:pt x="18975" y="105334"/>
                    </a:cubicBezTo>
                    <a:cubicBezTo>
                      <a:pt x="14944" y="110838"/>
                      <a:pt x="12006" y="115000"/>
                      <a:pt x="8386" y="116564"/>
                    </a:cubicBezTo>
                    <a:cubicBezTo>
                      <a:pt x="134" y="120132"/>
                      <a:pt x="1310" y="130943"/>
                      <a:pt x="928" y="131849"/>
                    </a:cubicBezTo>
                    <a:cubicBezTo>
                      <a:pt x="-1389" y="137325"/>
                      <a:pt x="975" y="142074"/>
                      <a:pt x="4248" y="145526"/>
                    </a:cubicBezTo>
                    <a:cubicBezTo>
                      <a:pt x="11918" y="153627"/>
                      <a:pt x="13505" y="161350"/>
                      <a:pt x="23137" y="167795"/>
                    </a:cubicBezTo>
                    <a:cubicBezTo>
                      <a:pt x="26984" y="170369"/>
                      <a:pt x="36523" y="191193"/>
                      <a:pt x="39788" y="194921"/>
                    </a:cubicBezTo>
                    <a:cubicBezTo>
                      <a:pt x="43229" y="198848"/>
                      <a:pt x="48108" y="201613"/>
                      <a:pt x="51178" y="205760"/>
                    </a:cubicBezTo>
                    <a:cubicBezTo>
                      <a:pt x="67961" y="228440"/>
                      <a:pt x="54351" y="209974"/>
                      <a:pt x="72661" y="226971"/>
                    </a:cubicBezTo>
                    <a:cubicBezTo>
                      <a:pt x="67730" y="232315"/>
                      <a:pt x="63381" y="238181"/>
                      <a:pt x="58748" y="243725"/>
                    </a:cubicBezTo>
                    <a:cubicBezTo>
                      <a:pt x="42567" y="263080"/>
                      <a:pt x="36854" y="262505"/>
                      <a:pt x="34933" y="267925"/>
                    </a:cubicBezTo>
                    <a:cubicBezTo>
                      <a:pt x="31516" y="277587"/>
                      <a:pt x="16041" y="291782"/>
                      <a:pt x="13433" y="303735"/>
                    </a:cubicBezTo>
                    <a:cubicBezTo>
                      <a:pt x="10487" y="307969"/>
                      <a:pt x="6365" y="308153"/>
                      <a:pt x="7266" y="319191"/>
                    </a:cubicBezTo>
                    <a:cubicBezTo>
                      <a:pt x="7972" y="327883"/>
                      <a:pt x="16427" y="340024"/>
                      <a:pt x="19872" y="341688"/>
                    </a:cubicBezTo>
                    <a:cubicBezTo>
                      <a:pt x="37241" y="350084"/>
                      <a:pt x="38477" y="359551"/>
                      <a:pt x="46920" y="367453"/>
                    </a:cubicBezTo>
                    <a:cubicBezTo>
                      <a:pt x="91338" y="408997"/>
                      <a:pt x="77589" y="391254"/>
                      <a:pt x="69233" y="403374"/>
                    </a:cubicBezTo>
                    <a:cubicBezTo>
                      <a:pt x="15044" y="482042"/>
                      <a:pt x="-2680" y="478214"/>
                      <a:pt x="30994" y="507467"/>
                    </a:cubicBezTo>
                    <a:cubicBezTo>
                      <a:pt x="69699" y="541222"/>
                      <a:pt x="78557" y="553202"/>
                      <a:pt x="83716" y="557911"/>
                    </a:cubicBezTo>
                    <a:cubicBezTo>
                      <a:pt x="86327" y="560290"/>
                      <a:pt x="83349" y="554591"/>
                      <a:pt x="43225" y="598410"/>
                    </a:cubicBezTo>
                    <a:cubicBezTo>
                      <a:pt x="59769" y="598490"/>
                      <a:pt x="76393" y="598586"/>
                      <a:pt x="93088" y="598702"/>
                    </a:cubicBezTo>
                    <a:cubicBezTo>
                      <a:pt x="96142" y="595936"/>
                      <a:pt x="100009" y="592332"/>
                      <a:pt x="105466" y="587651"/>
                    </a:cubicBezTo>
                    <a:cubicBezTo>
                      <a:pt x="114711" y="579713"/>
                      <a:pt x="122425" y="576062"/>
                      <a:pt x="125861" y="56437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3284913" y="3661623"/>
                <a:ext cx="128903" cy="593912"/>
              </a:xfrm>
              <a:custGeom>
                <a:avLst/>
                <a:gdLst/>
                <a:ahLst/>
                <a:cxnLst/>
                <a:rect l="l" t="t" r="r" b="b"/>
                <a:pathLst>
                  <a:path w="128903" h="593912" extrusionOk="0">
                    <a:moveTo>
                      <a:pt x="95008" y="582854"/>
                    </a:moveTo>
                    <a:cubicBezTo>
                      <a:pt x="129037" y="566859"/>
                      <a:pt x="142651" y="527050"/>
                      <a:pt x="111233" y="516622"/>
                    </a:cubicBezTo>
                    <a:cubicBezTo>
                      <a:pt x="109989" y="516207"/>
                      <a:pt x="108913" y="515146"/>
                      <a:pt x="107892" y="514244"/>
                    </a:cubicBezTo>
                    <a:cubicBezTo>
                      <a:pt x="75824" y="485897"/>
                      <a:pt x="76690" y="480705"/>
                      <a:pt x="74935" y="478901"/>
                    </a:cubicBezTo>
                    <a:cubicBezTo>
                      <a:pt x="40623" y="443490"/>
                      <a:pt x="39571" y="444703"/>
                      <a:pt x="44287" y="439076"/>
                    </a:cubicBezTo>
                    <a:cubicBezTo>
                      <a:pt x="44510" y="438813"/>
                      <a:pt x="78890" y="394028"/>
                      <a:pt x="96515" y="381129"/>
                    </a:cubicBezTo>
                    <a:cubicBezTo>
                      <a:pt x="104731" y="375115"/>
                      <a:pt x="117846" y="354861"/>
                      <a:pt x="118018" y="354307"/>
                    </a:cubicBezTo>
                    <a:cubicBezTo>
                      <a:pt x="123802" y="349717"/>
                      <a:pt x="131684" y="348316"/>
                      <a:pt x="120996" y="326275"/>
                    </a:cubicBezTo>
                    <a:cubicBezTo>
                      <a:pt x="118417" y="320959"/>
                      <a:pt x="104173" y="314881"/>
                      <a:pt x="101530" y="307402"/>
                    </a:cubicBezTo>
                    <a:cubicBezTo>
                      <a:pt x="100964" y="305798"/>
                      <a:pt x="98938" y="304302"/>
                      <a:pt x="97240" y="303607"/>
                    </a:cubicBezTo>
                    <a:cubicBezTo>
                      <a:pt x="92807" y="301803"/>
                      <a:pt x="77052" y="279518"/>
                      <a:pt x="63291" y="271158"/>
                    </a:cubicBezTo>
                    <a:cubicBezTo>
                      <a:pt x="62171" y="270475"/>
                      <a:pt x="61413" y="269190"/>
                      <a:pt x="60516" y="268160"/>
                    </a:cubicBezTo>
                    <a:cubicBezTo>
                      <a:pt x="40615" y="245189"/>
                      <a:pt x="35581" y="264676"/>
                      <a:pt x="98177" y="193775"/>
                    </a:cubicBezTo>
                    <a:cubicBezTo>
                      <a:pt x="130316" y="157375"/>
                      <a:pt x="116714" y="158899"/>
                      <a:pt x="93736" y="127906"/>
                    </a:cubicBezTo>
                    <a:cubicBezTo>
                      <a:pt x="85225" y="116425"/>
                      <a:pt x="72807" y="125288"/>
                      <a:pt x="57383" y="93370"/>
                    </a:cubicBezTo>
                    <a:cubicBezTo>
                      <a:pt x="76494" y="66348"/>
                      <a:pt x="101673" y="52252"/>
                      <a:pt x="108091" y="36556"/>
                    </a:cubicBezTo>
                    <a:cubicBezTo>
                      <a:pt x="107262" y="29616"/>
                      <a:pt x="83004" y="14850"/>
                      <a:pt x="65886" y="0"/>
                    </a:cubicBezTo>
                    <a:cubicBezTo>
                      <a:pt x="45483" y="503"/>
                      <a:pt x="34353" y="774"/>
                      <a:pt x="34329" y="774"/>
                    </a:cubicBezTo>
                    <a:cubicBezTo>
                      <a:pt x="29844" y="1026"/>
                      <a:pt x="24917" y="1070"/>
                      <a:pt x="19658" y="970"/>
                    </a:cubicBezTo>
                    <a:cubicBezTo>
                      <a:pt x="29457" y="9223"/>
                      <a:pt x="60779" y="35586"/>
                      <a:pt x="61030" y="35794"/>
                    </a:cubicBezTo>
                    <a:cubicBezTo>
                      <a:pt x="56912" y="39142"/>
                      <a:pt x="52384" y="49311"/>
                      <a:pt x="43031" y="54004"/>
                    </a:cubicBezTo>
                    <a:cubicBezTo>
                      <a:pt x="41580" y="54734"/>
                      <a:pt x="31020" y="74006"/>
                      <a:pt x="30753" y="74058"/>
                    </a:cubicBezTo>
                    <a:cubicBezTo>
                      <a:pt x="25056" y="75259"/>
                      <a:pt x="27121" y="80854"/>
                      <a:pt x="22553" y="86988"/>
                    </a:cubicBezTo>
                    <a:cubicBezTo>
                      <a:pt x="-3212" y="121585"/>
                      <a:pt x="52332" y="138031"/>
                      <a:pt x="58360" y="144764"/>
                    </a:cubicBezTo>
                    <a:cubicBezTo>
                      <a:pt x="65380" y="152610"/>
                      <a:pt x="64826" y="152426"/>
                      <a:pt x="74724" y="161398"/>
                    </a:cubicBezTo>
                    <a:cubicBezTo>
                      <a:pt x="73138" y="169172"/>
                      <a:pt x="69422" y="163620"/>
                      <a:pt x="69091" y="168613"/>
                    </a:cubicBezTo>
                    <a:cubicBezTo>
                      <a:pt x="68924" y="171211"/>
                      <a:pt x="67544" y="172700"/>
                      <a:pt x="65344" y="173617"/>
                    </a:cubicBezTo>
                    <a:cubicBezTo>
                      <a:pt x="58670" y="176391"/>
                      <a:pt x="57797" y="185666"/>
                      <a:pt x="50072" y="187266"/>
                    </a:cubicBezTo>
                    <a:cubicBezTo>
                      <a:pt x="49804" y="187318"/>
                      <a:pt x="39288" y="202208"/>
                      <a:pt x="32072" y="208545"/>
                    </a:cubicBezTo>
                    <a:cubicBezTo>
                      <a:pt x="25415" y="214392"/>
                      <a:pt x="13364" y="232490"/>
                      <a:pt x="11558" y="235631"/>
                    </a:cubicBezTo>
                    <a:cubicBezTo>
                      <a:pt x="3445" y="240795"/>
                      <a:pt x="1639" y="251411"/>
                      <a:pt x="5721" y="258463"/>
                    </a:cubicBezTo>
                    <a:cubicBezTo>
                      <a:pt x="10406" y="266552"/>
                      <a:pt x="6762" y="261556"/>
                      <a:pt x="9907" y="270272"/>
                    </a:cubicBezTo>
                    <a:cubicBezTo>
                      <a:pt x="21329" y="276677"/>
                      <a:pt x="20715" y="282456"/>
                      <a:pt x="25144" y="286295"/>
                    </a:cubicBezTo>
                    <a:cubicBezTo>
                      <a:pt x="38838" y="298180"/>
                      <a:pt x="63359" y="322560"/>
                      <a:pt x="76147" y="335099"/>
                    </a:cubicBezTo>
                    <a:cubicBezTo>
                      <a:pt x="85316" y="344086"/>
                      <a:pt x="79803" y="334253"/>
                      <a:pt x="72575" y="349071"/>
                    </a:cubicBezTo>
                    <a:cubicBezTo>
                      <a:pt x="70969" y="352363"/>
                      <a:pt x="65547" y="351753"/>
                      <a:pt x="55896" y="367241"/>
                    </a:cubicBezTo>
                    <a:cubicBezTo>
                      <a:pt x="49071" y="378188"/>
                      <a:pt x="40831" y="382849"/>
                      <a:pt x="35565" y="390232"/>
                    </a:cubicBezTo>
                    <a:cubicBezTo>
                      <a:pt x="31957" y="395297"/>
                      <a:pt x="29039" y="400776"/>
                      <a:pt x="23976" y="404663"/>
                    </a:cubicBezTo>
                    <a:cubicBezTo>
                      <a:pt x="21799" y="406331"/>
                      <a:pt x="27727" y="401239"/>
                      <a:pt x="12861" y="421054"/>
                    </a:cubicBezTo>
                    <a:cubicBezTo>
                      <a:pt x="-3033" y="442249"/>
                      <a:pt x="-4544" y="433720"/>
                      <a:pt x="10278" y="465236"/>
                    </a:cubicBezTo>
                    <a:cubicBezTo>
                      <a:pt x="16270" y="468157"/>
                      <a:pt x="18873" y="474148"/>
                      <a:pt x="22572" y="479116"/>
                    </a:cubicBezTo>
                    <a:cubicBezTo>
                      <a:pt x="27089" y="485194"/>
                      <a:pt x="45926" y="499617"/>
                      <a:pt x="49358" y="511741"/>
                    </a:cubicBezTo>
                    <a:cubicBezTo>
                      <a:pt x="50343" y="515225"/>
                      <a:pt x="67257" y="522968"/>
                      <a:pt x="70391" y="533575"/>
                    </a:cubicBezTo>
                    <a:cubicBezTo>
                      <a:pt x="71049" y="535814"/>
                      <a:pt x="71244" y="530107"/>
                      <a:pt x="80852" y="542439"/>
                    </a:cubicBezTo>
                    <a:cubicBezTo>
                      <a:pt x="75904" y="548285"/>
                      <a:pt x="69398" y="552604"/>
                      <a:pt x="64718" y="558733"/>
                    </a:cubicBezTo>
                    <a:cubicBezTo>
                      <a:pt x="64128" y="559508"/>
                      <a:pt x="60118" y="559264"/>
                      <a:pt x="59165" y="560928"/>
                    </a:cubicBezTo>
                    <a:cubicBezTo>
                      <a:pt x="57339" y="564105"/>
                      <a:pt x="39810" y="579478"/>
                      <a:pt x="25367" y="593913"/>
                    </a:cubicBezTo>
                    <a:cubicBezTo>
                      <a:pt x="45503" y="592608"/>
                      <a:pt x="66723" y="591438"/>
                      <a:pt x="88924" y="590389"/>
                    </a:cubicBezTo>
                    <a:cubicBezTo>
                      <a:pt x="92887" y="586961"/>
                      <a:pt x="91551" y="584482"/>
                      <a:pt x="95008" y="5828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4756178" y="3620394"/>
                <a:ext cx="130402" cy="637628"/>
              </a:xfrm>
              <a:custGeom>
                <a:avLst/>
                <a:gdLst/>
                <a:ahLst/>
                <a:cxnLst/>
                <a:rect l="l" t="t" r="r" b="b"/>
                <a:pathLst>
                  <a:path w="130402" h="637628" extrusionOk="0">
                    <a:moveTo>
                      <a:pt x="126994" y="585257"/>
                    </a:moveTo>
                    <a:cubicBezTo>
                      <a:pt x="136442" y="572602"/>
                      <a:pt x="118044" y="571736"/>
                      <a:pt x="116605" y="567817"/>
                    </a:cubicBezTo>
                    <a:cubicBezTo>
                      <a:pt x="112997" y="557999"/>
                      <a:pt x="101061" y="556327"/>
                      <a:pt x="98071" y="549702"/>
                    </a:cubicBezTo>
                    <a:cubicBezTo>
                      <a:pt x="91119" y="534282"/>
                      <a:pt x="77270" y="529576"/>
                      <a:pt x="56376" y="502179"/>
                    </a:cubicBezTo>
                    <a:cubicBezTo>
                      <a:pt x="60797" y="494828"/>
                      <a:pt x="64046" y="498871"/>
                      <a:pt x="76644" y="481439"/>
                    </a:cubicBezTo>
                    <a:cubicBezTo>
                      <a:pt x="101894" y="446511"/>
                      <a:pt x="105618" y="453060"/>
                      <a:pt x="115094" y="434307"/>
                    </a:cubicBezTo>
                    <a:cubicBezTo>
                      <a:pt x="121189" y="422223"/>
                      <a:pt x="128449" y="425156"/>
                      <a:pt x="99379" y="394882"/>
                    </a:cubicBezTo>
                    <a:cubicBezTo>
                      <a:pt x="92363" y="387574"/>
                      <a:pt x="84788" y="380459"/>
                      <a:pt x="78912" y="372313"/>
                    </a:cubicBezTo>
                    <a:cubicBezTo>
                      <a:pt x="70624" y="360816"/>
                      <a:pt x="57010" y="354231"/>
                      <a:pt x="51054" y="340842"/>
                    </a:cubicBezTo>
                    <a:cubicBezTo>
                      <a:pt x="50432" y="339441"/>
                      <a:pt x="49045" y="340211"/>
                      <a:pt x="44584" y="336615"/>
                    </a:cubicBezTo>
                    <a:cubicBezTo>
                      <a:pt x="49615" y="329971"/>
                      <a:pt x="89393" y="283545"/>
                      <a:pt x="102062" y="278860"/>
                    </a:cubicBezTo>
                    <a:cubicBezTo>
                      <a:pt x="106822" y="277100"/>
                      <a:pt x="106076" y="269936"/>
                      <a:pt x="111737" y="268963"/>
                    </a:cubicBezTo>
                    <a:cubicBezTo>
                      <a:pt x="112000" y="268919"/>
                      <a:pt x="111087" y="270774"/>
                      <a:pt x="115185" y="250186"/>
                    </a:cubicBezTo>
                    <a:cubicBezTo>
                      <a:pt x="117051" y="247739"/>
                      <a:pt x="115110" y="246654"/>
                      <a:pt x="112327" y="239941"/>
                    </a:cubicBezTo>
                    <a:cubicBezTo>
                      <a:pt x="86714" y="232778"/>
                      <a:pt x="56966" y="175186"/>
                      <a:pt x="52214" y="172660"/>
                    </a:cubicBezTo>
                    <a:cubicBezTo>
                      <a:pt x="46733" y="169750"/>
                      <a:pt x="43679" y="164949"/>
                      <a:pt x="41331" y="159805"/>
                    </a:cubicBezTo>
                    <a:cubicBezTo>
                      <a:pt x="42698" y="158624"/>
                      <a:pt x="43918" y="157135"/>
                      <a:pt x="45118" y="155479"/>
                    </a:cubicBezTo>
                    <a:cubicBezTo>
                      <a:pt x="58537" y="136974"/>
                      <a:pt x="76963" y="131187"/>
                      <a:pt x="91199" y="116744"/>
                    </a:cubicBezTo>
                    <a:cubicBezTo>
                      <a:pt x="111043" y="96610"/>
                      <a:pt x="116326" y="90440"/>
                      <a:pt x="129094" y="82726"/>
                    </a:cubicBezTo>
                    <a:cubicBezTo>
                      <a:pt x="126232" y="78755"/>
                      <a:pt x="131650" y="78639"/>
                      <a:pt x="130127" y="71584"/>
                    </a:cubicBezTo>
                    <a:cubicBezTo>
                      <a:pt x="127731" y="60250"/>
                      <a:pt x="84282" y="20190"/>
                      <a:pt x="67255" y="0"/>
                    </a:cubicBezTo>
                    <a:cubicBezTo>
                      <a:pt x="51648" y="547"/>
                      <a:pt x="35507" y="1101"/>
                      <a:pt x="18891" y="1664"/>
                    </a:cubicBezTo>
                    <a:cubicBezTo>
                      <a:pt x="21773" y="9662"/>
                      <a:pt x="27279" y="16534"/>
                      <a:pt x="29758" y="17731"/>
                    </a:cubicBezTo>
                    <a:cubicBezTo>
                      <a:pt x="47183" y="26160"/>
                      <a:pt x="48335" y="35574"/>
                      <a:pt x="56807" y="43496"/>
                    </a:cubicBezTo>
                    <a:cubicBezTo>
                      <a:pt x="104478" y="88086"/>
                      <a:pt x="84724" y="56458"/>
                      <a:pt x="42188" y="113954"/>
                    </a:cubicBezTo>
                    <a:cubicBezTo>
                      <a:pt x="38066" y="119522"/>
                      <a:pt x="23069" y="125460"/>
                      <a:pt x="18975" y="131047"/>
                    </a:cubicBezTo>
                    <a:cubicBezTo>
                      <a:pt x="14944" y="136551"/>
                      <a:pt x="12006" y="140717"/>
                      <a:pt x="8386" y="142277"/>
                    </a:cubicBezTo>
                    <a:cubicBezTo>
                      <a:pt x="138" y="145845"/>
                      <a:pt x="1310" y="156656"/>
                      <a:pt x="928" y="157562"/>
                    </a:cubicBezTo>
                    <a:cubicBezTo>
                      <a:pt x="-1389" y="163038"/>
                      <a:pt x="976" y="167787"/>
                      <a:pt x="4248" y="171239"/>
                    </a:cubicBezTo>
                    <a:cubicBezTo>
                      <a:pt x="11919" y="179340"/>
                      <a:pt x="13505" y="187063"/>
                      <a:pt x="23137" y="193508"/>
                    </a:cubicBezTo>
                    <a:cubicBezTo>
                      <a:pt x="26984" y="196082"/>
                      <a:pt x="36523" y="216906"/>
                      <a:pt x="39788" y="220634"/>
                    </a:cubicBezTo>
                    <a:cubicBezTo>
                      <a:pt x="43229" y="224561"/>
                      <a:pt x="48108" y="227326"/>
                      <a:pt x="51178" y="231473"/>
                    </a:cubicBezTo>
                    <a:cubicBezTo>
                      <a:pt x="68734" y="255198"/>
                      <a:pt x="51903" y="233420"/>
                      <a:pt x="72665" y="252684"/>
                    </a:cubicBezTo>
                    <a:cubicBezTo>
                      <a:pt x="67734" y="258028"/>
                      <a:pt x="63385" y="263894"/>
                      <a:pt x="58752" y="269438"/>
                    </a:cubicBezTo>
                    <a:cubicBezTo>
                      <a:pt x="42563" y="288805"/>
                      <a:pt x="36858" y="288214"/>
                      <a:pt x="34937" y="293638"/>
                    </a:cubicBezTo>
                    <a:cubicBezTo>
                      <a:pt x="31524" y="303288"/>
                      <a:pt x="16045" y="317503"/>
                      <a:pt x="13437" y="329448"/>
                    </a:cubicBezTo>
                    <a:cubicBezTo>
                      <a:pt x="10483" y="333690"/>
                      <a:pt x="6369" y="333866"/>
                      <a:pt x="7270" y="344904"/>
                    </a:cubicBezTo>
                    <a:cubicBezTo>
                      <a:pt x="7976" y="353596"/>
                      <a:pt x="16431" y="365736"/>
                      <a:pt x="19876" y="367401"/>
                    </a:cubicBezTo>
                    <a:cubicBezTo>
                      <a:pt x="41180" y="377705"/>
                      <a:pt x="27466" y="379010"/>
                      <a:pt x="78282" y="421788"/>
                    </a:cubicBezTo>
                    <a:cubicBezTo>
                      <a:pt x="70197" y="429235"/>
                      <a:pt x="70819" y="426800"/>
                      <a:pt x="69237" y="429083"/>
                    </a:cubicBezTo>
                    <a:cubicBezTo>
                      <a:pt x="32389" y="482588"/>
                      <a:pt x="25497" y="481299"/>
                      <a:pt x="15108" y="506904"/>
                    </a:cubicBezTo>
                    <a:cubicBezTo>
                      <a:pt x="9818" y="519946"/>
                      <a:pt x="25225" y="528148"/>
                      <a:pt x="30998" y="533176"/>
                    </a:cubicBezTo>
                    <a:cubicBezTo>
                      <a:pt x="69703" y="566927"/>
                      <a:pt x="78549" y="578903"/>
                      <a:pt x="83720" y="583620"/>
                    </a:cubicBezTo>
                    <a:cubicBezTo>
                      <a:pt x="84976" y="584766"/>
                      <a:pt x="85960" y="582671"/>
                      <a:pt x="72988" y="593833"/>
                    </a:cubicBezTo>
                    <a:cubicBezTo>
                      <a:pt x="50576" y="613105"/>
                      <a:pt x="39011" y="628697"/>
                      <a:pt x="33697" y="636946"/>
                    </a:cubicBezTo>
                    <a:cubicBezTo>
                      <a:pt x="48770" y="637185"/>
                      <a:pt x="63584" y="637413"/>
                      <a:pt x="78131" y="637628"/>
                    </a:cubicBezTo>
                    <a:cubicBezTo>
                      <a:pt x="85406" y="631083"/>
                      <a:pt x="96533" y="620480"/>
                      <a:pt x="117773" y="603459"/>
                    </a:cubicBezTo>
                    <a:cubicBezTo>
                      <a:pt x="123350" y="597477"/>
                      <a:pt x="125702" y="592484"/>
                      <a:pt x="126994" y="58525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3560848" y="3654052"/>
                <a:ext cx="134403" cy="591346"/>
              </a:xfrm>
              <a:custGeom>
                <a:avLst/>
                <a:gdLst/>
                <a:ahLst/>
                <a:cxnLst/>
                <a:rect l="l" t="t" r="r" b="b"/>
                <a:pathLst>
                  <a:path w="134403" h="591346" extrusionOk="0">
                    <a:moveTo>
                      <a:pt x="120992" y="536975"/>
                    </a:moveTo>
                    <a:cubicBezTo>
                      <a:pt x="115216" y="521714"/>
                      <a:pt x="102531" y="522209"/>
                      <a:pt x="99042" y="512344"/>
                    </a:cubicBezTo>
                    <a:cubicBezTo>
                      <a:pt x="98476" y="510740"/>
                      <a:pt x="96451" y="509243"/>
                      <a:pt x="94749" y="508549"/>
                    </a:cubicBezTo>
                    <a:cubicBezTo>
                      <a:pt x="90316" y="506745"/>
                      <a:pt x="74561" y="484460"/>
                      <a:pt x="60800" y="476099"/>
                    </a:cubicBezTo>
                    <a:cubicBezTo>
                      <a:pt x="58878" y="474934"/>
                      <a:pt x="61705" y="475648"/>
                      <a:pt x="43538" y="458903"/>
                    </a:cubicBezTo>
                    <a:cubicBezTo>
                      <a:pt x="99624" y="393257"/>
                      <a:pt x="119561" y="379194"/>
                      <a:pt x="123229" y="367632"/>
                    </a:cubicBezTo>
                    <a:cubicBezTo>
                      <a:pt x="152314" y="358597"/>
                      <a:pt x="107406" y="328191"/>
                      <a:pt x="90997" y="305427"/>
                    </a:cubicBezTo>
                    <a:cubicBezTo>
                      <a:pt x="82705" y="293929"/>
                      <a:pt x="69096" y="287344"/>
                      <a:pt x="63140" y="273955"/>
                    </a:cubicBezTo>
                    <a:cubicBezTo>
                      <a:pt x="62506" y="272522"/>
                      <a:pt x="61047" y="273341"/>
                      <a:pt x="56442" y="269553"/>
                    </a:cubicBezTo>
                    <a:cubicBezTo>
                      <a:pt x="81390" y="235156"/>
                      <a:pt x="93166" y="234965"/>
                      <a:pt x="91221" y="225327"/>
                    </a:cubicBezTo>
                    <a:cubicBezTo>
                      <a:pt x="113777" y="206402"/>
                      <a:pt x="103105" y="207584"/>
                      <a:pt x="109491" y="204970"/>
                    </a:cubicBezTo>
                    <a:cubicBezTo>
                      <a:pt x="110049" y="204742"/>
                      <a:pt x="109503" y="201434"/>
                      <a:pt x="109192" y="199598"/>
                    </a:cubicBezTo>
                    <a:cubicBezTo>
                      <a:pt x="109025" y="198604"/>
                      <a:pt x="107912" y="197730"/>
                      <a:pt x="107849" y="196760"/>
                    </a:cubicBezTo>
                    <a:cubicBezTo>
                      <a:pt x="107542" y="192039"/>
                      <a:pt x="107362" y="190495"/>
                      <a:pt x="105489" y="189533"/>
                    </a:cubicBezTo>
                    <a:cubicBezTo>
                      <a:pt x="105293" y="175824"/>
                      <a:pt x="100067" y="177712"/>
                      <a:pt x="94051" y="167767"/>
                    </a:cubicBezTo>
                    <a:cubicBezTo>
                      <a:pt x="89786" y="160719"/>
                      <a:pt x="83371" y="155052"/>
                      <a:pt x="80724" y="146951"/>
                    </a:cubicBezTo>
                    <a:cubicBezTo>
                      <a:pt x="80401" y="145969"/>
                      <a:pt x="79321" y="145255"/>
                      <a:pt x="78675" y="144353"/>
                    </a:cubicBezTo>
                    <a:cubicBezTo>
                      <a:pt x="73696" y="137476"/>
                      <a:pt x="76794" y="125444"/>
                      <a:pt x="74111" y="123101"/>
                    </a:cubicBezTo>
                    <a:cubicBezTo>
                      <a:pt x="74270" y="122878"/>
                      <a:pt x="74525" y="122674"/>
                      <a:pt x="74609" y="122439"/>
                    </a:cubicBezTo>
                    <a:cubicBezTo>
                      <a:pt x="79193" y="110019"/>
                      <a:pt x="90140" y="102269"/>
                      <a:pt x="97061" y="91578"/>
                    </a:cubicBezTo>
                    <a:cubicBezTo>
                      <a:pt x="103906" y="80998"/>
                      <a:pt x="171210" y="63562"/>
                      <a:pt x="106593" y="14594"/>
                    </a:cubicBezTo>
                    <a:cubicBezTo>
                      <a:pt x="98799" y="8688"/>
                      <a:pt x="93258" y="3887"/>
                      <a:pt x="89144" y="0"/>
                    </a:cubicBezTo>
                    <a:cubicBezTo>
                      <a:pt x="69582" y="503"/>
                      <a:pt x="50626" y="990"/>
                      <a:pt x="32348" y="1457"/>
                    </a:cubicBezTo>
                    <a:cubicBezTo>
                      <a:pt x="40117" y="8038"/>
                      <a:pt x="48569" y="15006"/>
                      <a:pt x="52779" y="21467"/>
                    </a:cubicBezTo>
                    <a:cubicBezTo>
                      <a:pt x="60325" y="33044"/>
                      <a:pt x="74406" y="36149"/>
                      <a:pt x="85500" y="49391"/>
                    </a:cubicBezTo>
                    <a:cubicBezTo>
                      <a:pt x="87721" y="52045"/>
                      <a:pt x="88466" y="51478"/>
                      <a:pt x="91667" y="53366"/>
                    </a:cubicBezTo>
                    <a:cubicBezTo>
                      <a:pt x="91512" y="53629"/>
                      <a:pt x="47102" y="99268"/>
                      <a:pt x="38806" y="99460"/>
                    </a:cubicBezTo>
                    <a:cubicBezTo>
                      <a:pt x="34333" y="113276"/>
                      <a:pt x="32926" y="116070"/>
                      <a:pt x="34106" y="119166"/>
                    </a:cubicBezTo>
                    <a:cubicBezTo>
                      <a:pt x="54445" y="172564"/>
                      <a:pt x="22720" y="105099"/>
                      <a:pt x="75478" y="193013"/>
                    </a:cubicBezTo>
                    <a:cubicBezTo>
                      <a:pt x="76391" y="194541"/>
                      <a:pt x="76518" y="192841"/>
                      <a:pt x="72911" y="195483"/>
                    </a:cubicBezTo>
                    <a:cubicBezTo>
                      <a:pt x="51204" y="211387"/>
                      <a:pt x="62151" y="210054"/>
                      <a:pt x="55486" y="215457"/>
                    </a:cubicBezTo>
                    <a:cubicBezTo>
                      <a:pt x="43355" y="225287"/>
                      <a:pt x="24913" y="251922"/>
                      <a:pt x="24407" y="253602"/>
                    </a:cubicBezTo>
                    <a:cubicBezTo>
                      <a:pt x="18200" y="255290"/>
                      <a:pt x="19962" y="261855"/>
                      <a:pt x="17187" y="265722"/>
                    </a:cubicBezTo>
                    <a:cubicBezTo>
                      <a:pt x="12598" y="272099"/>
                      <a:pt x="16338" y="292956"/>
                      <a:pt x="31945" y="300506"/>
                    </a:cubicBezTo>
                    <a:cubicBezTo>
                      <a:pt x="49354" y="308927"/>
                      <a:pt x="50530" y="318357"/>
                      <a:pt x="58994" y="326271"/>
                    </a:cubicBezTo>
                    <a:cubicBezTo>
                      <a:pt x="97045" y="361861"/>
                      <a:pt x="85062" y="346269"/>
                      <a:pt x="77348" y="359455"/>
                    </a:cubicBezTo>
                    <a:cubicBezTo>
                      <a:pt x="73066" y="366778"/>
                      <a:pt x="66130" y="372018"/>
                      <a:pt x="61728" y="379273"/>
                    </a:cubicBezTo>
                    <a:cubicBezTo>
                      <a:pt x="61234" y="380096"/>
                      <a:pt x="57204" y="380319"/>
                      <a:pt x="56438" y="382051"/>
                    </a:cubicBezTo>
                    <a:cubicBezTo>
                      <a:pt x="56323" y="382318"/>
                      <a:pt x="9345" y="440138"/>
                      <a:pt x="7659" y="441447"/>
                    </a:cubicBezTo>
                    <a:cubicBezTo>
                      <a:pt x="-1422" y="448471"/>
                      <a:pt x="2377" y="457933"/>
                      <a:pt x="790" y="461153"/>
                    </a:cubicBezTo>
                    <a:cubicBezTo>
                      <a:pt x="-1773" y="466354"/>
                      <a:pt x="2170" y="467814"/>
                      <a:pt x="8708" y="472579"/>
                    </a:cubicBezTo>
                    <a:cubicBezTo>
                      <a:pt x="29099" y="504426"/>
                      <a:pt x="95327" y="551758"/>
                      <a:pt x="83236" y="557073"/>
                    </a:cubicBezTo>
                    <a:cubicBezTo>
                      <a:pt x="83028" y="557165"/>
                      <a:pt x="62299" y="580795"/>
                      <a:pt x="53070" y="591347"/>
                    </a:cubicBezTo>
                    <a:cubicBezTo>
                      <a:pt x="69745" y="591127"/>
                      <a:pt x="86656" y="590944"/>
                      <a:pt x="103786" y="590788"/>
                    </a:cubicBezTo>
                    <a:cubicBezTo>
                      <a:pt x="113015" y="580432"/>
                      <a:pt x="126968" y="565051"/>
                      <a:pt x="127076" y="564979"/>
                    </a:cubicBezTo>
                    <a:cubicBezTo>
                      <a:pt x="139486" y="556335"/>
                      <a:pt x="134231" y="540076"/>
                      <a:pt x="120992" y="53697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14178756" y="3638724"/>
                <a:ext cx="130126" cy="609736"/>
              </a:xfrm>
              <a:custGeom>
                <a:avLst/>
                <a:gdLst/>
                <a:ahLst/>
                <a:cxnLst/>
                <a:rect l="l" t="t" r="r" b="b"/>
                <a:pathLst>
                  <a:path w="130126" h="609736" extrusionOk="0">
                    <a:moveTo>
                      <a:pt x="116195" y="589798"/>
                    </a:moveTo>
                    <a:cubicBezTo>
                      <a:pt x="121334" y="583832"/>
                      <a:pt x="135853" y="575292"/>
                      <a:pt x="127684" y="554232"/>
                    </a:cubicBezTo>
                    <a:cubicBezTo>
                      <a:pt x="129315" y="549614"/>
                      <a:pt x="116698" y="541190"/>
                      <a:pt x="111690" y="539526"/>
                    </a:cubicBezTo>
                    <a:cubicBezTo>
                      <a:pt x="107317" y="538077"/>
                      <a:pt x="82366" y="511490"/>
                      <a:pt x="78985" y="507790"/>
                    </a:cubicBezTo>
                    <a:cubicBezTo>
                      <a:pt x="77446" y="506106"/>
                      <a:pt x="76968" y="503428"/>
                      <a:pt x="75389" y="501796"/>
                    </a:cubicBezTo>
                    <a:cubicBezTo>
                      <a:pt x="30513" y="455486"/>
                      <a:pt x="43023" y="469111"/>
                      <a:pt x="48157" y="458384"/>
                    </a:cubicBezTo>
                    <a:cubicBezTo>
                      <a:pt x="52542" y="449225"/>
                      <a:pt x="86009" y="412042"/>
                      <a:pt x="96964" y="404025"/>
                    </a:cubicBezTo>
                    <a:cubicBezTo>
                      <a:pt x="109334" y="394965"/>
                      <a:pt x="110443" y="383192"/>
                      <a:pt x="126317" y="371304"/>
                    </a:cubicBezTo>
                    <a:cubicBezTo>
                      <a:pt x="129690" y="342685"/>
                      <a:pt x="106157" y="342119"/>
                      <a:pt x="101979" y="330302"/>
                    </a:cubicBezTo>
                    <a:cubicBezTo>
                      <a:pt x="101413" y="328698"/>
                      <a:pt x="99388" y="327201"/>
                      <a:pt x="97686" y="326507"/>
                    </a:cubicBezTo>
                    <a:cubicBezTo>
                      <a:pt x="93253" y="324703"/>
                      <a:pt x="77498" y="302418"/>
                      <a:pt x="63737" y="294057"/>
                    </a:cubicBezTo>
                    <a:cubicBezTo>
                      <a:pt x="61971" y="292983"/>
                      <a:pt x="63509" y="292285"/>
                      <a:pt x="46937" y="277284"/>
                    </a:cubicBezTo>
                    <a:cubicBezTo>
                      <a:pt x="52124" y="266879"/>
                      <a:pt x="51315" y="268180"/>
                      <a:pt x="80253" y="236892"/>
                    </a:cubicBezTo>
                    <a:cubicBezTo>
                      <a:pt x="133800" y="179001"/>
                      <a:pt x="122024" y="188356"/>
                      <a:pt x="94186" y="150806"/>
                    </a:cubicBezTo>
                    <a:cubicBezTo>
                      <a:pt x="90199" y="145426"/>
                      <a:pt x="74273" y="140170"/>
                      <a:pt x="69983" y="135034"/>
                    </a:cubicBezTo>
                    <a:cubicBezTo>
                      <a:pt x="48831" y="109692"/>
                      <a:pt x="62931" y="117139"/>
                      <a:pt x="64414" y="105638"/>
                    </a:cubicBezTo>
                    <a:cubicBezTo>
                      <a:pt x="127525" y="47200"/>
                      <a:pt x="110973" y="62632"/>
                      <a:pt x="83494" y="37270"/>
                    </a:cubicBezTo>
                    <a:cubicBezTo>
                      <a:pt x="62186" y="17628"/>
                      <a:pt x="50541" y="6433"/>
                      <a:pt x="44274" y="0"/>
                    </a:cubicBezTo>
                    <a:cubicBezTo>
                      <a:pt x="29520" y="411"/>
                      <a:pt x="14754" y="822"/>
                      <a:pt x="0" y="1233"/>
                    </a:cubicBezTo>
                    <a:cubicBezTo>
                      <a:pt x="9281" y="16546"/>
                      <a:pt x="25649" y="29544"/>
                      <a:pt x="61476" y="58689"/>
                    </a:cubicBezTo>
                    <a:cubicBezTo>
                      <a:pt x="57346" y="62054"/>
                      <a:pt x="52865" y="72190"/>
                      <a:pt x="43477" y="76899"/>
                    </a:cubicBezTo>
                    <a:cubicBezTo>
                      <a:pt x="42026" y="77630"/>
                      <a:pt x="31466" y="96902"/>
                      <a:pt x="31199" y="96953"/>
                    </a:cubicBezTo>
                    <a:cubicBezTo>
                      <a:pt x="25498" y="98155"/>
                      <a:pt x="27567" y="103750"/>
                      <a:pt x="22998" y="109884"/>
                    </a:cubicBezTo>
                    <a:cubicBezTo>
                      <a:pt x="-3062" y="144875"/>
                      <a:pt x="52259" y="160352"/>
                      <a:pt x="58805" y="167659"/>
                    </a:cubicBezTo>
                    <a:cubicBezTo>
                      <a:pt x="65838" y="175517"/>
                      <a:pt x="65295" y="175342"/>
                      <a:pt x="75170" y="184293"/>
                    </a:cubicBezTo>
                    <a:cubicBezTo>
                      <a:pt x="73579" y="192067"/>
                      <a:pt x="69868" y="186516"/>
                      <a:pt x="69537" y="191508"/>
                    </a:cubicBezTo>
                    <a:cubicBezTo>
                      <a:pt x="69370" y="194106"/>
                      <a:pt x="67990" y="195595"/>
                      <a:pt x="65790" y="196513"/>
                    </a:cubicBezTo>
                    <a:cubicBezTo>
                      <a:pt x="59116" y="199287"/>
                      <a:pt x="58243" y="208561"/>
                      <a:pt x="50517" y="210162"/>
                    </a:cubicBezTo>
                    <a:cubicBezTo>
                      <a:pt x="50254" y="210213"/>
                      <a:pt x="39734" y="225103"/>
                      <a:pt x="32518" y="231441"/>
                    </a:cubicBezTo>
                    <a:cubicBezTo>
                      <a:pt x="25861" y="237287"/>
                      <a:pt x="13809" y="255386"/>
                      <a:pt x="12003" y="258527"/>
                    </a:cubicBezTo>
                    <a:cubicBezTo>
                      <a:pt x="3891" y="263699"/>
                      <a:pt x="2089" y="274306"/>
                      <a:pt x="6167" y="281358"/>
                    </a:cubicBezTo>
                    <a:cubicBezTo>
                      <a:pt x="10819" y="289396"/>
                      <a:pt x="7232" y="284527"/>
                      <a:pt x="10353" y="293167"/>
                    </a:cubicBezTo>
                    <a:cubicBezTo>
                      <a:pt x="21782" y="299580"/>
                      <a:pt x="21153" y="305343"/>
                      <a:pt x="25590" y="309190"/>
                    </a:cubicBezTo>
                    <a:cubicBezTo>
                      <a:pt x="33367" y="315935"/>
                      <a:pt x="52849" y="334572"/>
                      <a:pt x="53097" y="334835"/>
                    </a:cubicBezTo>
                    <a:cubicBezTo>
                      <a:pt x="91451" y="376009"/>
                      <a:pt x="82154" y="353237"/>
                      <a:pt x="73017" y="371962"/>
                    </a:cubicBezTo>
                    <a:cubicBezTo>
                      <a:pt x="71411" y="375255"/>
                      <a:pt x="65989" y="374644"/>
                      <a:pt x="56338" y="390133"/>
                    </a:cubicBezTo>
                    <a:cubicBezTo>
                      <a:pt x="49517" y="401083"/>
                      <a:pt x="41284" y="405717"/>
                      <a:pt x="36006" y="413124"/>
                    </a:cubicBezTo>
                    <a:cubicBezTo>
                      <a:pt x="32399" y="418188"/>
                      <a:pt x="29480" y="423668"/>
                      <a:pt x="24417" y="427555"/>
                    </a:cubicBezTo>
                    <a:cubicBezTo>
                      <a:pt x="24154" y="427758"/>
                      <a:pt x="11820" y="449285"/>
                      <a:pt x="7271" y="449508"/>
                    </a:cubicBezTo>
                    <a:cubicBezTo>
                      <a:pt x="-1782" y="465364"/>
                      <a:pt x="-2962" y="459030"/>
                      <a:pt x="10720" y="488132"/>
                    </a:cubicBezTo>
                    <a:cubicBezTo>
                      <a:pt x="16728" y="491061"/>
                      <a:pt x="19335" y="497051"/>
                      <a:pt x="23030" y="502020"/>
                    </a:cubicBezTo>
                    <a:cubicBezTo>
                      <a:pt x="27547" y="508098"/>
                      <a:pt x="46383" y="522521"/>
                      <a:pt x="49816" y="534645"/>
                    </a:cubicBezTo>
                    <a:cubicBezTo>
                      <a:pt x="50796" y="538105"/>
                      <a:pt x="67747" y="545975"/>
                      <a:pt x="70849" y="556475"/>
                    </a:cubicBezTo>
                    <a:cubicBezTo>
                      <a:pt x="71510" y="558714"/>
                      <a:pt x="71702" y="553007"/>
                      <a:pt x="81309" y="565338"/>
                    </a:cubicBezTo>
                    <a:cubicBezTo>
                      <a:pt x="76358" y="571177"/>
                      <a:pt x="69852" y="575495"/>
                      <a:pt x="65172" y="581625"/>
                    </a:cubicBezTo>
                    <a:cubicBezTo>
                      <a:pt x="64582" y="582399"/>
                      <a:pt x="60571" y="582156"/>
                      <a:pt x="59618" y="583820"/>
                    </a:cubicBezTo>
                    <a:cubicBezTo>
                      <a:pt x="58622" y="585556"/>
                      <a:pt x="45371" y="597971"/>
                      <a:pt x="33989" y="608878"/>
                    </a:cubicBezTo>
                    <a:cubicBezTo>
                      <a:pt x="53463" y="609154"/>
                      <a:pt x="72914" y="609441"/>
                      <a:pt x="92312" y="609736"/>
                    </a:cubicBezTo>
                    <a:cubicBezTo>
                      <a:pt x="92639" y="609098"/>
                      <a:pt x="92930" y="608396"/>
                      <a:pt x="93153" y="607581"/>
                    </a:cubicBezTo>
                    <a:cubicBezTo>
                      <a:pt x="93787" y="605331"/>
                      <a:pt x="104032" y="603930"/>
                      <a:pt x="116195" y="589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14455202" y="3630103"/>
                <a:ext cx="134331" cy="623105"/>
              </a:xfrm>
              <a:custGeom>
                <a:avLst/>
                <a:gdLst/>
                <a:ahLst/>
                <a:cxnLst/>
                <a:rect l="l" t="t" r="r" b="b"/>
                <a:pathLst>
                  <a:path w="134331" h="623105" extrusionOk="0">
                    <a:moveTo>
                      <a:pt x="100546" y="618005"/>
                    </a:moveTo>
                    <a:cubicBezTo>
                      <a:pt x="108985" y="610084"/>
                      <a:pt x="125266" y="590161"/>
                      <a:pt x="127032" y="588932"/>
                    </a:cubicBezTo>
                    <a:cubicBezTo>
                      <a:pt x="139438" y="580284"/>
                      <a:pt x="134184" y="564021"/>
                      <a:pt x="120945" y="560924"/>
                    </a:cubicBezTo>
                    <a:cubicBezTo>
                      <a:pt x="115168" y="545664"/>
                      <a:pt x="102483" y="546154"/>
                      <a:pt x="98995" y="536293"/>
                    </a:cubicBezTo>
                    <a:cubicBezTo>
                      <a:pt x="98429" y="534689"/>
                      <a:pt x="96404" y="533192"/>
                      <a:pt x="94702" y="532498"/>
                    </a:cubicBezTo>
                    <a:cubicBezTo>
                      <a:pt x="90269" y="530694"/>
                      <a:pt x="74514" y="508409"/>
                      <a:pt x="60752" y="500048"/>
                    </a:cubicBezTo>
                    <a:cubicBezTo>
                      <a:pt x="59632" y="499366"/>
                      <a:pt x="58875" y="498081"/>
                      <a:pt x="57978" y="497047"/>
                    </a:cubicBezTo>
                    <a:cubicBezTo>
                      <a:pt x="37192" y="473054"/>
                      <a:pt x="42482" y="490147"/>
                      <a:pt x="50535" y="475560"/>
                    </a:cubicBezTo>
                    <a:cubicBezTo>
                      <a:pt x="56136" y="465412"/>
                      <a:pt x="91488" y="430863"/>
                      <a:pt x="92290" y="426030"/>
                    </a:cubicBezTo>
                    <a:cubicBezTo>
                      <a:pt x="92672" y="423707"/>
                      <a:pt x="102754" y="421157"/>
                      <a:pt x="113291" y="405864"/>
                    </a:cubicBezTo>
                    <a:cubicBezTo>
                      <a:pt x="119494" y="396865"/>
                      <a:pt x="121124" y="398070"/>
                      <a:pt x="123181" y="391577"/>
                    </a:cubicBezTo>
                    <a:cubicBezTo>
                      <a:pt x="132215" y="388772"/>
                      <a:pt x="136883" y="380000"/>
                      <a:pt x="126574" y="368370"/>
                    </a:cubicBezTo>
                    <a:cubicBezTo>
                      <a:pt x="119131" y="359978"/>
                      <a:pt x="65951" y="304337"/>
                      <a:pt x="63092" y="297900"/>
                    </a:cubicBezTo>
                    <a:cubicBezTo>
                      <a:pt x="62454" y="296467"/>
                      <a:pt x="60999" y="297286"/>
                      <a:pt x="56395" y="293498"/>
                    </a:cubicBezTo>
                    <a:cubicBezTo>
                      <a:pt x="81175" y="259333"/>
                      <a:pt x="93111" y="258862"/>
                      <a:pt x="91173" y="249272"/>
                    </a:cubicBezTo>
                    <a:cubicBezTo>
                      <a:pt x="113725" y="230347"/>
                      <a:pt x="103029" y="231541"/>
                      <a:pt x="109440" y="228915"/>
                    </a:cubicBezTo>
                    <a:cubicBezTo>
                      <a:pt x="109998" y="228687"/>
                      <a:pt x="109452" y="225379"/>
                      <a:pt x="109141" y="223543"/>
                    </a:cubicBezTo>
                    <a:cubicBezTo>
                      <a:pt x="104062" y="193444"/>
                      <a:pt x="86119" y="187553"/>
                      <a:pt x="80669" y="170896"/>
                    </a:cubicBezTo>
                    <a:cubicBezTo>
                      <a:pt x="80346" y="169914"/>
                      <a:pt x="79266" y="169200"/>
                      <a:pt x="78620" y="168298"/>
                    </a:cubicBezTo>
                    <a:cubicBezTo>
                      <a:pt x="73657" y="161445"/>
                      <a:pt x="76726" y="149373"/>
                      <a:pt x="74055" y="147046"/>
                    </a:cubicBezTo>
                    <a:cubicBezTo>
                      <a:pt x="74215" y="146823"/>
                      <a:pt x="74470" y="146619"/>
                      <a:pt x="74554" y="146384"/>
                    </a:cubicBezTo>
                    <a:cubicBezTo>
                      <a:pt x="79138" y="133965"/>
                      <a:pt x="90085" y="126214"/>
                      <a:pt x="97006" y="115523"/>
                    </a:cubicBezTo>
                    <a:cubicBezTo>
                      <a:pt x="104532" y="103890"/>
                      <a:pt x="170796" y="87236"/>
                      <a:pt x="106538" y="38540"/>
                    </a:cubicBezTo>
                    <a:cubicBezTo>
                      <a:pt x="75929" y="15345"/>
                      <a:pt x="81207" y="13030"/>
                      <a:pt x="65775" y="0"/>
                    </a:cubicBezTo>
                    <a:cubicBezTo>
                      <a:pt x="48251" y="527"/>
                      <a:pt x="30530" y="1058"/>
                      <a:pt x="12651" y="1584"/>
                    </a:cubicBezTo>
                    <a:cubicBezTo>
                      <a:pt x="14313" y="8241"/>
                      <a:pt x="18989" y="12835"/>
                      <a:pt x="22956" y="17731"/>
                    </a:cubicBezTo>
                    <a:cubicBezTo>
                      <a:pt x="28593" y="18266"/>
                      <a:pt x="57683" y="51993"/>
                      <a:pt x="64049" y="56235"/>
                    </a:cubicBezTo>
                    <a:cubicBezTo>
                      <a:pt x="90452" y="73858"/>
                      <a:pt x="83420" y="73910"/>
                      <a:pt x="88690" y="75866"/>
                    </a:cubicBezTo>
                    <a:cubicBezTo>
                      <a:pt x="94351" y="77965"/>
                      <a:pt x="91660" y="76500"/>
                      <a:pt x="71105" y="96949"/>
                    </a:cubicBezTo>
                    <a:cubicBezTo>
                      <a:pt x="67103" y="100932"/>
                      <a:pt x="46596" y="123229"/>
                      <a:pt x="38759" y="123409"/>
                    </a:cubicBezTo>
                    <a:cubicBezTo>
                      <a:pt x="34286" y="137225"/>
                      <a:pt x="32879" y="140019"/>
                      <a:pt x="34059" y="143115"/>
                    </a:cubicBezTo>
                    <a:cubicBezTo>
                      <a:pt x="38332" y="154342"/>
                      <a:pt x="36542" y="161677"/>
                      <a:pt x="45468" y="170273"/>
                    </a:cubicBezTo>
                    <a:cubicBezTo>
                      <a:pt x="51842" y="176411"/>
                      <a:pt x="74522" y="215892"/>
                      <a:pt x="75969" y="217692"/>
                    </a:cubicBezTo>
                    <a:cubicBezTo>
                      <a:pt x="68359" y="221412"/>
                      <a:pt x="58994" y="227753"/>
                      <a:pt x="57930" y="236194"/>
                    </a:cubicBezTo>
                    <a:cubicBezTo>
                      <a:pt x="57491" y="239670"/>
                      <a:pt x="48629" y="241530"/>
                      <a:pt x="33564" y="264884"/>
                    </a:cubicBezTo>
                    <a:cubicBezTo>
                      <a:pt x="30734" y="269270"/>
                      <a:pt x="25950" y="272251"/>
                      <a:pt x="24363" y="277555"/>
                    </a:cubicBezTo>
                    <a:cubicBezTo>
                      <a:pt x="18156" y="279243"/>
                      <a:pt x="19918" y="285808"/>
                      <a:pt x="17144" y="289675"/>
                    </a:cubicBezTo>
                    <a:cubicBezTo>
                      <a:pt x="11654" y="297306"/>
                      <a:pt x="18471" y="311381"/>
                      <a:pt x="23702" y="319151"/>
                    </a:cubicBezTo>
                    <a:cubicBezTo>
                      <a:pt x="26564" y="323410"/>
                      <a:pt x="42235" y="325828"/>
                      <a:pt x="53062" y="343304"/>
                    </a:cubicBezTo>
                    <a:cubicBezTo>
                      <a:pt x="56527" y="348899"/>
                      <a:pt x="81080" y="370737"/>
                      <a:pt x="85871" y="374987"/>
                    </a:cubicBezTo>
                    <a:cubicBezTo>
                      <a:pt x="75722" y="384741"/>
                      <a:pt x="62977" y="401095"/>
                      <a:pt x="61685" y="403226"/>
                    </a:cubicBezTo>
                    <a:cubicBezTo>
                      <a:pt x="61187" y="404049"/>
                      <a:pt x="57160" y="404272"/>
                      <a:pt x="56395" y="406004"/>
                    </a:cubicBezTo>
                    <a:cubicBezTo>
                      <a:pt x="54019" y="411416"/>
                      <a:pt x="23558" y="442472"/>
                      <a:pt x="11447" y="463201"/>
                    </a:cubicBezTo>
                    <a:cubicBezTo>
                      <a:pt x="2932" y="466860"/>
                      <a:pt x="-170" y="475908"/>
                      <a:pt x="1620" y="483247"/>
                    </a:cubicBezTo>
                    <a:cubicBezTo>
                      <a:pt x="-281" y="487254"/>
                      <a:pt x="-1358" y="489532"/>
                      <a:pt x="3346" y="492749"/>
                    </a:cubicBezTo>
                    <a:cubicBezTo>
                      <a:pt x="12392" y="498931"/>
                      <a:pt x="19851" y="512791"/>
                      <a:pt x="22597" y="515173"/>
                    </a:cubicBezTo>
                    <a:cubicBezTo>
                      <a:pt x="36183" y="526954"/>
                      <a:pt x="86852" y="576752"/>
                      <a:pt x="87613" y="578249"/>
                    </a:cubicBezTo>
                    <a:cubicBezTo>
                      <a:pt x="76100" y="587519"/>
                      <a:pt x="68139" y="599304"/>
                      <a:pt x="47322" y="622240"/>
                    </a:cubicBezTo>
                    <a:cubicBezTo>
                      <a:pt x="63611" y="622527"/>
                      <a:pt x="79780" y="622818"/>
                      <a:pt x="95818" y="623106"/>
                    </a:cubicBezTo>
                    <a:cubicBezTo>
                      <a:pt x="96998" y="621601"/>
                      <a:pt x="98509" y="619913"/>
                      <a:pt x="100546" y="61800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14882009" y="3615325"/>
                <a:ext cx="130448" cy="644277"/>
              </a:xfrm>
              <a:custGeom>
                <a:avLst/>
                <a:gdLst/>
                <a:ahLst/>
                <a:cxnLst/>
                <a:rect l="l" t="t" r="r" b="b"/>
                <a:pathLst>
                  <a:path w="130448" h="644277" extrusionOk="0">
                    <a:moveTo>
                      <a:pt x="123338" y="595561"/>
                    </a:moveTo>
                    <a:cubicBezTo>
                      <a:pt x="135381" y="587168"/>
                      <a:pt x="130282" y="571380"/>
                      <a:pt x="117430" y="568371"/>
                    </a:cubicBezTo>
                    <a:cubicBezTo>
                      <a:pt x="111809" y="553517"/>
                      <a:pt x="99458" y="553889"/>
                      <a:pt x="96118" y="544454"/>
                    </a:cubicBezTo>
                    <a:cubicBezTo>
                      <a:pt x="95567" y="542898"/>
                      <a:pt x="93602" y="541441"/>
                      <a:pt x="91952" y="540767"/>
                    </a:cubicBezTo>
                    <a:cubicBezTo>
                      <a:pt x="87650" y="539015"/>
                      <a:pt x="72354" y="517380"/>
                      <a:pt x="58991" y="509263"/>
                    </a:cubicBezTo>
                    <a:cubicBezTo>
                      <a:pt x="57516" y="508369"/>
                      <a:pt x="54064" y="503185"/>
                      <a:pt x="51193" y="500459"/>
                    </a:cubicBezTo>
                    <a:cubicBezTo>
                      <a:pt x="41135" y="490897"/>
                      <a:pt x="41163" y="493795"/>
                      <a:pt x="44030" y="490686"/>
                    </a:cubicBezTo>
                    <a:cubicBezTo>
                      <a:pt x="44269" y="490426"/>
                      <a:pt x="81407" y="447405"/>
                      <a:pt x="83074" y="446244"/>
                    </a:cubicBezTo>
                    <a:cubicBezTo>
                      <a:pt x="91059" y="440672"/>
                      <a:pt x="87726" y="437783"/>
                      <a:pt x="91657" y="435389"/>
                    </a:cubicBezTo>
                    <a:cubicBezTo>
                      <a:pt x="104988" y="427271"/>
                      <a:pt x="114539" y="412010"/>
                      <a:pt x="118426" y="406116"/>
                    </a:cubicBezTo>
                    <a:cubicBezTo>
                      <a:pt x="112614" y="400185"/>
                      <a:pt x="106750" y="394303"/>
                      <a:pt x="100866" y="388436"/>
                    </a:cubicBezTo>
                    <a:cubicBezTo>
                      <a:pt x="106997" y="383983"/>
                      <a:pt x="112698" y="379916"/>
                      <a:pt x="118004" y="376149"/>
                    </a:cubicBezTo>
                    <a:cubicBezTo>
                      <a:pt x="107714" y="365206"/>
                      <a:pt x="63580" y="318194"/>
                      <a:pt x="61267" y="313002"/>
                    </a:cubicBezTo>
                    <a:cubicBezTo>
                      <a:pt x="60649" y="311609"/>
                      <a:pt x="59234" y="312403"/>
                      <a:pt x="54765" y="308727"/>
                    </a:cubicBezTo>
                    <a:cubicBezTo>
                      <a:pt x="78975" y="275340"/>
                      <a:pt x="90421" y="275140"/>
                      <a:pt x="88531" y="265790"/>
                    </a:cubicBezTo>
                    <a:cubicBezTo>
                      <a:pt x="110429" y="247416"/>
                      <a:pt x="100068" y="248565"/>
                      <a:pt x="106267" y="246023"/>
                    </a:cubicBezTo>
                    <a:cubicBezTo>
                      <a:pt x="106809" y="245804"/>
                      <a:pt x="106279" y="242591"/>
                      <a:pt x="105980" y="240811"/>
                    </a:cubicBezTo>
                    <a:cubicBezTo>
                      <a:pt x="105817" y="239845"/>
                      <a:pt x="104736" y="238999"/>
                      <a:pt x="104673" y="238058"/>
                    </a:cubicBezTo>
                    <a:cubicBezTo>
                      <a:pt x="104378" y="233472"/>
                      <a:pt x="104198" y="231972"/>
                      <a:pt x="102380" y="231038"/>
                    </a:cubicBezTo>
                    <a:cubicBezTo>
                      <a:pt x="102197" y="217724"/>
                      <a:pt x="97118" y="219560"/>
                      <a:pt x="91274" y="209906"/>
                    </a:cubicBezTo>
                    <a:cubicBezTo>
                      <a:pt x="87132" y="203062"/>
                      <a:pt x="80905" y="197563"/>
                      <a:pt x="78334" y="189697"/>
                    </a:cubicBezTo>
                    <a:cubicBezTo>
                      <a:pt x="78023" y="188743"/>
                      <a:pt x="76970" y="188048"/>
                      <a:pt x="76340" y="187174"/>
                    </a:cubicBezTo>
                    <a:cubicBezTo>
                      <a:pt x="71521" y="180522"/>
                      <a:pt x="74503" y="168801"/>
                      <a:pt x="71907" y="166542"/>
                    </a:cubicBezTo>
                    <a:cubicBezTo>
                      <a:pt x="72063" y="166326"/>
                      <a:pt x="72310" y="166127"/>
                      <a:pt x="72394" y="165899"/>
                    </a:cubicBezTo>
                    <a:cubicBezTo>
                      <a:pt x="76847" y="153843"/>
                      <a:pt x="87475" y="146316"/>
                      <a:pt x="94192" y="135936"/>
                    </a:cubicBezTo>
                    <a:cubicBezTo>
                      <a:pt x="100834" y="125672"/>
                      <a:pt x="166185" y="108734"/>
                      <a:pt x="103449" y="61192"/>
                    </a:cubicBezTo>
                    <a:cubicBezTo>
                      <a:pt x="71337" y="36859"/>
                      <a:pt x="79928" y="36205"/>
                      <a:pt x="59848" y="20505"/>
                    </a:cubicBezTo>
                    <a:cubicBezTo>
                      <a:pt x="53705" y="15700"/>
                      <a:pt x="62041" y="18681"/>
                      <a:pt x="64640" y="11502"/>
                    </a:cubicBezTo>
                    <a:cubicBezTo>
                      <a:pt x="65545" y="9007"/>
                      <a:pt x="67658" y="7986"/>
                      <a:pt x="69189" y="6274"/>
                    </a:cubicBezTo>
                    <a:cubicBezTo>
                      <a:pt x="71963" y="3165"/>
                      <a:pt x="74132" y="1213"/>
                      <a:pt x="75424" y="0"/>
                    </a:cubicBezTo>
                    <a:cubicBezTo>
                      <a:pt x="58242" y="718"/>
                      <a:pt x="39541" y="1461"/>
                      <a:pt x="19501" y="2227"/>
                    </a:cubicBezTo>
                    <a:cubicBezTo>
                      <a:pt x="11496" y="6892"/>
                      <a:pt x="10826" y="19811"/>
                      <a:pt x="12628" y="24428"/>
                    </a:cubicBezTo>
                    <a:cubicBezTo>
                      <a:pt x="12389" y="30207"/>
                      <a:pt x="23013" y="42710"/>
                      <a:pt x="25209" y="43420"/>
                    </a:cubicBezTo>
                    <a:cubicBezTo>
                      <a:pt x="32596" y="45815"/>
                      <a:pt x="54702" y="73372"/>
                      <a:pt x="62192" y="78372"/>
                    </a:cubicBezTo>
                    <a:cubicBezTo>
                      <a:pt x="87826" y="95481"/>
                      <a:pt x="81001" y="95533"/>
                      <a:pt x="86115" y="97432"/>
                    </a:cubicBezTo>
                    <a:cubicBezTo>
                      <a:pt x="88145" y="98183"/>
                      <a:pt x="91198" y="99105"/>
                      <a:pt x="84764" y="103028"/>
                    </a:cubicBezTo>
                    <a:cubicBezTo>
                      <a:pt x="77911" y="107202"/>
                      <a:pt x="47382" y="143371"/>
                      <a:pt x="37639" y="143590"/>
                    </a:cubicBezTo>
                    <a:cubicBezTo>
                      <a:pt x="33298" y="157008"/>
                      <a:pt x="31930" y="159717"/>
                      <a:pt x="33075" y="162726"/>
                    </a:cubicBezTo>
                    <a:cubicBezTo>
                      <a:pt x="37225" y="173629"/>
                      <a:pt x="35486" y="180745"/>
                      <a:pt x="44153" y="189094"/>
                    </a:cubicBezTo>
                    <a:cubicBezTo>
                      <a:pt x="50356" y="195064"/>
                      <a:pt x="72350" y="233376"/>
                      <a:pt x="73773" y="235132"/>
                    </a:cubicBezTo>
                    <a:cubicBezTo>
                      <a:pt x="66390" y="238744"/>
                      <a:pt x="57289" y="244902"/>
                      <a:pt x="56256" y="253095"/>
                    </a:cubicBezTo>
                    <a:cubicBezTo>
                      <a:pt x="55830" y="256471"/>
                      <a:pt x="47227" y="258271"/>
                      <a:pt x="32596" y="280951"/>
                    </a:cubicBezTo>
                    <a:cubicBezTo>
                      <a:pt x="29850" y="285209"/>
                      <a:pt x="25205" y="288103"/>
                      <a:pt x="23662" y="293251"/>
                    </a:cubicBezTo>
                    <a:cubicBezTo>
                      <a:pt x="17635" y="294891"/>
                      <a:pt x="19349" y="301264"/>
                      <a:pt x="16650" y="305020"/>
                    </a:cubicBezTo>
                    <a:cubicBezTo>
                      <a:pt x="11320" y="312427"/>
                      <a:pt x="17942" y="326095"/>
                      <a:pt x="23017" y="333642"/>
                    </a:cubicBezTo>
                    <a:cubicBezTo>
                      <a:pt x="25799" y="337777"/>
                      <a:pt x="41008" y="340123"/>
                      <a:pt x="51524" y="357092"/>
                    </a:cubicBezTo>
                    <a:cubicBezTo>
                      <a:pt x="54881" y="362512"/>
                      <a:pt x="78577" y="383596"/>
                      <a:pt x="83381" y="387854"/>
                    </a:cubicBezTo>
                    <a:cubicBezTo>
                      <a:pt x="68993" y="401678"/>
                      <a:pt x="21713" y="455371"/>
                      <a:pt x="11121" y="473501"/>
                    </a:cubicBezTo>
                    <a:cubicBezTo>
                      <a:pt x="2853" y="477049"/>
                      <a:pt x="-157" y="485837"/>
                      <a:pt x="1581" y="492964"/>
                    </a:cubicBezTo>
                    <a:cubicBezTo>
                      <a:pt x="-265" y="496848"/>
                      <a:pt x="-1333" y="499058"/>
                      <a:pt x="3255" y="502187"/>
                    </a:cubicBezTo>
                    <a:cubicBezTo>
                      <a:pt x="12034" y="508190"/>
                      <a:pt x="19281" y="521647"/>
                      <a:pt x="21944" y="523957"/>
                    </a:cubicBezTo>
                    <a:cubicBezTo>
                      <a:pt x="42184" y="541513"/>
                      <a:pt x="84939" y="584937"/>
                      <a:pt x="85071" y="585197"/>
                    </a:cubicBezTo>
                    <a:cubicBezTo>
                      <a:pt x="80594" y="588796"/>
                      <a:pt x="81742" y="586334"/>
                      <a:pt x="78720" y="590109"/>
                    </a:cubicBezTo>
                    <a:cubicBezTo>
                      <a:pt x="49391" y="626765"/>
                      <a:pt x="31436" y="639532"/>
                      <a:pt x="32855" y="643782"/>
                    </a:cubicBezTo>
                    <a:cubicBezTo>
                      <a:pt x="49109" y="643974"/>
                      <a:pt x="64883" y="644137"/>
                      <a:pt x="80183" y="644277"/>
                    </a:cubicBezTo>
                    <a:cubicBezTo>
                      <a:pt x="86929" y="636691"/>
                      <a:pt x="122397" y="596219"/>
                      <a:pt x="123338" y="5955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13437655" y="3657165"/>
                <a:ext cx="126619" cy="591246"/>
              </a:xfrm>
              <a:custGeom>
                <a:avLst/>
                <a:gdLst/>
                <a:ahLst/>
                <a:cxnLst/>
                <a:rect l="l" t="t" r="r" b="b"/>
                <a:pathLst>
                  <a:path w="126619" h="591246" extrusionOk="0">
                    <a:moveTo>
                      <a:pt x="123295" y="540731"/>
                    </a:moveTo>
                    <a:cubicBezTo>
                      <a:pt x="132468" y="528447"/>
                      <a:pt x="114604" y="527605"/>
                      <a:pt x="113201" y="523798"/>
                    </a:cubicBezTo>
                    <a:cubicBezTo>
                      <a:pt x="109700" y="514264"/>
                      <a:pt x="98108" y="512643"/>
                      <a:pt x="95209" y="506210"/>
                    </a:cubicBezTo>
                    <a:cubicBezTo>
                      <a:pt x="88460" y="491236"/>
                      <a:pt x="75014" y="486671"/>
                      <a:pt x="54730" y="460072"/>
                    </a:cubicBezTo>
                    <a:cubicBezTo>
                      <a:pt x="59020" y="452932"/>
                      <a:pt x="62177" y="456859"/>
                      <a:pt x="74412" y="439934"/>
                    </a:cubicBezTo>
                    <a:cubicBezTo>
                      <a:pt x="98929" y="406024"/>
                      <a:pt x="102545" y="412381"/>
                      <a:pt x="111746" y="394171"/>
                    </a:cubicBezTo>
                    <a:cubicBezTo>
                      <a:pt x="117662" y="382438"/>
                      <a:pt x="124710" y="385288"/>
                      <a:pt x="96489" y="355891"/>
                    </a:cubicBezTo>
                    <a:cubicBezTo>
                      <a:pt x="89680" y="348795"/>
                      <a:pt x="82321" y="341891"/>
                      <a:pt x="76620" y="333981"/>
                    </a:cubicBezTo>
                    <a:cubicBezTo>
                      <a:pt x="68571" y="322819"/>
                      <a:pt x="55352" y="316426"/>
                      <a:pt x="49572" y="303424"/>
                    </a:cubicBezTo>
                    <a:cubicBezTo>
                      <a:pt x="48966" y="302063"/>
                      <a:pt x="47622" y="302809"/>
                      <a:pt x="43289" y="299321"/>
                    </a:cubicBezTo>
                    <a:cubicBezTo>
                      <a:pt x="48192" y="292844"/>
                      <a:pt x="86790" y="247799"/>
                      <a:pt x="99096" y="243246"/>
                    </a:cubicBezTo>
                    <a:cubicBezTo>
                      <a:pt x="103721" y="241538"/>
                      <a:pt x="102995" y="234582"/>
                      <a:pt x="108493" y="233636"/>
                    </a:cubicBezTo>
                    <a:cubicBezTo>
                      <a:pt x="108748" y="233592"/>
                      <a:pt x="107863" y="235396"/>
                      <a:pt x="111841" y="215406"/>
                    </a:cubicBezTo>
                    <a:cubicBezTo>
                      <a:pt x="113651" y="213031"/>
                      <a:pt x="111769" y="211977"/>
                      <a:pt x="109067" y="205460"/>
                    </a:cubicBezTo>
                    <a:cubicBezTo>
                      <a:pt x="84250" y="198520"/>
                      <a:pt x="55276" y="142573"/>
                      <a:pt x="50700" y="140138"/>
                    </a:cubicBezTo>
                    <a:cubicBezTo>
                      <a:pt x="45378" y="137313"/>
                      <a:pt x="42416" y="132656"/>
                      <a:pt x="40136" y="127655"/>
                    </a:cubicBezTo>
                    <a:cubicBezTo>
                      <a:pt x="41463" y="126510"/>
                      <a:pt x="42647" y="125065"/>
                      <a:pt x="43815" y="123457"/>
                    </a:cubicBezTo>
                    <a:cubicBezTo>
                      <a:pt x="56843" y="105490"/>
                      <a:pt x="74735" y="99871"/>
                      <a:pt x="88556" y="85847"/>
                    </a:cubicBezTo>
                    <a:cubicBezTo>
                      <a:pt x="107823" y="66300"/>
                      <a:pt x="112949" y="60310"/>
                      <a:pt x="125352" y="52819"/>
                    </a:cubicBezTo>
                    <a:cubicBezTo>
                      <a:pt x="122573" y="48964"/>
                      <a:pt x="127831" y="48852"/>
                      <a:pt x="126352" y="42000"/>
                    </a:cubicBezTo>
                    <a:cubicBezTo>
                      <a:pt x="124379" y="32697"/>
                      <a:pt x="102258" y="13437"/>
                      <a:pt x="90701" y="0"/>
                    </a:cubicBezTo>
                    <a:cubicBezTo>
                      <a:pt x="74448" y="411"/>
                      <a:pt x="58948" y="806"/>
                      <a:pt x="44270" y="1173"/>
                    </a:cubicBezTo>
                    <a:cubicBezTo>
                      <a:pt x="49165" y="6497"/>
                      <a:pt x="49197" y="9143"/>
                      <a:pt x="55161" y="14722"/>
                    </a:cubicBezTo>
                    <a:cubicBezTo>
                      <a:pt x="101401" y="57971"/>
                      <a:pt x="82433" y="27082"/>
                      <a:pt x="40965" y="83129"/>
                    </a:cubicBezTo>
                    <a:cubicBezTo>
                      <a:pt x="36962" y="88537"/>
                      <a:pt x="22404" y="94300"/>
                      <a:pt x="18425" y="99727"/>
                    </a:cubicBezTo>
                    <a:cubicBezTo>
                      <a:pt x="14371" y="105266"/>
                      <a:pt x="11616" y="109134"/>
                      <a:pt x="8144" y="110634"/>
                    </a:cubicBezTo>
                    <a:cubicBezTo>
                      <a:pt x="131" y="114098"/>
                      <a:pt x="1271" y="124594"/>
                      <a:pt x="900" y="125476"/>
                    </a:cubicBezTo>
                    <a:cubicBezTo>
                      <a:pt x="-1348" y="130792"/>
                      <a:pt x="948" y="135401"/>
                      <a:pt x="4125" y="138757"/>
                    </a:cubicBezTo>
                    <a:cubicBezTo>
                      <a:pt x="11572" y="146623"/>
                      <a:pt x="13111" y="154122"/>
                      <a:pt x="22463" y="160380"/>
                    </a:cubicBezTo>
                    <a:cubicBezTo>
                      <a:pt x="26199" y="162878"/>
                      <a:pt x="35459" y="183096"/>
                      <a:pt x="38629" y="186715"/>
                    </a:cubicBezTo>
                    <a:cubicBezTo>
                      <a:pt x="41969" y="190531"/>
                      <a:pt x="46705" y="193212"/>
                      <a:pt x="49687" y="197239"/>
                    </a:cubicBezTo>
                    <a:cubicBezTo>
                      <a:pt x="66730" y="220274"/>
                      <a:pt x="50385" y="199119"/>
                      <a:pt x="70545" y="217836"/>
                    </a:cubicBezTo>
                    <a:cubicBezTo>
                      <a:pt x="65757" y="223024"/>
                      <a:pt x="61535" y="228723"/>
                      <a:pt x="57034" y="234103"/>
                    </a:cubicBezTo>
                    <a:cubicBezTo>
                      <a:pt x="41316" y="252903"/>
                      <a:pt x="35778" y="252333"/>
                      <a:pt x="33913" y="257597"/>
                    </a:cubicBezTo>
                    <a:cubicBezTo>
                      <a:pt x="30600" y="266967"/>
                      <a:pt x="15571" y="280768"/>
                      <a:pt x="13039" y="292365"/>
                    </a:cubicBezTo>
                    <a:cubicBezTo>
                      <a:pt x="10173" y="296483"/>
                      <a:pt x="6174" y="296651"/>
                      <a:pt x="7047" y="307374"/>
                    </a:cubicBezTo>
                    <a:cubicBezTo>
                      <a:pt x="7733" y="315815"/>
                      <a:pt x="15941" y="327600"/>
                      <a:pt x="19286" y="329216"/>
                    </a:cubicBezTo>
                    <a:cubicBezTo>
                      <a:pt x="39972" y="339217"/>
                      <a:pt x="26653" y="340486"/>
                      <a:pt x="75994" y="382023"/>
                    </a:cubicBezTo>
                    <a:cubicBezTo>
                      <a:pt x="68145" y="389255"/>
                      <a:pt x="68747" y="386888"/>
                      <a:pt x="67212" y="389107"/>
                    </a:cubicBezTo>
                    <a:cubicBezTo>
                      <a:pt x="31429" y="441060"/>
                      <a:pt x="24748" y="439798"/>
                      <a:pt x="14658" y="464665"/>
                    </a:cubicBezTo>
                    <a:cubicBezTo>
                      <a:pt x="9519" y="477332"/>
                      <a:pt x="24480" y="485290"/>
                      <a:pt x="30086" y="490175"/>
                    </a:cubicBezTo>
                    <a:cubicBezTo>
                      <a:pt x="67667" y="522944"/>
                      <a:pt x="76254" y="534569"/>
                      <a:pt x="81277" y="539150"/>
                    </a:cubicBezTo>
                    <a:cubicBezTo>
                      <a:pt x="81520" y="539374"/>
                      <a:pt x="39354" y="578289"/>
                      <a:pt x="31517" y="591247"/>
                    </a:cubicBezTo>
                    <a:cubicBezTo>
                      <a:pt x="45852" y="590820"/>
                      <a:pt x="60471" y="590433"/>
                      <a:pt x="75353" y="590078"/>
                    </a:cubicBezTo>
                    <a:cubicBezTo>
                      <a:pt x="82963" y="587100"/>
                      <a:pt x="88038" y="579490"/>
                      <a:pt x="114341" y="558414"/>
                    </a:cubicBezTo>
                    <a:cubicBezTo>
                      <a:pt x="119719" y="552636"/>
                      <a:pt x="122027" y="547803"/>
                      <a:pt x="123295" y="5407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13745794" y="3650369"/>
                <a:ext cx="125888" cy="593908"/>
              </a:xfrm>
              <a:custGeom>
                <a:avLst/>
                <a:gdLst/>
                <a:ahLst/>
                <a:cxnLst/>
                <a:rect l="l" t="t" r="r" b="b"/>
                <a:pathLst>
                  <a:path w="125888" h="593908" extrusionOk="0">
                    <a:moveTo>
                      <a:pt x="89975" y="587017"/>
                    </a:moveTo>
                    <a:cubicBezTo>
                      <a:pt x="90585" y="584814"/>
                      <a:pt x="100583" y="583401"/>
                      <a:pt x="112343" y="569740"/>
                    </a:cubicBezTo>
                    <a:cubicBezTo>
                      <a:pt x="117454" y="563790"/>
                      <a:pt x="131447" y="555681"/>
                      <a:pt x="123497" y="535195"/>
                    </a:cubicBezTo>
                    <a:cubicBezTo>
                      <a:pt x="125084" y="530710"/>
                      <a:pt x="112829" y="522533"/>
                      <a:pt x="107970" y="520916"/>
                    </a:cubicBezTo>
                    <a:cubicBezTo>
                      <a:pt x="103724" y="519507"/>
                      <a:pt x="79498" y="493695"/>
                      <a:pt x="76213" y="490107"/>
                    </a:cubicBezTo>
                    <a:cubicBezTo>
                      <a:pt x="74718" y="488471"/>
                      <a:pt x="74256" y="485873"/>
                      <a:pt x="72725" y="484288"/>
                    </a:cubicBezTo>
                    <a:cubicBezTo>
                      <a:pt x="29136" y="439308"/>
                      <a:pt x="41303" y="452549"/>
                      <a:pt x="46286" y="442141"/>
                    </a:cubicBezTo>
                    <a:cubicBezTo>
                      <a:pt x="50544" y="433250"/>
                      <a:pt x="83038" y="397148"/>
                      <a:pt x="93674" y="389362"/>
                    </a:cubicBezTo>
                    <a:cubicBezTo>
                      <a:pt x="105670" y="380578"/>
                      <a:pt x="106786" y="369113"/>
                      <a:pt x="122170" y="357591"/>
                    </a:cubicBezTo>
                    <a:cubicBezTo>
                      <a:pt x="125443" y="329803"/>
                      <a:pt x="102596" y="329256"/>
                      <a:pt x="98542" y="317779"/>
                    </a:cubicBezTo>
                    <a:cubicBezTo>
                      <a:pt x="97992" y="316222"/>
                      <a:pt x="96026" y="314765"/>
                      <a:pt x="94376" y="314091"/>
                    </a:cubicBezTo>
                    <a:cubicBezTo>
                      <a:pt x="90074" y="312339"/>
                      <a:pt x="74778" y="290705"/>
                      <a:pt x="61415" y="282587"/>
                    </a:cubicBezTo>
                    <a:cubicBezTo>
                      <a:pt x="59701" y="281546"/>
                      <a:pt x="61196" y="280867"/>
                      <a:pt x="45106" y="266305"/>
                    </a:cubicBezTo>
                    <a:cubicBezTo>
                      <a:pt x="58055" y="240336"/>
                      <a:pt x="127093" y="185710"/>
                      <a:pt x="111948" y="173087"/>
                    </a:cubicBezTo>
                    <a:cubicBezTo>
                      <a:pt x="112913" y="165660"/>
                      <a:pt x="109289" y="168206"/>
                      <a:pt x="90979" y="143507"/>
                    </a:cubicBezTo>
                    <a:cubicBezTo>
                      <a:pt x="87108" y="138287"/>
                      <a:pt x="71645" y="133178"/>
                      <a:pt x="67483" y="128194"/>
                    </a:cubicBezTo>
                    <a:cubicBezTo>
                      <a:pt x="46944" y="103582"/>
                      <a:pt x="60634" y="110814"/>
                      <a:pt x="62073" y="99651"/>
                    </a:cubicBezTo>
                    <a:cubicBezTo>
                      <a:pt x="123346" y="42913"/>
                      <a:pt x="107276" y="57895"/>
                      <a:pt x="80598" y="33272"/>
                    </a:cubicBezTo>
                    <a:cubicBezTo>
                      <a:pt x="36990" y="-6928"/>
                      <a:pt x="61029" y="15588"/>
                      <a:pt x="45792" y="0"/>
                    </a:cubicBezTo>
                    <a:cubicBezTo>
                      <a:pt x="30874" y="391"/>
                      <a:pt x="16168" y="774"/>
                      <a:pt x="1677" y="1153"/>
                    </a:cubicBezTo>
                    <a:cubicBezTo>
                      <a:pt x="20258" y="27708"/>
                      <a:pt x="61754" y="50348"/>
                      <a:pt x="57500" y="55760"/>
                    </a:cubicBezTo>
                    <a:cubicBezTo>
                      <a:pt x="41901" y="75630"/>
                      <a:pt x="42778" y="69473"/>
                      <a:pt x="40677" y="72945"/>
                    </a:cubicBezTo>
                    <a:cubicBezTo>
                      <a:pt x="28355" y="93314"/>
                      <a:pt x="30284" y="91119"/>
                      <a:pt x="29822" y="91215"/>
                    </a:cubicBezTo>
                    <a:cubicBezTo>
                      <a:pt x="24289" y="92380"/>
                      <a:pt x="26298" y="97811"/>
                      <a:pt x="21861" y="103770"/>
                    </a:cubicBezTo>
                    <a:cubicBezTo>
                      <a:pt x="-3278" y="137528"/>
                      <a:pt x="50408" y="152917"/>
                      <a:pt x="56627" y="159865"/>
                    </a:cubicBezTo>
                    <a:cubicBezTo>
                      <a:pt x="63444" y="167484"/>
                      <a:pt x="62934" y="167328"/>
                      <a:pt x="72518" y="176016"/>
                    </a:cubicBezTo>
                    <a:cubicBezTo>
                      <a:pt x="72111" y="177999"/>
                      <a:pt x="72063" y="180625"/>
                      <a:pt x="68655" y="180510"/>
                    </a:cubicBezTo>
                    <a:cubicBezTo>
                      <a:pt x="66470" y="180434"/>
                      <a:pt x="68408" y="185806"/>
                      <a:pt x="63405" y="187881"/>
                    </a:cubicBezTo>
                    <a:cubicBezTo>
                      <a:pt x="53638" y="191939"/>
                      <a:pt x="20860" y="234294"/>
                      <a:pt x="14677" y="242715"/>
                    </a:cubicBezTo>
                    <a:cubicBezTo>
                      <a:pt x="7454" y="252548"/>
                      <a:pt x="-2086" y="257333"/>
                      <a:pt x="7820" y="274223"/>
                    </a:cubicBezTo>
                    <a:cubicBezTo>
                      <a:pt x="9515" y="286027"/>
                      <a:pt x="58784" y="329037"/>
                      <a:pt x="78525" y="348871"/>
                    </a:cubicBezTo>
                    <a:cubicBezTo>
                      <a:pt x="70393" y="354993"/>
                      <a:pt x="71800" y="358158"/>
                      <a:pt x="68172" y="360485"/>
                    </a:cubicBezTo>
                    <a:cubicBezTo>
                      <a:pt x="57796" y="367141"/>
                      <a:pt x="56113" y="375215"/>
                      <a:pt x="47331" y="384761"/>
                    </a:cubicBezTo>
                    <a:cubicBezTo>
                      <a:pt x="33769" y="399503"/>
                      <a:pt x="48702" y="378575"/>
                      <a:pt x="8502" y="433389"/>
                    </a:cubicBezTo>
                    <a:cubicBezTo>
                      <a:pt x="4300" y="433685"/>
                      <a:pt x="5879" y="438166"/>
                      <a:pt x="2614" y="440078"/>
                    </a:cubicBezTo>
                    <a:cubicBezTo>
                      <a:pt x="-5909" y="445062"/>
                      <a:pt x="9064" y="469179"/>
                      <a:pt x="9933" y="471019"/>
                    </a:cubicBezTo>
                    <a:cubicBezTo>
                      <a:pt x="15766" y="473864"/>
                      <a:pt x="18297" y="479679"/>
                      <a:pt x="21885" y="484504"/>
                    </a:cubicBezTo>
                    <a:cubicBezTo>
                      <a:pt x="26270" y="490402"/>
                      <a:pt x="44556" y="504410"/>
                      <a:pt x="47889" y="516179"/>
                    </a:cubicBezTo>
                    <a:cubicBezTo>
                      <a:pt x="48846" y="519559"/>
                      <a:pt x="65270" y="527082"/>
                      <a:pt x="68308" y="537375"/>
                    </a:cubicBezTo>
                    <a:cubicBezTo>
                      <a:pt x="68946" y="539550"/>
                      <a:pt x="69137" y="534006"/>
                      <a:pt x="78466" y="545983"/>
                    </a:cubicBezTo>
                    <a:cubicBezTo>
                      <a:pt x="73662" y="551658"/>
                      <a:pt x="67343" y="555852"/>
                      <a:pt x="62799" y="561806"/>
                    </a:cubicBezTo>
                    <a:cubicBezTo>
                      <a:pt x="62225" y="562557"/>
                      <a:pt x="58334" y="562321"/>
                      <a:pt x="57405" y="563938"/>
                    </a:cubicBezTo>
                    <a:cubicBezTo>
                      <a:pt x="56293" y="565873"/>
                      <a:pt x="38082" y="582838"/>
                      <a:pt x="26677" y="593909"/>
                    </a:cubicBezTo>
                    <a:cubicBezTo>
                      <a:pt x="45573" y="593877"/>
                      <a:pt x="64656" y="593877"/>
                      <a:pt x="83891" y="593901"/>
                    </a:cubicBezTo>
                    <a:cubicBezTo>
                      <a:pt x="87846" y="592743"/>
                      <a:pt x="88958" y="590660"/>
                      <a:pt x="89975" y="5870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13145442" y="3657607"/>
                <a:ext cx="130743" cy="613652"/>
              </a:xfrm>
              <a:custGeom>
                <a:avLst/>
                <a:gdLst/>
                <a:ahLst/>
                <a:cxnLst/>
                <a:rect l="l" t="t" r="r" b="b"/>
                <a:pathLst>
                  <a:path w="130743" h="613652" extrusionOk="0">
                    <a:moveTo>
                      <a:pt x="123323" y="553287"/>
                    </a:moveTo>
                    <a:cubicBezTo>
                      <a:pt x="135366" y="544890"/>
                      <a:pt x="130267" y="529102"/>
                      <a:pt x="117414" y="526093"/>
                    </a:cubicBezTo>
                    <a:cubicBezTo>
                      <a:pt x="111805" y="511279"/>
                      <a:pt x="99491" y="511754"/>
                      <a:pt x="96102" y="502176"/>
                    </a:cubicBezTo>
                    <a:cubicBezTo>
                      <a:pt x="95552" y="500620"/>
                      <a:pt x="93587" y="499163"/>
                      <a:pt x="91937" y="498488"/>
                    </a:cubicBezTo>
                    <a:cubicBezTo>
                      <a:pt x="87635" y="496736"/>
                      <a:pt x="72339" y="475102"/>
                      <a:pt x="58976" y="466985"/>
                    </a:cubicBezTo>
                    <a:cubicBezTo>
                      <a:pt x="57892" y="466322"/>
                      <a:pt x="57154" y="465077"/>
                      <a:pt x="56285" y="464071"/>
                    </a:cubicBezTo>
                    <a:cubicBezTo>
                      <a:pt x="36105" y="440777"/>
                      <a:pt x="41240" y="457375"/>
                      <a:pt x="49058" y="443211"/>
                    </a:cubicBezTo>
                    <a:cubicBezTo>
                      <a:pt x="54487" y="433378"/>
                      <a:pt x="88827" y="399807"/>
                      <a:pt x="89596" y="395122"/>
                    </a:cubicBezTo>
                    <a:cubicBezTo>
                      <a:pt x="89967" y="392867"/>
                      <a:pt x="99758" y="390389"/>
                      <a:pt x="109984" y="375543"/>
                    </a:cubicBezTo>
                    <a:cubicBezTo>
                      <a:pt x="116003" y="366803"/>
                      <a:pt x="117586" y="367976"/>
                      <a:pt x="119587" y="361671"/>
                    </a:cubicBezTo>
                    <a:cubicBezTo>
                      <a:pt x="128357" y="358949"/>
                      <a:pt x="132890" y="350428"/>
                      <a:pt x="122880" y="339138"/>
                    </a:cubicBezTo>
                    <a:cubicBezTo>
                      <a:pt x="115652" y="330989"/>
                      <a:pt x="64023" y="276969"/>
                      <a:pt x="61244" y="270719"/>
                    </a:cubicBezTo>
                    <a:cubicBezTo>
                      <a:pt x="60622" y="269326"/>
                      <a:pt x="59211" y="270121"/>
                      <a:pt x="54742" y="266445"/>
                    </a:cubicBezTo>
                    <a:cubicBezTo>
                      <a:pt x="78801" y="233273"/>
                      <a:pt x="90390" y="232814"/>
                      <a:pt x="88508" y="223508"/>
                    </a:cubicBezTo>
                    <a:cubicBezTo>
                      <a:pt x="110402" y="205134"/>
                      <a:pt x="100017" y="206295"/>
                      <a:pt x="106244" y="203741"/>
                    </a:cubicBezTo>
                    <a:cubicBezTo>
                      <a:pt x="106786" y="203522"/>
                      <a:pt x="106256" y="200309"/>
                      <a:pt x="105957" y="198529"/>
                    </a:cubicBezTo>
                    <a:cubicBezTo>
                      <a:pt x="102892" y="180367"/>
                      <a:pt x="92052" y="166626"/>
                      <a:pt x="76321" y="144892"/>
                    </a:cubicBezTo>
                    <a:cubicBezTo>
                      <a:pt x="71502" y="138239"/>
                      <a:pt x="74484" y="126518"/>
                      <a:pt x="71888" y="124259"/>
                    </a:cubicBezTo>
                    <a:cubicBezTo>
                      <a:pt x="72044" y="124044"/>
                      <a:pt x="72291" y="123844"/>
                      <a:pt x="72375" y="123617"/>
                    </a:cubicBezTo>
                    <a:cubicBezTo>
                      <a:pt x="76840" y="111561"/>
                      <a:pt x="87464" y="104030"/>
                      <a:pt x="94185" y="93650"/>
                    </a:cubicBezTo>
                    <a:cubicBezTo>
                      <a:pt x="95788" y="91171"/>
                      <a:pt x="132519" y="72143"/>
                      <a:pt x="130419" y="55154"/>
                    </a:cubicBezTo>
                    <a:cubicBezTo>
                      <a:pt x="134529" y="37989"/>
                      <a:pt x="98590" y="17552"/>
                      <a:pt x="82062" y="476"/>
                    </a:cubicBezTo>
                    <a:cubicBezTo>
                      <a:pt x="62839" y="-347"/>
                      <a:pt x="43811" y="-279"/>
                      <a:pt x="27100" y="2100"/>
                    </a:cubicBezTo>
                    <a:cubicBezTo>
                      <a:pt x="35862" y="7535"/>
                      <a:pt x="55141" y="31389"/>
                      <a:pt x="62181" y="36086"/>
                    </a:cubicBezTo>
                    <a:cubicBezTo>
                      <a:pt x="87815" y="53195"/>
                      <a:pt x="80986" y="53246"/>
                      <a:pt x="86104" y="55146"/>
                    </a:cubicBezTo>
                    <a:cubicBezTo>
                      <a:pt x="91602" y="57185"/>
                      <a:pt x="88991" y="55765"/>
                      <a:pt x="69034" y="75615"/>
                    </a:cubicBezTo>
                    <a:cubicBezTo>
                      <a:pt x="65147" y="79482"/>
                      <a:pt x="45234" y="101133"/>
                      <a:pt x="37628" y="101304"/>
                    </a:cubicBezTo>
                    <a:cubicBezTo>
                      <a:pt x="33287" y="114721"/>
                      <a:pt x="31919" y="117431"/>
                      <a:pt x="33064" y="120440"/>
                    </a:cubicBezTo>
                    <a:cubicBezTo>
                      <a:pt x="37214" y="131343"/>
                      <a:pt x="35475" y="138459"/>
                      <a:pt x="44142" y="146808"/>
                    </a:cubicBezTo>
                    <a:cubicBezTo>
                      <a:pt x="50333" y="152766"/>
                      <a:pt x="72351" y="191098"/>
                      <a:pt x="73758" y="192846"/>
                    </a:cubicBezTo>
                    <a:cubicBezTo>
                      <a:pt x="66371" y="196454"/>
                      <a:pt x="57274" y="202616"/>
                      <a:pt x="56241" y="210809"/>
                    </a:cubicBezTo>
                    <a:cubicBezTo>
                      <a:pt x="55815" y="214181"/>
                      <a:pt x="47212" y="215989"/>
                      <a:pt x="32585" y="238665"/>
                    </a:cubicBezTo>
                    <a:cubicBezTo>
                      <a:pt x="29838" y="242923"/>
                      <a:pt x="25194" y="245816"/>
                      <a:pt x="23651" y="250965"/>
                    </a:cubicBezTo>
                    <a:cubicBezTo>
                      <a:pt x="17628" y="252605"/>
                      <a:pt x="19338" y="258978"/>
                      <a:pt x="16639" y="262734"/>
                    </a:cubicBezTo>
                    <a:cubicBezTo>
                      <a:pt x="11309" y="270141"/>
                      <a:pt x="17931" y="283809"/>
                      <a:pt x="23006" y="291356"/>
                    </a:cubicBezTo>
                    <a:cubicBezTo>
                      <a:pt x="25784" y="295490"/>
                      <a:pt x="40997" y="297837"/>
                      <a:pt x="51513" y="314806"/>
                    </a:cubicBezTo>
                    <a:cubicBezTo>
                      <a:pt x="54878" y="320238"/>
                      <a:pt x="78717" y="341441"/>
                      <a:pt x="83370" y="345567"/>
                    </a:cubicBezTo>
                    <a:cubicBezTo>
                      <a:pt x="73515" y="355038"/>
                      <a:pt x="61141" y="370917"/>
                      <a:pt x="59889" y="372985"/>
                    </a:cubicBezTo>
                    <a:cubicBezTo>
                      <a:pt x="59403" y="373783"/>
                      <a:pt x="55496" y="373998"/>
                      <a:pt x="54754" y="375678"/>
                    </a:cubicBezTo>
                    <a:cubicBezTo>
                      <a:pt x="52446" y="380934"/>
                      <a:pt x="22870" y="411085"/>
                      <a:pt x="11114" y="431211"/>
                    </a:cubicBezTo>
                    <a:cubicBezTo>
                      <a:pt x="2846" y="434763"/>
                      <a:pt x="-164" y="443547"/>
                      <a:pt x="1574" y="450674"/>
                    </a:cubicBezTo>
                    <a:cubicBezTo>
                      <a:pt x="-272" y="454565"/>
                      <a:pt x="-1320" y="456780"/>
                      <a:pt x="3248" y="459897"/>
                    </a:cubicBezTo>
                    <a:cubicBezTo>
                      <a:pt x="12031" y="465895"/>
                      <a:pt x="19274" y="479356"/>
                      <a:pt x="21937" y="481667"/>
                    </a:cubicBezTo>
                    <a:cubicBezTo>
                      <a:pt x="35125" y="493105"/>
                      <a:pt x="84322" y="541454"/>
                      <a:pt x="85064" y="542906"/>
                    </a:cubicBezTo>
                    <a:cubicBezTo>
                      <a:pt x="74930" y="551064"/>
                      <a:pt x="29476" y="605168"/>
                      <a:pt x="25569" y="606812"/>
                    </a:cubicBezTo>
                    <a:cubicBezTo>
                      <a:pt x="21754" y="608416"/>
                      <a:pt x="17644" y="608420"/>
                      <a:pt x="14845" y="613652"/>
                    </a:cubicBezTo>
                    <a:cubicBezTo>
                      <a:pt x="32765" y="610535"/>
                      <a:pt x="53526" y="607742"/>
                      <a:pt x="76840" y="605247"/>
                    </a:cubicBezTo>
                    <a:cubicBezTo>
                      <a:pt x="89102" y="592102"/>
                      <a:pt x="122314" y="553989"/>
                      <a:pt x="123323" y="55328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4608494" y="3625717"/>
                <a:ext cx="131472" cy="629878"/>
              </a:xfrm>
              <a:custGeom>
                <a:avLst/>
                <a:gdLst/>
                <a:ahLst/>
                <a:cxnLst/>
                <a:rect l="l" t="t" r="r" b="b"/>
                <a:pathLst>
                  <a:path w="131472" h="629878" extrusionOk="0">
                    <a:moveTo>
                      <a:pt x="88108" y="619757"/>
                    </a:moveTo>
                    <a:cubicBezTo>
                      <a:pt x="91158" y="618085"/>
                      <a:pt x="94443" y="615683"/>
                      <a:pt x="95559" y="611672"/>
                    </a:cubicBezTo>
                    <a:cubicBezTo>
                      <a:pt x="96169" y="609477"/>
                      <a:pt x="106111" y="608120"/>
                      <a:pt x="117927" y="594400"/>
                    </a:cubicBezTo>
                    <a:cubicBezTo>
                      <a:pt x="123034" y="588453"/>
                      <a:pt x="137031" y="580340"/>
                      <a:pt x="129082" y="559851"/>
                    </a:cubicBezTo>
                    <a:cubicBezTo>
                      <a:pt x="130664" y="555365"/>
                      <a:pt x="118414" y="547188"/>
                      <a:pt x="113554" y="545572"/>
                    </a:cubicBezTo>
                    <a:cubicBezTo>
                      <a:pt x="109309" y="544163"/>
                      <a:pt x="85082" y="518350"/>
                      <a:pt x="81798" y="514762"/>
                    </a:cubicBezTo>
                    <a:cubicBezTo>
                      <a:pt x="80303" y="513126"/>
                      <a:pt x="79840" y="510528"/>
                      <a:pt x="78309" y="508944"/>
                    </a:cubicBezTo>
                    <a:cubicBezTo>
                      <a:pt x="34741" y="463979"/>
                      <a:pt x="46884" y="477213"/>
                      <a:pt x="51871" y="466797"/>
                    </a:cubicBezTo>
                    <a:cubicBezTo>
                      <a:pt x="56128" y="457905"/>
                      <a:pt x="88623" y="421804"/>
                      <a:pt x="99259" y="414018"/>
                    </a:cubicBezTo>
                    <a:cubicBezTo>
                      <a:pt x="111254" y="405234"/>
                      <a:pt x="112370" y="393768"/>
                      <a:pt x="127754" y="382247"/>
                    </a:cubicBezTo>
                    <a:cubicBezTo>
                      <a:pt x="131027" y="354458"/>
                      <a:pt x="108180" y="353912"/>
                      <a:pt x="104126" y="342434"/>
                    </a:cubicBezTo>
                    <a:cubicBezTo>
                      <a:pt x="103576" y="340878"/>
                      <a:pt x="101611" y="339421"/>
                      <a:pt x="99960" y="338746"/>
                    </a:cubicBezTo>
                    <a:cubicBezTo>
                      <a:pt x="95659" y="336994"/>
                      <a:pt x="80362" y="315360"/>
                      <a:pt x="67000" y="307243"/>
                    </a:cubicBezTo>
                    <a:cubicBezTo>
                      <a:pt x="65285" y="306201"/>
                      <a:pt x="66784" y="305523"/>
                      <a:pt x="50691" y="290960"/>
                    </a:cubicBezTo>
                    <a:cubicBezTo>
                      <a:pt x="63635" y="264996"/>
                      <a:pt x="132670" y="210373"/>
                      <a:pt x="117533" y="197742"/>
                    </a:cubicBezTo>
                    <a:cubicBezTo>
                      <a:pt x="118493" y="190315"/>
                      <a:pt x="114874" y="192861"/>
                      <a:pt x="96564" y="168162"/>
                    </a:cubicBezTo>
                    <a:cubicBezTo>
                      <a:pt x="92693" y="162942"/>
                      <a:pt x="77229" y="157834"/>
                      <a:pt x="73067" y="152849"/>
                    </a:cubicBezTo>
                    <a:cubicBezTo>
                      <a:pt x="52528" y="128242"/>
                      <a:pt x="66218" y="135473"/>
                      <a:pt x="67657" y="124307"/>
                    </a:cubicBezTo>
                    <a:cubicBezTo>
                      <a:pt x="128807" y="67685"/>
                      <a:pt x="113064" y="82734"/>
                      <a:pt x="86183" y="57927"/>
                    </a:cubicBezTo>
                    <a:cubicBezTo>
                      <a:pt x="33409" y="9271"/>
                      <a:pt x="39815" y="14575"/>
                      <a:pt x="44528" y="10452"/>
                    </a:cubicBezTo>
                    <a:cubicBezTo>
                      <a:pt x="56631" y="-132"/>
                      <a:pt x="47741" y="7283"/>
                      <a:pt x="54669" y="0"/>
                    </a:cubicBezTo>
                    <a:cubicBezTo>
                      <a:pt x="37045" y="559"/>
                      <a:pt x="19070" y="1125"/>
                      <a:pt x="807" y="1692"/>
                    </a:cubicBezTo>
                    <a:cubicBezTo>
                      <a:pt x="-8689" y="33567"/>
                      <a:pt x="68841" y="73092"/>
                      <a:pt x="63081" y="80419"/>
                    </a:cubicBezTo>
                    <a:cubicBezTo>
                      <a:pt x="47513" y="100250"/>
                      <a:pt x="48343" y="94160"/>
                      <a:pt x="46258" y="97604"/>
                    </a:cubicBezTo>
                    <a:cubicBezTo>
                      <a:pt x="33935" y="117973"/>
                      <a:pt x="35865" y="115778"/>
                      <a:pt x="35402" y="115874"/>
                    </a:cubicBezTo>
                    <a:cubicBezTo>
                      <a:pt x="29869" y="117039"/>
                      <a:pt x="31878" y="122471"/>
                      <a:pt x="27441" y="128429"/>
                    </a:cubicBezTo>
                    <a:cubicBezTo>
                      <a:pt x="19369" y="139268"/>
                      <a:pt x="19125" y="151205"/>
                      <a:pt x="26333" y="160767"/>
                    </a:cubicBezTo>
                    <a:cubicBezTo>
                      <a:pt x="30890" y="166809"/>
                      <a:pt x="61494" y="183722"/>
                      <a:pt x="62212" y="184524"/>
                    </a:cubicBezTo>
                    <a:cubicBezTo>
                      <a:pt x="69025" y="192139"/>
                      <a:pt x="68490" y="191963"/>
                      <a:pt x="78102" y="200675"/>
                    </a:cubicBezTo>
                    <a:cubicBezTo>
                      <a:pt x="77695" y="202659"/>
                      <a:pt x="77648" y="205285"/>
                      <a:pt x="74239" y="205169"/>
                    </a:cubicBezTo>
                    <a:cubicBezTo>
                      <a:pt x="72054" y="205093"/>
                      <a:pt x="73992" y="210465"/>
                      <a:pt x="68989" y="212540"/>
                    </a:cubicBezTo>
                    <a:cubicBezTo>
                      <a:pt x="62511" y="215230"/>
                      <a:pt x="61662" y="224241"/>
                      <a:pt x="54163" y="225790"/>
                    </a:cubicBezTo>
                    <a:cubicBezTo>
                      <a:pt x="52501" y="226133"/>
                      <a:pt x="15665" y="273408"/>
                      <a:pt x="15410" y="273608"/>
                    </a:cubicBezTo>
                    <a:cubicBezTo>
                      <a:pt x="-10507" y="293646"/>
                      <a:pt x="52086" y="341337"/>
                      <a:pt x="84118" y="373527"/>
                    </a:cubicBezTo>
                    <a:cubicBezTo>
                      <a:pt x="75921" y="379696"/>
                      <a:pt x="77484" y="382749"/>
                      <a:pt x="73765" y="385140"/>
                    </a:cubicBezTo>
                    <a:cubicBezTo>
                      <a:pt x="63388" y="391797"/>
                      <a:pt x="61705" y="399870"/>
                      <a:pt x="52923" y="409416"/>
                    </a:cubicBezTo>
                    <a:cubicBezTo>
                      <a:pt x="48721" y="413986"/>
                      <a:pt x="43627" y="417857"/>
                      <a:pt x="40071" y="422853"/>
                    </a:cubicBezTo>
                    <a:cubicBezTo>
                      <a:pt x="-22" y="479116"/>
                      <a:pt x="-652" y="461285"/>
                      <a:pt x="15522" y="495678"/>
                    </a:cubicBezTo>
                    <a:cubicBezTo>
                      <a:pt x="21354" y="498524"/>
                      <a:pt x="23885" y="504338"/>
                      <a:pt x="27473" y="509163"/>
                    </a:cubicBezTo>
                    <a:cubicBezTo>
                      <a:pt x="31858" y="515062"/>
                      <a:pt x="50145" y="529070"/>
                      <a:pt x="53477" y="540839"/>
                    </a:cubicBezTo>
                    <a:cubicBezTo>
                      <a:pt x="54434" y="544219"/>
                      <a:pt x="70858" y="551742"/>
                      <a:pt x="73896" y="562034"/>
                    </a:cubicBezTo>
                    <a:cubicBezTo>
                      <a:pt x="74534" y="564209"/>
                      <a:pt x="74725" y="558666"/>
                      <a:pt x="84054" y="570642"/>
                    </a:cubicBezTo>
                    <a:cubicBezTo>
                      <a:pt x="79250" y="576317"/>
                      <a:pt x="72932" y="580512"/>
                      <a:pt x="68387" y="586466"/>
                    </a:cubicBezTo>
                    <a:cubicBezTo>
                      <a:pt x="67813" y="587216"/>
                      <a:pt x="63918" y="586981"/>
                      <a:pt x="62993" y="588597"/>
                    </a:cubicBezTo>
                    <a:cubicBezTo>
                      <a:pt x="62953" y="588665"/>
                      <a:pt x="29686" y="621050"/>
                      <a:pt x="22163" y="628912"/>
                    </a:cubicBezTo>
                    <a:cubicBezTo>
                      <a:pt x="40649" y="629240"/>
                      <a:pt x="58899" y="629563"/>
                      <a:pt x="76898" y="629878"/>
                    </a:cubicBezTo>
                    <a:cubicBezTo>
                      <a:pt x="81626" y="628916"/>
                      <a:pt x="76208" y="626286"/>
                      <a:pt x="88108" y="6197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4305952" y="3634409"/>
                <a:ext cx="126612" cy="615810"/>
              </a:xfrm>
              <a:custGeom>
                <a:avLst/>
                <a:gdLst/>
                <a:ahLst/>
                <a:cxnLst/>
                <a:rect l="l" t="t" r="r" b="b"/>
                <a:pathLst>
                  <a:path w="126612" h="615810" extrusionOk="0">
                    <a:moveTo>
                      <a:pt x="123295" y="563495"/>
                    </a:moveTo>
                    <a:cubicBezTo>
                      <a:pt x="132468" y="551211"/>
                      <a:pt x="114604" y="550369"/>
                      <a:pt x="113201" y="546561"/>
                    </a:cubicBezTo>
                    <a:cubicBezTo>
                      <a:pt x="109704" y="537027"/>
                      <a:pt x="98108" y="535407"/>
                      <a:pt x="95209" y="528974"/>
                    </a:cubicBezTo>
                    <a:cubicBezTo>
                      <a:pt x="88452" y="513980"/>
                      <a:pt x="75038" y="509471"/>
                      <a:pt x="54730" y="482836"/>
                    </a:cubicBezTo>
                    <a:cubicBezTo>
                      <a:pt x="59020" y="475696"/>
                      <a:pt x="62177" y="479623"/>
                      <a:pt x="74412" y="462698"/>
                    </a:cubicBezTo>
                    <a:cubicBezTo>
                      <a:pt x="92255" y="438015"/>
                      <a:pt x="119212" y="415726"/>
                      <a:pt x="116737" y="404272"/>
                    </a:cubicBezTo>
                    <a:cubicBezTo>
                      <a:pt x="114046" y="391801"/>
                      <a:pt x="55177" y="338798"/>
                      <a:pt x="49572" y="326183"/>
                    </a:cubicBezTo>
                    <a:cubicBezTo>
                      <a:pt x="48966" y="324822"/>
                      <a:pt x="47622" y="325569"/>
                      <a:pt x="43289" y="322081"/>
                    </a:cubicBezTo>
                    <a:cubicBezTo>
                      <a:pt x="49528" y="313844"/>
                      <a:pt x="82170" y="277419"/>
                      <a:pt x="87667" y="274159"/>
                    </a:cubicBezTo>
                    <a:cubicBezTo>
                      <a:pt x="97462" y="268348"/>
                      <a:pt x="93097" y="268224"/>
                      <a:pt x="99092" y="266009"/>
                    </a:cubicBezTo>
                    <a:cubicBezTo>
                      <a:pt x="103717" y="264301"/>
                      <a:pt x="102991" y="257345"/>
                      <a:pt x="108489" y="256399"/>
                    </a:cubicBezTo>
                    <a:cubicBezTo>
                      <a:pt x="108744" y="256356"/>
                      <a:pt x="107739" y="258798"/>
                      <a:pt x="112527" y="234701"/>
                    </a:cubicBezTo>
                    <a:cubicBezTo>
                      <a:pt x="110641" y="232818"/>
                      <a:pt x="109617" y="229577"/>
                      <a:pt x="109059" y="228224"/>
                    </a:cubicBezTo>
                    <a:cubicBezTo>
                      <a:pt x="81416" y="220494"/>
                      <a:pt x="58816" y="167220"/>
                      <a:pt x="50692" y="162902"/>
                    </a:cubicBezTo>
                    <a:cubicBezTo>
                      <a:pt x="45370" y="160081"/>
                      <a:pt x="42408" y="155419"/>
                      <a:pt x="40128" y="150419"/>
                    </a:cubicBezTo>
                    <a:cubicBezTo>
                      <a:pt x="41455" y="149273"/>
                      <a:pt x="42639" y="147829"/>
                      <a:pt x="43807" y="146220"/>
                    </a:cubicBezTo>
                    <a:cubicBezTo>
                      <a:pt x="56835" y="128254"/>
                      <a:pt x="74723" y="122635"/>
                      <a:pt x="88548" y="108611"/>
                    </a:cubicBezTo>
                    <a:cubicBezTo>
                      <a:pt x="107815" y="89064"/>
                      <a:pt x="112942" y="83073"/>
                      <a:pt x="125344" y="75583"/>
                    </a:cubicBezTo>
                    <a:cubicBezTo>
                      <a:pt x="122565" y="71727"/>
                      <a:pt x="127823" y="71616"/>
                      <a:pt x="126344" y="64767"/>
                    </a:cubicBezTo>
                    <a:cubicBezTo>
                      <a:pt x="126213" y="64149"/>
                      <a:pt x="126428" y="64304"/>
                      <a:pt x="126567" y="62967"/>
                    </a:cubicBezTo>
                    <a:cubicBezTo>
                      <a:pt x="121740" y="54651"/>
                      <a:pt x="128800" y="61894"/>
                      <a:pt x="69034" y="0"/>
                    </a:cubicBezTo>
                    <a:cubicBezTo>
                      <a:pt x="52853" y="467"/>
                      <a:pt x="36596" y="934"/>
                      <a:pt x="20275" y="1401"/>
                    </a:cubicBezTo>
                    <a:cubicBezTo>
                      <a:pt x="30385" y="19974"/>
                      <a:pt x="37002" y="10715"/>
                      <a:pt x="49432" y="30769"/>
                    </a:cubicBezTo>
                    <a:cubicBezTo>
                      <a:pt x="53012" y="36552"/>
                      <a:pt x="81157" y="61451"/>
                      <a:pt x="82975" y="63051"/>
                    </a:cubicBezTo>
                    <a:cubicBezTo>
                      <a:pt x="62807" y="85839"/>
                      <a:pt x="60658" y="79258"/>
                      <a:pt x="40957" y="105893"/>
                    </a:cubicBezTo>
                    <a:cubicBezTo>
                      <a:pt x="35519" y="113240"/>
                      <a:pt x="26992" y="111121"/>
                      <a:pt x="11911" y="130868"/>
                    </a:cubicBezTo>
                    <a:cubicBezTo>
                      <a:pt x="6310" y="135361"/>
                      <a:pt x="3774" y="133569"/>
                      <a:pt x="1239" y="143499"/>
                    </a:cubicBezTo>
                    <a:cubicBezTo>
                      <a:pt x="856" y="145011"/>
                      <a:pt x="1478" y="146859"/>
                      <a:pt x="900" y="148236"/>
                    </a:cubicBezTo>
                    <a:cubicBezTo>
                      <a:pt x="-1348" y="153552"/>
                      <a:pt x="948" y="158161"/>
                      <a:pt x="4125" y="161517"/>
                    </a:cubicBezTo>
                    <a:cubicBezTo>
                      <a:pt x="11572" y="169383"/>
                      <a:pt x="13111" y="176882"/>
                      <a:pt x="22463" y="183140"/>
                    </a:cubicBezTo>
                    <a:cubicBezTo>
                      <a:pt x="26199" y="185638"/>
                      <a:pt x="35459" y="205855"/>
                      <a:pt x="38629" y="209475"/>
                    </a:cubicBezTo>
                    <a:cubicBezTo>
                      <a:pt x="41969" y="213290"/>
                      <a:pt x="46705" y="215972"/>
                      <a:pt x="49687" y="219999"/>
                    </a:cubicBezTo>
                    <a:cubicBezTo>
                      <a:pt x="66734" y="243034"/>
                      <a:pt x="50393" y="221887"/>
                      <a:pt x="70545" y="240596"/>
                    </a:cubicBezTo>
                    <a:cubicBezTo>
                      <a:pt x="61790" y="250090"/>
                      <a:pt x="52757" y="264058"/>
                      <a:pt x="41224" y="272926"/>
                    </a:cubicBezTo>
                    <a:cubicBezTo>
                      <a:pt x="38465" y="275053"/>
                      <a:pt x="34969" y="277379"/>
                      <a:pt x="33917" y="280356"/>
                    </a:cubicBezTo>
                    <a:cubicBezTo>
                      <a:pt x="30516" y="289974"/>
                      <a:pt x="21459" y="295841"/>
                      <a:pt x="18210" y="305391"/>
                    </a:cubicBezTo>
                    <a:cubicBezTo>
                      <a:pt x="12664" y="309705"/>
                      <a:pt x="14833" y="314394"/>
                      <a:pt x="10966" y="317535"/>
                    </a:cubicBezTo>
                    <a:cubicBezTo>
                      <a:pt x="1299" y="325393"/>
                      <a:pt x="10193" y="340506"/>
                      <a:pt x="17269" y="350803"/>
                    </a:cubicBezTo>
                    <a:cubicBezTo>
                      <a:pt x="18122" y="352048"/>
                      <a:pt x="30648" y="355448"/>
                      <a:pt x="39837" y="370270"/>
                    </a:cubicBezTo>
                    <a:cubicBezTo>
                      <a:pt x="43421" y="376057"/>
                      <a:pt x="70597" y="400233"/>
                      <a:pt x="75998" y="404779"/>
                    </a:cubicBezTo>
                    <a:cubicBezTo>
                      <a:pt x="60204" y="419325"/>
                      <a:pt x="77661" y="397907"/>
                      <a:pt x="54738" y="429841"/>
                    </a:cubicBezTo>
                    <a:cubicBezTo>
                      <a:pt x="33498" y="459393"/>
                      <a:pt x="23719" y="465096"/>
                      <a:pt x="14662" y="487425"/>
                    </a:cubicBezTo>
                    <a:cubicBezTo>
                      <a:pt x="9874" y="499230"/>
                      <a:pt x="18672" y="502107"/>
                      <a:pt x="46530" y="527373"/>
                    </a:cubicBezTo>
                    <a:cubicBezTo>
                      <a:pt x="71689" y="550189"/>
                      <a:pt x="75026" y="556383"/>
                      <a:pt x="82042" y="562541"/>
                    </a:cubicBezTo>
                    <a:cubicBezTo>
                      <a:pt x="56289" y="583692"/>
                      <a:pt x="67340" y="574306"/>
                      <a:pt x="39737" y="603974"/>
                    </a:cubicBezTo>
                    <a:cubicBezTo>
                      <a:pt x="34088" y="610048"/>
                      <a:pt x="30584" y="613320"/>
                      <a:pt x="30903" y="615104"/>
                    </a:cubicBezTo>
                    <a:cubicBezTo>
                      <a:pt x="45175" y="615336"/>
                      <a:pt x="59407" y="615571"/>
                      <a:pt x="73587" y="615810"/>
                    </a:cubicBezTo>
                    <a:cubicBezTo>
                      <a:pt x="110625" y="581541"/>
                      <a:pt x="119922" y="582371"/>
                      <a:pt x="123295" y="56349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4013681" y="3643285"/>
                <a:ext cx="130474" cy="602940"/>
              </a:xfrm>
              <a:custGeom>
                <a:avLst/>
                <a:gdLst/>
                <a:ahLst/>
                <a:cxnLst/>
                <a:rect l="l" t="t" r="r" b="b"/>
                <a:pathLst>
                  <a:path w="130474" h="602940" extrusionOk="0">
                    <a:moveTo>
                      <a:pt x="117464" y="540404"/>
                    </a:moveTo>
                    <a:cubicBezTo>
                      <a:pt x="111883" y="525649"/>
                      <a:pt x="99533" y="526033"/>
                      <a:pt x="96152" y="516486"/>
                    </a:cubicBezTo>
                    <a:cubicBezTo>
                      <a:pt x="95602" y="514930"/>
                      <a:pt x="93637" y="513473"/>
                      <a:pt x="91987" y="512799"/>
                    </a:cubicBezTo>
                    <a:cubicBezTo>
                      <a:pt x="87685" y="511047"/>
                      <a:pt x="72389" y="489413"/>
                      <a:pt x="59026" y="481295"/>
                    </a:cubicBezTo>
                    <a:cubicBezTo>
                      <a:pt x="55402" y="479092"/>
                      <a:pt x="63124" y="483821"/>
                      <a:pt x="42267" y="464598"/>
                    </a:cubicBezTo>
                    <a:cubicBezTo>
                      <a:pt x="96499" y="401127"/>
                      <a:pt x="116081" y="387191"/>
                      <a:pt x="119637" y="375985"/>
                    </a:cubicBezTo>
                    <a:cubicBezTo>
                      <a:pt x="147882" y="367213"/>
                      <a:pt x="104277" y="337689"/>
                      <a:pt x="88343" y="315592"/>
                    </a:cubicBezTo>
                    <a:cubicBezTo>
                      <a:pt x="80294" y="304429"/>
                      <a:pt x="67079" y="298036"/>
                      <a:pt x="61294" y="285034"/>
                    </a:cubicBezTo>
                    <a:cubicBezTo>
                      <a:pt x="60676" y="283641"/>
                      <a:pt x="59261" y="284435"/>
                      <a:pt x="54792" y="280760"/>
                    </a:cubicBezTo>
                    <a:cubicBezTo>
                      <a:pt x="78998" y="247384"/>
                      <a:pt x="90444" y="247169"/>
                      <a:pt x="88558" y="237822"/>
                    </a:cubicBezTo>
                    <a:cubicBezTo>
                      <a:pt x="110452" y="219448"/>
                      <a:pt x="100067" y="220610"/>
                      <a:pt x="106294" y="218055"/>
                    </a:cubicBezTo>
                    <a:cubicBezTo>
                      <a:pt x="106836" y="217836"/>
                      <a:pt x="106306" y="214623"/>
                      <a:pt x="106007" y="212843"/>
                    </a:cubicBezTo>
                    <a:cubicBezTo>
                      <a:pt x="101056" y="183591"/>
                      <a:pt x="83683" y="177987"/>
                      <a:pt x="78365" y="161725"/>
                    </a:cubicBezTo>
                    <a:cubicBezTo>
                      <a:pt x="78054" y="160771"/>
                      <a:pt x="77001" y="160077"/>
                      <a:pt x="76375" y="159203"/>
                    </a:cubicBezTo>
                    <a:cubicBezTo>
                      <a:pt x="71556" y="152550"/>
                      <a:pt x="74541" y="140837"/>
                      <a:pt x="71942" y="138570"/>
                    </a:cubicBezTo>
                    <a:cubicBezTo>
                      <a:pt x="72098" y="138354"/>
                      <a:pt x="72341" y="138155"/>
                      <a:pt x="72429" y="137927"/>
                    </a:cubicBezTo>
                    <a:cubicBezTo>
                      <a:pt x="76890" y="125883"/>
                      <a:pt x="87518" y="118352"/>
                      <a:pt x="94235" y="107972"/>
                    </a:cubicBezTo>
                    <a:cubicBezTo>
                      <a:pt x="101542" y="96678"/>
                      <a:pt x="165877" y="80507"/>
                      <a:pt x="103492" y="33228"/>
                    </a:cubicBezTo>
                    <a:cubicBezTo>
                      <a:pt x="79624" y="15137"/>
                      <a:pt x="84723" y="16394"/>
                      <a:pt x="68187" y="0"/>
                    </a:cubicBezTo>
                    <a:cubicBezTo>
                      <a:pt x="7512" y="2035"/>
                      <a:pt x="11718" y="263"/>
                      <a:pt x="16167" y="5428"/>
                    </a:cubicBezTo>
                    <a:cubicBezTo>
                      <a:pt x="21385" y="11482"/>
                      <a:pt x="23135" y="14774"/>
                      <a:pt x="25252" y="15457"/>
                    </a:cubicBezTo>
                    <a:cubicBezTo>
                      <a:pt x="29318" y="16777"/>
                      <a:pt x="48717" y="36017"/>
                      <a:pt x="51248" y="39896"/>
                    </a:cubicBezTo>
                    <a:cubicBezTo>
                      <a:pt x="58564" y="51127"/>
                      <a:pt x="72245" y="54152"/>
                      <a:pt x="83021" y="67010"/>
                    </a:cubicBezTo>
                    <a:cubicBezTo>
                      <a:pt x="85178" y="69584"/>
                      <a:pt x="85903" y="69038"/>
                      <a:pt x="89009" y="70869"/>
                    </a:cubicBezTo>
                    <a:cubicBezTo>
                      <a:pt x="88857" y="71125"/>
                      <a:pt x="45823" y="115435"/>
                      <a:pt x="37686" y="115623"/>
                    </a:cubicBezTo>
                    <a:cubicBezTo>
                      <a:pt x="29219" y="141783"/>
                      <a:pt x="27696" y="130473"/>
                      <a:pt x="73286" y="206458"/>
                    </a:cubicBezTo>
                    <a:cubicBezTo>
                      <a:pt x="74171" y="207939"/>
                      <a:pt x="74290" y="206294"/>
                      <a:pt x="70794" y="208857"/>
                    </a:cubicBezTo>
                    <a:cubicBezTo>
                      <a:pt x="49725" y="224297"/>
                      <a:pt x="60349" y="223004"/>
                      <a:pt x="53875" y="228248"/>
                    </a:cubicBezTo>
                    <a:cubicBezTo>
                      <a:pt x="42095" y="237790"/>
                      <a:pt x="24188" y="263651"/>
                      <a:pt x="23697" y="265283"/>
                    </a:cubicBezTo>
                    <a:cubicBezTo>
                      <a:pt x="17674" y="266923"/>
                      <a:pt x="19384" y="273297"/>
                      <a:pt x="16685" y="277052"/>
                    </a:cubicBezTo>
                    <a:cubicBezTo>
                      <a:pt x="12352" y="283078"/>
                      <a:pt x="15246" y="303200"/>
                      <a:pt x="31013" y="310823"/>
                    </a:cubicBezTo>
                    <a:cubicBezTo>
                      <a:pt x="49622" y="319822"/>
                      <a:pt x="36255" y="318074"/>
                      <a:pt x="83412" y="359882"/>
                    </a:cubicBezTo>
                    <a:cubicBezTo>
                      <a:pt x="73557" y="369356"/>
                      <a:pt x="61187" y="385224"/>
                      <a:pt x="59931" y="387299"/>
                    </a:cubicBezTo>
                    <a:cubicBezTo>
                      <a:pt x="59449" y="388097"/>
                      <a:pt x="55538" y="388313"/>
                      <a:pt x="54796" y="389993"/>
                    </a:cubicBezTo>
                    <a:cubicBezTo>
                      <a:pt x="54685" y="390252"/>
                      <a:pt x="9115" y="446359"/>
                      <a:pt x="7436" y="447660"/>
                    </a:cubicBezTo>
                    <a:cubicBezTo>
                      <a:pt x="-1378" y="454477"/>
                      <a:pt x="2306" y="463668"/>
                      <a:pt x="767" y="466797"/>
                    </a:cubicBezTo>
                    <a:cubicBezTo>
                      <a:pt x="-1721" y="471845"/>
                      <a:pt x="2106" y="473262"/>
                      <a:pt x="8457" y="477891"/>
                    </a:cubicBezTo>
                    <a:cubicBezTo>
                      <a:pt x="27405" y="507475"/>
                      <a:pt x="92190" y="554926"/>
                      <a:pt x="80816" y="559927"/>
                    </a:cubicBezTo>
                    <a:cubicBezTo>
                      <a:pt x="80561" y="560039"/>
                      <a:pt x="47493" y="597784"/>
                      <a:pt x="47306" y="598043"/>
                    </a:cubicBezTo>
                    <a:cubicBezTo>
                      <a:pt x="45759" y="600154"/>
                      <a:pt x="43933" y="601507"/>
                      <a:pt x="43339" y="602405"/>
                    </a:cubicBezTo>
                    <a:cubicBezTo>
                      <a:pt x="59620" y="602573"/>
                      <a:pt x="75929" y="602752"/>
                      <a:pt x="92254" y="602940"/>
                    </a:cubicBezTo>
                    <a:cubicBezTo>
                      <a:pt x="101929" y="590956"/>
                      <a:pt x="123129" y="567765"/>
                      <a:pt x="123372" y="567593"/>
                    </a:cubicBezTo>
                    <a:cubicBezTo>
                      <a:pt x="135416" y="559200"/>
                      <a:pt x="130313" y="543413"/>
                      <a:pt x="117464" y="54040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6" name="Google Shape;56;p2"/>
          <p:cNvGrpSpPr/>
          <p:nvPr/>
        </p:nvGrpSpPr>
        <p:grpSpPr>
          <a:xfrm>
            <a:off x="6540201" y="1320799"/>
            <a:ext cx="1075341" cy="366524"/>
            <a:chOff x="13080402" y="2641598"/>
            <a:chExt cx="2150682" cy="733048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13080402" y="2641598"/>
              <a:ext cx="2150682" cy="733048"/>
              <a:chOff x="13080402" y="2641598"/>
              <a:chExt cx="2150682" cy="733048"/>
            </a:xfrm>
          </p:grpSpPr>
          <p:sp>
            <p:nvSpPr>
              <p:cNvPr id="58" name="Google Shape;58;p2"/>
              <p:cNvSpPr/>
              <p:nvPr/>
            </p:nvSpPr>
            <p:spPr>
              <a:xfrm>
                <a:off x="14333289" y="2658062"/>
                <a:ext cx="399" cy="46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6" extrusionOk="0">
                    <a:moveTo>
                      <a:pt x="0" y="34"/>
                    </a:moveTo>
                    <a:cubicBezTo>
                      <a:pt x="288" y="56"/>
                      <a:pt x="116" y="52"/>
                      <a:pt x="400" y="0"/>
                    </a:cubicBezTo>
                    <a:cubicBezTo>
                      <a:pt x="280" y="22"/>
                      <a:pt x="125" y="13"/>
                      <a:pt x="0" y="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4305825" y="2659662"/>
                <a:ext cx="55" cy="4"/>
              </a:xfrm>
              <a:custGeom>
                <a:avLst/>
                <a:gdLst/>
                <a:ahLst/>
                <a:cxnLst/>
                <a:rect l="l" t="t" r="r" b="b"/>
                <a:pathLst>
                  <a:path w="55" h="4" extrusionOk="0">
                    <a:moveTo>
                      <a:pt x="56" y="0"/>
                    </a:moveTo>
                    <a:cubicBezTo>
                      <a:pt x="34" y="0"/>
                      <a:pt x="17" y="0"/>
                      <a:pt x="0" y="4"/>
                    </a:cubicBezTo>
                    <a:cubicBezTo>
                      <a:pt x="9" y="4"/>
                      <a:pt x="43" y="0"/>
                      <a:pt x="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4362603" y="2656256"/>
                <a:ext cx="8" cy="4"/>
              </a:xfrm>
              <a:custGeom>
                <a:avLst/>
                <a:gdLst/>
                <a:ahLst/>
                <a:cxnLst/>
                <a:rect l="l" t="t" r="r" b="b"/>
                <a:pathLst>
                  <a:path w="8" h="4" extrusionOk="0">
                    <a:moveTo>
                      <a:pt x="9" y="0"/>
                    </a:moveTo>
                    <a:lnTo>
                      <a:pt x="0" y="4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3080402" y="2641598"/>
                <a:ext cx="2150682" cy="733048"/>
              </a:xfrm>
              <a:custGeom>
                <a:avLst/>
                <a:gdLst/>
                <a:ahLst/>
                <a:cxnLst/>
                <a:rect l="l" t="t" r="r" b="b"/>
                <a:pathLst>
                  <a:path w="2150682" h="733048" extrusionOk="0">
                    <a:moveTo>
                      <a:pt x="2126900" y="11608"/>
                    </a:moveTo>
                    <a:cubicBezTo>
                      <a:pt x="1813881" y="-8170"/>
                      <a:pt x="1344498" y="-3933"/>
                      <a:pt x="1030610" y="34091"/>
                    </a:cubicBezTo>
                    <a:cubicBezTo>
                      <a:pt x="1023392" y="34538"/>
                      <a:pt x="32009" y="73177"/>
                      <a:pt x="14274" y="74790"/>
                    </a:cubicBezTo>
                    <a:cubicBezTo>
                      <a:pt x="-17689" y="75896"/>
                      <a:pt x="5740" y="107197"/>
                      <a:pt x="67448" y="196429"/>
                    </a:cubicBezTo>
                    <a:cubicBezTo>
                      <a:pt x="14855" y="314751"/>
                      <a:pt x="-19130" y="268717"/>
                      <a:pt x="77818" y="361773"/>
                    </a:cubicBezTo>
                    <a:cubicBezTo>
                      <a:pt x="82438" y="366875"/>
                      <a:pt x="89114" y="370642"/>
                      <a:pt x="92314" y="376811"/>
                    </a:cubicBezTo>
                    <a:cubicBezTo>
                      <a:pt x="94237" y="399354"/>
                      <a:pt x="30370" y="521324"/>
                      <a:pt x="28632" y="532774"/>
                    </a:cubicBezTo>
                    <a:cubicBezTo>
                      <a:pt x="32357" y="554827"/>
                      <a:pt x="65181" y="548388"/>
                      <a:pt x="119129" y="579504"/>
                    </a:cubicBezTo>
                    <a:cubicBezTo>
                      <a:pt x="80924" y="703719"/>
                      <a:pt x="23557" y="728077"/>
                      <a:pt x="94181" y="732899"/>
                    </a:cubicBezTo>
                    <a:cubicBezTo>
                      <a:pt x="113662" y="734228"/>
                      <a:pt x="292685" y="726288"/>
                      <a:pt x="295502" y="723970"/>
                    </a:cubicBezTo>
                    <a:cubicBezTo>
                      <a:pt x="471105" y="710377"/>
                      <a:pt x="464038" y="720158"/>
                      <a:pt x="630428" y="723423"/>
                    </a:cubicBezTo>
                    <a:cubicBezTo>
                      <a:pt x="909686" y="728297"/>
                      <a:pt x="1767705" y="672861"/>
                      <a:pt x="1768024" y="672843"/>
                    </a:cubicBezTo>
                    <a:cubicBezTo>
                      <a:pt x="2239966" y="698918"/>
                      <a:pt x="2165978" y="725174"/>
                      <a:pt x="2091775" y="583547"/>
                    </a:cubicBezTo>
                    <a:cubicBezTo>
                      <a:pt x="2112060" y="561034"/>
                      <a:pt x="2149220" y="536692"/>
                      <a:pt x="2145073" y="503193"/>
                    </a:cubicBezTo>
                    <a:cubicBezTo>
                      <a:pt x="2123515" y="457242"/>
                      <a:pt x="2094205" y="414288"/>
                      <a:pt x="2076956" y="366333"/>
                    </a:cubicBezTo>
                    <a:cubicBezTo>
                      <a:pt x="2088562" y="330012"/>
                      <a:pt x="2141021" y="271509"/>
                      <a:pt x="2140028" y="247628"/>
                    </a:cubicBezTo>
                    <a:cubicBezTo>
                      <a:pt x="2125218" y="202967"/>
                      <a:pt x="2088071" y="161914"/>
                      <a:pt x="2088256" y="138752"/>
                    </a:cubicBezTo>
                    <a:cubicBezTo>
                      <a:pt x="2124758" y="89312"/>
                      <a:pt x="2184112" y="9311"/>
                      <a:pt x="2126900" y="1160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" name="Google Shape;62;p2"/>
            <p:cNvGrpSpPr/>
            <p:nvPr/>
          </p:nvGrpSpPr>
          <p:grpSpPr>
            <a:xfrm>
              <a:off x="13080402" y="2641598"/>
              <a:ext cx="2150682" cy="733048"/>
              <a:chOff x="13080402" y="2641598"/>
              <a:chExt cx="2150682" cy="733048"/>
            </a:xfrm>
          </p:grpSpPr>
          <p:sp>
            <p:nvSpPr>
              <p:cNvPr id="63" name="Google Shape;63;p2"/>
              <p:cNvSpPr/>
              <p:nvPr/>
            </p:nvSpPr>
            <p:spPr>
              <a:xfrm>
                <a:off x="14333289" y="2658062"/>
                <a:ext cx="399" cy="46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6" extrusionOk="0">
                    <a:moveTo>
                      <a:pt x="0" y="34"/>
                    </a:moveTo>
                    <a:cubicBezTo>
                      <a:pt x="288" y="56"/>
                      <a:pt x="116" y="52"/>
                      <a:pt x="400" y="0"/>
                    </a:cubicBezTo>
                    <a:cubicBezTo>
                      <a:pt x="280" y="22"/>
                      <a:pt x="125" y="13"/>
                      <a:pt x="0" y="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4305825" y="2659662"/>
                <a:ext cx="55" cy="4"/>
              </a:xfrm>
              <a:custGeom>
                <a:avLst/>
                <a:gdLst/>
                <a:ahLst/>
                <a:cxnLst/>
                <a:rect l="l" t="t" r="r" b="b"/>
                <a:pathLst>
                  <a:path w="55" h="4" extrusionOk="0">
                    <a:moveTo>
                      <a:pt x="56" y="0"/>
                    </a:moveTo>
                    <a:cubicBezTo>
                      <a:pt x="34" y="0"/>
                      <a:pt x="17" y="0"/>
                      <a:pt x="0" y="4"/>
                    </a:cubicBezTo>
                    <a:cubicBezTo>
                      <a:pt x="9" y="4"/>
                      <a:pt x="43" y="0"/>
                      <a:pt x="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14362603" y="2656256"/>
                <a:ext cx="8" cy="4"/>
              </a:xfrm>
              <a:custGeom>
                <a:avLst/>
                <a:gdLst/>
                <a:ahLst/>
                <a:cxnLst/>
                <a:rect l="l" t="t" r="r" b="b"/>
                <a:pathLst>
                  <a:path w="8" h="4" extrusionOk="0">
                    <a:moveTo>
                      <a:pt x="9" y="0"/>
                    </a:moveTo>
                    <a:lnTo>
                      <a:pt x="0" y="4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13080402" y="2641598"/>
                <a:ext cx="2150682" cy="733048"/>
              </a:xfrm>
              <a:custGeom>
                <a:avLst/>
                <a:gdLst/>
                <a:ahLst/>
                <a:cxnLst/>
                <a:rect l="l" t="t" r="r" b="b"/>
                <a:pathLst>
                  <a:path w="2150682" h="733048" extrusionOk="0">
                    <a:moveTo>
                      <a:pt x="2126900" y="11608"/>
                    </a:moveTo>
                    <a:cubicBezTo>
                      <a:pt x="1813881" y="-8170"/>
                      <a:pt x="1344498" y="-3933"/>
                      <a:pt x="1030610" y="34091"/>
                    </a:cubicBezTo>
                    <a:cubicBezTo>
                      <a:pt x="1023392" y="34538"/>
                      <a:pt x="32009" y="73177"/>
                      <a:pt x="14274" y="74790"/>
                    </a:cubicBezTo>
                    <a:cubicBezTo>
                      <a:pt x="-17689" y="75896"/>
                      <a:pt x="5740" y="107197"/>
                      <a:pt x="67448" y="196429"/>
                    </a:cubicBezTo>
                    <a:cubicBezTo>
                      <a:pt x="14855" y="314751"/>
                      <a:pt x="-19130" y="268717"/>
                      <a:pt x="77818" y="361773"/>
                    </a:cubicBezTo>
                    <a:cubicBezTo>
                      <a:pt x="82438" y="366875"/>
                      <a:pt x="89114" y="370642"/>
                      <a:pt x="92314" y="376811"/>
                    </a:cubicBezTo>
                    <a:cubicBezTo>
                      <a:pt x="94237" y="399354"/>
                      <a:pt x="30370" y="521324"/>
                      <a:pt x="28632" y="532774"/>
                    </a:cubicBezTo>
                    <a:cubicBezTo>
                      <a:pt x="32357" y="554827"/>
                      <a:pt x="65181" y="548388"/>
                      <a:pt x="119129" y="579504"/>
                    </a:cubicBezTo>
                    <a:cubicBezTo>
                      <a:pt x="80924" y="703719"/>
                      <a:pt x="23557" y="728077"/>
                      <a:pt x="94181" y="732899"/>
                    </a:cubicBezTo>
                    <a:cubicBezTo>
                      <a:pt x="113662" y="734228"/>
                      <a:pt x="292685" y="726288"/>
                      <a:pt x="295502" y="723970"/>
                    </a:cubicBezTo>
                    <a:cubicBezTo>
                      <a:pt x="471105" y="710377"/>
                      <a:pt x="464038" y="720158"/>
                      <a:pt x="630428" y="723423"/>
                    </a:cubicBezTo>
                    <a:cubicBezTo>
                      <a:pt x="909686" y="728297"/>
                      <a:pt x="1767705" y="672861"/>
                      <a:pt x="1768024" y="672843"/>
                    </a:cubicBezTo>
                    <a:cubicBezTo>
                      <a:pt x="2239966" y="698918"/>
                      <a:pt x="2165978" y="725174"/>
                      <a:pt x="2091775" y="583547"/>
                    </a:cubicBezTo>
                    <a:cubicBezTo>
                      <a:pt x="2112060" y="561034"/>
                      <a:pt x="2149220" y="536692"/>
                      <a:pt x="2145073" y="503193"/>
                    </a:cubicBezTo>
                    <a:cubicBezTo>
                      <a:pt x="2123515" y="457242"/>
                      <a:pt x="2094205" y="414288"/>
                      <a:pt x="2076956" y="366333"/>
                    </a:cubicBezTo>
                    <a:cubicBezTo>
                      <a:pt x="2088562" y="330012"/>
                      <a:pt x="2141021" y="271509"/>
                      <a:pt x="2140028" y="247628"/>
                    </a:cubicBezTo>
                    <a:cubicBezTo>
                      <a:pt x="2125218" y="202967"/>
                      <a:pt x="2088071" y="161914"/>
                      <a:pt x="2088256" y="138752"/>
                    </a:cubicBezTo>
                    <a:cubicBezTo>
                      <a:pt x="2124758" y="89312"/>
                      <a:pt x="2184112" y="9311"/>
                      <a:pt x="2126900" y="1160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7" name="Google Shape;67;p2"/>
          <p:cNvGrpSpPr/>
          <p:nvPr/>
        </p:nvGrpSpPr>
        <p:grpSpPr>
          <a:xfrm rot="-482167">
            <a:off x="-373483" y="2586529"/>
            <a:ext cx="2084057" cy="3025967"/>
            <a:chOff x="-746953" y="5172954"/>
            <a:chExt cx="4168030" cy="6051812"/>
          </a:xfrm>
        </p:grpSpPr>
        <p:sp>
          <p:nvSpPr>
            <p:cNvPr id="68" name="Google Shape;68;p2"/>
            <p:cNvSpPr/>
            <p:nvPr/>
          </p:nvSpPr>
          <p:spPr>
            <a:xfrm>
              <a:off x="-672684" y="5338743"/>
              <a:ext cx="4093761" cy="5886023"/>
            </a:xfrm>
            <a:custGeom>
              <a:avLst/>
              <a:gdLst/>
              <a:ahLst/>
              <a:cxnLst/>
              <a:rect l="l" t="t" r="r" b="b"/>
              <a:pathLst>
                <a:path w="4093761" h="5886023" extrusionOk="0">
                  <a:moveTo>
                    <a:pt x="3916714" y="127003"/>
                  </a:moveTo>
                  <a:cubicBezTo>
                    <a:pt x="3894602" y="122091"/>
                    <a:pt x="3871532" y="121593"/>
                    <a:pt x="3848778" y="121145"/>
                  </a:cubicBezTo>
                  <a:cubicBezTo>
                    <a:pt x="3625912" y="116791"/>
                    <a:pt x="3403689" y="108726"/>
                    <a:pt x="3180968" y="100988"/>
                  </a:cubicBezTo>
                  <a:cubicBezTo>
                    <a:pt x="2957811" y="93238"/>
                    <a:pt x="2734654" y="85173"/>
                    <a:pt x="2511522" y="76708"/>
                  </a:cubicBezTo>
                  <a:cubicBezTo>
                    <a:pt x="2066263" y="59814"/>
                    <a:pt x="1620967" y="41064"/>
                    <a:pt x="1175648" y="26147"/>
                  </a:cubicBezTo>
                  <a:cubicBezTo>
                    <a:pt x="1174775" y="15062"/>
                    <a:pt x="829141" y="13170"/>
                    <a:pt x="802180" y="12443"/>
                  </a:cubicBezTo>
                  <a:cubicBezTo>
                    <a:pt x="656451" y="8525"/>
                    <a:pt x="510759" y="3225"/>
                    <a:pt x="364995" y="1030"/>
                  </a:cubicBezTo>
                  <a:cubicBezTo>
                    <a:pt x="293167" y="-49"/>
                    <a:pt x="221266" y="-619"/>
                    <a:pt x="149475" y="1054"/>
                  </a:cubicBezTo>
                  <a:cubicBezTo>
                    <a:pt x="106366" y="2049"/>
                    <a:pt x="53547" y="666"/>
                    <a:pt x="45522" y="54708"/>
                  </a:cubicBezTo>
                  <a:cubicBezTo>
                    <a:pt x="31750" y="147402"/>
                    <a:pt x="48395" y="254479"/>
                    <a:pt x="49995" y="348288"/>
                  </a:cubicBezTo>
                  <a:cubicBezTo>
                    <a:pt x="56032" y="703793"/>
                    <a:pt x="55754" y="1059637"/>
                    <a:pt x="65415" y="1414960"/>
                  </a:cubicBezTo>
                  <a:cubicBezTo>
                    <a:pt x="65343" y="1422103"/>
                    <a:pt x="65258" y="1429234"/>
                    <a:pt x="65185" y="1436377"/>
                  </a:cubicBezTo>
                  <a:cubicBezTo>
                    <a:pt x="57342" y="2150140"/>
                    <a:pt x="49498" y="2863902"/>
                    <a:pt x="41655" y="3577665"/>
                  </a:cubicBezTo>
                  <a:lnTo>
                    <a:pt x="29896" y="4648302"/>
                  </a:lnTo>
                  <a:cubicBezTo>
                    <a:pt x="27823" y="4837182"/>
                    <a:pt x="33702" y="5029384"/>
                    <a:pt x="32429" y="5220399"/>
                  </a:cubicBezTo>
                  <a:cubicBezTo>
                    <a:pt x="28174" y="5271918"/>
                    <a:pt x="25313" y="5323570"/>
                    <a:pt x="22816" y="5375320"/>
                  </a:cubicBezTo>
                  <a:cubicBezTo>
                    <a:pt x="16657" y="5502990"/>
                    <a:pt x="-11092" y="5650575"/>
                    <a:pt x="4898" y="5777214"/>
                  </a:cubicBezTo>
                  <a:cubicBezTo>
                    <a:pt x="20379" y="5899778"/>
                    <a:pt x="149899" y="5876372"/>
                    <a:pt x="253598" y="5878785"/>
                  </a:cubicBezTo>
                  <a:cubicBezTo>
                    <a:pt x="1499703" y="5907722"/>
                    <a:pt x="2747092" y="5848320"/>
                    <a:pt x="3986105" y="5728800"/>
                  </a:cubicBezTo>
                  <a:cubicBezTo>
                    <a:pt x="4060951" y="5721584"/>
                    <a:pt x="4088034" y="5711105"/>
                    <a:pt x="4091962" y="5627180"/>
                  </a:cubicBezTo>
                  <a:cubicBezTo>
                    <a:pt x="4097150" y="5515955"/>
                    <a:pt x="4089816" y="5402426"/>
                    <a:pt x="4086373" y="5291189"/>
                  </a:cubicBezTo>
                  <a:cubicBezTo>
                    <a:pt x="4072250" y="4834756"/>
                    <a:pt x="4048089" y="4381234"/>
                    <a:pt x="4038658" y="3924376"/>
                  </a:cubicBezTo>
                  <a:cubicBezTo>
                    <a:pt x="4026050" y="3207461"/>
                    <a:pt x="4013454" y="2490557"/>
                    <a:pt x="4000847" y="1773642"/>
                  </a:cubicBezTo>
                  <a:cubicBezTo>
                    <a:pt x="3992494" y="1298738"/>
                    <a:pt x="3984808" y="826369"/>
                    <a:pt x="3997428" y="351575"/>
                  </a:cubicBezTo>
                  <a:cubicBezTo>
                    <a:pt x="3999525" y="272743"/>
                    <a:pt x="4030778" y="163374"/>
                    <a:pt x="3930983" y="130883"/>
                  </a:cubicBezTo>
                  <a:cubicBezTo>
                    <a:pt x="3926279" y="129343"/>
                    <a:pt x="3921515" y="128070"/>
                    <a:pt x="3916714" y="1270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-638238" y="5576738"/>
              <a:ext cx="4004101" cy="5548877"/>
            </a:xfrm>
            <a:custGeom>
              <a:avLst/>
              <a:gdLst/>
              <a:ahLst/>
              <a:cxnLst/>
              <a:rect l="l" t="t" r="r" b="b"/>
              <a:pathLst>
                <a:path w="4004101" h="5548877" extrusionOk="0">
                  <a:moveTo>
                    <a:pt x="4002878" y="5331627"/>
                  </a:moveTo>
                  <a:cubicBezTo>
                    <a:pt x="4010285" y="5206988"/>
                    <a:pt x="3982063" y="5074164"/>
                    <a:pt x="3971771" y="4949720"/>
                  </a:cubicBezTo>
                  <a:cubicBezTo>
                    <a:pt x="3960278" y="4810795"/>
                    <a:pt x="3950386" y="4671736"/>
                    <a:pt x="3942070" y="4532593"/>
                  </a:cubicBezTo>
                  <a:cubicBezTo>
                    <a:pt x="3898682" y="3806630"/>
                    <a:pt x="3891239" y="3077441"/>
                    <a:pt x="3882001" y="2350314"/>
                  </a:cubicBezTo>
                  <a:cubicBezTo>
                    <a:pt x="3873927" y="1715225"/>
                    <a:pt x="3851379" y="1075091"/>
                    <a:pt x="3871806" y="440221"/>
                  </a:cubicBezTo>
                  <a:cubicBezTo>
                    <a:pt x="3871939" y="432022"/>
                    <a:pt x="3872073" y="423969"/>
                    <a:pt x="3872073" y="415783"/>
                  </a:cubicBezTo>
                  <a:cubicBezTo>
                    <a:pt x="3872873" y="291957"/>
                    <a:pt x="3869394" y="168144"/>
                    <a:pt x="3863477" y="44451"/>
                  </a:cubicBezTo>
                  <a:cubicBezTo>
                    <a:pt x="3862277" y="20547"/>
                    <a:pt x="3843875" y="-264"/>
                    <a:pt x="3818781" y="3"/>
                  </a:cubicBezTo>
                  <a:cubicBezTo>
                    <a:pt x="3217792" y="5642"/>
                    <a:pt x="2616791" y="11415"/>
                    <a:pt x="2015802" y="17188"/>
                  </a:cubicBezTo>
                  <a:cubicBezTo>
                    <a:pt x="1414814" y="22827"/>
                    <a:pt x="813825" y="27666"/>
                    <a:pt x="212824" y="34240"/>
                  </a:cubicBezTo>
                  <a:cubicBezTo>
                    <a:pt x="183426" y="34640"/>
                    <a:pt x="152949" y="35040"/>
                    <a:pt x="126776" y="50358"/>
                  </a:cubicBezTo>
                  <a:cubicBezTo>
                    <a:pt x="100324" y="65796"/>
                    <a:pt x="84079" y="92793"/>
                    <a:pt x="77642" y="122337"/>
                  </a:cubicBezTo>
                  <a:cubicBezTo>
                    <a:pt x="71326" y="152147"/>
                    <a:pt x="73617" y="182903"/>
                    <a:pt x="74417" y="212980"/>
                  </a:cubicBezTo>
                  <a:cubicBezTo>
                    <a:pt x="75496" y="252736"/>
                    <a:pt x="76563" y="292479"/>
                    <a:pt x="77642" y="332234"/>
                  </a:cubicBezTo>
                  <a:cubicBezTo>
                    <a:pt x="81534" y="482110"/>
                    <a:pt x="84892" y="631987"/>
                    <a:pt x="87704" y="781851"/>
                  </a:cubicBezTo>
                  <a:cubicBezTo>
                    <a:pt x="93341" y="1079991"/>
                    <a:pt x="96966" y="1377985"/>
                    <a:pt x="98312" y="1676125"/>
                  </a:cubicBezTo>
                  <a:cubicBezTo>
                    <a:pt x="101136" y="2275885"/>
                    <a:pt x="95354" y="2875657"/>
                    <a:pt x="80867" y="3475284"/>
                  </a:cubicBezTo>
                  <a:cubicBezTo>
                    <a:pt x="66501" y="4074911"/>
                    <a:pt x="43553" y="4674271"/>
                    <a:pt x="11864" y="5273231"/>
                  </a:cubicBezTo>
                  <a:cubicBezTo>
                    <a:pt x="8106" y="5345343"/>
                    <a:pt x="4214" y="5417468"/>
                    <a:pt x="56" y="5489714"/>
                  </a:cubicBezTo>
                  <a:cubicBezTo>
                    <a:pt x="-1290" y="5514551"/>
                    <a:pt x="21804" y="5533228"/>
                    <a:pt x="44886" y="5534162"/>
                  </a:cubicBezTo>
                  <a:cubicBezTo>
                    <a:pt x="751841" y="5562954"/>
                    <a:pt x="1459728" y="5545805"/>
                    <a:pt x="2166283" y="5514467"/>
                  </a:cubicBezTo>
                  <a:cubicBezTo>
                    <a:pt x="2519760" y="5498785"/>
                    <a:pt x="2873068" y="5479490"/>
                    <a:pt x="3226387" y="5460595"/>
                  </a:cubicBezTo>
                  <a:cubicBezTo>
                    <a:pt x="3322436" y="5455465"/>
                    <a:pt x="3418606" y="5452930"/>
                    <a:pt x="3514704" y="5448770"/>
                  </a:cubicBezTo>
                  <a:cubicBezTo>
                    <a:pt x="3596873" y="5445204"/>
                    <a:pt x="3678835" y="5438000"/>
                    <a:pt x="3760676" y="5430057"/>
                  </a:cubicBezTo>
                  <a:cubicBezTo>
                    <a:pt x="3801627" y="5426079"/>
                    <a:pt x="3842554" y="5421919"/>
                    <a:pt x="3883504" y="5417929"/>
                  </a:cubicBezTo>
                  <a:cubicBezTo>
                    <a:pt x="3912527" y="5415103"/>
                    <a:pt x="3956896" y="5419044"/>
                    <a:pt x="3981117" y="5400052"/>
                  </a:cubicBezTo>
                  <a:cubicBezTo>
                    <a:pt x="3994792" y="5389416"/>
                    <a:pt x="4000975" y="5363681"/>
                    <a:pt x="4002878" y="53316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746953" y="5438555"/>
              <a:ext cx="3921186" cy="5509685"/>
            </a:xfrm>
            <a:custGeom>
              <a:avLst/>
              <a:gdLst/>
              <a:ahLst/>
              <a:cxnLst/>
              <a:rect l="l" t="t" r="r" b="b"/>
              <a:pathLst>
                <a:path w="3921186" h="5509685" extrusionOk="0">
                  <a:moveTo>
                    <a:pt x="3858566" y="2755225"/>
                  </a:moveTo>
                  <a:cubicBezTo>
                    <a:pt x="3857644" y="3631125"/>
                    <a:pt x="3877526" y="4507995"/>
                    <a:pt x="3921156" y="5387692"/>
                  </a:cubicBezTo>
                  <a:cubicBezTo>
                    <a:pt x="3922004" y="5406380"/>
                    <a:pt x="3905238" y="5420570"/>
                    <a:pt x="3888133" y="5421261"/>
                  </a:cubicBezTo>
                  <a:cubicBezTo>
                    <a:pt x="3607150" y="5432164"/>
                    <a:pt x="3326180" y="5442024"/>
                    <a:pt x="3045039" y="5451023"/>
                  </a:cubicBezTo>
                  <a:cubicBezTo>
                    <a:pt x="2547276" y="5466947"/>
                    <a:pt x="2049344" y="5479754"/>
                    <a:pt x="1551411" y="5489614"/>
                  </a:cubicBezTo>
                  <a:cubicBezTo>
                    <a:pt x="1051781" y="5499474"/>
                    <a:pt x="551994" y="5508473"/>
                    <a:pt x="52194" y="5509686"/>
                  </a:cubicBezTo>
                  <a:cubicBezTo>
                    <a:pt x="28991" y="5509686"/>
                    <a:pt x="18323" y="5488571"/>
                    <a:pt x="21026" y="5467808"/>
                  </a:cubicBezTo>
                  <a:cubicBezTo>
                    <a:pt x="110941" y="4778896"/>
                    <a:pt x="18080" y="4072301"/>
                    <a:pt x="2903" y="3380842"/>
                  </a:cubicBezTo>
                  <a:cubicBezTo>
                    <a:pt x="-18979" y="2383772"/>
                    <a:pt x="91351" y="1383695"/>
                    <a:pt x="51006" y="389208"/>
                  </a:cubicBezTo>
                  <a:cubicBezTo>
                    <a:pt x="45757" y="273084"/>
                    <a:pt x="36434" y="157141"/>
                    <a:pt x="21026" y="41878"/>
                  </a:cubicBezTo>
                  <a:cubicBezTo>
                    <a:pt x="18323" y="21115"/>
                    <a:pt x="28991" y="0"/>
                    <a:pt x="52194" y="0"/>
                  </a:cubicBezTo>
                  <a:cubicBezTo>
                    <a:pt x="551994" y="1213"/>
                    <a:pt x="1051781" y="10212"/>
                    <a:pt x="1551411" y="20072"/>
                  </a:cubicBezTo>
                  <a:cubicBezTo>
                    <a:pt x="2049344" y="29932"/>
                    <a:pt x="2547276" y="42739"/>
                    <a:pt x="3045039" y="58663"/>
                  </a:cubicBezTo>
                  <a:cubicBezTo>
                    <a:pt x="3326180" y="67661"/>
                    <a:pt x="3607162" y="77521"/>
                    <a:pt x="3888133" y="88424"/>
                  </a:cubicBezTo>
                  <a:cubicBezTo>
                    <a:pt x="3905238" y="89116"/>
                    <a:pt x="3922004" y="103305"/>
                    <a:pt x="3921156" y="121994"/>
                  </a:cubicBezTo>
                  <a:cubicBezTo>
                    <a:pt x="3881332" y="1000029"/>
                    <a:pt x="3859487" y="1877142"/>
                    <a:pt x="3858566" y="27552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-274117" y="6279501"/>
              <a:ext cx="756551" cy="868867"/>
            </a:xfrm>
            <a:custGeom>
              <a:avLst/>
              <a:gdLst/>
              <a:ahLst/>
              <a:cxnLst/>
              <a:rect l="l" t="t" r="r" b="b"/>
              <a:pathLst>
                <a:path w="756551" h="868867" extrusionOk="0">
                  <a:moveTo>
                    <a:pt x="739342" y="10990"/>
                  </a:moveTo>
                  <a:cubicBezTo>
                    <a:pt x="716370" y="-7930"/>
                    <a:pt x="684875" y="-1296"/>
                    <a:pt x="668169" y="22281"/>
                  </a:cubicBezTo>
                  <a:cubicBezTo>
                    <a:pt x="649791" y="48210"/>
                    <a:pt x="636989" y="79148"/>
                    <a:pt x="620769" y="106594"/>
                  </a:cubicBezTo>
                  <a:cubicBezTo>
                    <a:pt x="616914" y="113118"/>
                    <a:pt x="612853" y="119534"/>
                    <a:pt x="608901" y="126010"/>
                  </a:cubicBezTo>
                  <a:cubicBezTo>
                    <a:pt x="587662" y="110899"/>
                    <a:pt x="547681" y="117181"/>
                    <a:pt x="524029" y="117230"/>
                  </a:cubicBezTo>
                  <a:cubicBezTo>
                    <a:pt x="417736" y="117485"/>
                    <a:pt x="222292" y="117024"/>
                    <a:pt x="120970" y="149939"/>
                  </a:cubicBezTo>
                  <a:cubicBezTo>
                    <a:pt x="-64885" y="210299"/>
                    <a:pt x="25781" y="436375"/>
                    <a:pt x="14446" y="579278"/>
                  </a:cubicBezTo>
                  <a:cubicBezTo>
                    <a:pt x="10143" y="633562"/>
                    <a:pt x="-22468" y="808677"/>
                    <a:pt x="27369" y="853417"/>
                  </a:cubicBezTo>
                  <a:cubicBezTo>
                    <a:pt x="50439" y="874131"/>
                    <a:pt x="96154" y="864259"/>
                    <a:pt x="264880" y="866005"/>
                  </a:cubicBezTo>
                  <a:cubicBezTo>
                    <a:pt x="346030" y="866842"/>
                    <a:pt x="457002" y="875320"/>
                    <a:pt x="540128" y="858413"/>
                  </a:cubicBezTo>
                  <a:cubicBezTo>
                    <a:pt x="716176" y="822612"/>
                    <a:pt x="667684" y="633793"/>
                    <a:pt x="669466" y="500944"/>
                  </a:cubicBezTo>
                  <a:cubicBezTo>
                    <a:pt x="672449" y="279792"/>
                    <a:pt x="720358" y="223834"/>
                    <a:pt x="676425" y="205957"/>
                  </a:cubicBezTo>
                  <a:cubicBezTo>
                    <a:pt x="686717" y="189670"/>
                    <a:pt x="696828" y="173261"/>
                    <a:pt x="706538" y="156609"/>
                  </a:cubicBezTo>
                  <a:cubicBezTo>
                    <a:pt x="723898" y="126835"/>
                    <a:pt x="744604" y="95133"/>
                    <a:pt x="755005" y="62157"/>
                  </a:cubicBezTo>
                  <a:cubicBezTo>
                    <a:pt x="754726" y="62109"/>
                    <a:pt x="754447" y="62060"/>
                    <a:pt x="754169" y="62012"/>
                  </a:cubicBezTo>
                  <a:cubicBezTo>
                    <a:pt x="759818" y="44171"/>
                    <a:pt x="755636" y="24415"/>
                    <a:pt x="739342" y="10990"/>
                  </a:cubicBezTo>
                  <a:close/>
                  <a:moveTo>
                    <a:pt x="450698" y="793056"/>
                  </a:moveTo>
                  <a:cubicBezTo>
                    <a:pt x="332234" y="798865"/>
                    <a:pt x="198774" y="800733"/>
                    <a:pt x="78758" y="790485"/>
                  </a:cubicBezTo>
                  <a:cubicBezTo>
                    <a:pt x="61034" y="729191"/>
                    <a:pt x="89620" y="638608"/>
                    <a:pt x="90311" y="553167"/>
                  </a:cubicBezTo>
                  <a:cubicBezTo>
                    <a:pt x="91596" y="393297"/>
                    <a:pt x="34752" y="256555"/>
                    <a:pt x="144039" y="221129"/>
                  </a:cubicBezTo>
                  <a:cubicBezTo>
                    <a:pt x="253132" y="185777"/>
                    <a:pt x="382168" y="192847"/>
                    <a:pt x="495262" y="192192"/>
                  </a:cubicBezTo>
                  <a:cubicBezTo>
                    <a:pt x="510973" y="192095"/>
                    <a:pt x="538976" y="196267"/>
                    <a:pt x="564798" y="195188"/>
                  </a:cubicBezTo>
                  <a:cubicBezTo>
                    <a:pt x="529812" y="247774"/>
                    <a:pt x="492789" y="298966"/>
                    <a:pt x="455705" y="350085"/>
                  </a:cubicBezTo>
                  <a:cubicBezTo>
                    <a:pt x="393478" y="435854"/>
                    <a:pt x="329676" y="522059"/>
                    <a:pt x="278372" y="615104"/>
                  </a:cubicBezTo>
                  <a:cubicBezTo>
                    <a:pt x="277293" y="613648"/>
                    <a:pt x="276069" y="612326"/>
                    <a:pt x="275002" y="610859"/>
                  </a:cubicBezTo>
                  <a:cubicBezTo>
                    <a:pt x="259194" y="588920"/>
                    <a:pt x="247920" y="564361"/>
                    <a:pt x="225117" y="548607"/>
                  </a:cubicBezTo>
                  <a:cubicBezTo>
                    <a:pt x="211515" y="539207"/>
                    <a:pt x="186215" y="546351"/>
                    <a:pt x="183111" y="564191"/>
                  </a:cubicBezTo>
                  <a:cubicBezTo>
                    <a:pt x="177474" y="596512"/>
                    <a:pt x="190021" y="624418"/>
                    <a:pt x="204035" y="653112"/>
                  </a:cubicBezTo>
                  <a:cubicBezTo>
                    <a:pt x="217564" y="680800"/>
                    <a:pt x="234900" y="706584"/>
                    <a:pt x="253654" y="730961"/>
                  </a:cubicBezTo>
                  <a:cubicBezTo>
                    <a:pt x="271935" y="754732"/>
                    <a:pt x="314025" y="748316"/>
                    <a:pt x="328039" y="723733"/>
                  </a:cubicBezTo>
                  <a:cubicBezTo>
                    <a:pt x="392921" y="609913"/>
                    <a:pt x="466264" y="503309"/>
                    <a:pt x="543401" y="397493"/>
                  </a:cubicBezTo>
                  <a:cubicBezTo>
                    <a:pt x="565174" y="367622"/>
                    <a:pt x="586862" y="337690"/>
                    <a:pt x="608161" y="307480"/>
                  </a:cubicBezTo>
                  <a:cubicBezTo>
                    <a:pt x="607398" y="318771"/>
                    <a:pt x="606852" y="328752"/>
                    <a:pt x="605967" y="335786"/>
                  </a:cubicBezTo>
                  <a:cubicBezTo>
                    <a:pt x="558397" y="711217"/>
                    <a:pt x="686936" y="781462"/>
                    <a:pt x="450698" y="7930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-290318" y="7203780"/>
              <a:ext cx="680055" cy="956008"/>
            </a:xfrm>
            <a:custGeom>
              <a:avLst/>
              <a:gdLst/>
              <a:ahLst/>
              <a:cxnLst/>
              <a:rect l="l" t="t" r="r" b="b"/>
              <a:pathLst>
                <a:path w="680055" h="956008" extrusionOk="0">
                  <a:moveTo>
                    <a:pt x="647953" y="300651"/>
                  </a:moveTo>
                  <a:cubicBezTo>
                    <a:pt x="651214" y="268912"/>
                    <a:pt x="670320" y="214701"/>
                    <a:pt x="624047" y="205168"/>
                  </a:cubicBezTo>
                  <a:cubicBezTo>
                    <a:pt x="619986" y="204659"/>
                    <a:pt x="616240" y="204720"/>
                    <a:pt x="612736" y="205181"/>
                  </a:cubicBezTo>
                  <a:cubicBezTo>
                    <a:pt x="623756" y="182598"/>
                    <a:pt x="634800" y="160041"/>
                    <a:pt x="645698" y="137398"/>
                  </a:cubicBezTo>
                  <a:cubicBezTo>
                    <a:pt x="662161" y="103173"/>
                    <a:pt x="699633" y="50974"/>
                    <a:pt x="667350" y="15488"/>
                  </a:cubicBezTo>
                  <a:cubicBezTo>
                    <a:pt x="651335" y="-2121"/>
                    <a:pt x="622653" y="-6136"/>
                    <a:pt x="604529" y="10880"/>
                  </a:cubicBezTo>
                  <a:cubicBezTo>
                    <a:pt x="596759" y="20351"/>
                    <a:pt x="595886" y="21382"/>
                    <a:pt x="601935" y="13972"/>
                  </a:cubicBezTo>
                  <a:cubicBezTo>
                    <a:pt x="597837" y="17853"/>
                    <a:pt x="594977" y="22510"/>
                    <a:pt x="592964" y="27701"/>
                  </a:cubicBezTo>
                  <a:cubicBezTo>
                    <a:pt x="588733" y="34565"/>
                    <a:pt x="584030" y="41284"/>
                    <a:pt x="580344" y="48440"/>
                  </a:cubicBezTo>
                  <a:cubicBezTo>
                    <a:pt x="572440" y="63818"/>
                    <a:pt x="564960" y="79463"/>
                    <a:pt x="557359" y="94987"/>
                  </a:cubicBezTo>
                  <a:cubicBezTo>
                    <a:pt x="549977" y="110049"/>
                    <a:pt x="542667" y="125161"/>
                    <a:pt x="535344" y="140260"/>
                  </a:cubicBezTo>
                  <a:cubicBezTo>
                    <a:pt x="509414" y="135045"/>
                    <a:pt x="475167" y="141618"/>
                    <a:pt x="454994" y="141412"/>
                  </a:cubicBezTo>
                  <a:cubicBezTo>
                    <a:pt x="337100" y="140211"/>
                    <a:pt x="202209" y="121340"/>
                    <a:pt x="88970" y="162345"/>
                  </a:cubicBezTo>
                  <a:cubicBezTo>
                    <a:pt x="-32513" y="206333"/>
                    <a:pt x="4668" y="364492"/>
                    <a:pt x="7674" y="492381"/>
                  </a:cubicBezTo>
                  <a:cubicBezTo>
                    <a:pt x="12426" y="694225"/>
                    <a:pt x="-7516" y="863919"/>
                    <a:pt x="78229" y="922969"/>
                  </a:cubicBezTo>
                  <a:cubicBezTo>
                    <a:pt x="115301" y="948498"/>
                    <a:pt x="163501" y="948838"/>
                    <a:pt x="206755" y="948802"/>
                  </a:cubicBezTo>
                  <a:cubicBezTo>
                    <a:pt x="377178" y="948632"/>
                    <a:pt x="571155" y="983415"/>
                    <a:pt x="622956" y="901649"/>
                  </a:cubicBezTo>
                  <a:cubicBezTo>
                    <a:pt x="664161" y="836619"/>
                    <a:pt x="624217" y="531797"/>
                    <a:pt x="647953" y="300651"/>
                  </a:cubicBezTo>
                  <a:close/>
                  <a:moveTo>
                    <a:pt x="559554" y="861566"/>
                  </a:moveTo>
                  <a:cubicBezTo>
                    <a:pt x="528156" y="891267"/>
                    <a:pt x="402709" y="875137"/>
                    <a:pt x="344071" y="873669"/>
                  </a:cubicBezTo>
                  <a:cubicBezTo>
                    <a:pt x="202512" y="870116"/>
                    <a:pt x="147038" y="882729"/>
                    <a:pt x="118465" y="859722"/>
                  </a:cubicBezTo>
                  <a:cubicBezTo>
                    <a:pt x="66773" y="818124"/>
                    <a:pt x="90400" y="626236"/>
                    <a:pt x="81890" y="476991"/>
                  </a:cubicBezTo>
                  <a:cubicBezTo>
                    <a:pt x="78011" y="408977"/>
                    <a:pt x="64227" y="335010"/>
                    <a:pt x="81721" y="267942"/>
                  </a:cubicBezTo>
                  <a:cubicBezTo>
                    <a:pt x="92461" y="226780"/>
                    <a:pt x="140080" y="223894"/>
                    <a:pt x="176715" y="219407"/>
                  </a:cubicBezTo>
                  <a:cubicBezTo>
                    <a:pt x="311848" y="202876"/>
                    <a:pt x="427306" y="219831"/>
                    <a:pt x="497461" y="218157"/>
                  </a:cubicBezTo>
                  <a:lnTo>
                    <a:pt x="429136" y="358647"/>
                  </a:lnTo>
                  <a:cubicBezTo>
                    <a:pt x="400466" y="417612"/>
                    <a:pt x="371723" y="476554"/>
                    <a:pt x="343379" y="535677"/>
                  </a:cubicBezTo>
                  <a:cubicBezTo>
                    <a:pt x="326214" y="571479"/>
                    <a:pt x="308417" y="607159"/>
                    <a:pt x="291324" y="643143"/>
                  </a:cubicBezTo>
                  <a:cubicBezTo>
                    <a:pt x="277456" y="622368"/>
                    <a:pt x="263320" y="602417"/>
                    <a:pt x="242493" y="587985"/>
                  </a:cubicBezTo>
                  <a:cubicBezTo>
                    <a:pt x="226491" y="576900"/>
                    <a:pt x="197360" y="589549"/>
                    <a:pt x="199542" y="610882"/>
                  </a:cubicBezTo>
                  <a:cubicBezTo>
                    <a:pt x="202355" y="638401"/>
                    <a:pt x="212865" y="661613"/>
                    <a:pt x="225485" y="686039"/>
                  </a:cubicBezTo>
                  <a:cubicBezTo>
                    <a:pt x="237535" y="709361"/>
                    <a:pt x="248264" y="733204"/>
                    <a:pt x="259708" y="756829"/>
                  </a:cubicBezTo>
                  <a:cubicBezTo>
                    <a:pt x="274449" y="787222"/>
                    <a:pt x="322164" y="788617"/>
                    <a:pt x="338809" y="759316"/>
                  </a:cubicBezTo>
                  <a:cubicBezTo>
                    <a:pt x="376535" y="692891"/>
                    <a:pt x="408212" y="622550"/>
                    <a:pt x="442120" y="554100"/>
                  </a:cubicBezTo>
                  <a:cubicBezTo>
                    <a:pt x="476694" y="484292"/>
                    <a:pt x="510602" y="414132"/>
                    <a:pt x="544788" y="344130"/>
                  </a:cubicBezTo>
                  <a:cubicBezTo>
                    <a:pt x="552813" y="327696"/>
                    <a:pt x="560887" y="311275"/>
                    <a:pt x="568937" y="294842"/>
                  </a:cubicBezTo>
                  <a:cubicBezTo>
                    <a:pt x="567288" y="323767"/>
                    <a:pt x="568779" y="351940"/>
                    <a:pt x="568052" y="365996"/>
                  </a:cubicBezTo>
                  <a:cubicBezTo>
                    <a:pt x="555335" y="612871"/>
                    <a:pt x="583436" y="785633"/>
                    <a:pt x="559554" y="8615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307735" y="8278977"/>
              <a:ext cx="670424" cy="823936"/>
            </a:xfrm>
            <a:custGeom>
              <a:avLst/>
              <a:gdLst/>
              <a:ahLst/>
              <a:cxnLst/>
              <a:rect l="l" t="t" r="r" b="b"/>
              <a:pathLst>
                <a:path w="670424" h="823936" extrusionOk="0">
                  <a:moveTo>
                    <a:pt x="624080" y="149369"/>
                  </a:moveTo>
                  <a:cubicBezTo>
                    <a:pt x="631681" y="132814"/>
                    <a:pt x="638895" y="116102"/>
                    <a:pt x="645126" y="99026"/>
                  </a:cubicBezTo>
                  <a:cubicBezTo>
                    <a:pt x="645598" y="97728"/>
                    <a:pt x="646399" y="95982"/>
                    <a:pt x="647090" y="94211"/>
                  </a:cubicBezTo>
                  <a:cubicBezTo>
                    <a:pt x="653430" y="89287"/>
                    <a:pt x="659418" y="82265"/>
                    <a:pt x="662534" y="76771"/>
                  </a:cubicBezTo>
                  <a:cubicBezTo>
                    <a:pt x="673857" y="56821"/>
                    <a:pt x="673699" y="32165"/>
                    <a:pt x="657442" y="14834"/>
                  </a:cubicBezTo>
                  <a:cubicBezTo>
                    <a:pt x="641089" y="-2594"/>
                    <a:pt x="611885" y="-5759"/>
                    <a:pt x="593810" y="11220"/>
                  </a:cubicBezTo>
                  <a:cubicBezTo>
                    <a:pt x="590537" y="14288"/>
                    <a:pt x="587785" y="17975"/>
                    <a:pt x="585554" y="21977"/>
                  </a:cubicBezTo>
                  <a:cubicBezTo>
                    <a:pt x="583311" y="23469"/>
                    <a:pt x="581166" y="25131"/>
                    <a:pt x="579141" y="26974"/>
                  </a:cubicBezTo>
                  <a:cubicBezTo>
                    <a:pt x="571964" y="33050"/>
                    <a:pt x="567297" y="39551"/>
                    <a:pt x="563115" y="47737"/>
                  </a:cubicBezTo>
                  <a:cubicBezTo>
                    <a:pt x="562206" y="49532"/>
                    <a:pt x="561333" y="51412"/>
                    <a:pt x="560436" y="53255"/>
                  </a:cubicBezTo>
                  <a:cubicBezTo>
                    <a:pt x="500961" y="51982"/>
                    <a:pt x="405167" y="65189"/>
                    <a:pt x="289139" y="53098"/>
                  </a:cubicBezTo>
                  <a:cubicBezTo>
                    <a:pt x="224367" y="46342"/>
                    <a:pt x="148963" y="28903"/>
                    <a:pt x="88058" y="59246"/>
                  </a:cubicBezTo>
                  <a:cubicBezTo>
                    <a:pt x="-25945" y="116053"/>
                    <a:pt x="3295" y="313811"/>
                    <a:pt x="3525" y="416134"/>
                  </a:cubicBezTo>
                  <a:cubicBezTo>
                    <a:pt x="3695" y="497063"/>
                    <a:pt x="5089" y="617202"/>
                    <a:pt x="10484" y="698168"/>
                  </a:cubicBezTo>
                  <a:cubicBezTo>
                    <a:pt x="18982" y="825704"/>
                    <a:pt x="28438" y="799617"/>
                    <a:pt x="338079" y="811563"/>
                  </a:cubicBezTo>
                  <a:cubicBezTo>
                    <a:pt x="414853" y="814523"/>
                    <a:pt x="581081" y="855939"/>
                    <a:pt x="622262" y="768522"/>
                  </a:cubicBezTo>
                  <a:cubicBezTo>
                    <a:pt x="654872" y="699284"/>
                    <a:pt x="648750" y="530560"/>
                    <a:pt x="644762" y="289664"/>
                  </a:cubicBezTo>
                  <a:cubicBezTo>
                    <a:pt x="644229" y="258969"/>
                    <a:pt x="661128" y="168895"/>
                    <a:pt x="624080" y="149369"/>
                  </a:cubicBezTo>
                  <a:close/>
                  <a:moveTo>
                    <a:pt x="484886" y="751809"/>
                  </a:moveTo>
                  <a:cubicBezTo>
                    <a:pt x="336030" y="739827"/>
                    <a:pt x="101648" y="742240"/>
                    <a:pt x="80748" y="733532"/>
                  </a:cubicBezTo>
                  <a:cubicBezTo>
                    <a:pt x="68176" y="663397"/>
                    <a:pt x="69825" y="351929"/>
                    <a:pt x="71437" y="280204"/>
                  </a:cubicBezTo>
                  <a:cubicBezTo>
                    <a:pt x="72529" y="231535"/>
                    <a:pt x="66176" y="144736"/>
                    <a:pt x="117795" y="119073"/>
                  </a:cubicBezTo>
                  <a:cubicBezTo>
                    <a:pt x="160492" y="97850"/>
                    <a:pt x="219045" y="112512"/>
                    <a:pt x="264178" y="117594"/>
                  </a:cubicBezTo>
                  <a:cubicBezTo>
                    <a:pt x="344965" y="126690"/>
                    <a:pt x="425145" y="122712"/>
                    <a:pt x="506210" y="122117"/>
                  </a:cubicBezTo>
                  <a:cubicBezTo>
                    <a:pt x="511944" y="122081"/>
                    <a:pt x="519279" y="122615"/>
                    <a:pt x="527401" y="123245"/>
                  </a:cubicBezTo>
                  <a:cubicBezTo>
                    <a:pt x="520273" y="137047"/>
                    <a:pt x="512890" y="150715"/>
                    <a:pt x="505277" y="164201"/>
                  </a:cubicBezTo>
                  <a:cubicBezTo>
                    <a:pt x="476170" y="215745"/>
                    <a:pt x="443329" y="265044"/>
                    <a:pt x="409737" y="313738"/>
                  </a:cubicBezTo>
                  <a:cubicBezTo>
                    <a:pt x="357100" y="390047"/>
                    <a:pt x="302498" y="465361"/>
                    <a:pt x="256565" y="545854"/>
                  </a:cubicBezTo>
                  <a:cubicBezTo>
                    <a:pt x="239011" y="520009"/>
                    <a:pt x="223991" y="498106"/>
                    <a:pt x="195684" y="483492"/>
                  </a:cubicBezTo>
                  <a:cubicBezTo>
                    <a:pt x="176651" y="473668"/>
                    <a:pt x="151909" y="483771"/>
                    <a:pt x="151242" y="507190"/>
                  </a:cubicBezTo>
                  <a:cubicBezTo>
                    <a:pt x="150769" y="523999"/>
                    <a:pt x="151096" y="538516"/>
                    <a:pt x="157813" y="554331"/>
                  </a:cubicBezTo>
                  <a:cubicBezTo>
                    <a:pt x="163183" y="566956"/>
                    <a:pt x="169244" y="579314"/>
                    <a:pt x="175463" y="591539"/>
                  </a:cubicBezTo>
                  <a:cubicBezTo>
                    <a:pt x="188423" y="617020"/>
                    <a:pt x="202922" y="641967"/>
                    <a:pt x="217348" y="666647"/>
                  </a:cubicBezTo>
                  <a:cubicBezTo>
                    <a:pt x="234126" y="695342"/>
                    <a:pt x="284617" y="703989"/>
                    <a:pt x="301480" y="669291"/>
                  </a:cubicBezTo>
                  <a:cubicBezTo>
                    <a:pt x="349802" y="569854"/>
                    <a:pt x="414113" y="479696"/>
                    <a:pt x="477043" y="389210"/>
                  </a:cubicBezTo>
                  <a:cubicBezTo>
                    <a:pt x="509835" y="342069"/>
                    <a:pt x="543415" y="293945"/>
                    <a:pt x="573577" y="243978"/>
                  </a:cubicBezTo>
                  <a:cubicBezTo>
                    <a:pt x="575298" y="263031"/>
                    <a:pt x="577747" y="280326"/>
                    <a:pt x="577917" y="290768"/>
                  </a:cubicBezTo>
                  <a:cubicBezTo>
                    <a:pt x="586621" y="814474"/>
                    <a:pt x="576086" y="759159"/>
                    <a:pt x="484886" y="7518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-340201" y="9198650"/>
              <a:ext cx="766593" cy="805077"/>
            </a:xfrm>
            <a:custGeom>
              <a:avLst/>
              <a:gdLst/>
              <a:ahLst/>
              <a:cxnLst/>
              <a:rect l="l" t="t" r="r" b="b"/>
              <a:pathLst>
                <a:path w="766593" h="805077" extrusionOk="0">
                  <a:moveTo>
                    <a:pt x="766548" y="42506"/>
                  </a:moveTo>
                  <a:cubicBezTo>
                    <a:pt x="765373" y="11907"/>
                    <a:pt x="734763" y="-10469"/>
                    <a:pt x="705837" y="5067"/>
                  </a:cubicBezTo>
                  <a:cubicBezTo>
                    <a:pt x="675470" y="21391"/>
                    <a:pt x="657576" y="59363"/>
                    <a:pt x="638507" y="87003"/>
                  </a:cubicBezTo>
                  <a:cubicBezTo>
                    <a:pt x="636859" y="89392"/>
                    <a:pt x="635113" y="91696"/>
                    <a:pt x="633452" y="94061"/>
                  </a:cubicBezTo>
                  <a:cubicBezTo>
                    <a:pt x="617826" y="92667"/>
                    <a:pt x="599302" y="97591"/>
                    <a:pt x="584549" y="99325"/>
                  </a:cubicBezTo>
                  <a:cubicBezTo>
                    <a:pt x="352203" y="126491"/>
                    <a:pt x="135083" y="56986"/>
                    <a:pt x="39555" y="143992"/>
                  </a:cubicBezTo>
                  <a:cubicBezTo>
                    <a:pt x="95" y="179939"/>
                    <a:pt x="-377" y="237959"/>
                    <a:pt x="71" y="287356"/>
                  </a:cubicBezTo>
                  <a:cubicBezTo>
                    <a:pt x="3587" y="672634"/>
                    <a:pt x="7284" y="742272"/>
                    <a:pt x="55036" y="790445"/>
                  </a:cubicBezTo>
                  <a:cubicBezTo>
                    <a:pt x="70335" y="805883"/>
                    <a:pt x="100703" y="802451"/>
                    <a:pt x="120208" y="803215"/>
                  </a:cubicBezTo>
                  <a:cubicBezTo>
                    <a:pt x="173694" y="805313"/>
                    <a:pt x="227277" y="805168"/>
                    <a:pt x="280787" y="804974"/>
                  </a:cubicBezTo>
                  <a:cubicBezTo>
                    <a:pt x="736047" y="803324"/>
                    <a:pt x="695048" y="813087"/>
                    <a:pt x="711353" y="296330"/>
                  </a:cubicBezTo>
                  <a:cubicBezTo>
                    <a:pt x="712250" y="267939"/>
                    <a:pt x="731089" y="192055"/>
                    <a:pt x="705595" y="162378"/>
                  </a:cubicBezTo>
                  <a:cubicBezTo>
                    <a:pt x="711099" y="154749"/>
                    <a:pt x="716699" y="147194"/>
                    <a:pt x="722009" y="139432"/>
                  </a:cubicBezTo>
                  <a:cubicBezTo>
                    <a:pt x="740545" y="112350"/>
                    <a:pt x="767858" y="76597"/>
                    <a:pt x="766548" y="42506"/>
                  </a:cubicBezTo>
                  <a:close/>
                  <a:moveTo>
                    <a:pt x="466812" y="734171"/>
                  </a:moveTo>
                  <a:cubicBezTo>
                    <a:pt x="345487" y="737337"/>
                    <a:pt x="218112" y="745656"/>
                    <a:pt x="96763" y="733419"/>
                  </a:cubicBezTo>
                  <a:cubicBezTo>
                    <a:pt x="63413" y="684507"/>
                    <a:pt x="75439" y="613195"/>
                    <a:pt x="72384" y="458820"/>
                  </a:cubicBezTo>
                  <a:cubicBezTo>
                    <a:pt x="64952" y="83522"/>
                    <a:pt x="12097" y="192649"/>
                    <a:pt x="537233" y="171486"/>
                  </a:cubicBezTo>
                  <a:cubicBezTo>
                    <a:pt x="546362" y="171122"/>
                    <a:pt x="560376" y="171280"/>
                    <a:pt x="575760" y="170661"/>
                  </a:cubicBezTo>
                  <a:cubicBezTo>
                    <a:pt x="540191" y="214892"/>
                    <a:pt x="501592" y="258382"/>
                    <a:pt x="463587" y="301679"/>
                  </a:cubicBezTo>
                  <a:cubicBezTo>
                    <a:pt x="398463" y="375889"/>
                    <a:pt x="332406" y="451579"/>
                    <a:pt x="278908" y="535080"/>
                  </a:cubicBezTo>
                  <a:cubicBezTo>
                    <a:pt x="275514" y="528773"/>
                    <a:pt x="272301" y="522382"/>
                    <a:pt x="268786" y="516148"/>
                  </a:cubicBezTo>
                  <a:cubicBezTo>
                    <a:pt x="259730" y="500054"/>
                    <a:pt x="250310" y="484385"/>
                    <a:pt x="239521" y="469407"/>
                  </a:cubicBezTo>
                  <a:cubicBezTo>
                    <a:pt x="228198" y="453701"/>
                    <a:pt x="218427" y="437693"/>
                    <a:pt x="200546" y="428755"/>
                  </a:cubicBezTo>
                  <a:cubicBezTo>
                    <a:pt x="186447" y="421696"/>
                    <a:pt x="163972" y="425019"/>
                    <a:pt x="160129" y="443745"/>
                  </a:cubicBezTo>
                  <a:cubicBezTo>
                    <a:pt x="152249" y="482141"/>
                    <a:pt x="171815" y="521945"/>
                    <a:pt x="186035" y="556910"/>
                  </a:cubicBezTo>
                  <a:cubicBezTo>
                    <a:pt x="200461" y="592360"/>
                    <a:pt x="217033" y="626912"/>
                    <a:pt x="233193" y="661598"/>
                  </a:cubicBezTo>
                  <a:cubicBezTo>
                    <a:pt x="248249" y="693907"/>
                    <a:pt x="301505" y="696381"/>
                    <a:pt x="318356" y="664266"/>
                  </a:cubicBezTo>
                  <a:cubicBezTo>
                    <a:pt x="377054" y="552362"/>
                    <a:pt x="456713" y="458407"/>
                    <a:pt x="539197" y="364440"/>
                  </a:cubicBezTo>
                  <a:cubicBezTo>
                    <a:pt x="572596" y="326395"/>
                    <a:pt x="605933" y="288277"/>
                    <a:pt x="638156" y="249225"/>
                  </a:cubicBezTo>
                  <a:cubicBezTo>
                    <a:pt x="639223" y="267648"/>
                    <a:pt x="641005" y="284372"/>
                    <a:pt x="640835" y="294632"/>
                  </a:cubicBezTo>
                  <a:cubicBezTo>
                    <a:pt x="633343" y="745777"/>
                    <a:pt x="641744" y="729599"/>
                    <a:pt x="466812" y="7341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47362" y="6604127"/>
              <a:ext cx="2170100" cy="388180"/>
            </a:xfrm>
            <a:custGeom>
              <a:avLst/>
              <a:gdLst/>
              <a:ahLst/>
              <a:cxnLst/>
              <a:rect l="l" t="t" r="r" b="b"/>
              <a:pathLst>
                <a:path w="2170100" h="388180" extrusionOk="0">
                  <a:moveTo>
                    <a:pt x="2165858" y="305638"/>
                  </a:moveTo>
                  <a:cubicBezTo>
                    <a:pt x="2149868" y="268162"/>
                    <a:pt x="2129405" y="235114"/>
                    <a:pt x="2105292" y="202332"/>
                  </a:cubicBezTo>
                  <a:cubicBezTo>
                    <a:pt x="2080998" y="169308"/>
                    <a:pt x="2050497" y="127212"/>
                    <a:pt x="2003230" y="140892"/>
                  </a:cubicBezTo>
                  <a:cubicBezTo>
                    <a:pt x="1967310" y="151286"/>
                    <a:pt x="1951672" y="194255"/>
                    <a:pt x="1936712" y="227376"/>
                  </a:cubicBezTo>
                  <a:cubicBezTo>
                    <a:pt x="1932651" y="218996"/>
                    <a:pt x="1928712" y="209500"/>
                    <a:pt x="1925317" y="202090"/>
                  </a:cubicBezTo>
                  <a:cubicBezTo>
                    <a:pt x="1908090" y="164445"/>
                    <a:pt x="1890864" y="126812"/>
                    <a:pt x="1873638" y="89167"/>
                  </a:cubicBezTo>
                  <a:cubicBezTo>
                    <a:pt x="1858763" y="56664"/>
                    <a:pt x="1842676" y="16594"/>
                    <a:pt x="1804368" y="6115"/>
                  </a:cubicBezTo>
                  <a:cubicBezTo>
                    <a:pt x="1760701" y="-5831"/>
                    <a:pt x="1730140" y="24113"/>
                    <a:pt x="1710428" y="58872"/>
                  </a:cubicBezTo>
                  <a:cubicBezTo>
                    <a:pt x="1690001" y="94867"/>
                    <a:pt x="1669732" y="130948"/>
                    <a:pt x="1649377" y="166992"/>
                  </a:cubicBezTo>
                  <a:cubicBezTo>
                    <a:pt x="1634091" y="194061"/>
                    <a:pt x="1619931" y="230311"/>
                    <a:pt x="1596352" y="249182"/>
                  </a:cubicBezTo>
                  <a:cubicBezTo>
                    <a:pt x="1593249" y="251668"/>
                    <a:pt x="1590654" y="251632"/>
                    <a:pt x="1584229" y="247654"/>
                  </a:cubicBezTo>
                  <a:cubicBezTo>
                    <a:pt x="1573404" y="240947"/>
                    <a:pt x="1565087" y="229123"/>
                    <a:pt x="1557777" y="218705"/>
                  </a:cubicBezTo>
                  <a:cubicBezTo>
                    <a:pt x="1536053" y="187694"/>
                    <a:pt x="1517202" y="154391"/>
                    <a:pt x="1500630" y="120372"/>
                  </a:cubicBezTo>
                  <a:cubicBezTo>
                    <a:pt x="1492326" y="103320"/>
                    <a:pt x="1484555" y="85989"/>
                    <a:pt x="1477561" y="68356"/>
                  </a:cubicBezTo>
                  <a:cubicBezTo>
                    <a:pt x="1470735" y="51170"/>
                    <a:pt x="1465595" y="33160"/>
                    <a:pt x="1452333" y="19480"/>
                  </a:cubicBezTo>
                  <a:cubicBezTo>
                    <a:pt x="1435616" y="2222"/>
                    <a:pt x="1411928" y="-4800"/>
                    <a:pt x="1389064" y="3447"/>
                  </a:cubicBezTo>
                  <a:cubicBezTo>
                    <a:pt x="1368601" y="10833"/>
                    <a:pt x="1357145" y="28600"/>
                    <a:pt x="1350150" y="48308"/>
                  </a:cubicBezTo>
                  <a:cubicBezTo>
                    <a:pt x="1338354" y="81587"/>
                    <a:pt x="1334499" y="117752"/>
                    <a:pt x="1328426" y="152353"/>
                  </a:cubicBezTo>
                  <a:cubicBezTo>
                    <a:pt x="1323067" y="182831"/>
                    <a:pt x="1317321" y="215479"/>
                    <a:pt x="1302919" y="243312"/>
                  </a:cubicBezTo>
                  <a:cubicBezTo>
                    <a:pt x="1293015" y="230142"/>
                    <a:pt x="1285511" y="214399"/>
                    <a:pt x="1277182" y="200222"/>
                  </a:cubicBezTo>
                  <a:cubicBezTo>
                    <a:pt x="1264914" y="179326"/>
                    <a:pt x="1252634" y="158417"/>
                    <a:pt x="1240365" y="137521"/>
                  </a:cubicBezTo>
                  <a:cubicBezTo>
                    <a:pt x="1229697" y="119353"/>
                    <a:pt x="1219781" y="99633"/>
                    <a:pt x="1205646" y="83819"/>
                  </a:cubicBezTo>
                  <a:cubicBezTo>
                    <a:pt x="1172647" y="46901"/>
                    <a:pt x="1122265" y="50091"/>
                    <a:pt x="1086769" y="81272"/>
                  </a:cubicBezTo>
                  <a:cubicBezTo>
                    <a:pt x="1054923" y="109239"/>
                    <a:pt x="1033696" y="152293"/>
                    <a:pt x="1010602" y="187269"/>
                  </a:cubicBezTo>
                  <a:cubicBezTo>
                    <a:pt x="998843" y="205085"/>
                    <a:pt x="987156" y="222938"/>
                    <a:pt x="975433" y="240778"/>
                  </a:cubicBezTo>
                  <a:cubicBezTo>
                    <a:pt x="961516" y="209500"/>
                    <a:pt x="947551" y="178234"/>
                    <a:pt x="933331" y="147102"/>
                  </a:cubicBezTo>
                  <a:cubicBezTo>
                    <a:pt x="910758" y="97656"/>
                    <a:pt x="869965" y="49290"/>
                    <a:pt x="809630" y="57853"/>
                  </a:cubicBezTo>
                  <a:cubicBezTo>
                    <a:pt x="752192" y="66015"/>
                    <a:pt x="733195" y="124399"/>
                    <a:pt x="715932" y="171576"/>
                  </a:cubicBezTo>
                  <a:cubicBezTo>
                    <a:pt x="706186" y="198209"/>
                    <a:pt x="697275" y="225108"/>
                    <a:pt x="689117" y="252238"/>
                  </a:cubicBezTo>
                  <a:cubicBezTo>
                    <a:pt x="682776" y="230821"/>
                    <a:pt x="678606" y="208251"/>
                    <a:pt x="672072" y="189646"/>
                  </a:cubicBezTo>
                  <a:cubicBezTo>
                    <a:pt x="654361" y="139255"/>
                    <a:pt x="622538" y="85359"/>
                    <a:pt x="566143" y="73122"/>
                  </a:cubicBezTo>
                  <a:cubicBezTo>
                    <a:pt x="502922" y="59405"/>
                    <a:pt x="451146" y="100240"/>
                    <a:pt x="412304" y="145392"/>
                  </a:cubicBezTo>
                  <a:cubicBezTo>
                    <a:pt x="383755" y="178574"/>
                    <a:pt x="355594" y="212095"/>
                    <a:pt x="327457" y="245653"/>
                  </a:cubicBezTo>
                  <a:cubicBezTo>
                    <a:pt x="319116" y="207026"/>
                    <a:pt x="310545" y="168411"/>
                    <a:pt x="300011" y="130499"/>
                  </a:cubicBezTo>
                  <a:cubicBezTo>
                    <a:pt x="285936" y="79828"/>
                    <a:pt x="253519" y="25374"/>
                    <a:pt x="193584" y="27569"/>
                  </a:cubicBezTo>
                  <a:cubicBezTo>
                    <a:pt x="124933" y="30080"/>
                    <a:pt x="94383" y="92636"/>
                    <a:pt x="74865" y="149127"/>
                  </a:cubicBezTo>
                  <a:cubicBezTo>
                    <a:pt x="53469" y="211101"/>
                    <a:pt x="25974" y="270515"/>
                    <a:pt x="2201" y="331518"/>
                  </a:cubicBezTo>
                  <a:cubicBezTo>
                    <a:pt x="-10916" y="365173"/>
                    <a:pt x="38073" y="383644"/>
                    <a:pt x="57166" y="356757"/>
                  </a:cubicBezTo>
                  <a:cubicBezTo>
                    <a:pt x="89037" y="311884"/>
                    <a:pt x="112398" y="262256"/>
                    <a:pt x="133261" y="211404"/>
                  </a:cubicBezTo>
                  <a:cubicBezTo>
                    <a:pt x="142559" y="188737"/>
                    <a:pt x="149772" y="164966"/>
                    <a:pt x="159992" y="142712"/>
                  </a:cubicBezTo>
                  <a:cubicBezTo>
                    <a:pt x="166332" y="128898"/>
                    <a:pt x="176479" y="108972"/>
                    <a:pt x="193524" y="106449"/>
                  </a:cubicBezTo>
                  <a:cubicBezTo>
                    <a:pt x="202264" y="105152"/>
                    <a:pt x="206750" y="111288"/>
                    <a:pt x="212241" y="121451"/>
                  </a:cubicBezTo>
                  <a:cubicBezTo>
                    <a:pt x="221346" y="138285"/>
                    <a:pt x="225055" y="158636"/>
                    <a:pt x="229371" y="177943"/>
                  </a:cubicBezTo>
                  <a:cubicBezTo>
                    <a:pt x="241688" y="232992"/>
                    <a:pt x="254174" y="287992"/>
                    <a:pt x="266648" y="343004"/>
                  </a:cubicBezTo>
                  <a:cubicBezTo>
                    <a:pt x="272783" y="370049"/>
                    <a:pt x="313140" y="386385"/>
                    <a:pt x="333082" y="362796"/>
                  </a:cubicBezTo>
                  <a:cubicBezTo>
                    <a:pt x="375075" y="313108"/>
                    <a:pt x="417020" y="263360"/>
                    <a:pt x="459038" y="213696"/>
                  </a:cubicBezTo>
                  <a:cubicBezTo>
                    <a:pt x="481174" y="187536"/>
                    <a:pt x="519821" y="136623"/>
                    <a:pt x="556057" y="154015"/>
                  </a:cubicBezTo>
                  <a:cubicBezTo>
                    <a:pt x="566276" y="158914"/>
                    <a:pt x="578229" y="175518"/>
                    <a:pt x="585551" y="189792"/>
                  </a:cubicBezTo>
                  <a:cubicBezTo>
                    <a:pt x="595104" y="208420"/>
                    <a:pt x="599990" y="228431"/>
                    <a:pt x="605481" y="248758"/>
                  </a:cubicBezTo>
                  <a:cubicBezTo>
                    <a:pt x="619435" y="300374"/>
                    <a:pt x="637777" y="350620"/>
                    <a:pt x="683686" y="382043"/>
                  </a:cubicBezTo>
                  <a:cubicBezTo>
                    <a:pt x="704428" y="396233"/>
                    <a:pt x="737729" y="384590"/>
                    <a:pt x="743888" y="359716"/>
                  </a:cubicBezTo>
                  <a:cubicBezTo>
                    <a:pt x="755053" y="314600"/>
                    <a:pt x="768133" y="270006"/>
                    <a:pt x="783287" y="226067"/>
                  </a:cubicBezTo>
                  <a:cubicBezTo>
                    <a:pt x="790670" y="204673"/>
                    <a:pt x="798428" y="183389"/>
                    <a:pt x="806878" y="162395"/>
                  </a:cubicBezTo>
                  <a:cubicBezTo>
                    <a:pt x="810248" y="154015"/>
                    <a:pt x="815727" y="138103"/>
                    <a:pt x="823583" y="138333"/>
                  </a:cubicBezTo>
                  <a:cubicBezTo>
                    <a:pt x="848326" y="139085"/>
                    <a:pt x="864122" y="194995"/>
                    <a:pt x="871832" y="212617"/>
                  </a:cubicBezTo>
                  <a:cubicBezTo>
                    <a:pt x="891653" y="257890"/>
                    <a:pt x="911485" y="303151"/>
                    <a:pt x="931318" y="348425"/>
                  </a:cubicBezTo>
                  <a:cubicBezTo>
                    <a:pt x="944605" y="378757"/>
                    <a:pt x="987823" y="375130"/>
                    <a:pt x="1004128" y="350717"/>
                  </a:cubicBezTo>
                  <a:cubicBezTo>
                    <a:pt x="1038472" y="299246"/>
                    <a:pt x="1072743" y="247739"/>
                    <a:pt x="1106930" y="196159"/>
                  </a:cubicBezTo>
                  <a:cubicBezTo>
                    <a:pt x="1115282" y="183558"/>
                    <a:pt x="1123295" y="170606"/>
                    <a:pt x="1132097" y="158308"/>
                  </a:cubicBezTo>
                  <a:cubicBezTo>
                    <a:pt x="1134873" y="154427"/>
                    <a:pt x="1141807" y="148036"/>
                    <a:pt x="1144947" y="144313"/>
                  </a:cubicBezTo>
                  <a:cubicBezTo>
                    <a:pt x="1151275" y="156586"/>
                    <a:pt x="1159737" y="169260"/>
                    <a:pt x="1166913" y="181545"/>
                  </a:cubicBezTo>
                  <a:cubicBezTo>
                    <a:pt x="1182212" y="207693"/>
                    <a:pt x="1197499" y="233840"/>
                    <a:pt x="1212786" y="260000"/>
                  </a:cubicBezTo>
                  <a:cubicBezTo>
                    <a:pt x="1227491" y="285154"/>
                    <a:pt x="1242511" y="311641"/>
                    <a:pt x="1268212" y="327213"/>
                  </a:cubicBezTo>
                  <a:cubicBezTo>
                    <a:pt x="1297003" y="344641"/>
                    <a:pt x="1333117" y="341002"/>
                    <a:pt x="1356817" y="316807"/>
                  </a:cubicBezTo>
                  <a:cubicBezTo>
                    <a:pt x="1376238" y="296990"/>
                    <a:pt x="1387852" y="267192"/>
                    <a:pt x="1396156" y="241251"/>
                  </a:cubicBezTo>
                  <a:cubicBezTo>
                    <a:pt x="1405333" y="212592"/>
                    <a:pt x="1410012" y="182758"/>
                    <a:pt x="1415068" y="153166"/>
                  </a:cubicBezTo>
                  <a:cubicBezTo>
                    <a:pt x="1415552" y="150352"/>
                    <a:pt x="1416062" y="147551"/>
                    <a:pt x="1416546" y="144749"/>
                  </a:cubicBezTo>
                  <a:cubicBezTo>
                    <a:pt x="1422850" y="158563"/>
                    <a:pt x="1429397" y="172255"/>
                    <a:pt x="1436489" y="185693"/>
                  </a:cubicBezTo>
                  <a:cubicBezTo>
                    <a:pt x="1456806" y="224223"/>
                    <a:pt x="1479682" y="265810"/>
                    <a:pt x="1509553" y="297839"/>
                  </a:cubicBezTo>
                  <a:cubicBezTo>
                    <a:pt x="1541860" y="332477"/>
                    <a:pt x="1590145" y="350947"/>
                    <a:pt x="1634854" y="328074"/>
                  </a:cubicBezTo>
                  <a:cubicBezTo>
                    <a:pt x="1673005" y="308560"/>
                    <a:pt x="1693226" y="268696"/>
                    <a:pt x="1713422" y="233052"/>
                  </a:cubicBezTo>
                  <a:cubicBezTo>
                    <a:pt x="1736831" y="191757"/>
                    <a:pt x="1760240" y="150449"/>
                    <a:pt x="1783650" y="109154"/>
                  </a:cubicBezTo>
                  <a:cubicBezTo>
                    <a:pt x="1783783" y="108923"/>
                    <a:pt x="1784026" y="108584"/>
                    <a:pt x="1784195" y="108305"/>
                  </a:cubicBezTo>
                  <a:cubicBezTo>
                    <a:pt x="1788826" y="118383"/>
                    <a:pt x="1793190" y="128595"/>
                    <a:pt x="1797688" y="138734"/>
                  </a:cubicBezTo>
                  <a:cubicBezTo>
                    <a:pt x="1817424" y="183231"/>
                    <a:pt x="1835972" y="228504"/>
                    <a:pt x="1856981" y="272407"/>
                  </a:cubicBezTo>
                  <a:cubicBezTo>
                    <a:pt x="1875735" y="311568"/>
                    <a:pt x="1914322" y="348037"/>
                    <a:pt x="1960909" y="334963"/>
                  </a:cubicBezTo>
                  <a:cubicBezTo>
                    <a:pt x="1990295" y="326716"/>
                    <a:pt x="2003061" y="300714"/>
                    <a:pt x="2015450" y="275609"/>
                  </a:cubicBezTo>
                  <a:cubicBezTo>
                    <a:pt x="2019535" y="267326"/>
                    <a:pt x="2023633" y="259042"/>
                    <a:pt x="2027719" y="250747"/>
                  </a:cubicBezTo>
                  <a:cubicBezTo>
                    <a:pt x="2029985" y="253694"/>
                    <a:pt x="2032277" y="256617"/>
                    <a:pt x="2034519" y="259588"/>
                  </a:cubicBezTo>
                  <a:cubicBezTo>
                    <a:pt x="2040326" y="267314"/>
                    <a:pt x="2045854" y="275233"/>
                    <a:pt x="2051467" y="283116"/>
                  </a:cubicBezTo>
                  <a:cubicBezTo>
                    <a:pt x="2067966" y="306305"/>
                    <a:pt x="2084890" y="329093"/>
                    <a:pt x="2101619" y="352100"/>
                  </a:cubicBezTo>
                  <a:cubicBezTo>
                    <a:pt x="2113160" y="367975"/>
                    <a:pt x="2139697" y="367502"/>
                    <a:pt x="2153941" y="356866"/>
                  </a:cubicBezTo>
                  <a:cubicBezTo>
                    <a:pt x="2170828" y="344241"/>
                    <a:pt x="2173895" y="324484"/>
                    <a:pt x="2165858" y="3056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71307" y="7597664"/>
              <a:ext cx="2074233" cy="419584"/>
            </a:xfrm>
            <a:custGeom>
              <a:avLst/>
              <a:gdLst/>
              <a:ahLst/>
              <a:cxnLst/>
              <a:rect l="l" t="t" r="r" b="b"/>
              <a:pathLst>
                <a:path w="2074233" h="419584" extrusionOk="0">
                  <a:moveTo>
                    <a:pt x="2052979" y="183015"/>
                  </a:moveTo>
                  <a:cubicBezTo>
                    <a:pt x="2039583" y="155667"/>
                    <a:pt x="2028200" y="125456"/>
                    <a:pt x="2010173" y="100801"/>
                  </a:cubicBezTo>
                  <a:cubicBezTo>
                    <a:pt x="1986849" y="68892"/>
                    <a:pt x="1945159" y="57516"/>
                    <a:pt x="1911239" y="80353"/>
                  </a:cubicBezTo>
                  <a:cubicBezTo>
                    <a:pt x="1883526" y="99018"/>
                    <a:pt x="1871185" y="132236"/>
                    <a:pt x="1860699" y="162616"/>
                  </a:cubicBezTo>
                  <a:cubicBezTo>
                    <a:pt x="1856565" y="174574"/>
                    <a:pt x="1853074" y="187491"/>
                    <a:pt x="1847704" y="198721"/>
                  </a:cubicBezTo>
                  <a:cubicBezTo>
                    <a:pt x="1845667" y="202990"/>
                    <a:pt x="1842842" y="207768"/>
                    <a:pt x="1839824" y="211807"/>
                  </a:cubicBezTo>
                  <a:cubicBezTo>
                    <a:pt x="1840018" y="210995"/>
                    <a:pt x="1831629" y="219642"/>
                    <a:pt x="1833677" y="218041"/>
                  </a:cubicBezTo>
                  <a:cubicBezTo>
                    <a:pt x="1835411" y="216682"/>
                    <a:pt x="1828913" y="221813"/>
                    <a:pt x="1827252" y="222965"/>
                  </a:cubicBezTo>
                  <a:cubicBezTo>
                    <a:pt x="1827216" y="222928"/>
                    <a:pt x="1827216" y="222904"/>
                    <a:pt x="1827179" y="222856"/>
                  </a:cubicBezTo>
                  <a:cubicBezTo>
                    <a:pt x="1827422" y="222625"/>
                    <a:pt x="1827737" y="222346"/>
                    <a:pt x="1828368" y="221800"/>
                  </a:cubicBezTo>
                  <a:cubicBezTo>
                    <a:pt x="1828465" y="221716"/>
                    <a:pt x="1827713" y="222031"/>
                    <a:pt x="1826804" y="222419"/>
                  </a:cubicBezTo>
                  <a:cubicBezTo>
                    <a:pt x="1824731" y="219909"/>
                    <a:pt x="1821082" y="216246"/>
                    <a:pt x="1819603" y="213845"/>
                  </a:cubicBezTo>
                  <a:cubicBezTo>
                    <a:pt x="1802619" y="186338"/>
                    <a:pt x="1786956" y="157911"/>
                    <a:pt x="1770675" y="129980"/>
                  </a:cubicBezTo>
                  <a:cubicBezTo>
                    <a:pt x="1762698" y="116312"/>
                    <a:pt x="1754734" y="102632"/>
                    <a:pt x="1746757" y="88952"/>
                  </a:cubicBezTo>
                  <a:cubicBezTo>
                    <a:pt x="1737580" y="73210"/>
                    <a:pt x="1729336" y="54460"/>
                    <a:pt x="1717238" y="40792"/>
                  </a:cubicBezTo>
                  <a:cubicBezTo>
                    <a:pt x="1692143" y="12449"/>
                    <a:pt x="1647677" y="11188"/>
                    <a:pt x="1619370" y="35747"/>
                  </a:cubicBezTo>
                  <a:cubicBezTo>
                    <a:pt x="1595040" y="56849"/>
                    <a:pt x="1586542" y="91571"/>
                    <a:pt x="1575364" y="120569"/>
                  </a:cubicBezTo>
                  <a:cubicBezTo>
                    <a:pt x="1565593" y="145953"/>
                    <a:pt x="1554792" y="178407"/>
                    <a:pt x="1544730" y="199837"/>
                  </a:cubicBezTo>
                  <a:cubicBezTo>
                    <a:pt x="1542269" y="205064"/>
                    <a:pt x="1539408" y="210327"/>
                    <a:pt x="1536135" y="215082"/>
                  </a:cubicBezTo>
                  <a:cubicBezTo>
                    <a:pt x="1534523" y="217422"/>
                    <a:pt x="1531528" y="220745"/>
                    <a:pt x="1530680" y="221667"/>
                  </a:cubicBezTo>
                  <a:cubicBezTo>
                    <a:pt x="1530680" y="221667"/>
                    <a:pt x="1530680" y="221667"/>
                    <a:pt x="1530680" y="221667"/>
                  </a:cubicBezTo>
                  <a:cubicBezTo>
                    <a:pt x="1530946" y="221376"/>
                    <a:pt x="1530946" y="221291"/>
                    <a:pt x="1530583" y="221497"/>
                  </a:cubicBezTo>
                  <a:cubicBezTo>
                    <a:pt x="1528837" y="218332"/>
                    <a:pt x="1527079" y="215179"/>
                    <a:pt x="1525321" y="212025"/>
                  </a:cubicBezTo>
                  <a:cubicBezTo>
                    <a:pt x="1517066" y="197217"/>
                    <a:pt x="1508798" y="182409"/>
                    <a:pt x="1500530" y="167601"/>
                  </a:cubicBezTo>
                  <a:cubicBezTo>
                    <a:pt x="1485183" y="140095"/>
                    <a:pt x="1469847" y="112589"/>
                    <a:pt x="1454500" y="85083"/>
                  </a:cubicBezTo>
                  <a:cubicBezTo>
                    <a:pt x="1439601" y="58365"/>
                    <a:pt x="1425381" y="29913"/>
                    <a:pt x="1398795" y="12885"/>
                  </a:cubicBezTo>
                  <a:cubicBezTo>
                    <a:pt x="1370477" y="-5246"/>
                    <a:pt x="1329938" y="-4724"/>
                    <a:pt x="1303971" y="17518"/>
                  </a:cubicBezTo>
                  <a:cubicBezTo>
                    <a:pt x="1280004" y="38051"/>
                    <a:pt x="1270233" y="76896"/>
                    <a:pt x="1257965" y="105276"/>
                  </a:cubicBezTo>
                  <a:cubicBezTo>
                    <a:pt x="1244848" y="135620"/>
                    <a:pt x="1231743" y="165964"/>
                    <a:pt x="1218614" y="196295"/>
                  </a:cubicBezTo>
                  <a:cubicBezTo>
                    <a:pt x="1213898" y="207211"/>
                    <a:pt x="1211304" y="213942"/>
                    <a:pt x="1204552" y="225123"/>
                  </a:cubicBezTo>
                  <a:cubicBezTo>
                    <a:pt x="1201872" y="229550"/>
                    <a:pt x="1200794" y="231588"/>
                    <a:pt x="1198987" y="233662"/>
                  </a:cubicBezTo>
                  <a:cubicBezTo>
                    <a:pt x="1197132" y="235784"/>
                    <a:pt x="1195011" y="237627"/>
                    <a:pt x="1192950" y="239531"/>
                  </a:cubicBezTo>
                  <a:cubicBezTo>
                    <a:pt x="1196187" y="236524"/>
                    <a:pt x="1191313" y="239095"/>
                    <a:pt x="1190756" y="240004"/>
                  </a:cubicBezTo>
                  <a:cubicBezTo>
                    <a:pt x="1190598" y="240029"/>
                    <a:pt x="1190416" y="240065"/>
                    <a:pt x="1190247" y="240089"/>
                  </a:cubicBezTo>
                  <a:cubicBezTo>
                    <a:pt x="1188792" y="238197"/>
                    <a:pt x="1186792" y="236123"/>
                    <a:pt x="1185967" y="235008"/>
                  </a:cubicBezTo>
                  <a:cubicBezTo>
                    <a:pt x="1180051" y="226991"/>
                    <a:pt x="1174257" y="218878"/>
                    <a:pt x="1168401" y="210813"/>
                  </a:cubicBezTo>
                  <a:cubicBezTo>
                    <a:pt x="1149381" y="184604"/>
                    <a:pt x="1130348" y="158396"/>
                    <a:pt x="1111327" y="132188"/>
                  </a:cubicBezTo>
                  <a:cubicBezTo>
                    <a:pt x="1093191" y="107180"/>
                    <a:pt x="1075916" y="77539"/>
                    <a:pt x="1044627" y="67594"/>
                  </a:cubicBezTo>
                  <a:cubicBezTo>
                    <a:pt x="1010065" y="56619"/>
                    <a:pt x="976049" y="75393"/>
                    <a:pt x="960689" y="106767"/>
                  </a:cubicBezTo>
                  <a:cubicBezTo>
                    <a:pt x="946323" y="136093"/>
                    <a:pt x="938165" y="169214"/>
                    <a:pt x="927885" y="200152"/>
                  </a:cubicBezTo>
                  <a:cubicBezTo>
                    <a:pt x="917520" y="231321"/>
                    <a:pt x="906973" y="262429"/>
                    <a:pt x="896802" y="293670"/>
                  </a:cubicBezTo>
                  <a:cubicBezTo>
                    <a:pt x="895456" y="293476"/>
                    <a:pt x="893468" y="292943"/>
                    <a:pt x="893553" y="293100"/>
                  </a:cubicBezTo>
                  <a:cubicBezTo>
                    <a:pt x="892728" y="292761"/>
                    <a:pt x="892025" y="292482"/>
                    <a:pt x="892086" y="292530"/>
                  </a:cubicBezTo>
                  <a:cubicBezTo>
                    <a:pt x="895165" y="295332"/>
                    <a:pt x="889249" y="290347"/>
                    <a:pt x="888764" y="289959"/>
                  </a:cubicBezTo>
                  <a:cubicBezTo>
                    <a:pt x="870944" y="275454"/>
                    <a:pt x="859524" y="250277"/>
                    <a:pt x="847353" y="230569"/>
                  </a:cubicBezTo>
                  <a:cubicBezTo>
                    <a:pt x="830550" y="203342"/>
                    <a:pt x="813760" y="176103"/>
                    <a:pt x="796946" y="148875"/>
                  </a:cubicBezTo>
                  <a:cubicBezTo>
                    <a:pt x="780556" y="122364"/>
                    <a:pt x="761947" y="93706"/>
                    <a:pt x="730028" y="84658"/>
                  </a:cubicBezTo>
                  <a:cubicBezTo>
                    <a:pt x="699975" y="76145"/>
                    <a:pt x="664225" y="85143"/>
                    <a:pt x="646696" y="112492"/>
                  </a:cubicBezTo>
                  <a:cubicBezTo>
                    <a:pt x="638210" y="125723"/>
                    <a:pt x="633082" y="142436"/>
                    <a:pt x="626899" y="156856"/>
                  </a:cubicBezTo>
                  <a:cubicBezTo>
                    <a:pt x="620171" y="172537"/>
                    <a:pt x="613443" y="188231"/>
                    <a:pt x="606727" y="203912"/>
                  </a:cubicBezTo>
                  <a:cubicBezTo>
                    <a:pt x="596750" y="227173"/>
                    <a:pt x="586615" y="255528"/>
                    <a:pt x="575741" y="275551"/>
                  </a:cubicBezTo>
                  <a:cubicBezTo>
                    <a:pt x="571752" y="269524"/>
                    <a:pt x="567582" y="262865"/>
                    <a:pt x="566200" y="260779"/>
                  </a:cubicBezTo>
                  <a:cubicBezTo>
                    <a:pt x="530050" y="206240"/>
                    <a:pt x="493900" y="151701"/>
                    <a:pt x="457762" y="97162"/>
                  </a:cubicBezTo>
                  <a:cubicBezTo>
                    <a:pt x="439383" y="69426"/>
                    <a:pt x="420472" y="43884"/>
                    <a:pt x="383667" y="44103"/>
                  </a:cubicBezTo>
                  <a:cubicBezTo>
                    <a:pt x="351396" y="44297"/>
                    <a:pt x="323271" y="61142"/>
                    <a:pt x="306190" y="88321"/>
                  </a:cubicBezTo>
                  <a:cubicBezTo>
                    <a:pt x="290357" y="113523"/>
                    <a:pt x="284248" y="144437"/>
                    <a:pt x="276138" y="172670"/>
                  </a:cubicBezTo>
                  <a:cubicBezTo>
                    <a:pt x="268427" y="199546"/>
                    <a:pt x="260729" y="226421"/>
                    <a:pt x="253019" y="253296"/>
                  </a:cubicBezTo>
                  <a:cubicBezTo>
                    <a:pt x="241127" y="227731"/>
                    <a:pt x="229271" y="202153"/>
                    <a:pt x="217305" y="176636"/>
                  </a:cubicBezTo>
                  <a:cubicBezTo>
                    <a:pt x="193702" y="126305"/>
                    <a:pt x="170014" y="56085"/>
                    <a:pt x="102745" y="57346"/>
                  </a:cubicBezTo>
                  <a:cubicBezTo>
                    <a:pt x="33863" y="58644"/>
                    <a:pt x="20637" y="142714"/>
                    <a:pt x="10333" y="196089"/>
                  </a:cubicBezTo>
                  <a:cubicBezTo>
                    <a:pt x="-1790" y="258900"/>
                    <a:pt x="-3378" y="323032"/>
                    <a:pt x="6271" y="386267"/>
                  </a:cubicBezTo>
                  <a:cubicBezTo>
                    <a:pt x="10999" y="417266"/>
                    <a:pt x="59357" y="410923"/>
                    <a:pt x="60242" y="380676"/>
                  </a:cubicBezTo>
                  <a:cubicBezTo>
                    <a:pt x="61685" y="331473"/>
                    <a:pt x="66886" y="283167"/>
                    <a:pt x="78499" y="235323"/>
                  </a:cubicBezTo>
                  <a:cubicBezTo>
                    <a:pt x="84257" y="211625"/>
                    <a:pt x="91046" y="188497"/>
                    <a:pt x="99229" y="165515"/>
                  </a:cubicBezTo>
                  <a:cubicBezTo>
                    <a:pt x="99847" y="163781"/>
                    <a:pt x="103909" y="152029"/>
                    <a:pt x="107242" y="143054"/>
                  </a:cubicBezTo>
                  <a:cubicBezTo>
                    <a:pt x="112686" y="151871"/>
                    <a:pt x="121511" y="169384"/>
                    <a:pt x="126433" y="180190"/>
                  </a:cubicBezTo>
                  <a:cubicBezTo>
                    <a:pt x="137089" y="203560"/>
                    <a:pt x="147745" y="226918"/>
                    <a:pt x="158401" y="250289"/>
                  </a:cubicBezTo>
                  <a:cubicBezTo>
                    <a:pt x="180719" y="299237"/>
                    <a:pt x="203582" y="347991"/>
                    <a:pt x="225185" y="397267"/>
                  </a:cubicBezTo>
                  <a:cubicBezTo>
                    <a:pt x="240642" y="432535"/>
                    <a:pt x="294467" y="423063"/>
                    <a:pt x="304881" y="389384"/>
                  </a:cubicBezTo>
                  <a:cubicBezTo>
                    <a:pt x="322980" y="330867"/>
                    <a:pt x="339285" y="271743"/>
                    <a:pt x="356257" y="212886"/>
                  </a:cubicBezTo>
                  <a:cubicBezTo>
                    <a:pt x="362937" y="189698"/>
                    <a:pt x="366925" y="161840"/>
                    <a:pt x="378018" y="140313"/>
                  </a:cubicBezTo>
                  <a:cubicBezTo>
                    <a:pt x="378381" y="139598"/>
                    <a:pt x="378624" y="139113"/>
                    <a:pt x="378915" y="138530"/>
                  </a:cubicBezTo>
                  <a:cubicBezTo>
                    <a:pt x="381279" y="141696"/>
                    <a:pt x="383473" y="144509"/>
                    <a:pt x="384079" y="145431"/>
                  </a:cubicBezTo>
                  <a:cubicBezTo>
                    <a:pt x="417465" y="195980"/>
                    <a:pt x="450864" y="246517"/>
                    <a:pt x="484250" y="297066"/>
                  </a:cubicBezTo>
                  <a:cubicBezTo>
                    <a:pt x="499294" y="319842"/>
                    <a:pt x="513357" y="346754"/>
                    <a:pt x="537057" y="361793"/>
                  </a:cubicBezTo>
                  <a:cubicBezTo>
                    <a:pt x="565461" y="379815"/>
                    <a:pt x="602011" y="376358"/>
                    <a:pt x="626996" y="354006"/>
                  </a:cubicBezTo>
                  <a:cubicBezTo>
                    <a:pt x="647035" y="336081"/>
                    <a:pt x="656746" y="311462"/>
                    <a:pt x="667038" y="287340"/>
                  </a:cubicBezTo>
                  <a:cubicBezTo>
                    <a:pt x="679476" y="258196"/>
                    <a:pt x="691914" y="229053"/>
                    <a:pt x="704364" y="199910"/>
                  </a:cubicBezTo>
                  <a:cubicBezTo>
                    <a:pt x="705237" y="197860"/>
                    <a:pt x="709262" y="190025"/>
                    <a:pt x="713226" y="181791"/>
                  </a:cubicBezTo>
                  <a:cubicBezTo>
                    <a:pt x="724621" y="198430"/>
                    <a:pt x="734368" y="216719"/>
                    <a:pt x="744757" y="233819"/>
                  </a:cubicBezTo>
                  <a:cubicBezTo>
                    <a:pt x="772603" y="279614"/>
                    <a:pt x="798449" y="340326"/>
                    <a:pt x="845583" y="369554"/>
                  </a:cubicBezTo>
                  <a:cubicBezTo>
                    <a:pt x="894195" y="399704"/>
                    <a:pt x="960604" y="382616"/>
                    <a:pt x="981710" y="328065"/>
                  </a:cubicBezTo>
                  <a:cubicBezTo>
                    <a:pt x="1000537" y="279408"/>
                    <a:pt x="1013847" y="228616"/>
                    <a:pt x="1030965" y="179304"/>
                  </a:cubicBezTo>
                  <a:cubicBezTo>
                    <a:pt x="1031377" y="179850"/>
                    <a:pt x="1031765" y="180359"/>
                    <a:pt x="1031850" y="180469"/>
                  </a:cubicBezTo>
                  <a:cubicBezTo>
                    <a:pt x="1050398" y="207029"/>
                    <a:pt x="1068958" y="233564"/>
                    <a:pt x="1087506" y="260125"/>
                  </a:cubicBezTo>
                  <a:cubicBezTo>
                    <a:pt x="1102611" y="281749"/>
                    <a:pt x="1116685" y="309473"/>
                    <a:pt x="1139525" y="323869"/>
                  </a:cubicBezTo>
                  <a:cubicBezTo>
                    <a:pt x="1163382" y="338919"/>
                    <a:pt x="1194393" y="341139"/>
                    <a:pt x="1220796" y="332237"/>
                  </a:cubicBezTo>
                  <a:cubicBezTo>
                    <a:pt x="1280162" y="312214"/>
                    <a:pt x="1300249" y="250289"/>
                    <a:pt x="1322870" y="198054"/>
                  </a:cubicBezTo>
                  <a:cubicBezTo>
                    <a:pt x="1334544" y="171094"/>
                    <a:pt x="1346219" y="144121"/>
                    <a:pt x="1357905" y="117161"/>
                  </a:cubicBezTo>
                  <a:cubicBezTo>
                    <a:pt x="1358305" y="116239"/>
                    <a:pt x="1358705" y="115318"/>
                    <a:pt x="1359105" y="114408"/>
                  </a:cubicBezTo>
                  <a:cubicBezTo>
                    <a:pt x="1361106" y="118083"/>
                    <a:pt x="1363118" y="121745"/>
                    <a:pt x="1365130" y="125408"/>
                  </a:cubicBezTo>
                  <a:cubicBezTo>
                    <a:pt x="1372089" y="138167"/>
                    <a:pt x="1379059" y="150925"/>
                    <a:pt x="1386018" y="163684"/>
                  </a:cubicBezTo>
                  <a:cubicBezTo>
                    <a:pt x="1401111" y="191323"/>
                    <a:pt x="1416192" y="218975"/>
                    <a:pt x="1431285" y="246614"/>
                  </a:cubicBezTo>
                  <a:cubicBezTo>
                    <a:pt x="1444632" y="271064"/>
                    <a:pt x="1455930" y="296908"/>
                    <a:pt x="1481461" y="310916"/>
                  </a:cubicBezTo>
                  <a:cubicBezTo>
                    <a:pt x="1508992" y="326015"/>
                    <a:pt x="1542330" y="325239"/>
                    <a:pt x="1570600" y="312602"/>
                  </a:cubicBezTo>
                  <a:cubicBezTo>
                    <a:pt x="1624680" y="288419"/>
                    <a:pt x="1641688" y="223996"/>
                    <a:pt x="1661158" y="173495"/>
                  </a:cubicBezTo>
                  <a:cubicBezTo>
                    <a:pt x="1663800" y="166631"/>
                    <a:pt x="1666443" y="159778"/>
                    <a:pt x="1669098" y="152914"/>
                  </a:cubicBezTo>
                  <a:cubicBezTo>
                    <a:pt x="1676929" y="166352"/>
                    <a:pt x="1684749" y="179790"/>
                    <a:pt x="1692580" y="193227"/>
                  </a:cubicBezTo>
                  <a:cubicBezTo>
                    <a:pt x="1723663" y="246578"/>
                    <a:pt x="1754625" y="326731"/>
                    <a:pt x="1828986" y="322037"/>
                  </a:cubicBezTo>
                  <a:cubicBezTo>
                    <a:pt x="1861124" y="320012"/>
                    <a:pt x="1890776" y="303833"/>
                    <a:pt x="1911979" y="279808"/>
                  </a:cubicBezTo>
                  <a:cubicBezTo>
                    <a:pt x="1931715" y="257444"/>
                    <a:pt x="1942274" y="230545"/>
                    <a:pt x="1951984" y="202929"/>
                  </a:cubicBezTo>
                  <a:cubicBezTo>
                    <a:pt x="1955451" y="210024"/>
                    <a:pt x="1958930" y="217119"/>
                    <a:pt x="1962398" y="224214"/>
                  </a:cubicBezTo>
                  <a:cubicBezTo>
                    <a:pt x="1965173" y="229902"/>
                    <a:pt x="1967913" y="235614"/>
                    <a:pt x="1970750" y="241278"/>
                  </a:cubicBezTo>
                  <a:cubicBezTo>
                    <a:pt x="1970665" y="242175"/>
                    <a:pt x="1970459" y="243048"/>
                    <a:pt x="1970423" y="243958"/>
                  </a:cubicBezTo>
                  <a:cubicBezTo>
                    <a:pt x="1968786" y="286382"/>
                    <a:pt x="2018672" y="315440"/>
                    <a:pt x="2053416" y="288759"/>
                  </a:cubicBezTo>
                  <a:cubicBezTo>
                    <a:pt x="2090936" y="259918"/>
                    <a:pt x="2069490" y="216719"/>
                    <a:pt x="2052979" y="1830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7" name="Google Shape;77;p2"/>
            <p:cNvGrpSpPr/>
            <p:nvPr/>
          </p:nvGrpSpPr>
          <p:grpSpPr>
            <a:xfrm>
              <a:off x="543942" y="8576191"/>
              <a:ext cx="2216653" cy="482153"/>
              <a:chOff x="543942" y="8576191"/>
              <a:chExt cx="2216653" cy="482153"/>
            </a:xfrm>
          </p:grpSpPr>
          <p:sp>
            <p:nvSpPr>
              <p:cNvPr id="78" name="Google Shape;78;p2"/>
              <p:cNvSpPr/>
              <p:nvPr/>
            </p:nvSpPr>
            <p:spPr>
              <a:xfrm>
                <a:off x="2472254" y="8861905"/>
                <a:ext cx="242" cy="72"/>
              </a:xfrm>
              <a:custGeom>
                <a:avLst/>
                <a:gdLst/>
                <a:ahLst/>
                <a:cxnLst/>
                <a:rect l="l" t="t" r="r" b="b"/>
                <a:pathLst>
                  <a:path w="242" h="72" extrusionOk="0">
                    <a:moveTo>
                      <a:pt x="242" y="73"/>
                    </a:moveTo>
                    <a:cubicBezTo>
                      <a:pt x="133" y="37"/>
                      <a:pt x="109" y="37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5" y="24"/>
                      <a:pt x="158" y="48"/>
                      <a:pt x="242" y="73"/>
                    </a:cubicBezTo>
                    <a:cubicBezTo>
                      <a:pt x="242" y="73"/>
                      <a:pt x="242" y="73"/>
                      <a:pt x="242" y="73"/>
                    </a:cubicBezTo>
                    <a:close/>
                  </a:path>
                </a:pathLst>
              </a:custGeom>
              <a:solidFill>
                <a:srgbClr val="191918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023177" y="8737691"/>
                <a:ext cx="1272" cy="388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388" extrusionOk="0">
                    <a:moveTo>
                      <a:pt x="0" y="388"/>
                    </a:moveTo>
                    <a:cubicBezTo>
                      <a:pt x="255" y="315"/>
                      <a:pt x="679" y="182"/>
                      <a:pt x="1273" y="0"/>
                    </a:cubicBezTo>
                    <a:cubicBezTo>
                      <a:pt x="836" y="109"/>
                      <a:pt x="448" y="218"/>
                      <a:pt x="158" y="303"/>
                    </a:cubicBezTo>
                    <a:cubicBezTo>
                      <a:pt x="97" y="328"/>
                      <a:pt x="48" y="352"/>
                      <a:pt x="0" y="388"/>
                    </a:cubicBezTo>
                    <a:close/>
                  </a:path>
                </a:pathLst>
              </a:custGeom>
              <a:solidFill>
                <a:srgbClr val="191918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543942" y="8576191"/>
                <a:ext cx="2216653" cy="482153"/>
              </a:xfrm>
              <a:custGeom>
                <a:avLst/>
                <a:gdLst/>
                <a:ahLst/>
                <a:cxnLst/>
                <a:rect l="l" t="t" r="r" b="b"/>
                <a:pathLst>
                  <a:path w="2216653" h="482153" extrusionOk="0">
                    <a:moveTo>
                      <a:pt x="2216241" y="191299"/>
                    </a:moveTo>
                    <a:cubicBezTo>
                      <a:pt x="2215163" y="181499"/>
                      <a:pt x="2214072" y="171700"/>
                      <a:pt x="2212993" y="161901"/>
                    </a:cubicBezTo>
                    <a:cubicBezTo>
                      <a:pt x="2210786" y="141938"/>
                      <a:pt x="2188492" y="128707"/>
                      <a:pt x="2169847" y="128779"/>
                    </a:cubicBezTo>
                    <a:cubicBezTo>
                      <a:pt x="2157810" y="115560"/>
                      <a:pt x="2145493" y="102571"/>
                      <a:pt x="2133406" y="89400"/>
                    </a:cubicBezTo>
                    <a:cubicBezTo>
                      <a:pt x="2104675" y="58086"/>
                      <a:pt x="2068949" y="20538"/>
                      <a:pt x="2022410" y="43642"/>
                    </a:cubicBezTo>
                    <a:cubicBezTo>
                      <a:pt x="1990078" y="59687"/>
                      <a:pt x="1977858" y="99406"/>
                      <a:pt x="1968633" y="131763"/>
                    </a:cubicBezTo>
                    <a:cubicBezTo>
                      <a:pt x="1959347" y="164314"/>
                      <a:pt x="1954061" y="197860"/>
                      <a:pt x="1944533" y="230338"/>
                    </a:cubicBezTo>
                    <a:cubicBezTo>
                      <a:pt x="1940411" y="244395"/>
                      <a:pt x="1935465" y="258996"/>
                      <a:pt x="1928955" y="270797"/>
                    </a:cubicBezTo>
                    <a:cubicBezTo>
                      <a:pt x="1928082" y="272386"/>
                      <a:pt x="1925439" y="276582"/>
                      <a:pt x="1923245" y="279978"/>
                    </a:cubicBezTo>
                    <a:cubicBezTo>
                      <a:pt x="1921596" y="277977"/>
                      <a:pt x="1920057" y="276133"/>
                      <a:pt x="1920008" y="276230"/>
                    </a:cubicBezTo>
                    <a:cubicBezTo>
                      <a:pt x="1910686" y="262805"/>
                      <a:pt x="1904055" y="247148"/>
                      <a:pt x="1896636" y="232667"/>
                    </a:cubicBezTo>
                    <a:cubicBezTo>
                      <a:pt x="1861225" y="163501"/>
                      <a:pt x="1825814" y="94336"/>
                      <a:pt x="1790403" y="25171"/>
                    </a:cubicBezTo>
                    <a:cubicBezTo>
                      <a:pt x="1771613" y="-11516"/>
                      <a:pt x="1709253" y="-7756"/>
                      <a:pt x="1699106" y="34206"/>
                    </a:cubicBezTo>
                    <a:cubicBezTo>
                      <a:pt x="1682061" y="104718"/>
                      <a:pt x="1665029" y="175242"/>
                      <a:pt x="1647984" y="245753"/>
                    </a:cubicBezTo>
                    <a:cubicBezTo>
                      <a:pt x="1646505" y="251878"/>
                      <a:pt x="1645063" y="258014"/>
                      <a:pt x="1643390" y="264078"/>
                    </a:cubicBezTo>
                    <a:cubicBezTo>
                      <a:pt x="1640941" y="261107"/>
                      <a:pt x="1637292" y="256656"/>
                      <a:pt x="1637013" y="256437"/>
                    </a:cubicBezTo>
                    <a:cubicBezTo>
                      <a:pt x="1628261" y="244565"/>
                      <a:pt x="1620951" y="231393"/>
                      <a:pt x="1614113" y="218356"/>
                    </a:cubicBezTo>
                    <a:cubicBezTo>
                      <a:pt x="1588025" y="168656"/>
                      <a:pt x="1570798" y="114468"/>
                      <a:pt x="1540309" y="67061"/>
                    </a:cubicBezTo>
                    <a:cubicBezTo>
                      <a:pt x="1518246" y="32751"/>
                      <a:pt x="1487248" y="-770"/>
                      <a:pt x="1442515" y="16342"/>
                    </a:cubicBezTo>
                    <a:cubicBezTo>
                      <a:pt x="1407322" y="29804"/>
                      <a:pt x="1393332" y="67243"/>
                      <a:pt x="1380797" y="99733"/>
                    </a:cubicBezTo>
                    <a:cubicBezTo>
                      <a:pt x="1359728" y="154345"/>
                      <a:pt x="1348781" y="214657"/>
                      <a:pt x="1318353" y="263569"/>
                    </a:cubicBezTo>
                    <a:cubicBezTo>
                      <a:pt x="1316571" y="261349"/>
                      <a:pt x="1315334" y="259651"/>
                      <a:pt x="1313504" y="256559"/>
                    </a:cubicBezTo>
                    <a:cubicBezTo>
                      <a:pt x="1295259" y="225948"/>
                      <a:pt x="1279038" y="193943"/>
                      <a:pt x="1261897" y="162701"/>
                    </a:cubicBezTo>
                    <a:cubicBezTo>
                      <a:pt x="1245349" y="132551"/>
                      <a:pt x="1230147" y="100982"/>
                      <a:pt x="1211623" y="71997"/>
                    </a:cubicBezTo>
                    <a:cubicBezTo>
                      <a:pt x="1191693" y="40816"/>
                      <a:pt x="1164102" y="13795"/>
                      <a:pt x="1125200" y="11151"/>
                    </a:cubicBezTo>
                    <a:cubicBezTo>
                      <a:pt x="1060913" y="6773"/>
                      <a:pt x="1025659" y="67315"/>
                      <a:pt x="1011063" y="121248"/>
                    </a:cubicBezTo>
                    <a:cubicBezTo>
                      <a:pt x="1001462" y="156722"/>
                      <a:pt x="992334" y="191614"/>
                      <a:pt x="978126" y="225645"/>
                    </a:cubicBezTo>
                    <a:cubicBezTo>
                      <a:pt x="974816" y="233577"/>
                      <a:pt x="971337" y="241520"/>
                      <a:pt x="967361" y="249185"/>
                    </a:cubicBezTo>
                    <a:cubicBezTo>
                      <a:pt x="960778" y="239750"/>
                      <a:pt x="952074" y="227379"/>
                      <a:pt x="945527" y="217822"/>
                    </a:cubicBezTo>
                    <a:cubicBezTo>
                      <a:pt x="933684" y="200540"/>
                      <a:pt x="921827" y="183246"/>
                      <a:pt x="909983" y="165963"/>
                    </a:cubicBezTo>
                    <a:cubicBezTo>
                      <a:pt x="886283" y="131387"/>
                      <a:pt x="862583" y="96823"/>
                      <a:pt x="838895" y="62246"/>
                    </a:cubicBezTo>
                    <a:cubicBezTo>
                      <a:pt x="817692" y="31308"/>
                      <a:pt x="776087" y="27002"/>
                      <a:pt x="753441" y="59565"/>
                    </a:cubicBezTo>
                    <a:cubicBezTo>
                      <a:pt x="722274" y="104378"/>
                      <a:pt x="712975" y="158274"/>
                      <a:pt x="708611" y="211601"/>
                    </a:cubicBezTo>
                    <a:cubicBezTo>
                      <a:pt x="706611" y="235966"/>
                      <a:pt x="705544" y="260415"/>
                      <a:pt x="702829" y="284720"/>
                    </a:cubicBezTo>
                    <a:cubicBezTo>
                      <a:pt x="696464" y="274933"/>
                      <a:pt x="690100" y="265145"/>
                      <a:pt x="683723" y="255346"/>
                    </a:cubicBezTo>
                    <a:cubicBezTo>
                      <a:pt x="663914" y="224893"/>
                      <a:pt x="644360" y="194258"/>
                      <a:pt x="624297" y="163975"/>
                    </a:cubicBezTo>
                    <a:cubicBezTo>
                      <a:pt x="588098" y="109351"/>
                      <a:pt x="533606" y="48966"/>
                      <a:pt x="460578" y="64259"/>
                    </a:cubicBezTo>
                    <a:cubicBezTo>
                      <a:pt x="392472" y="78534"/>
                      <a:pt x="359280" y="152963"/>
                      <a:pt x="337229" y="211516"/>
                    </a:cubicBezTo>
                    <a:cubicBezTo>
                      <a:pt x="329749" y="231381"/>
                      <a:pt x="323081" y="251562"/>
                      <a:pt x="315662" y="271464"/>
                    </a:cubicBezTo>
                    <a:cubicBezTo>
                      <a:pt x="302388" y="232812"/>
                      <a:pt x="289137" y="194161"/>
                      <a:pt x="275802" y="155521"/>
                    </a:cubicBezTo>
                    <a:cubicBezTo>
                      <a:pt x="264189" y="121867"/>
                      <a:pt x="254175" y="86756"/>
                      <a:pt x="231433" y="58632"/>
                    </a:cubicBezTo>
                    <a:cubicBezTo>
                      <a:pt x="207442" y="28955"/>
                      <a:pt x="167388" y="13601"/>
                      <a:pt x="129844" y="23085"/>
                    </a:cubicBezTo>
                    <a:cubicBezTo>
                      <a:pt x="90129" y="33115"/>
                      <a:pt x="60937" y="62500"/>
                      <a:pt x="44863" y="99224"/>
                    </a:cubicBezTo>
                    <a:cubicBezTo>
                      <a:pt x="29794" y="133655"/>
                      <a:pt x="27200" y="172307"/>
                      <a:pt x="22120" y="209175"/>
                    </a:cubicBezTo>
                    <a:cubicBezTo>
                      <a:pt x="16725" y="248421"/>
                      <a:pt x="10991" y="287812"/>
                      <a:pt x="7391" y="327264"/>
                    </a:cubicBezTo>
                    <a:cubicBezTo>
                      <a:pt x="3803" y="366620"/>
                      <a:pt x="2942" y="406132"/>
                      <a:pt x="93" y="445584"/>
                    </a:cubicBezTo>
                    <a:cubicBezTo>
                      <a:pt x="-2780" y="485424"/>
                      <a:pt x="61835" y="497564"/>
                      <a:pt x="70551" y="457384"/>
                    </a:cubicBezTo>
                    <a:cubicBezTo>
                      <a:pt x="77849" y="423766"/>
                      <a:pt x="87486" y="390511"/>
                      <a:pt x="93984" y="356784"/>
                    </a:cubicBezTo>
                    <a:cubicBezTo>
                      <a:pt x="100409" y="323432"/>
                      <a:pt x="105804" y="289983"/>
                      <a:pt x="111138" y="256437"/>
                    </a:cubicBezTo>
                    <a:cubicBezTo>
                      <a:pt x="115696" y="227840"/>
                      <a:pt x="119212" y="198163"/>
                      <a:pt x="124619" y="170269"/>
                    </a:cubicBezTo>
                    <a:cubicBezTo>
                      <a:pt x="127080" y="157595"/>
                      <a:pt x="130413" y="145286"/>
                      <a:pt x="135626" y="134006"/>
                    </a:cubicBezTo>
                    <a:cubicBezTo>
                      <a:pt x="138972" y="126778"/>
                      <a:pt x="136572" y="130562"/>
                      <a:pt x="141675" y="125469"/>
                    </a:cubicBezTo>
                    <a:cubicBezTo>
                      <a:pt x="144379" y="122776"/>
                      <a:pt x="147507" y="120702"/>
                      <a:pt x="148670" y="119987"/>
                    </a:cubicBezTo>
                    <a:cubicBezTo>
                      <a:pt x="146112" y="120545"/>
                      <a:pt x="147458" y="120169"/>
                      <a:pt x="152513" y="118895"/>
                    </a:cubicBezTo>
                    <a:cubicBezTo>
                      <a:pt x="152828" y="118907"/>
                      <a:pt x="153325" y="118907"/>
                      <a:pt x="153713" y="118919"/>
                    </a:cubicBezTo>
                    <a:cubicBezTo>
                      <a:pt x="154150" y="119465"/>
                      <a:pt x="154817" y="120278"/>
                      <a:pt x="155362" y="120933"/>
                    </a:cubicBezTo>
                    <a:cubicBezTo>
                      <a:pt x="159338" y="126257"/>
                      <a:pt x="162018" y="132709"/>
                      <a:pt x="164927" y="138615"/>
                    </a:cubicBezTo>
                    <a:cubicBezTo>
                      <a:pt x="167630" y="144073"/>
                      <a:pt x="170673" y="153957"/>
                      <a:pt x="174468" y="165090"/>
                    </a:cubicBezTo>
                    <a:cubicBezTo>
                      <a:pt x="179971" y="181233"/>
                      <a:pt x="185536" y="197362"/>
                      <a:pt x="191088" y="213493"/>
                    </a:cubicBezTo>
                    <a:cubicBezTo>
                      <a:pt x="212497" y="275721"/>
                      <a:pt x="233906" y="337937"/>
                      <a:pt x="255315" y="400165"/>
                    </a:cubicBezTo>
                    <a:cubicBezTo>
                      <a:pt x="266795" y="433529"/>
                      <a:pt x="309128" y="453358"/>
                      <a:pt x="337568" y="424676"/>
                    </a:cubicBezTo>
                    <a:cubicBezTo>
                      <a:pt x="386726" y="375097"/>
                      <a:pt x="406486" y="310018"/>
                      <a:pt x="430053" y="246189"/>
                    </a:cubicBezTo>
                    <a:cubicBezTo>
                      <a:pt x="439921" y="219448"/>
                      <a:pt x="449583" y="193700"/>
                      <a:pt x="466119" y="173677"/>
                    </a:cubicBezTo>
                    <a:cubicBezTo>
                      <a:pt x="468495" y="170803"/>
                      <a:pt x="471428" y="167807"/>
                      <a:pt x="474204" y="165406"/>
                    </a:cubicBezTo>
                    <a:cubicBezTo>
                      <a:pt x="487600" y="153848"/>
                      <a:pt x="478290" y="162410"/>
                      <a:pt x="477720" y="162738"/>
                    </a:cubicBezTo>
                    <a:cubicBezTo>
                      <a:pt x="478338" y="162374"/>
                      <a:pt x="478690" y="162179"/>
                      <a:pt x="479211" y="161876"/>
                    </a:cubicBezTo>
                    <a:cubicBezTo>
                      <a:pt x="478641" y="162034"/>
                      <a:pt x="478775" y="161961"/>
                      <a:pt x="479369" y="161792"/>
                    </a:cubicBezTo>
                    <a:cubicBezTo>
                      <a:pt x="489176" y="156164"/>
                      <a:pt x="482424" y="160870"/>
                      <a:pt x="481321" y="161222"/>
                    </a:cubicBezTo>
                    <a:cubicBezTo>
                      <a:pt x="480957" y="161343"/>
                      <a:pt x="480763" y="161403"/>
                      <a:pt x="480484" y="161488"/>
                    </a:cubicBezTo>
                    <a:cubicBezTo>
                      <a:pt x="481417" y="161258"/>
                      <a:pt x="482533" y="161028"/>
                      <a:pt x="483406" y="161015"/>
                    </a:cubicBezTo>
                    <a:cubicBezTo>
                      <a:pt x="493261" y="160894"/>
                      <a:pt x="487600" y="161452"/>
                      <a:pt x="485151" y="161185"/>
                    </a:cubicBezTo>
                    <a:cubicBezTo>
                      <a:pt x="486388" y="161319"/>
                      <a:pt x="487333" y="161500"/>
                      <a:pt x="488097" y="161670"/>
                    </a:cubicBezTo>
                    <a:cubicBezTo>
                      <a:pt x="495856" y="165151"/>
                      <a:pt x="500499" y="168959"/>
                      <a:pt x="504645" y="172622"/>
                    </a:cubicBezTo>
                    <a:cubicBezTo>
                      <a:pt x="531036" y="195944"/>
                      <a:pt x="545268" y="223826"/>
                      <a:pt x="564871" y="253951"/>
                    </a:cubicBezTo>
                    <a:cubicBezTo>
                      <a:pt x="587335" y="288455"/>
                      <a:pt x="609810" y="322971"/>
                      <a:pt x="632274" y="357475"/>
                    </a:cubicBezTo>
                    <a:cubicBezTo>
                      <a:pt x="655622" y="393325"/>
                      <a:pt x="685166" y="434960"/>
                      <a:pt x="734627" y="422129"/>
                    </a:cubicBezTo>
                    <a:cubicBezTo>
                      <a:pt x="780112" y="410328"/>
                      <a:pt x="790719" y="358312"/>
                      <a:pt x="797375" y="318447"/>
                    </a:cubicBezTo>
                    <a:cubicBezTo>
                      <a:pt x="803763" y="280172"/>
                      <a:pt x="804806" y="241533"/>
                      <a:pt x="808540" y="202990"/>
                    </a:cubicBezTo>
                    <a:cubicBezTo>
                      <a:pt x="808831" y="200019"/>
                      <a:pt x="809182" y="197096"/>
                      <a:pt x="809534" y="194161"/>
                    </a:cubicBezTo>
                    <a:cubicBezTo>
                      <a:pt x="834725" y="231151"/>
                      <a:pt x="859977" y="268105"/>
                      <a:pt x="885604" y="304791"/>
                    </a:cubicBezTo>
                    <a:cubicBezTo>
                      <a:pt x="907668" y="336385"/>
                      <a:pt x="935538" y="364570"/>
                      <a:pt x="977532" y="359719"/>
                    </a:cubicBezTo>
                    <a:cubicBezTo>
                      <a:pt x="1014725" y="355425"/>
                      <a:pt x="1039576" y="326367"/>
                      <a:pt x="1054997" y="294434"/>
                    </a:cubicBezTo>
                    <a:cubicBezTo>
                      <a:pt x="1071581" y="260088"/>
                      <a:pt x="1085837" y="224699"/>
                      <a:pt x="1096202" y="187963"/>
                    </a:cubicBezTo>
                    <a:cubicBezTo>
                      <a:pt x="1100130" y="174065"/>
                      <a:pt x="1103039" y="159900"/>
                      <a:pt x="1107052" y="146025"/>
                    </a:cubicBezTo>
                    <a:cubicBezTo>
                      <a:pt x="1108846" y="139828"/>
                      <a:pt x="1110895" y="133752"/>
                      <a:pt x="1113089" y="127688"/>
                    </a:cubicBezTo>
                    <a:cubicBezTo>
                      <a:pt x="1113295" y="127130"/>
                      <a:pt x="1114398" y="124523"/>
                      <a:pt x="1115138" y="122715"/>
                    </a:cubicBezTo>
                    <a:cubicBezTo>
                      <a:pt x="1116265" y="120751"/>
                      <a:pt x="1118896" y="115742"/>
                      <a:pt x="1118823" y="115863"/>
                    </a:cubicBezTo>
                    <a:cubicBezTo>
                      <a:pt x="1119248" y="115172"/>
                      <a:pt x="1119745" y="114517"/>
                      <a:pt x="1120169" y="113826"/>
                    </a:cubicBezTo>
                    <a:cubicBezTo>
                      <a:pt x="1121248" y="114941"/>
                      <a:pt x="1122084" y="115791"/>
                      <a:pt x="1121781" y="115402"/>
                    </a:cubicBezTo>
                    <a:cubicBezTo>
                      <a:pt x="1140632" y="139525"/>
                      <a:pt x="1156877" y="177643"/>
                      <a:pt x="1172915" y="206883"/>
                    </a:cubicBezTo>
                    <a:cubicBezTo>
                      <a:pt x="1190627" y="239180"/>
                      <a:pt x="1207308" y="272349"/>
                      <a:pt x="1226244" y="303943"/>
                    </a:cubicBezTo>
                    <a:cubicBezTo>
                      <a:pt x="1245543" y="336142"/>
                      <a:pt x="1274832" y="367917"/>
                      <a:pt x="1314510" y="371264"/>
                    </a:cubicBezTo>
                    <a:cubicBezTo>
                      <a:pt x="1392241" y="377814"/>
                      <a:pt x="1426415" y="276715"/>
                      <a:pt x="1445994" y="217992"/>
                    </a:cubicBezTo>
                    <a:cubicBezTo>
                      <a:pt x="1454153" y="193530"/>
                      <a:pt x="1461450" y="168777"/>
                      <a:pt x="1470070" y="144473"/>
                    </a:cubicBezTo>
                    <a:cubicBezTo>
                      <a:pt x="1496740" y="195665"/>
                      <a:pt x="1514294" y="251623"/>
                      <a:pt x="1546722" y="299734"/>
                    </a:cubicBezTo>
                    <a:cubicBezTo>
                      <a:pt x="1568883" y="332625"/>
                      <a:pt x="1597250" y="370706"/>
                      <a:pt x="1639401" y="376261"/>
                    </a:cubicBezTo>
                    <a:cubicBezTo>
                      <a:pt x="1685711" y="382362"/>
                      <a:pt x="1718090" y="348343"/>
                      <a:pt x="1733681" y="308211"/>
                    </a:cubicBezTo>
                    <a:cubicBezTo>
                      <a:pt x="1748058" y="271197"/>
                      <a:pt x="1754107" y="229489"/>
                      <a:pt x="1763418" y="190923"/>
                    </a:cubicBezTo>
                    <a:cubicBezTo>
                      <a:pt x="1778656" y="220684"/>
                      <a:pt x="1793883" y="250446"/>
                      <a:pt x="1809121" y="280208"/>
                    </a:cubicBezTo>
                    <a:cubicBezTo>
                      <a:pt x="1825499" y="312202"/>
                      <a:pt x="1841489" y="345699"/>
                      <a:pt x="1871529" y="367262"/>
                    </a:cubicBezTo>
                    <a:cubicBezTo>
                      <a:pt x="1905582" y="391700"/>
                      <a:pt x="1949418" y="388862"/>
                      <a:pt x="1981665" y="362860"/>
                    </a:cubicBezTo>
                    <a:cubicBezTo>
                      <a:pt x="2036339" y="318763"/>
                      <a:pt x="2044122" y="236815"/>
                      <a:pt x="2060439" y="173483"/>
                    </a:cubicBezTo>
                    <a:cubicBezTo>
                      <a:pt x="2061469" y="169468"/>
                      <a:pt x="2062755" y="165454"/>
                      <a:pt x="2064149" y="161452"/>
                    </a:cubicBezTo>
                    <a:cubicBezTo>
                      <a:pt x="2086794" y="186787"/>
                      <a:pt x="2108991" y="213565"/>
                      <a:pt x="2134776" y="235359"/>
                    </a:cubicBezTo>
                    <a:cubicBezTo>
                      <a:pt x="2172757" y="267450"/>
                      <a:pt x="2221648" y="240065"/>
                      <a:pt x="2216241" y="1912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" name="Google Shape;81;p2"/>
            <p:cNvGrpSpPr/>
            <p:nvPr/>
          </p:nvGrpSpPr>
          <p:grpSpPr>
            <a:xfrm>
              <a:off x="591631" y="9453553"/>
              <a:ext cx="2057943" cy="456357"/>
              <a:chOff x="591631" y="9453553"/>
              <a:chExt cx="2057943" cy="456357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591631" y="9453553"/>
                <a:ext cx="2057943" cy="456357"/>
              </a:xfrm>
              <a:custGeom>
                <a:avLst/>
                <a:gdLst/>
                <a:ahLst/>
                <a:cxnLst/>
                <a:rect l="l" t="t" r="r" b="b"/>
                <a:pathLst>
                  <a:path w="2057943" h="456357" extrusionOk="0">
                    <a:moveTo>
                      <a:pt x="2040451" y="145557"/>
                    </a:moveTo>
                    <a:cubicBezTo>
                      <a:pt x="2026764" y="136958"/>
                      <a:pt x="2005052" y="137637"/>
                      <a:pt x="1993656" y="150105"/>
                    </a:cubicBezTo>
                    <a:cubicBezTo>
                      <a:pt x="1977897" y="167339"/>
                      <a:pt x="1962428" y="183081"/>
                      <a:pt x="1948826" y="202182"/>
                    </a:cubicBezTo>
                    <a:cubicBezTo>
                      <a:pt x="1937540" y="218034"/>
                      <a:pt x="1925854" y="233763"/>
                      <a:pt x="1912858" y="248244"/>
                    </a:cubicBezTo>
                    <a:cubicBezTo>
                      <a:pt x="1911343" y="249930"/>
                      <a:pt x="1905269" y="255957"/>
                      <a:pt x="1900965" y="260263"/>
                    </a:cubicBezTo>
                    <a:cubicBezTo>
                      <a:pt x="1897862" y="257558"/>
                      <a:pt x="1894262" y="254611"/>
                      <a:pt x="1890055" y="249978"/>
                    </a:cubicBezTo>
                    <a:cubicBezTo>
                      <a:pt x="1883521" y="242799"/>
                      <a:pt x="1881036" y="239657"/>
                      <a:pt x="1877665" y="234685"/>
                    </a:cubicBezTo>
                    <a:cubicBezTo>
                      <a:pt x="1856972" y="204135"/>
                      <a:pt x="1843467" y="169255"/>
                      <a:pt x="1828325" y="135806"/>
                    </a:cubicBezTo>
                    <a:cubicBezTo>
                      <a:pt x="1812663" y="101205"/>
                      <a:pt x="1794139" y="56296"/>
                      <a:pt x="1760789" y="35387"/>
                    </a:cubicBezTo>
                    <a:cubicBezTo>
                      <a:pt x="1736047" y="19876"/>
                      <a:pt x="1702503" y="21186"/>
                      <a:pt x="1680476" y="41124"/>
                    </a:cubicBezTo>
                    <a:cubicBezTo>
                      <a:pt x="1664207" y="55847"/>
                      <a:pt x="1656727" y="75689"/>
                      <a:pt x="1652254" y="96609"/>
                    </a:cubicBezTo>
                    <a:cubicBezTo>
                      <a:pt x="1642543" y="141907"/>
                      <a:pt x="1631524" y="186889"/>
                      <a:pt x="1618795" y="231435"/>
                    </a:cubicBezTo>
                    <a:cubicBezTo>
                      <a:pt x="1612600" y="253131"/>
                      <a:pt x="1606029" y="274719"/>
                      <a:pt x="1599095" y="296197"/>
                    </a:cubicBezTo>
                    <a:cubicBezTo>
                      <a:pt x="1598622" y="297689"/>
                      <a:pt x="1598162" y="299229"/>
                      <a:pt x="1597701" y="300745"/>
                    </a:cubicBezTo>
                    <a:cubicBezTo>
                      <a:pt x="1596452" y="298756"/>
                      <a:pt x="1595155" y="296792"/>
                      <a:pt x="1593943" y="294778"/>
                    </a:cubicBezTo>
                    <a:cubicBezTo>
                      <a:pt x="1584075" y="278236"/>
                      <a:pt x="1575880" y="260748"/>
                      <a:pt x="1568655" y="242896"/>
                    </a:cubicBezTo>
                    <a:cubicBezTo>
                      <a:pt x="1563903" y="231156"/>
                      <a:pt x="1556447" y="209035"/>
                      <a:pt x="1550713" y="191898"/>
                    </a:cubicBezTo>
                    <a:cubicBezTo>
                      <a:pt x="1544506" y="173354"/>
                      <a:pt x="1538324" y="154798"/>
                      <a:pt x="1531426" y="136497"/>
                    </a:cubicBezTo>
                    <a:cubicBezTo>
                      <a:pt x="1514914" y="92667"/>
                      <a:pt x="1495324" y="52281"/>
                      <a:pt x="1465332" y="15922"/>
                    </a:cubicBezTo>
                    <a:cubicBezTo>
                      <a:pt x="1440432" y="-14252"/>
                      <a:pt x="1393056" y="1975"/>
                      <a:pt x="1381478" y="35278"/>
                    </a:cubicBezTo>
                    <a:cubicBezTo>
                      <a:pt x="1363767" y="86276"/>
                      <a:pt x="1346056" y="137274"/>
                      <a:pt x="1328344" y="188272"/>
                    </a:cubicBezTo>
                    <a:cubicBezTo>
                      <a:pt x="1319761" y="212964"/>
                      <a:pt x="1311590" y="237850"/>
                      <a:pt x="1302571" y="262385"/>
                    </a:cubicBezTo>
                    <a:cubicBezTo>
                      <a:pt x="1301141" y="266278"/>
                      <a:pt x="1299662" y="270147"/>
                      <a:pt x="1298073" y="273979"/>
                    </a:cubicBezTo>
                    <a:cubicBezTo>
                      <a:pt x="1297589" y="275144"/>
                      <a:pt x="1297382" y="275738"/>
                      <a:pt x="1297298" y="276053"/>
                    </a:cubicBezTo>
                    <a:cubicBezTo>
                      <a:pt x="1296897" y="276744"/>
                      <a:pt x="1296594" y="277266"/>
                      <a:pt x="1296025" y="278272"/>
                    </a:cubicBezTo>
                    <a:cubicBezTo>
                      <a:pt x="1293576" y="282626"/>
                      <a:pt x="1290957" y="286823"/>
                      <a:pt x="1288424" y="291104"/>
                    </a:cubicBezTo>
                    <a:cubicBezTo>
                      <a:pt x="1287708" y="292317"/>
                      <a:pt x="1287248" y="293154"/>
                      <a:pt x="1286933" y="293772"/>
                    </a:cubicBezTo>
                    <a:cubicBezTo>
                      <a:pt x="1286411" y="294136"/>
                      <a:pt x="1285672" y="294706"/>
                      <a:pt x="1284375" y="295894"/>
                    </a:cubicBezTo>
                    <a:cubicBezTo>
                      <a:pt x="1283950" y="296283"/>
                      <a:pt x="1283514" y="296658"/>
                      <a:pt x="1283090" y="297046"/>
                    </a:cubicBezTo>
                    <a:cubicBezTo>
                      <a:pt x="1282908" y="297143"/>
                      <a:pt x="1282786" y="297192"/>
                      <a:pt x="1282532" y="297337"/>
                    </a:cubicBezTo>
                    <a:cubicBezTo>
                      <a:pt x="1282580" y="297362"/>
                      <a:pt x="1282629" y="297398"/>
                      <a:pt x="1282678" y="297423"/>
                    </a:cubicBezTo>
                    <a:cubicBezTo>
                      <a:pt x="1282653" y="297447"/>
                      <a:pt x="1282617" y="297471"/>
                      <a:pt x="1282593" y="297495"/>
                    </a:cubicBezTo>
                    <a:cubicBezTo>
                      <a:pt x="1282399" y="297544"/>
                      <a:pt x="1282229" y="297580"/>
                      <a:pt x="1282035" y="297616"/>
                    </a:cubicBezTo>
                    <a:cubicBezTo>
                      <a:pt x="1282011" y="297629"/>
                      <a:pt x="1281974" y="297653"/>
                      <a:pt x="1281950" y="297665"/>
                    </a:cubicBezTo>
                    <a:cubicBezTo>
                      <a:pt x="1281938" y="297653"/>
                      <a:pt x="1281926" y="297653"/>
                      <a:pt x="1281914" y="297641"/>
                    </a:cubicBezTo>
                    <a:cubicBezTo>
                      <a:pt x="1278568" y="298393"/>
                      <a:pt x="1278010" y="298478"/>
                      <a:pt x="1280604" y="297786"/>
                    </a:cubicBezTo>
                    <a:cubicBezTo>
                      <a:pt x="1280459" y="297240"/>
                      <a:pt x="1280568" y="296986"/>
                      <a:pt x="1280786" y="296865"/>
                    </a:cubicBezTo>
                    <a:cubicBezTo>
                      <a:pt x="1280289" y="296513"/>
                      <a:pt x="1280035" y="296355"/>
                      <a:pt x="1279453" y="295931"/>
                    </a:cubicBezTo>
                    <a:cubicBezTo>
                      <a:pt x="1280192" y="296464"/>
                      <a:pt x="1280592" y="296731"/>
                      <a:pt x="1280786" y="296853"/>
                    </a:cubicBezTo>
                    <a:cubicBezTo>
                      <a:pt x="1280811" y="296840"/>
                      <a:pt x="1280823" y="296816"/>
                      <a:pt x="1280847" y="296804"/>
                    </a:cubicBezTo>
                    <a:cubicBezTo>
                      <a:pt x="1280168" y="296125"/>
                      <a:pt x="1276410" y="293141"/>
                      <a:pt x="1276580" y="293481"/>
                    </a:cubicBezTo>
                    <a:cubicBezTo>
                      <a:pt x="1261778" y="279764"/>
                      <a:pt x="1250806" y="264714"/>
                      <a:pt x="1240345" y="247698"/>
                    </a:cubicBezTo>
                    <a:cubicBezTo>
                      <a:pt x="1216269" y="208562"/>
                      <a:pt x="1198654" y="165969"/>
                      <a:pt x="1178567" y="124758"/>
                    </a:cubicBezTo>
                    <a:cubicBezTo>
                      <a:pt x="1156879" y="80248"/>
                      <a:pt x="1126839" y="12029"/>
                      <a:pt x="1065133" y="29020"/>
                    </a:cubicBezTo>
                    <a:cubicBezTo>
                      <a:pt x="1010375" y="44107"/>
                      <a:pt x="997852" y="112848"/>
                      <a:pt x="981850" y="158995"/>
                    </a:cubicBezTo>
                    <a:cubicBezTo>
                      <a:pt x="973376" y="183408"/>
                      <a:pt x="964914" y="207822"/>
                      <a:pt x="956440" y="232247"/>
                    </a:cubicBezTo>
                    <a:cubicBezTo>
                      <a:pt x="948815" y="254235"/>
                      <a:pt x="942875" y="278988"/>
                      <a:pt x="931116" y="298356"/>
                    </a:cubicBezTo>
                    <a:cubicBezTo>
                      <a:pt x="926363" y="306179"/>
                      <a:pt x="929831" y="301558"/>
                      <a:pt x="926303" y="305657"/>
                    </a:cubicBezTo>
                    <a:cubicBezTo>
                      <a:pt x="925418" y="306688"/>
                      <a:pt x="917405" y="314414"/>
                      <a:pt x="921963" y="310084"/>
                    </a:cubicBezTo>
                    <a:cubicBezTo>
                      <a:pt x="918350" y="313516"/>
                      <a:pt x="919223" y="313262"/>
                      <a:pt x="916520" y="313383"/>
                    </a:cubicBezTo>
                    <a:cubicBezTo>
                      <a:pt x="916496" y="313371"/>
                      <a:pt x="916471" y="313346"/>
                      <a:pt x="916447" y="313334"/>
                    </a:cubicBezTo>
                    <a:cubicBezTo>
                      <a:pt x="916289" y="313346"/>
                      <a:pt x="916120" y="313359"/>
                      <a:pt x="915926" y="313371"/>
                    </a:cubicBezTo>
                    <a:cubicBezTo>
                      <a:pt x="916071" y="313359"/>
                      <a:pt x="916314" y="313334"/>
                      <a:pt x="916423" y="313322"/>
                    </a:cubicBezTo>
                    <a:cubicBezTo>
                      <a:pt x="915732" y="312849"/>
                      <a:pt x="914701" y="312182"/>
                      <a:pt x="912980" y="311176"/>
                    </a:cubicBezTo>
                    <a:cubicBezTo>
                      <a:pt x="911986" y="309817"/>
                      <a:pt x="910543" y="307865"/>
                      <a:pt x="909404" y="306312"/>
                    </a:cubicBezTo>
                    <a:cubicBezTo>
                      <a:pt x="909234" y="306045"/>
                      <a:pt x="908349" y="304736"/>
                      <a:pt x="905924" y="301134"/>
                    </a:cubicBezTo>
                    <a:cubicBezTo>
                      <a:pt x="901027" y="293845"/>
                      <a:pt x="896614" y="286168"/>
                      <a:pt x="892262" y="278539"/>
                    </a:cubicBezTo>
                    <a:cubicBezTo>
                      <a:pt x="868235" y="236359"/>
                      <a:pt x="850063" y="191231"/>
                      <a:pt x="828860" y="147631"/>
                    </a:cubicBezTo>
                    <a:cubicBezTo>
                      <a:pt x="808687" y="106141"/>
                      <a:pt x="783957" y="47273"/>
                      <a:pt x="735017" y="34017"/>
                    </a:cubicBezTo>
                    <a:cubicBezTo>
                      <a:pt x="672548" y="17098"/>
                      <a:pt x="639550" y="75979"/>
                      <a:pt x="619135" y="123509"/>
                    </a:cubicBezTo>
                    <a:cubicBezTo>
                      <a:pt x="602369" y="162512"/>
                      <a:pt x="590852" y="203528"/>
                      <a:pt x="574450" y="242677"/>
                    </a:cubicBezTo>
                    <a:cubicBezTo>
                      <a:pt x="568631" y="256576"/>
                      <a:pt x="559236" y="274501"/>
                      <a:pt x="548653" y="289770"/>
                    </a:cubicBezTo>
                    <a:cubicBezTo>
                      <a:pt x="543404" y="297362"/>
                      <a:pt x="541428" y="300297"/>
                      <a:pt x="534893" y="306676"/>
                    </a:cubicBezTo>
                    <a:cubicBezTo>
                      <a:pt x="534518" y="307040"/>
                      <a:pt x="533523" y="308265"/>
                      <a:pt x="532420" y="309502"/>
                    </a:cubicBezTo>
                    <a:cubicBezTo>
                      <a:pt x="531657" y="309235"/>
                      <a:pt x="530856" y="309090"/>
                      <a:pt x="530093" y="308774"/>
                    </a:cubicBezTo>
                    <a:cubicBezTo>
                      <a:pt x="529208" y="308447"/>
                      <a:pt x="528747" y="308301"/>
                      <a:pt x="528299" y="308168"/>
                    </a:cubicBezTo>
                    <a:cubicBezTo>
                      <a:pt x="527523" y="307695"/>
                      <a:pt x="526432" y="307052"/>
                      <a:pt x="524868" y="306179"/>
                    </a:cubicBezTo>
                    <a:cubicBezTo>
                      <a:pt x="520637" y="303802"/>
                      <a:pt x="516527" y="301231"/>
                      <a:pt x="512527" y="298490"/>
                    </a:cubicBezTo>
                    <a:cubicBezTo>
                      <a:pt x="510733" y="297253"/>
                      <a:pt x="508987" y="295931"/>
                      <a:pt x="507229" y="294621"/>
                    </a:cubicBezTo>
                    <a:cubicBezTo>
                      <a:pt x="507023" y="294257"/>
                      <a:pt x="500210" y="288581"/>
                      <a:pt x="499955" y="288351"/>
                    </a:cubicBezTo>
                    <a:cubicBezTo>
                      <a:pt x="486851" y="275980"/>
                      <a:pt x="475504" y="261997"/>
                      <a:pt x="464666" y="247650"/>
                    </a:cubicBezTo>
                    <a:cubicBezTo>
                      <a:pt x="463733" y="246425"/>
                      <a:pt x="463211" y="245734"/>
                      <a:pt x="462678" y="245054"/>
                    </a:cubicBezTo>
                    <a:cubicBezTo>
                      <a:pt x="462181" y="244302"/>
                      <a:pt x="461490" y="243284"/>
                      <a:pt x="460411" y="241719"/>
                    </a:cubicBezTo>
                    <a:cubicBezTo>
                      <a:pt x="457550" y="237571"/>
                      <a:pt x="454652" y="233448"/>
                      <a:pt x="451804" y="229288"/>
                    </a:cubicBezTo>
                    <a:cubicBezTo>
                      <a:pt x="447027" y="222351"/>
                      <a:pt x="442299" y="215377"/>
                      <a:pt x="437499" y="208452"/>
                    </a:cubicBezTo>
                    <a:cubicBezTo>
                      <a:pt x="425558" y="191231"/>
                      <a:pt x="413471" y="174009"/>
                      <a:pt x="400075" y="157879"/>
                    </a:cubicBezTo>
                    <a:cubicBezTo>
                      <a:pt x="371817" y="123848"/>
                      <a:pt x="326842" y="80091"/>
                      <a:pt x="278653" y="89769"/>
                    </a:cubicBezTo>
                    <a:cubicBezTo>
                      <a:pt x="246904" y="96148"/>
                      <a:pt x="228586" y="121980"/>
                      <a:pt x="214524" y="148771"/>
                    </a:cubicBezTo>
                    <a:cubicBezTo>
                      <a:pt x="201540" y="173512"/>
                      <a:pt x="190266" y="199174"/>
                      <a:pt x="179210" y="224825"/>
                    </a:cubicBezTo>
                    <a:cubicBezTo>
                      <a:pt x="162286" y="264046"/>
                      <a:pt x="146612" y="302104"/>
                      <a:pt x="122839" y="337772"/>
                    </a:cubicBezTo>
                    <a:cubicBezTo>
                      <a:pt x="115310" y="316560"/>
                      <a:pt x="109649" y="294294"/>
                      <a:pt x="104497" y="272657"/>
                    </a:cubicBezTo>
                    <a:cubicBezTo>
                      <a:pt x="91210" y="216881"/>
                      <a:pt x="81742" y="160268"/>
                      <a:pt x="70686" y="104056"/>
                    </a:cubicBezTo>
                    <a:cubicBezTo>
                      <a:pt x="64819" y="74233"/>
                      <a:pt x="15685" y="70971"/>
                      <a:pt x="9090" y="102127"/>
                    </a:cubicBezTo>
                    <a:cubicBezTo>
                      <a:pt x="-2754" y="158061"/>
                      <a:pt x="-2305" y="211399"/>
                      <a:pt x="6290" y="267879"/>
                    </a:cubicBezTo>
                    <a:cubicBezTo>
                      <a:pt x="10290" y="294197"/>
                      <a:pt x="16716" y="320199"/>
                      <a:pt x="24159" y="345740"/>
                    </a:cubicBezTo>
                    <a:cubicBezTo>
                      <a:pt x="31069" y="369438"/>
                      <a:pt x="37700" y="395306"/>
                      <a:pt x="51326" y="416130"/>
                    </a:cubicBezTo>
                    <a:cubicBezTo>
                      <a:pt x="68128" y="441793"/>
                      <a:pt x="94447" y="459475"/>
                      <a:pt x="126076" y="455897"/>
                    </a:cubicBezTo>
                    <a:cubicBezTo>
                      <a:pt x="157389" y="452356"/>
                      <a:pt x="176822" y="430587"/>
                      <a:pt x="194921" y="406913"/>
                    </a:cubicBezTo>
                    <a:cubicBezTo>
                      <a:pt x="224864" y="367764"/>
                      <a:pt x="244697" y="321848"/>
                      <a:pt x="264167" y="276914"/>
                    </a:cubicBezTo>
                    <a:cubicBezTo>
                      <a:pt x="272943" y="256649"/>
                      <a:pt x="281151" y="236856"/>
                      <a:pt x="290315" y="218082"/>
                    </a:cubicBezTo>
                    <a:cubicBezTo>
                      <a:pt x="293613" y="211327"/>
                      <a:pt x="297044" y="204608"/>
                      <a:pt x="300608" y="197962"/>
                    </a:cubicBezTo>
                    <a:cubicBezTo>
                      <a:pt x="302923" y="200048"/>
                      <a:pt x="305275" y="202085"/>
                      <a:pt x="307481" y="204232"/>
                    </a:cubicBezTo>
                    <a:cubicBezTo>
                      <a:pt x="313967" y="210551"/>
                      <a:pt x="320053" y="217245"/>
                      <a:pt x="325884" y="224158"/>
                    </a:cubicBezTo>
                    <a:cubicBezTo>
                      <a:pt x="331424" y="230719"/>
                      <a:pt x="336673" y="237535"/>
                      <a:pt x="341777" y="244436"/>
                    </a:cubicBezTo>
                    <a:cubicBezTo>
                      <a:pt x="343219" y="246485"/>
                      <a:pt x="347135" y="251919"/>
                      <a:pt x="347087" y="251846"/>
                    </a:cubicBezTo>
                    <a:cubicBezTo>
                      <a:pt x="349984" y="255993"/>
                      <a:pt x="352845" y="260154"/>
                      <a:pt x="355706" y="264325"/>
                    </a:cubicBezTo>
                    <a:cubicBezTo>
                      <a:pt x="378473" y="297507"/>
                      <a:pt x="400791" y="332666"/>
                      <a:pt x="430892" y="359808"/>
                    </a:cubicBezTo>
                    <a:cubicBezTo>
                      <a:pt x="468666" y="393888"/>
                      <a:pt x="524347" y="427227"/>
                      <a:pt x="575287" y="399964"/>
                    </a:cubicBezTo>
                    <a:cubicBezTo>
                      <a:pt x="619814" y="376145"/>
                      <a:pt x="646642" y="324625"/>
                      <a:pt x="666062" y="280225"/>
                    </a:cubicBezTo>
                    <a:cubicBezTo>
                      <a:pt x="684259" y="238638"/>
                      <a:pt x="696054" y="194590"/>
                      <a:pt x="714202" y="152992"/>
                    </a:cubicBezTo>
                    <a:cubicBezTo>
                      <a:pt x="714808" y="151585"/>
                      <a:pt x="715681" y="149887"/>
                      <a:pt x="716384" y="148359"/>
                    </a:cubicBezTo>
                    <a:cubicBezTo>
                      <a:pt x="721973" y="157927"/>
                      <a:pt x="727404" y="167593"/>
                      <a:pt x="732471" y="177441"/>
                    </a:cubicBezTo>
                    <a:cubicBezTo>
                      <a:pt x="755650" y="222545"/>
                      <a:pt x="774210" y="269904"/>
                      <a:pt x="798322" y="314547"/>
                    </a:cubicBezTo>
                    <a:cubicBezTo>
                      <a:pt x="823429" y="361021"/>
                      <a:pt x="855045" y="411509"/>
                      <a:pt x="914010" y="412977"/>
                    </a:cubicBezTo>
                    <a:cubicBezTo>
                      <a:pt x="975485" y="414505"/>
                      <a:pt x="1014315" y="362501"/>
                      <a:pt x="1034184" y="311042"/>
                    </a:cubicBezTo>
                    <a:cubicBezTo>
                      <a:pt x="1052926" y="262506"/>
                      <a:pt x="1068782" y="212637"/>
                      <a:pt x="1085682" y="163397"/>
                    </a:cubicBezTo>
                    <a:cubicBezTo>
                      <a:pt x="1089488" y="170116"/>
                      <a:pt x="1093210" y="176847"/>
                      <a:pt x="1096447" y="183638"/>
                    </a:cubicBezTo>
                    <a:cubicBezTo>
                      <a:pt x="1120777" y="234709"/>
                      <a:pt x="1143568" y="285743"/>
                      <a:pt x="1177524" y="331356"/>
                    </a:cubicBezTo>
                    <a:cubicBezTo>
                      <a:pt x="1213335" y="379467"/>
                      <a:pt x="1272082" y="417161"/>
                      <a:pt x="1331363" y="384234"/>
                    </a:cubicBezTo>
                    <a:cubicBezTo>
                      <a:pt x="1380884" y="356728"/>
                      <a:pt x="1396547" y="295045"/>
                      <a:pt x="1413737" y="245551"/>
                    </a:cubicBezTo>
                    <a:cubicBezTo>
                      <a:pt x="1422211" y="221162"/>
                      <a:pt x="1430685" y="196773"/>
                      <a:pt x="1439147" y="172372"/>
                    </a:cubicBezTo>
                    <a:cubicBezTo>
                      <a:pt x="1439219" y="172566"/>
                      <a:pt x="1439304" y="172784"/>
                      <a:pt x="1439377" y="172978"/>
                    </a:cubicBezTo>
                    <a:cubicBezTo>
                      <a:pt x="1453452" y="212103"/>
                      <a:pt x="1465453" y="251858"/>
                      <a:pt x="1481080" y="290425"/>
                    </a:cubicBezTo>
                    <a:cubicBezTo>
                      <a:pt x="1496075" y="327439"/>
                      <a:pt x="1516308" y="367728"/>
                      <a:pt x="1546458" y="394676"/>
                    </a:cubicBezTo>
                    <a:cubicBezTo>
                      <a:pt x="1568085" y="414008"/>
                      <a:pt x="1595955" y="424244"/>
                      <a:pt x="1624856" y="416615"/>
                    </a:cubicBezTo>
                    <a:cubicBezTo>
                      <a:pt x="1653211" y="409132"/>
                      <a:pt x="1671129" y="385204"/>
                      <a:pt x="1682149" y="359578"/>
                    </a:cubicBezTo>
                    <a:cubicBezTo>
                      <a:pt x="1700757" y="316330"/>
                      <a:pt x="1712201" y="268558"/>
                      <a:pt x="1724215" y="223115"/>
                    </a:cubicBezTo>
                    <a:cubicBezTo>
                      <a:pt x="1728531" y="206791"/>
                      <a:pt x="1732386" y="190345"/>
                      <a:pt x="1736277" y="173912"/>
                    </a:cubicBezTo>
                    <a:cubicBezTo>
                      <a:pt x="1743236" y="188914"/>
                      <a:pt x="1749854" y="204062"/>
                      <a:pt x="1756668" y="219125"/>
                    </a:cubicBezTo>
                    <a:cubicBezTo>
                      <a:pt x="1773337" y="255982"/>
                      <a:pt x="1792709" y="292789"/>
                      <a:pt x="1821100" y="322115"/>
                    </a:cubicBezTo>
                    <a:cubicBezTo>
                      <a:pt x="1840485" y="342138"/>
                      <a:pt x="1863809" y="360075"/>
                      <a:pt x="1892371" y="363010"/>
                    </a:cubicBezTo>
                    <a:cubicBezTo>
                      <a:pt x="1923490" y="366212"/>
                      <a:pt x="1951106" y="351477"/>
                      <a:pt x="1972624" y="329840"/>
                    </a:cubicBezTo>
                    <a:cubicBezTo>
                      <a:pt x="1991947" y="310411"/>
                      <a:pt x="2009828" y="288133"/>
                      <a:pt x="2025043" y="265356"/>
                    </a:cubicBezTo>
                    <a:cubicBezTo>
                      <a:pt x="2041190" y="241173"/>
                      <a:pt x="2050306" y="217815"/>
                      <a:pt x="2056671" y="189569"/>
                    </a:cubicBezTo>
                    <a:cubicBezTo>
                      <a:pt x="2060550" y="172723"/>
                      <a:pt x="2055677" y="155126"/>
                      <a:pt x="2040451" y="1455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508066" y="9766780"/>
                <a:ext cx="972" cy="95"/>
              </a:xfrm>
              <a:custGeom>
                <a:avLst/>
                <a:gdLst/>
                <a:ahLst/>
                <a:cxnLst/>
                <a:rect l="l" t="t" r="r" b="b"/>
                <a:pathLst>
                  <a:path w="972" h="95" extrusionOk="0">
                    <a:moveTo>
                      <a:pt x="0" y="83"/>
                    </a:moveTo>
                    <a:cubicBezTo>
                      <a:pt x="12" y="83"/>
                      <a:pt x="12" y="95"/>
                      <a:pt x="24" y="95"/>
                    </a:cubicBezTo>
                    <a:cubicBezTo>
                      <a:pt x="1067" y="10"/>
                      <a:pt x="1503" y="-62"/>
                      <a:pt x="0" y="83"/>
                    </a:cubicBezTo>
                    <a:close/>
                  </a:path>
                </a:pathLst>
              </a:custGeom>
              <a:solidFill>
                <a:srgbClr val="191918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872417" y="9750325"/>
                <a:ext cx="1745" cy="857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857" extrusionOk="0">
                    <a:moveTo>
                      <a:pt x="0" y="69"/>
                    </a:moveTo>
                    <a:cubicBezTo>
                      <a:pt x="0" y="81"/>
                      <a:pt x="0" y="81"/>
                      <a:pt x="0" y="69"/>
                    </a:cubicBezTo>
                    <a:cubicBezTo>
                      <a:pt x="412" y="372"/>
                      <a:pt x="764" y="615"/>
                      <a:pt x="1127" y="858"/>
                    </a:cubicBezTo>
                    <a:cubicBezTo>
                      <a:pt x="1164" y="845"/>
                      <a:pt x="1212" y="833"/>
                      <a:pt x="1249" y="833"/>
                    </a:cubicBezTo>
                    <a:cubicBezTo>
                      <a:pt x="1394" y="748"/>
                      <a:pt x="1624" y="615"/>
                      <a:pt x="1746" y="554"/>
                    </a:cubicBezTo>
                    <a:cubicBezTo>
                      <a:pt x="1055" y="178"/>
                      <a:pt x="424" y="-76"/>
                      <a:pt x="73" y="21"/>
                    </a:cubicBezTo>
                    <a:cubicBezTo>
                      <a:pt x="194" y="166"/>
                      <a:pt x="182" y="178"/>
                      <a:pt x="0" y="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490768" y="5562563"/>
              <a:ext cx="3494680" cy="231400"/>
              <a:chOff x="-490768" y="5562563"/>
              <a:chExt cx="3494680" cy="231400"/>
            </a:xfrm>
          </p:grpSpPr>
          <p:sp>
            <p:nvSpPr>
              <p:cNvPr id="86" name="Google Shape;86;p2"/>
              <p:cNvSpPr/>
              <p:nvPr/>
            </p:nvSpPr>
            <p:spPr>
              <a:xfrm>
                <a:off x="2872695" y="5662691"/>
                <a:ext cx="131217" cy="131272"/>
              </a:xfrm>
              <a:custGeom>
                <a:avLst/>
                <a:gdLst/>
                <a:ahLst/>
                <a:cxnLst/>
                <a:rect l="l" t="t" r="r" b="b"/>
                <a:pathLst>
                  <a:path w="131217" h="131272" extrusionOk="0">
                    <a:moveTo>
                      <a:pt x="131217" y="65636"/>
                    </a:moveTo>
                    <a:cubicBezTo>
                      <a:pt x="131217" y="101886"/>
                      <a:pt x="101843" y="131272"/>
                      <a:pt x="65609" y="131272"/>
                    </a:cubicBezTo>
                    <a:cubicBezTo>
                      <a:pt x="29374" y="131272"/>
                      <a:pt x="0" y="101886"/>
                      <a:pt x="0" y="65636"/>
                    </a:cubicBezTo>
                    <a:cubicBezTo>
                      <a:pt x="0" y="29386"/>
                      <a:pt x="29374" y="0"/>
                      <a:pt x="65609" y="0"/>
                    </a:cubicBezTo>
                    <a:cubicBezTo>
                      <a:pt x="101843" y="0"/>
                      <a:pt x="131217" y="29386"/>
                      <a:pt x="131217" y="656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2592416" y="5654347"/>
                <a:ext cx="131217" cy="131272"/>
              </a:xfrm>
              <a:custGeom>
                <a:avLst/>
                <a:gdLst/>
                <a:ahLst/>
                <a:cxnLst/>
                <a:rect l="l" t="t" r="r" b="b"/>
                <a:pathLst>
                  <a:path w="131217" h="131272" extrusionOk="0">
                    <a:moveTo>
                      <a:pt x="131217" y="65636"/>
                    </a:moveTo>
                    <a:cubicBezTo>
                      <a:pt x="131217" y="101886"/>
                      <a:pt x="101843" y="131272"/>
                      <a:pt x="65609" y="131272"/>
                    </a:cubicBezTo>
                    <a:cubicBezTo>
                      <a:pt x="29374" y="131272"/>
                      <a:pt x="0" y="101886"/>
                      <a:pt x="0" y="65636"/>
                    </a:cubicBezTo>
                    <a:cubicBezTo>
                      <a:pt x="0" y="29386"/>
                      <a:pt x="29374" y="0"/>
                      <a:pt x="65609" y="0"/>
                    </a:cubicBezTo>
                    <a:cubicBezTo>
                      <a:pt x="101843" y="0"/>
                      <a:pt x="131217" y="29386"/>
                      <a:pt x="131217" y="656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2312124" y="5646003"/>
                <a:ext cx="131217" cy="131272"/>
              </a:xfrm>
              <a:custGeom>
                <a:avLst/>
                <a:gdLst/>
                <a:ahLst/>
                <a:cxnLst/>
                <a:rect l="l" t="t" r="r" b="b"/>
                <a:pathLst>
                  <a:path w="131217" h="131272" extrusionOk="0">
                    <a:moveTo>
                      <a:pt x="131217" y="65636"/>
                    </a:moveTo>
                    <a:cubicBezTo>
                      <a:pt x="131217" y="101886"/>
                      <a:pt x="101843" y="131272"/>
                      <a:pt x="65609" y="131272"/>
                    </a:cubicBezTo>
                    <a:cubicBezTo>
                      <a:pt x="29374" y="131272"/>
                      <a:pt x="0" y="101886"/>
                      <a:pt x="0" y="65636"/>
                    </a:cubicBezTo>
                    <a:cubicBezTo>
                      <a:pt x="0" y="29386"/>
                      <a:pt x="29374" y="0"/>
                      <a:pt x="65609" y="0"/>
                    </a:cubicBezTo>
                    <a:cubicBezTo>
                      <a:pt x="101843" y="0"/>
                      <a:pt x="131217" y="29386"/>
                      <a:pt x="131217" y="656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2031832" y="5637659"/>
                <a:ext cx="131217" cy="131272"/>
              </a:xfrm>
              <a:custGeom>
                <a:avLst/>
                <a:gdLst/>
                <a:ahLst/>
                <a:cxnLst/>
                <a:rect l="l" t="t" r="r" b="b"/>
                <a:pathLst>
                  <a:path w="131217" h="131272" extrusionOk="0">
                    <a:moveTo>
                      <a:pt x="131217" y="65636"/>
                    </a:moveTo>
                    <a:cubicBezTo>
                      <a:pt x="131217" y="101886"/>
                      <a:pt x="101843" y="131272"/>
                      <a:pt x="65609" y="131272"/>
                    </a:cubicBezTo>
                    <a:cubicBezTo>
                      <a:pt x="29374" y="131272"/>
                      <a:pt x="0" y="101886"/>
                      <a:pt x="0" y="65636"/>
                    </a:cubicBezTo>
                    <a:cubicBezTo>
                      <a:pt x="0" y="29386"/>
                      <a:pt x="29374" y="0"/>
                      <a:pt x="65609" y="0"/>
                    </a:cubicBezTo>
                    <a:cubicBezTo>
                      <a:pt x="101843" y="0"/>
                      <a:pt x="131217" y="29386"/>
                      <a:pt x="131217" y="656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1751540" y="5629315"/>
                <a:ext cx="131217" cy="131272"/>
              </a:xfrm>
              <a:custGeom>
                <a:avLst/>
                <a:gdLst/>
                <a:ahLst/>
                <a:cxnLst/>
                <a:rect l="l" t="t" r="r" b="b"/>
                <a:pathLst>
                  <a:path w="131217" h="131272" extrusionOk="0">
                    <a:moveTo>
                      <a:pt x="131217" y="65636"/>
                    </a:moveTo>
                    <a:cubicBezTo>
                      <a:pt x="131217" y="101886"/>
                      <a:pt x="101843" y="131272"/>
                      <a:pt x="65609" y="131272"/>
                    </a:cubicBezTo>
                    <a:cubicBezTo>
                      <a:pt x="29374" y="131272"/>
                      <a:pt x="0" y="101886"/>
                      <a:pt x="0" y="65636"/>
                    </a:cubicBezTo>
                    <a:cubicBezTo>
                      <a:pt x="0" y="29386"/>
                      <a:pt x="29374" y="0"/>
                      <a:pt x="65609" y="0"/>
                    </a:cubicBezTo>
                    <a:cubicBezTo>
                      <a:pt x="101843" y="0"/>
                      <a:pt x="131217" y="29386"/>
                      <a:pt x="131217" y="656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1471261" y="5620971"/>
                <a:ext cx="131217" cy="131272"/>
              </a:xfrm>
              <a:custGeom>
                <a:avLst/>
                <a:gdLst/>
                <a:ahLst/>
                <a:cxnLst/>
                <a:rect l="l" t="t" r="r" b="b"/>
                <a:pathLst>
                  <a:path w="131217" h="131272" extrusionOk="0">
                    <a:moveTo>
                      <a:pt x="131217" y="65636"/>
                    </a:moveTo>
                    <a:cubicBezTo>
                      <a:pt x="131217" y="101886"/>
                      <a:pt x="101843" y="131272"/>
                      <a:pt x="65609" y="131272"/>
                    </a:cubicBezTo>
                    <a:cubicBezTo>
                      <a:pt x="29374" y="131272"/>
                      <a:pt x="0" y="101886"/>
                      <a:pt x="0" y="65636"/>
                    </a:cubicBezTo>
                    <a:cubicBezTo>
                      <a:pt x="0" y="29386"/>
                      <a:pt x="29374" y="0"/>
                      <a:pt x="65609" y="0"/>
                    </a:cubicBezTo>
                    <a:cubicBezTo>
                      <a:pt x="101843" y="0"/>
                      <a:pt x="131217" y="29386"/>
                      <a:pt x="131217" y="656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1190969" y="5612627"/>
                <a:ext cx="131217" cy="131272"/>
              </a:xfrm>
              <a:custGeom>
                <a:avLst/>
                <a:gdLst/>
                <a:ahLst/>
                <a:cxnLst/>
                <a:rect l="l" t="t" r="r" b="b"/>
                <a:pathLst>
                  <a:path w="131217" h="131272" extrusionOk="0">
                    <a:moveTo>
                      <a:pt x="131217" y="65636"/>
                    </a:moveTo>
                    <a:cubicBezTo>
                      <a:pt x="131217" y="101886"/>
                      <a:pt x="101843" y="131272"/>
                      <a:pt x="65609" y="131272"/>
                    </a:cubicBezTo>
                    <a:cubicBezTo>
                      <a:pt x="29374" y="131272"/>
                      <a:pt x="0" y="101886"/>
                      <a:pt x="0" y="65636"/>
                    </a:cubicBezTo>
                    <a:cubicBezTo>
                      <a:pt x="0" y="29386"/>
                      <a:pt x="29374" y="0"/>
                      <a:pt x="65609" y="0"/>
                    </a:cubicBezTo>
                    <a:cubicBezTo>
                      <a:pt x="101843" y="0"/>
                      <a:pt x="131217" y="29386"/>
                      <a:pt x="131217" y="656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910677" y="5604283"/>
                <a:ext cx="131217" cy="131272"/>
              </a:xfrm>
              <a:custGeom>
                <a:avLst/>
                <a:gdLst/>
                <a:ahLst/>
                <a:cxnLst/>
                <a:rect l="l" t="t" r="r" b="b"/>
                <a:pathLst>
                  <a:path w="131217" h="131272" extrusionOk="0">
                    <a:moveTo>
                      <a:pt x="131217" y="65636"/>
                    </a:moveTo>
                    <a:cubicBezTo>
                      <a:pt x="131217" y="101886"/>
                      <a:pt x="101843" y="131272"/>
                      <a:pt x="65609" y="131272"/>
                    </a:cubicBezTo>
                    <a:cubicBezTo>
                      <a:pt x="29374" y="131272"/>
                      <a:pt x="0" y="101886"/>
                      <a:pt x="0" y="65636"/>
                    </a:cubicBezTo>
                    <a:cubicBezTo>
                      <a:pt x="0" y="29386"/>
                      <a:pt x="29374" y="0"/>
                      <a:pt x="65609" y="0"/>
                    </a:cubicBezTo>
                    <a:cubicBezTo>
                      <a:pt x="101843" y="0"/>
                      <a:pt x="131217" y="29386"/>
                      <a:pt x="131217" y="656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630386" y="5595939"/>
                <a:ext cx="131217" cy="131272"/>
              </a:xfrm>
              <a:custGeom>
                <a:avLst/>
                <a:gdLst/>
                <a:ahLst/>
                <a:cxnLst/>
                <a:rect l="l" t="t" r="r" b="b"/>
                <a:pathLst>
                  <a:path w="131217" h="131272" extrusionOk="0">
                    <a:moveTo>
                      <a:pt x="131217" y="65636"/>
                    </a:moveTo>
                    <a:cubicBezTo>
                      <a:pt x="131217" y="101886"/>
                      <a:pt x="101843" y="131272"/>
                      <a:pt x="65609" y="131272"/>
                    </a:cubicBezTo>
                    <a:cubicBezTo>
                      <a:pt x="29374" y="131272"/>
                      <a:pt x="0" y="101886"/>
                      <a:pt x="0" y="65636"/>
                    </a:cubicBezTo>
                    <a:cubicBezTo>
                      <a:pt x="0" y="29386"/>
                      <a:pt x="29374" y="0"/>
                      <a:pt x="65609" y="0"/>
                    </a:cubicBezTo>
                    <a:cubicBezTo>
                      <a:pt x="101843" y="0"/>
                      <a:pt x="131217" y="29386"/>
                      <a:pt x="131217" y="656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350094" y="5587595"/>
                <a:ext cx="131217" cy="131272"/>
              </a:xfrm>
              <a:custGeom>
                <a:avLst/>
                <a:gdLst/>
                <a:ahLst/>
                <a:cxnLst/>
                <a:rect l="l" t="t" r="r" b="b"/>
                <a:pathLst>
                  <a:path w="131217" h="131272" extrusionOk="0">
                    <a:moveTo>
                      <a:pt x="131217" y="65636"/>
                    </a:moveTo>
                    <a:cubicBezTo>
                      <a:pt x="131217" y="101886"/>
                      <a:pt x="101843" y="131272"/>
                      <a:pt x="65609" y="131272"/>
                    </a:cubicBezTo>
                    <a:cubicBezTo>
                      <a:pt x="29374" y="131272"/>
                      <a:pt x="0" y="101886"/>
                      <a:pt x="0" y="65636"/>
                    </a:cubicBezTo>
                    <a:cubicBezTo>
                      <a:pt x="0" y="29386"/>
                      <a:pt x="29374" y="0"/>
                      <a:pt x="65609" y="0"/>
                    </a:cubicBezTo>
                    <a:cubicBezTo>
                      <a:pt x="101843" y="0"/>
                      <a:pt x="131217" y="29386"/>
                      <a:pt x="131217" y="656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69814" y="5579251"/>
                <a:ext cx="131217" cy="131272"/>
              </a:xfrm>
              <a:custGeom>
                <a:avLst/>
                <a:gdLst/>
                <a:ahLst/>
                <a:cxnLst/>
                <a:rect l="l" t="t" r="r" b="b"/>
                <a:pathLst>
                  <a:path w="131217" h="131272" extrusionOk="0">
                    <a:moveTo>
                      <a:pt x="131217" y="65636"/>
                    </a:moveTo>
                    <a:cubicBezTo>
                      <a:pt x="131217" y="101886"/>
                      <a:pt x="101843" y="131272"/>
                      <a:pt x="65609" y="131272"/>
                    </a:cubicBezTo>
                    <a:cubicBezTo>
                      <a:pt x="29374" y="131272"/>
                      <a:pt x="0" y="101886"/>
                      <a:pt x="0" y="65636"/>
                    </a:cubicBezTo>
                    <a:cubicBezTo>
                      <a:pt x="0" y="29386"/>
                      <a:pt x="29374" y="0"/>
                      <a:pt x="65609" y="0"/>
                    </a:cubicBezTo>
                    <a:cubicBezTo>
                      <a:pt x="101843" y="0"/>
                      <a:pt x="131217" y="29386"/>
                      <a:pt x="131217" y="656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-210476" y="5570907"/>
                <a:ext cx="131217" cy="131272"/>
              </a:xfrm>
              <a:custGeom>
                <a:avLst/>
                <a:gdLst/>
                <a:ahLst/>
                <a:cxnLst/>
                <a:rect l="l" t="t" r="r" b="b"/>
                <a:pathLst>
                  <a:path w="131217" h="131272" extrusionOk="0">
                    <a:moveTo>
                      <a:pt x="131217" y="65636"/>
                    </a:moveTo>
                    <a:cubicBezTo>
                      <a:pt x="131217" y="101886"/>
                      <a:pt x="101843" y="131272"/>
                      <a:pt x="65609" y="131272"/>
                    </a:cubicBezTo>
                    <a:cubicBezTo>
                      <a:pt x="29374" y="131272"/>
                      <a:pt x="0" y="101886"/>
                      <a:pt x="0" y="65636"/>
                    </a:cubicBezTo>
                    <a:cubicBezTo>
                      <a:pt x="0" y="29386"/>
                      <a:pt x="29374" y="0"/>
                      <a:pt x="65609" y="0"/>
                    </a:cubicBezTo>
                    <a:cubicBezTo>
                      <a:pt x="101843" y="0"/>
                      <a:pt x="131217" y="29386"/>
                      <a:pt x="131217" y="656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-490768" y="5562563"/>
                <a:ext cx="131217" cy="131272"/>
              </a:xfrm>
              <a:custGeom>
                <a:avLst/>
                <a:gdLst/>
                <a:ahLst/>
                <a:cxnLst/>
                <a:rect l="l" t="t" r="r" b="b"/>
                <a:pathLst>
                  <a:path w="131217" h="131272" extrusionOk="0">
                    <a:moveTo>
                      <a:pt x="131217" y="65636"/>
                    </a:moveTo>
                    <a:cubicBezTo>
                      <a:pt x="131217" y="101886"/>
                      <a:pt x="101843" y="131272"/>
                      <a:pt x="65609" y="131272"/>
                    </a:cubicBezTo>
                    <a:cubicBezTo>
                      <a:pt x="29374" y="131272"/>
                      <a:pt x="0" y="101886"/>
                      <a:pt x="0" y="65636"/>
                    </a:cubicBezTo>
                    <a:cubicBezTo>
                      <a:pt x="0" y="29386"/>
                      <a:pt x="29374" y="0"/>
                      <a:pt x="65609" y="0"/>
                    </a:cubicBezTo>
                    <a:cubicBezTo>
                      <a:pt x="101843" y="0"/>
                      <a:pt x="131217" y="29386"/>
                      <a:pt x="131217" y="656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" name="Google Shape;99;p2"/>
            <p:cNvGrpSpPr/>
            <p:nvPr/>
          </p:nvGrpSpPr>
          <p:grpSpPr>
            <a:xfrm>
              <a:off x="-649942" y="5172954"/>
              <a:ext cx="3748255" cy="572900"/>
              <a:chOff x="-649942" y="5172954"/>
              <a:chExt cx="3748255" cy="572900"/>
            </a:xfrm>
          </p:grpSpPr>
          <p:sp>
            <p:nvSpPr>
              <p:cNvPr id="100" name="Google Shape;100;p2"/>
              <p:cNvSpPr/>
              <p:nvPr/>
            </p:nvSpPr>
            <p:spPr>
              <a:xfrm>
                <a:off x="2714692" y="5269133"/>
                <a:ext cx="383621" cy="476721"/>
              </a:xfrm>
              <a:custGeom>
                <a:avLst/>
                <a:gdLst/>
                <a:ahLst/>
                <a:cxnLst/>
                <a:rect l="l" t="t" r="r" b="b"/>
                <a:pathLst>
                  <a:path w="383621" h="476721" extrusionOk="0">
                    <a:moveTo>
                      <a:pt x="305393" y="30631"/>
                    </a:moveTo>
                    <a:cubicBezTo>
                      <a:pt x="249240" y="-7269"/>
                      <a:pt x="174139" y="-9791"/>
                      <a:pt x="114858" y="21911"/>
                    </a:cubicBezTo>
                    <a:cubicBezTo>
                      <a:pt x="-6515" y="86832"/>
                      <a:pt x="-32725" y="258890"/>
                      <a:pt x="41140" y="368829"/>
                    </a:cubicBezTo>
                    <a:cubicBezTo>
                      <a:pt x="82284" y="430087"/>
                      <a:pt x="150754" y="471286"/>
                      <a:pt x="224606" y="476658"/>
                    </a:cubicBezTo>
                    <a:cubicBezTo>
                      <a:pt x="241299" y="477871"/>
                      <a:pt x="255556" y="461559"/>
                      <a:pt x="255556" y="445696"/>
                    </a:cubicBezTo>
                    <a:cubicBezTo>
                      <a:pt x="255556" y="427662"/>
                      <a:pt x="241324" y="416286"/>
                      <a:pt x="224606" y="414733"/>
                    </a:cubicBezTo>
                    <a:cubicBezTo>
                      <a:pt x="124557" y="405431"/>
                      <a:pt x="48910" y="312010"/>
                      <a:pt x="63191" y="211470"/>
                    </a:cubicBezTo>
                    <a:cubicBezTo>
                      <a:pt x="75714" y="123300"/>
                      <a:pt x="156355" y="38381"/>
                      <a:pt x="250391" y="75553"/>
                    </a:cubicBezTo>
                    <a:cubicBezTo>
                      <a:pt x="300337" y="95297"/>
                      <a:pt x="329129" y="148793"/>
                      <a:pt x="330802" y="200810"/>
                    </a:cubicBezTo>
                    <a:cubicBezTo>
                      <a:pt x="331675" y="228085"/>
                      <a:pt x="374905" y="236708"/>
                      <a:pt x="380494" y="207540"/>
                    </a:cubicBezTo>
                    <a:cubicBezTo>
                      <a:pt x="393792" y="137975"/>
                      <a:pt x="363922" y="70132"/>
                      <a:pt x="305393" y="306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434303" y="5261116"/>
                <a:ext cx="383621" cy="476721"/>
              </a:xfrm>
              <a:custGeom>
                <a:avLst/>
                <a:gdLst/>
                <a:ahLst/>
                <a:cxnLst/>
                <a:rect l="l" t="t" r="r" b="b"/>
                <a:pathLst>
                  <a:path w="383621" h="476721" extrusionOk="0">
                    <a:moveTo>
                      <a:pt x="305393" y="30631"/>
                    </a:moveTo>
                    <a:cubicBezTo>
                      <a:pt x="249240" y="-7269"/>
                      <a:pt x="174139" y="-9791"/>
                      <a:pt x="114858" y="21911"/>
                    </a:cubicBezTo>
                    <a:cubicBezTo>
                      <a:pt x="-6515" y="86832"/>
                      <a:pt x="-32725" y="258890"/>
                      <a:pt x="41140" y="368829"/>
                    </a:cubicBezTo>
                    <a:cubicBezTo>
                      <a:pt x="82284" y="430087"/>
                      <a:pt x="150754" y="471286"/>
                      <a:pt x="224606" y="476658"/>
                    </a:cubicBezTo>
                    <a:cubicBezTo>
                      <a:pt x="241299" y="477871"/>
                      <a:pt x="255556" y="461559"/>
                      <a:pt x="255556" y="445696"/>
                    </a:cubicBezTo>
                    <a:cubicBezTo>
                      <a:pt x="255556" y="427662"/>
                      <a:pt x="241324" y="416286"/>
                      <a:pt x="224606" y="414733"/>
                    </a:cubicBezTo>
                    <a:cubicBezTo>
                      <a:pt x="124557" y="405431"/>
                      <a:pt x="48910" y="312010"/>
                      <a:pt x="63191" y="211470"/>
                    </a:cubicBezTo>
                    <a:cubicBezTo>
                      <a:pt x="75714" y="123300"/>
                      <a:pt x="156355" y="38381"/>
                      <a:pt x="250391" y="75553"/>
                    </a:cubicBezTo>
                    <a:cubicBezTo>
                      <a:pt x="300337" y="95297"/>
                      <a:pt x="329129" y="148793"/>
                      <a:pt x="330802" y="200809"/>
                    </a:cubicBezTo>
                    <a:cubicBezTo>
                      <a:pt x="331675" y="228085"/>
                      <a:pt x="374905" y="236708"/>
                      <a:pt x="380494" y="207540"/>
                    </a:cubicBezTo>
                    <a:cubicBezTo>
                      <a:pt x="393792" y="137975"/>
                      <a:pt x="363922" y="70144"/>
                      <a:pt x="305393" y="306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53914" y="5253100"/>
                <a:ext cx="383622" cy="476721"/>
              </a:xfrm>
              <a:custGeom>
                <a:avLst/>
                <a:gdLst/>
                <a:ahLst/>
                <a:cxnLst/>
                <a:rect l="l" t="t" r="r" b="b"/>
                <a:pathLst>
                  <a:path w="383622" h="476721" extrusionOk="0">
                    <a:moveTo>
                      <a:pt x="305393" y="30631"/>
                    </a:moveTo>
                    <a:cubicBezTo>
                      <a:pt x="249240" y="-7269"/>
                      <a:pt x="174139" y="-9791"/>
                      <a:pt x="114859" y="21911"/>
                    </a:cubicBezTo>
                    <a:cubicBezTo>
                      <a:pt x="-6515" y="86832"/>
                      <a:pt x="-32725" y="258890"/>
                      <a:pt x="41140" y="368829"/>
                    </a:cubicBezTo>
                    <a:cubicBezTo>
                      <a:pt x="82284" y="430087"/>
                      <a:pt x="150754" y="471286"/>
                      <a:pt x="224606" y="476658"/>
                    </a:cubicBezTo>
                    <a:cubicBezTo>
                      <a:pt x="241299" y="477871"/>
                      <a:pt x="255556" y="461559"/>
                      <a:pt x="255556" y="445696"/>
                    </a:cubicBezTo>
                    <a:cubicBezTo>
                      <a:pt x="255556" y="427662"/>
                      <a:pt x="241324" y="416286"/>
                      <a:pt x="224606" y="414733"/>
                    </a:cubicBezTo>
                    <a:cubicBezTo>
                      <a:pt x="124557" y="405431"/>
                      <a:pt x="48910" y="312010"/>
                      <a:pt x="63191" y="211470"/>
                    </a:cubicBezTo>
                    <a:cubicBezTo>
                      <a:pt x="75714" y="123300"/>
                      <a:pt x="156355" y="38381"/>
                      <a:pt x="250392" y="75553"/>
                    </a:cubicBezTo>
                    <a:cubicBezTo>
                      <a:pt x="300338" y="95297"/>
                      <a:pt x="329129" y="148793"/>
                      <a:pt x="330802" y="200809"/>
                    </a:cubicBezTo>
                    <a:cubicBezTo>
                      <a:pt x="331675" y="228085"/>
                      <a:pt x="374905" y="236708"/>
                      <a:pt x="380494" y="207540"/>
                    </a:cubicBezTo>
                    <a:cubicBezTo>
                      <a:pt x="393793" y="137987"/>
                      <a:pt x="363934" y="70144"/>
                      <a:pt x="305393" y="306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1873526" y="5245083"/>
                <a:ext cx="383626" cy="476721"/>
              </a:xfrm>
              <a:custGeom>
                <a:avLst/>
                <a:gdLst/>
                <a:ahLst/>
                <a:cxnLst/>
                <a:rect l="l" t="t" r="r" b="b"/>
                <a:pathLst>
                  <a:path w="383626" h="476721" extrusionOk="0">
                    <a:moveTo>
                      <a:pt x="305393" y="30631"/>
                    </a:moveTo>
                    <a:cubicBezTo>
                      <a:pt x="249240" y="-7269"/>
                      <a:pt x="174139" y="-9791"/>
                      <a:pt x="114858" y="21911"/>
                    </a:cubicBezTo>
                    <a:cubicBezTo>
                      <a:pt x="-6515" y="86832"/>
                      <a:pt x="-32725" y="258890"/>
                      <a:pt x="41140" y="368829"/>
                    </a:cubicBezTo>
                    <a:cubicBezTo>
                      <a:pt x="82284" y="430087"/>
                      <a:pt x="150754" y="471286"/>
                      <a:pt x="224606" y="476658"/>
                    </a:cubicBezTo>
                    <a:cubicBezTo>
                      <a:pt x="241299" y="477871"/>
                      <a:pt x="255556" y="461559"/>
                      <a:pt x="255556" y="445696"/>
                    </a:cubicBezTo>
                    <a:cubicBezTo>
                      <a:pt x="255556" y="427662"/>
                      <a:pt x="241324" y="416286"/>
                      <a:pt x="224606" y="414733"/>
                    </a:cubicBezTo>
                    <a:cubicBezTo>
                      <a:pt x="124557" y="405431"/>
                      <a:pt x="48910" y="312010"/>
                      <a:pt x="63191" y="211470"/>
                    </a:cubicBezTo>
                    <a:cubicBezTo>
                      <a:pt x="75714" y="123300"/>
                      <a:pt x="156355" y="38381"/>
                      <a:pt x="250392" y="75553"/>
                    </a:cubicBezTo>
                    <a:cubicBezTo>
                      <a:pt x="300338" y="95297"/>
                      <a:pt x="329129" y="148793"/>
                      <a:pt x="330802" y="200809"/>
                    </a:cubicBezTo>
                    <a:cubicBezTo>
                      <a:pt x="331675" y="228085"/>
                      <a:pt x="374905" y="236708"/>
                      <a:pt x="380494" y="207540"/>
                    </a:cubicBezTo>
                    <a:cubicBezTo>
                      <a:pt x="393805" y="137987"/>
                      <a:pt x="363934" y="70144"/>
                      <a:pt x="305393" y="306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1593149" y="5237067"/>
                <a:ext cx="383621" cy="476721"/>
              </a:xfrm>
              <a:custGeom>
                <a:avLst/>
                <a:gdLst/>
                <a:ahLst/>
                <a:cxnLst/>
                <a:rect l="l" t="t" r="r" b="b"/>
                <a:pathLst>
                  <a:path w="383621" h="476721" extrusionOk="0">
                    <a:moveTo>
                      <a:pt x="305393" y="30631"/>
                    </a:moveTo>
                    <a:cubicBezTo>
                      <a:pt x="249240" y="-7269"/>
                      <a:pt x="174139" y="-9791"/>
                      <a:pt x="114859" y="21911"/>
                    </a:cubicBezTo>
                    <a:cubicBezTo>
                      <a:pt x="-6515" y="86832"/>
                      <a:pt x="-32725" y="258890"/>
                      <a:pt x="41140" y="368829"/>
                    </a:cubicBezTo>
                    <a:cubicBezTo>
                      <a:pt x="82285" y="430087"/>
                      <a:pt x="150754" y="471286"/>
                      <a:pt x="224606" y="476658"/>
                    </a:cubicBezTo>
                    <a:cubicBezTo>
                      <a:pt x="241299" y="477871"/>
                      <a:pt x="255556" y="461559"/>
                      <a:pt x="255556" y="445696"/>
                    </a:cubicBezTo>
                    <a:cubicBezTo>
                      <a:pt x="255556" y="427662"/>
                      <a:pt x="241324" y="416286"/>
                      <a:pt x="224606" y="414733"/>
                    </a:cubicBezTo>
                    <a:cubicBezTo>
                      <a:pt x="124557" y="405431"/>
                      <a:pt x="48910" y="312010"/>
                      <a:pt x="63191" y="211470"/>
                    </a:cubicBezTo>
                    <a:cubicBezTo>
                      <a:pt x="75714" y="123300"/>
                      <a:pt x="156355" y="38381"/>
                      <a:pt x="250392" y="75553"/>
                    </a:cubicBezTo>
                    <a:cubicBezTo>
                      <a:pt x="300338" y="95297"/>
                      <a:pt x="329129" y="148793"/>
                      <a:pt x="330802" y="200809"/>
                    </a:cubicBezTo>
                    <a:cubicBezTo>
                      <a:pt x="331675" y="228085"/>
                      <a:pt x="374905" y="236708"/>
                      <a:pt x="380494" y="207540"/>
                    </a:cubicBezTo>
                    <a:cubicBezTo>
                      <a:pt x="393793" y="137987"/>
                      <a:pt x="363922" y="70144"/>
                      <a:pt x="305393" y="306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1312760" y="5229050"/>
                <a:ext cx="383621" cy="476721"/>
              </a:xfrm>
              <a:custGeom>
                <a:avLst/>
                <a:gdLst/>
                <a:ahLst/>
                <a:cxnLst/>
                <a:rect l="l" t="t" r="r" b="b"/>
                <a:pathLst>
                  <a:path w="383621" h="476721" extrusionOk="0">
                    <a:moveTo>
                      <a:pt x="305393" y="30631"/>
                    </a:moveTo>
                    <a:cubicBezTo>
                      <a:pt x="249240" y="-7269"/>
                      <a:pt x="174139" y="-9791"/>
                      <a:pt x="114859" y="21911"/>
                    </a:cubicBezTo>
                    <a:cubicBezTo>
                      <a:pt x="-6515" y="86832"/>
                      <a:pt x="-32725" y="258890"/>
                      <a:pt x="41140" y="368829"/>
                    </a:cubicBezTo>
                    <a:cubicBezTo>
                      <a:pt x="82284" y="430087"/>
                      <a:pt x="150754" y="471286"/>
                      <a:pt x="224606" y="476658"/>
                    </a:cubicBezTo>
                    <a:cubicBezTo>
                      <a:pt x="241299" y="477871"/>
                      <a:pt x="255556" y="461559"/>
                      <a:pt x="255556" y="445696"/>
                    </a:cubicBezTo>
                    <a:cubicBezTo>
                      <a:pt x="255556" y="427662"/>
                      <a:pt x="241324" y="416286"/>
                      <a:pt x="224606" y="414733"/>
                    </a:cubicBezTo>
                    <a:cubicBezTo>
                      <a:pt x="124557" y="405431"/>
                      <a:pt x="48910" y="312010"/>
                      <a:pt x="63191" y="211470"/>
                    </a:cubicBezTo>
                    <a:cubicBezTo>
                      <a:pt x="75714" y="123300"/>
                      <a:pt x="156355" y="38381"/>
                      <a:pt x="250392" y="75553"/>
                    </a:cubicBezTo>
                    <a:cubicBezTo>
                      <a:pt x="300338" y="95297"/>
                      <a:pt x="329129" y="148793"/>
                      <a:pt x="330802" y="200809"/>
                    </a:cubicBezTo>
                    <a:cubicBezTo>
                      <a:pt x="331675" y="228085"/>
                      <a:pt x="374905" y="236708"/>
                      <a:pt x="380494" y="207540"/>
                    </a:cubicBezTo>
                    <a:cubicBezTo>
                      <a:pt x="393792" y="137987"/>
                      <a:pt x="363922" y="70144"/>
                      <a:pt x="305393" y="306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1032372" y="5221046"/>
                <a:ext cx="383621" cy="476721"/>
              </a:xfrm>
              <a:custGeom>
                <a:avLst/>
                <a:gdLst/>
                <a:ahLst/>
                <a:cxnLst/>
                <a:rect l="l" t="t" r="r" b="b"/>
                <a:pathLst>
                  <a:path w="383621" h="476721" extrusionOk="0">
                    <a:moveTo>
                      <a:pt x="305393" y="30631"/>
                    </a:moveTo>
                    <a:cubicBezTo>
                      <a:pt x="249240" y="-7269"/>
                      <a:pt x="174139" y="-9791"/>
                      <a:pt x="114858" y="21911"/>
                    </a:cubicBezTo>
                    <a:cubicBezTo>
                      <a:pt x="-6515" y="86832"/>
                      <a:pt x="-32725" y="258890"/>
                      <a:pt x="41140" y="368829"/>
                    </a:cubicBezTo>
                    <a:cubicBezTo>
                      <a:pt x="82284" y="430087"/>
                      <a:pt x="150754" y="471286"/>
                      <a:pt x="224606" y="476658"/>
                    </a:cubicBezTo>
                    <a:cubicBezTo>
                      <a:pt x="241299" y="477871"/>
                      <a:pt x="255556" y="461559"/>
                      <a:pt x="255556" y="445696"/>
                    </a:cubicBezTo>
                    <a:cubicBezTo>
                      <a:pt x="255556" y="427662"/>
                      <a:pt x="241324" y="416286"/>
                      <a:pt x="224606" y="414733"/>
                    </a:cubicBezTo>
                    <a:cubicBezTo>
                      <a:pt x="124557" y="405431"/>
                      <a:pt x="48910" y="312010"/>
                      <a:pt x="63191" y="211470"/>
                    </a:cubicBezTo>
                    <a:cubicBezTo>
                      <a:pt x="75714" y="123300"/>
                      <a:pt x="156355" y="38381"/>
                      <a:pt x="250392" y="75553"/>
                    </a:cubicBezTo>
                    <a:cubicBezTo>
                      <a:pt x="300338" y="95297"/>
                      <a:pt x="329129" y="148793"/>
                      <a:pt x="330802" y="200810"/>
                    </a:cubicBezTo>
                    <a:cubicBezTo>
                      <a:pt x="331675" y="228085"/>
                      <a:pt x="374905" y="236708"/>
                      <a:pt x="380494" y="207540"/>
                    </a:cubicBezTo>
                    <a:cubicBezTo>
                      <a:pt x="393792" y="137975"/>
                      <a:pt x="363922" y="70132"/>
                      <a:pt x="305393" y="306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751983" y="5213029"/>
                <a:ext cx="383626" cy="476721"/>
              </a:xfrm>
              <a:custGeom>
                <a:avLst/>
                <a:gdLst/>
                <a:ahLst/>
                <a:cxnLst/>
                <a:rect l="l" t="t" r="r" b="b"/>
                <a:pathLst>
                  <a:path w="383626" h="476721" extrusionOk="0">
                    <a:moveTo>
                      <a:pt x="305393" y="30631"/>
                    </a:moveTo>
                    <a:cubicBezTo>
                      <a:pt x="249240" y="-7269"/>
                      <a:pt x="174139" y="-9791"/>
                      <a:pt x="114858" y="21911"/>
                    </a:cubicBezTo>
                    <a:cubicBezTo>
                      <a:pt x="-6515" y="86832"/>
                      <a:pt x="-32725" y="258890"/>
                      <a:pt x="41140" y="368829"/>
                    </a:cubicBezTo>
                    <a:cubicBezTo>
                      <a:pt x="82284" y="430087"/>
                      <a:pt x="150754" y="471286"/>
                      <a:pt x="224606" y="476658"/>
                    </a:cubicBezTo>
                    <a:cubicBezTo>
                      <a:pt x="241299" y="477871"/>
                      <a:pt x="255556" y="461559"/>
                      <a:pt x="255556" y="445696"/>
                    </a:cubicBezTo>
                    <a:cubicBezTo>
                      <a:pt x="255556" y="427662"/>
                      <a:pt x="241324" y="416286"/>
                      <a:pt x="224606" y="414733"/>
                    </a:cubicBezTo>
                    <a:cubicBezTo>
                      <a:pt x="124557" y="405431"/>
                      <a:pt x="48910" y="312010"/>
                      <a:pt x="63191" y="211470"/>
                    </a:cubicBezTo>
                    <a:cubicBezTo>
                      <a:pt x="75714" y="123300"/>
                      <a:pt x="156355" y="38381"/>
                      <a:pt x="250392" y="75553"/>
                    </a:cubicBezTo>
                    <a:cubicBezTo>
                      <a:pt x="300338" y="95297"/>
                      <a:pt x="329129" y="148793"/>
                      <a:pt x="330802" y="200809"/>
                    </a:cubicBezTo>
                    <a:cubicBezTo>
                      <a:pt x="331675" y="228085"/>
                      <a:pt x="374905" y="236708"/>
                      <a:pt x="380494" y="207540"/>
                    </a:cubicBezTo>
                    <a:cubicBezTo>
                      <a:pt x="393805" y="137975"/>
                      <a:pt x="363934" y="70144"/>
                      <a:pt x="305393" y="306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471603" y="5205013"/>
                <a:ext cx="383617" cy="476734"/>
              </a:xfrm>
              <a:custGeom>
                <a:avLst/>
                <a:gdLst/>
                <a:ahLst/>
                <a:cxnLst/>
                <a:rect l="l" t="t" r="r" b="b"/>
                <a:pathLst>
                  <a:path w="383617" h="476734" extrusionOk="0">
                    <a:moveTo>
                      <a:pt x="305384" y="30631"/>
                    </a:moveTo>
                    <a:cubicBezTo>
                      <a:pt x="249231" y="-7269"/>
                      <a:pt x="174130" y="-9791"/>
                      <a:pt x="114850" y="21911"/>
                    </a:cubicBezTo>
                    <a:cubicBezTo>
                      <a:pt x="-6512" y="86832"/>
                      <a:pt x="-32721" y="258890"/>
                      <a:pt x="41131" y="368841"/>
                    </a:cubicBezTo>
                    <a:cubicBezTo>
                      <a:pt x="82276" y="430099"/>
                      <a:pt x="150746" y="471298"/>
                      <a:pt x="224598" y="476670"/>
                    </a:cubicBezTo>
                    <a:cubicBezTo>
                      <a:pt x="241291" y="477883"/>
                      <a:pt x="255547" y="461571"/>
                      <a:pt x="255547" y="445708"/>
                    </a:cubicBezTo>
                    <a:cubicBezTo>
                      <a:pt x="255547" y="427674"/>
                      <a:pt x="241315" y="416298"/>
                      <a:pt x="224598" y="414745"/>
                    </a:cubicBezTo>
                    <a:cubicBezTo>
                      <a:pt x="124548" y="405443"/>
                      <a:pt x="48902" y="312022"/>
                      <a:pt x="63182" y="211482"/>
                    </a:cubicBezTo>
                    <a:cubicBezTo>
                      <a:pt x="75705" y="123312"/>
                      <a:pt x="156346" y="38393"/>
                      <a:pt x="250383" y="75565"/>
                    </a:cubicBezTo>
                    <a:cubicBezTo>
                      <a:pt x="300329" y="95309"/>
                      <a:pt x="329121" y="148805"/>
                      <a:pt x="330794" y="200822"/>
                    </a:cubicBezTo>
                    <a:cubicBezTo>
                      <a:pt x="331667" y="228097"/>
                      <a:pt x="374897" y="236720"/>
                      <a:pt x="380485" y="207553"/>
                    </a:cubicBezTo>
                    <a:cubicBezTo>
                      <a:pt x="393796" y="137987"/>
                      <a:pt x="363925" y="70144"/>
                      <a:pt x="305384" y="306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191218" y="5196998"/>
                <a:ext cx="383621" cy="476732"/>
              </a:xfrm>
              <a:custGeom>
                <a:avLst/>
                <a:gdLst/>
                <a:ahLst/>
                <a:cxnLst/>
                <a:rect l="l" t="t" r="r" b="b"/>
                <a:pathLst>
                  <a:path w="383621" h="476732" extrusionOk="0">
                    <a:moveTo>
                      <a:pt x="305393" y="30629"/>
                    </a:moveTo>
                    <a:cubicBezTo>
                      <a:pt x="249240" y="-7271"/>
                      <a:pt x="174139" y="-9793"/>
                      <a:pt x="114858" y="21921"/>
                    </a:cubicBezTo>
                    <a:cubicBezTo>
                      <a:pt x="-6515" y="86842"/>
                      <a:pt x="-32725" y="258900"/>
                      <a:pt x="41140" y="368839"/>
                    </a:cubicBezTo>
                    <a:cubicBezTo>
                      <a:pt x="82284" y="430097"/>
                      <a:pt x="150754" y="471296"/>
                      <a:pt x="224606" y="476668"/>
                    </a:cubicBezTo>
                    <a:cubicBezTo>
                      <a:pt x="241299" y="477881"/>
                      <a:pt x="255556" y="461569"/>
                      <a:pt x="255556" y="445706"/>
                    </a:cubicBezTo>
                    <a:cubicBezTo>
                      <a:pt x="255556" y="427672"/>
                      <a:pt x="241324" y="416296"/>
                      <a:pt x="224606" y="414743"/>
                    </a:cubicBezTo>
                    <a:cubicBezTo>
                      <a:pt x="124557" y="405441"/>
                      <a:pt x="48910" y="312020"/>
                      <a:pt x="63191" y="211480"/>
                    </a:cubicBezTo>
                    <a:cubicBezTo>
                      <a:pt x="75714" y="123310"/>
                      <a:pt x="156355" y="38391"/>
                      <a:pt x="250392" y="75563"/>
                    </a:cubicBezTo>
                    <a:cubicBezTo>
                      <a:pt x="300338" y="95307"/>
                      <a:pt x="329129" y="148803"/>
                      <a:pt x="330802" y="200820"/>
                    </a:cubicBezTo>
                    <a:cubicBezTo>
                      <a:pt x="331675" y="228095"/>
                      <a:pt x="374905" y="236718"/>
                      <a:pt x="380494" y="207551"/>
                    </a:cubicBezTo>
                    <a:cubicBezTo>
                      <a:pt x="393792" y="137985"/>
                      <a:pt x="363922" y="70142"/>
                      <a:pt x="305393" y="306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-89170" y="5188979"/>
                <a:ext cx="383621" cy="476721"/>
              </a:xfrm>
              <a:custGeom>
                <a:avLst/>
                <a:gdLst/>
                <a:ahLst/>
                <a:cxnLst/>
                <a:rect l="l" t="t" r="r" b="b"/>
                <a:pathLst>
                  <a:path w="383621" h="476721" extrusionOk="0">
                    <a:moveTo>
                      <a:pt x="305393" y="30631"/>
                    </a:moveTo>
                    <a:cubicBezTo>
                      <a:pt x="249240" y="-7269"/>
                      <a:pt x="174139" y="-9791"/>
                      <a:pt x="114858" y="21911"/>
                    </a:cubicBezTo>
                    <a:cubicBezTo>
                      <a:pt x="-6515" y="86832"/>
                      <a:pt x="-32725" y="258890"/>
                      <a:pt x="41140" y="368829"/>
                    </a:cubicBezTo>
                    <a:cubicBezTo>
                      <a:pt x="82284" y="430087"/>
                      <a:pt x="150754" y="471286"/>
                      <a:pt x="224606" y="476658"/>
                    </a:cubicBezTo>
                    <a:cubicBezTo>
                      <a:pt x="241299" y="477871"/>
                      <a:pt x="255556" y="461559"/>
                      <a:pt x="255556" y="445696"/>
                    </a:cubicBezTo>
                    <a:cubicBezTo>
                      <a:pt x="255556" y="427662"/>
                      <a:pt x="241324" y="416286"/>
                      <a:pt x="224606" y="414733"/>
                    </a:cubicBezTo>
                    <a:cubicBezTo>
                      <a:pt x="124557" y="405431"/>
                      <a:pt x="48910" y="312010"/>
                      <a:pt x="63191" y="211470"/>
                    </a:cubicBezTo>
                    <a:cubicBezTo>
                      <a:pt x="75714" y="123300"/>
                      <a:pt x="156355" y="38381"/>
                      <a:pt x="250392" y="75553"/>
                    </a:cubicBezTo>
                    <a:cubicBezTo>
                      <a:pt x="300338" y="95297"/>
                      <a:pt x="329129" y="148793"/>
                      <a:pt x="330802" y="200809"/>
                    </a:cubicBezTo>
                    <a:cubicBezTo>
                      <a:pt x="331675" y="228085"/>
                      <a:pt x="374905" y="236708"/>
                      <a:pt x="380494" y="207540"/>
                    </a:cubicBezTo>
                    <a:cubicBezTo>
                      <a:pt x="393792" y="137987"/>
                      <a:pt x="363922" y="70144"/>
                      <a:pt x="305393" y="306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-369547" y="5180970"/>
                <a:ext cx="383621" cy="476727"/>
              </a:xfrm>
              <a:custGeom>
                <a:avLst/>
                <a:gdLst/>
                <a:ahLst/>
                <a:cxnLst/>
                <a:rect l="l" t="t" r="r" b="b"/>
                <a:pathLst>
                  <a:path w="383621" h="476727" extrusionOk="0">
                    <a:moveTo>
                      <a:pt x="305381" y="30624"/>
                    </a:moveTo>
                    <a:cubicBezTo>
                      <a:pt x="249228" y="-7275"/>
                      <a:pt x="174139" y="-9786"/>
                      <a:pt x="114858" y="21916"/>
                    </a:cubicBezTo>
                    <a:cubicBezTo>
                      <a:pt x="-6515" y="86837"/>
                      <a:pt x="-32725" y="258895"/>
                      <a:pt x="41140" y="368835"/>
                    </a:cubicBezTo>
                    <a:cubicBezTo>
                      <a:pt x="82284" y="430092"/>
                      <a:pt x="150754" y="471291"/>
                      <a:pt x="224606" y="476664"/>
                    </a:cubicBezTo>
                    <a:cubicBezTo>
                      <a:pt x="241299" y="477876"/>
                      <a:pt x="255556" y="461564"/>
                      <a:pt x="255556" y="445701"/>
                    </a:cubicBezTo>
                    <a:cubicBezTo>
                      <a:pt x="255556" y="427667"/>
                      <a:pt x="241324" y="416291"/>
                      <a:pt x="224606" y="414739"/>
                    </a:cubicBezTo>
                    <a:cubicBezTo>
                      <a:pt x="124557" y="405436"/>
                      <a:pt x="48910" y="312015"/>
                      <a:pt x="63191" y="211475"/>
                    </a:cubicBezTo>
                    <a:cubicBezTo>
                      <a:pt x="75714" y="123306"/>
                      <a:pt x="156355" y="38386"/>
                      <a:pt x="250392" y="75558"/>
                    </a:cubicBezTo>
                    <a:cubicBezTo>
                      <a:pt x="300338" y="95302"/>
                      <a:pt x="329129" y="148798"/>
                      <a:pt x="330802" y="200815"/>
                    </a:cubicBezTo>
                    <a:cubicBezTo>
                      <a:pt x="331675" y="228090"/>
                      <a:pt x="374905" y="236713"/>
                      <a:pt x="380494" y="207546"/>
                    </a:cubicBezTo>
                    <a:cubicBezTo>
                      <a:pt x="393792" y="137980"/>
                      <a:pt x="363922" y="70137"/>
                      <a:pt x="305381" y="306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-649942" y="5172954"/>
                <a:ext cx="383620" cy="476726"/>
              </a:xfrm>
              <a:custGeom>
                <a:avLst/>
                <a:gdLst/>
                <a:ahLst/>
                <a:cxnLst/>
                <a:rect l="l" t="t" r="r" b="b"/>
                <a:pathLst>
                  <a:path w="383620" h="476726" extrusionOk="0">
                    <a:moveTo>
                      <a:pt x="305387" y="30635"/>
                    </a:moveTo>
                    <a:cubicBezTo>
                      <a:pt x="249234" y="-7277"/>
                      <a:pt x="174145" y="-9787"/>
                      <a:pt x="114865" y="21915"/>
                    </a:cubicBezTo>
                    <a:cubicBezTo>
                      <a:pt x="-6521" y="86836"/>
                      <a:pt x="-32719" y="258894"/>
                      <a:pt x="41134" y="368833"/>
                    </a:cubicBezTo>
                    <a:cubicBezTo>
                      <a:pt x="82278" y="430091"/>
                      <a:pt x="150748" y="471290"/>
                      <a:pt x="224600" y="476662"/>
                    </a:cubicBezTo>
                    <a:cubicBezTo>
                      <a:pt x="241293" y="477875"/>
                      <a:pt x="255550" y="461563"/>
                      <a:pt x="255550" y="445700"/>
                    </a:cubicBezTo>
                    <a:cubicBezTo>
                      <a:pt x="255550" y="427666"/>
                      <a:pt x="241318" y="416290"/>
                      <a:pt x="224600" y="414737"/>
                    </a:cubicBezTo>
                    <a:cubicBezTo>
                      <a:pt x="124551" y="405435"/>
                      <a:pt x="48904" y="312014"/>
                      <a:pt x="63185" y="211474"/>
                    </a:cubicBezTo>
                    <a:cubicBezTo>
                      <a:pt x="75708" y="123304"/>
                      <a:pt x="156349" y="38385"/>
                      <a:pt x="250386" y="75557"/>
                    </a:cubicBezTo>
                    <a:cubicBezTo>
                      <a:pt x="300332" y="95301"/>
                      <a:pt x="329123" y="148797"/>
                      <a:pt x="330796" y="200814"/>
                    </a:cubicBezTo>
                    <a:cubicBezTo>
                      <a:pt x="331669" y="228089"/>
                      <a:pt x="374899" y="236712"/>
                      <a:pt x="380488" y="207545"/>
                    </a:cubicBezTo>
                    <a:cubicBezTo>
                      <a:pt x="393799" y="137979"/>
                      <a:pt x="363928" y="70136"/>
                      <a:pt x="305387" y="306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" name="Google Shape;113;p2"/>
          <p:cNvGrpSpPr/>
          <p:nvPr/>
        </p:nvGrpSpPr>
        <p:grpSpPr>
          <a:xfrm rot="975612">
            <a:off x="1222426" y="4597947"/>
            <a:ext cx="2299442" cy="841629"/>
            <a:chOff x="2443455" y="9195749"/>
            <a:chExt cx="4598884" cy="1683352"/>
          </a:xfrm>
        </p:grpSpPr>
        <p:sp>
          <p:nvSpPr>
            <p:cNvPr id="114" name="Google Shape;114;p2"/>
            <p:cNvSpPr/>
            <p:nvPr/>
          </p:nvSpPr>
          <p:spPr>
            <a:xfrm>
              <a:off x="5002427" y="9286785"/>
              <a:ext cx="1854977" cy="1508969"/>
            </a:xfrm>
            <a:custGeom>
              <a:avLst/>
              <a:gdLst/>
              <a:ahLst/>
              <a:cxnLst/>
              <a:rect l="l" t="t" r="r" b="b"/>
              <a:pathLst>
                <a:path w="1854977" h="1508969" extrusionOk="0">
                  <a:moveTo>
                    <a:pt x="1838426" y="361620"/>
                  </a:moveTo>
                  <a:cubicBezTo>
                    <a:pt x="1854706" y="446343"/>
                    <a:pt x="1856656" y="534491"/>
                    <a:pt x="1853988" y="619793"/>
                  </a:cubicBezTo>
                  <a:cubicBezTo>
                    <a:pt x="1849123" y="775334"/>
                    <a:pt x="1829440" y="933126"/>
                    <a:pt x="1766058" y="1075295"/>
                  </a:cubicBezTo>
                  <a:cubicBezTo>
                    <a:pt x="1619151" y="1404828"/>
                    <a:pt x="1245225" y="1506046"/>
                    <a:pt x="912597" y="1508819"/>
                  </a:cubicBezTo>
                  <a:cubicBezTo>
                    <a:pt x="734942" y="1510298"/>
                    <a:pt x="532940" y="1502142"/>
                    <a:pt x="369910" y="1424556"/>
                  </a:cubicBezTo>
                  <a:cubicBezTo>
                    <a:pt x="134428" y="1312482"/>
                    <a:pt x="85009" y="1064843"/>
                    <a:pt x="38394" y="832028"/>
                  </a:cubicBezTo>
                  <a:cubicBezTo>
                    <a:pt x="20983" y="745091"/>
                    <a:pt x="11519" y="656750"/>
                    <a:pt x="7067" y="568261"/>
                  </a:cubicBezTo>
                  <a:cubicBezTo>
                    <a:pt x="6561" y="566415"/>
                    <a:pt x="6064" y="564725"/>
                    <a:pt x="5761" y="563504"/>
                  </a:cubicBezTo>
                  <a:cubicBezTo>
                    <a:pt x="-5221" y="524288"/>
                    <a:pt x="1190" y="482014"/>
                    <a:pt x="10902" y="443147"/>
                  </a:cubicBezTo>
                  <a:cubicBezTo>
                    <a:pt x="44419" y="331331"/>
                    <a:pt x="109659" y="241318"/>
                    <a:pt x="206852" y="176230"/>
                  </a:cubicBezTo>
                  <a:cubicBezTo>
                    <a:pt x="342427" y="85437"/>
                    <a:pt x="514195" y="45642"/>
                    <a:pt x="674025" y="23086"/>
                  </a:cubicBezTo>
                  <a:cubicBezTo>
                    <a:pt x="848001" y="-1472"/>
                    <a:pt x="1024303" y="-1481"/>
                    <a:pt x="1199622" y="1118"/>
                  </a:cubicBezTo>
                  <a:cubicBezTo>
                    <a:pt x="1295040" y="2532"/>
                    <a:pt x="1390927" y="4681"/>
                    <a:pt x="1484854" y="21553"/>
                  </a:cubicBezTo>
                  <a:cubicBezTo>
                    <a:pt x="1603257" y="42814"/>
                    <a:pt x="1727298" y="87072"/>
                    <a:pt x="1784913" y="200596"/>
                  </a:cubicBezTo>
                  <a:cubicBezTo>
                    <a:pt x="1810796" y="251586"/>
                    <a:pt x="1827710" y="305863"/>
                    <a:pt x="1838426" y="3616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640419" y="9336875"/>
              <a:ext cx="1853185" cy="1505712"/>
            </a:xfrm>
            <a:custGeom>
              <a:avLst/>
              <a:gdLst/>
              <a:ahLst/>
              <a:cxnLst/>
              <a:rect l="l" t="t" r="r" b="b"/>
              <a:pathLst>
                <a:path w="1853185" h="1505712" extrusionOk="0">
                  <a:moveTo>
                    <a:pt x="9737" y="395849"/>
                  </a:moveTo>
                  <a:cubicBezTo>
                    <a:pt x="-3112" y="481160"/>
                    <a:pt x="-1502" y="569308"/>
                    <a:pt x="4605" y="654435"/>
                  </a:cubicBezTo>
                  <a:cubicBezTo>
                    <a:pt x="15743" y="809655"/>
                    <a:pt x="41782" y="966519"/>
                    <a:pt x="110839" y="1106025"/>
                  </a:cubicBezTo>
                  <a:cubicBezTo>
                    <a:pt x="270917" y="1429377"/>
                    <a:pt x="648633" y="1515478"/>
                    <a:pt x="981105" y="1504861"/>
                  </a:cubicBezTo>
                  <a:cubicBezTo>
                    <a:pt x="1158668" y="1499194"/>
                    <a:pt x="1360182" y="1482920"/>
                    <a:pt x="1519947" y="1398831"/>
                  </a:cubicBezTo>
                  <a:cubicBezTo>
                    <a:pt x="1750710" y="1277381"/>
                    <a:pt x="1790104" y="1027951"/>
                    <a:pt x="1827290" y="793445"/>
                  </a:cubicBezTo>
                  <a:cubicBezTo>
                    <a:pt x="1841179" y="705875"/>
                    <a:pt x="1847075" y="617231"/>
                    <a:pt x="1847958" y="528632"/>
                  </a:cubicBezTo>
                  <a:cubicBezTo>
                    <a:pt x="1848390" y="526768"/>
                    <a:pt x="1848813" y="525059"/>
                    <a:pt x="1849071" y="523829"/>
                  </a:cubicBezTo>
                  <a:cubicBezTo>
                    <a:pt x="1858462" y="484199"/>
                    <a:pt x="1850349" y="442219"/>
                    <a:pt x="1839073" y="403784"/>
                  </a:cubicBezTo>
                  <a:cubicBezTo>
                    <a:pt x="1801077" y="293410"/>
                    <a:pt x="1732250" y="206097"/>
                    <a:pt x="1632518" y="144968"/>
                  </a:cubicBezTo>
                  <a:cubicBezTo>
                    <a:pt x="1493393" y="59703"/>
                    <a:pt x="1320153" y="26852"/>
                    <a:pt x="1159541" y="10734"/>
                  </a:cubicBezTo>
                  <a:cubicBezTo>
                    <a:pt x="984719" y="-6808"/>
                    <a:pt x="808554" y="273"/>
                    <a:pt x="633484" y="9925"/>
                  </a:cubicBezTo>
                  <a:cubicBezTo>
                    <a:pt x="538195" y="15179"/>
                    <a:pt x="442483" y="21185"/>
                    <a:pt x="349310" y="41812"/>
                  </a:cubicBezTo>
                  <a:cubicBezTo>
                    <a:pt x="231863" y="67812"/>
                    <a:pt x="109699" y="117030"/>
                    <a:pt x="56720" y="232777"/>
                  </a:cubicBezTo>
                  <a:cubicBezTo>
                    <a:pt x="32907" y="284795"/>
                    <a:pt x="18190" y="339707"/>
                    <a:pt x="9737" y="3958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653746" y="9297079"/>
              <a:ext cx="616307" cy="1305716"/>
            </a:xfrm>
            <a:custGeom>
              <a:avLst/>
              <a:gdLst/>
              <a:ahLst/>
              <a:cxnLst/>
              <a:rect l="l" t="t" r="r" b="b"/>
              <a:pathLst>
                <a:path w="616307" h="1305716" extrusionOk="0">
                  <a:moveTo>
                    <a:pt x="541304" y="9459"/>
                  </a:moveTo>
                  <a:cubicBezTo>
                    <a:pt x="555993" y="-12546"/>
                    <a:pt x="591552" y="7585"/>
                    <a:pt x="579171" y="31684"/>
                  </a:cubicBezTo>
                  <a:cubicBezTo>
                    <a:pt x="566230" y="54589"/>
                    <a:pt x="553905" y="77706"/>
                    <a:pt x="542987" y="101639"/>
                  </a:cubicBezTo>
                  <a:cubicBezTo>
                    <a:pt x="511816" y="179263"/>
                    <a:pt x="486807" y="260184"/>
                    <a:pt x="471889" y="342528"/>
                  </a:cubicBezTo>
                  <a:cubicBezTo>
                    <a:pt x="448802" y="521130"/>
                    <a:pt x="558642" y="426994"/>
                    <a:pt x="608990" y="524023"/>
                  </a:cubicBezTo>
                  <a:cubicBezTo>
                    <a:pt x="634809" y="610197"/>
                    <a:pt x="586428" y="701285"/>
                    <a:pt x="554990" y="780148"/>
                  </a:cubicBezTo>
                  <a:cubicBezTo>
                    <a:pt x="501248" y="877582"/>
                    <a:pt x="336157" y="1356531"/>
                    <a:pt x="204942" y="1301298"/>
                  </a:cubicBezTo>
                  <a:cubicBezTo>
                    <a:pt x="156469" y="1278145"/>
                    <a:pt x="157582" y="1214655"/>
                    <a:pt x="155522" y="1168313"/>
                  </a:cubicBezTo>
                  <a:cubicBezTo>
                    <a:pt x="162696" y="1063229"/>
                    <a:pt x="202569" y="962636"/>
                    <a:pt x="239314" y="864780"/>
                  </a:cubicBezTo>
                  <a:cubicBezTo>
                    <a:pt x="257599" y="814478"/>
                    <a:pt x="282267" y="766097"/>
                    <a:pt x="294749" y="713904"/>
                  </a:cubicBezTo>
                  <a:cubicBezTo>
                    <a:pt x="298042" y="678490"/>
                    <a:pt x="237750" y="699044"/>
                    <a:pt x="217515" y="700872"/>
                  </a:cubicBezTo>
                  <a:cubicBezTo>
                    <a:pt x="175987" y="705813"/>
                    <a:pt x="134459" y="714905"/>
                    <a:pt x="92490" y="713757"/>
                  </a:cubicBezTo>
                  <a:cubicBezTo>
                    <a:pt x="25594" y="716530"/>
                    <a:pt x="-10415" y="666018"/>
                    <a:pt x="2655" y="602547"/>
                  </a:cubicBezTo>
                  <a:cubicBezTo>
                    <a:pt x="44827" y="470636"/>
                    <a:pt x="105505" y="344567"/>
                    <a:pt x="154345" y="215219"/>
                  </a:cubicBezTo>
                  <a:cubicBezTo>
                    <a:pt x="176456" y="155348"/>
                    <a:pt x="202799" y="97020"/>
                    <a:pt x="226014" y="37654"/>
                  </a:cubicBezTo>
                  <a:cubicBezTo>
                    <a:pt x="236122" y="9789"/>
                    <a:pt x="271708" y="14877"/>
                    <a:pt x="280299" y="36432"/>
                  </a:cubicBezTo>
                  <a:cubicBezTo>
                    <a:pt x="284695" y="36038"/>
                    <a:pt x="288991" y="35496"/>
                    <a:pt x="293001" y="34642"/>
                  </a:cubicBezTo>
                  <a:cubicBezTo>
                    <a:pt x="370741" y="22904"/>
                    <a:pt x="449575" y="30307"/>
                    <a:pt x="527719" y="25907"/>
                  </a:cubicBezTo>
                  <a:cubicBezTo>
                    <a:pt x="527719" y="25944"/>
                    <a:pt x="527691" y="25990"/>
                    <a:pt x="527691" y="26027"/>
                  </a:cubicBezTo>
                  <a:lnTo>
                    <a:pt x="527655" y="26027"/>
                  </a:lnTo>
                  <a:cubicBezTo>
                    <a:pt x="527655" y="26064"/>
                    <a:pt x="527618" y="26064"/>
                    <a:pt x="527627" y="26110"/>
                  </a:cubicBezTo>
                  <a:cubicBezTo>
                    <a:pt x="528492" y="26027"/>
                    <a:pt x="529356" y="25990"/>
                    <a:pt x="530193" y="26027"/>
                  </a:cubicBezTo>
                  <a:cubicBezTo>
                    <a:pt x="533863" y="20489"/>
                    <a:pt x="537561" y="14942"/>
                    <a:pt x="541304" y="94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444135" y="9356380"/>
              <a:ext cx="618164" cy="1291382"/>
            </a:xfrm>
            <a:custGeom>
              <a:avLst/>
              <a:gdLst/>
              <a:ahLst/>
              <a:cxnLst/>
              <a:rect l="l" t="t" r="r" b="b"/>
              <a:pathLst>
                <a:path w="618164" h="1291382" extrusionOk="0">
                  <a:moveTo>
                    <a:pt x="565902" y="8780"/>
                  </a:moveTo>
                  <a:cubicBezTo>
                    <a:pt x="581474" y="-12619"/>
                    <a:pt x="616186" y="8927"/>
                    <a:pt x="602840" y="32511"/>
                  </a:cubicBezTo>
                  <a:cubicBezTo>
                    <a:pt x="588979" y="54875"/>
                    <a:pt x="575744" y="77477"/>
                    <a:pt x="563860" y="100951"/>
                  </a:cubicBezTo>
                  <a:cubicBezTo>
                    <a:pt x="529580" y="177261"/>
                    <a:pt x="501334" y="257108"/>
                    <a:pt x="483104" y="338791"/>
                  </a:cubicBezTo>
                  <a:cubicBezTo>
                    <a:pt x="452834" y="516319"/>
                    <a:pt x="566380" y="426682"/>
                    <a:pt x="612774" y="525659"/>
                  </a:cubicBezTo>
                  <a:cubicBezTo>
                    <a:pt x="635097" y="612806"/>
                    <a:pt x="583074" y="701873"/>
                    <a:pt x="548481" y="779405"/>
                  </a:cubicBezTo>
                  <a:cubicBezTo>
                    <a:pt x="490848" y="874598"/>
                    <a:pt x="306580" y="1346512"/>
                    <a:pt x="177692" y="1286053"/>
                  </a:cubicBezTo>
                  <a:cubicBezTo>
                    <a:pt x="130194" y="1260962"/>
                    <a:pt x="133864" y="1197574"/>
                    <a:pt x="133681" y="1151194"/>
                  </a:cubicBezTo>
                  <a:cubicBezTo>
                    <a:pt x="145086" y="1046487"/>
                    <a:pt x="188987" y="947575"/>
                    <a:pt x="229650" y="851270"/>
                  </a:cubicBezTo>
                  <a:cubicBezTo>
                    <a:pt x="249949" y="801750"/>
                    <a:pt x="276559" y="754388"/>
                    <a:pt x="291128" y="702746"/>
                  </a:cubicBezTo>
                  <a:cubicBezTo>
                    <a:pt x="295846" y="667497"/>
                    <a:pt x="234782" y="685599"/>
                    <a:pt x="214483" y="686619"/>
                  </a:cubicBezTo>
                  <a:cubicBezTo>
                    <a:pt x="172789" y="689879"/>
                    <a:pt x="130930" y="697300"/>
                    <a:pt x="89034" y="694462"/>
                  </a:cubicBezTo>
                  <a:cubicBezTo>
                    <a:pt x="22084" y="694544"/>
                    <a:pt x="-11865" y="642618"/>
                    <a:pt x="3762" y="579725"/>
                  </a:cubicBezTo>
                  <a:cubicBezTo>
                    <a:pt x="51222" y="449615"/>
                    <a:pt x="116941" y="326089"/>
                    <a:pt x="170950" y="198816"/>
                  </a:cubicBezTo>
                  <a:cubicBezTo>
                    <a:pt x="195462" y="139882"/>
                    <a:pt x="224131" y="82666"/>
                    <a:pt x="249720" y="24283"/>
                  </a:cubicBezTo>
                  <a:cubicBezTo>
                    <a:pt x="260941" y="-3150"/>
                    <a:pt x="296297" y="3361"/>
                    <a:pt x="304005" y="25247"/>
                  </a:cubicBezTo>
                  <a:cubicBezTo>
                    <a:pt x="308410" y="25026"/>
                    <a:pt x="312733" y="24659"/>
                    <a:pt x="316771" y="23961"/>
                  </a:cubicBezTo>
                  <a:cubicBezTo>
                    <a:pt x="394925" y="15365"/>
                    <a:pt x="473400" y="25926"/>
                    <a:pt x="551655" y="24677"/>
                  </a:cubicBezTo>
                  <a:cubicBezTo>
                    <a:pt x="551655" y="24714"/>
                    <a:pt x="551618" y="24751"/>
                    <a:pt x="551627" y="24788"/>
                  </a:cubicBezTo>
                  <a:lnTo>
                    <a:pt x="551590" y="24788"/>
                  </a:lnTo>
                  <a:cubicBezTo>
                    <a:pt x="551590" y="24824"/>
                    <a:pt x="551554" y="24824"/>
                    <a:pt x="551554" y="24861"/>
                  </a:cubicBezTo>
                  <a:cubicBezTo>
                    <a:pt x="552418" y="24815"/>
                    <a:pt x="553283" y="24815"/>
                    <a:pt x="554120" y="24879"/>
                  </a:cubicBezTo>
                  <a:cubicBezTo>
                    <a:pt x="558029" y="19507"/>
                    <a:pt x="561947" y="14107"/>
                    <a:pt x="565902" y="87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470491" y="10251050"/>
              <a:ext cx="266697" cy="530709"/>
            </a:xfrm>
            <a:custGeom>
              <a:avLst/>
              <a:gdLst/>
              <a:ahLst/>
              <a:cxnLst/>
              <a:rect l="l" t="t" r="r" b="b"/>
              <a:pathLst>
                <a:path w="266697" h="530709" extrusionOk="0">
                  <a:moveTo>
                    <a:pt x="104510" y="530099"/>
                  </a:moveTo>
                  <a:cubicBezTo>
                    <a:pt x="80863" y="525837"/>
                    <a:pt x="78241" y="499837"/>
                    <a:pt x="84753" y="480790"/>
                  </a:cubicBezTo>
                  <a:cubicBezTo>
                    <a:pt x="78223" y="484059"/>
                    <a:pt x="70626" y="484849"/>
                    <a:pt x="63148" y="482296"/>
                  </a:cubicBezTo>
                  <a:cubicBezTo>
                    <a:pt x="59147" y="480937"/>
                    <a:pt x="55716" y="478815"/>
                    <a:pt x="52920" y="476161"/>
                  </a:cubicBezTo>
                  <a:cubicBezTo>
                    <a:pt x="40723" y="495750"/>
                    <a:pt x="8476" y="491572"/>
                    <a:pt x="1688" y="469493"/>
                  </a:cubicBezTo>
                  <a:cubicBezTo>
                    <a:pt x="-2423" y="458408"/>
                    <a:pt x="1900" y="447277"/>
                    <a:pt x="4852" y="436476"/>
                  </a:cubicBezTo>
                  <a:cubicBezTo>
                    <a:pt x="37137" y="342983"/>
                    <a:pt x="67360" y="248571"/>
                    <a:pt x="101502" y="155701"/>
                  </a:cubicBezTo>
                  <a:cubicBezTo>
                    <a:pt x="122795" y="105033"/>
                    <a:pt x="142101" y="49129"/>
                    <a:pt x="184899" y="12228"/>
                  </a:cubicBezTo>
                  <a:cubicBezTo>
                    <a:pt x="207350" y="-7555"/>
                    <a:pt x="248299" y="-3523"/>
                    <a:pt x="260541" y="25701"/>
                  </a:cubicBezTo>
                  <a:cubicBezTo>
                    <a:pt x="270282" y="48468"/>
                    <a:pt x="265784" y="74753"/>
                    <a:pt x="264836" y="98788"/>
                  </a:cubicBezTo>
                  <a:cubicBezTo>
                    <a:pt x="260376" y="180067"/>
                    <a:pt x="237556" y="258535"/>
                    <a:pt x="212124" y="335406"/>
                  </a:cubicBezTo>
                  <a:cubicBezTo>
                    <a:pt x="199919" y="372904"/>
                    <a:pt x="187327" y="410219"/>
                    <a:pt x="173217" y="446992"/>
                  </a:cubicBezTo>
                  <a:cubicBezTo>
                    <a:pt x="163174" y="464488"/>
                    <a:pt x="162208" y="493179"/>
                    <a:pt x="140418" y="499957"/>
                  </a:cubicBezTo>
                  <a:cubicBezTo>
                    <a:pt x="138045" y="517847"/>
                    <a:pt x="123835" y="534094"/>
                    <a:pt x="104510" y="5300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86944" y="10337931"/>
              <a:ext cx="282701" cy="525989"/>
            </a:xfrm>
            <a:custGeom>
              <a:avLst/>
              <a:gdLst/>
              <a:ahLst/>
              <a:cxnLst/>
              <a:rect l="l" t="t" r="r" b="b"/>
              <a:pathLst>
                <a:path w="282701" h="525989" extrusionOk="0">
                  <a:moveTo>
                    <a:pt x="101620" y="525121"/>
                  </a:moveTo>
                  <a:cubicBezTo>
                    <a:pt x="78166" y="519914"/>
                    <a:pt x="76593" y="493831"/>
                    <a:pt x="83868" y="475059"/>
                  </a:cubicBezTo>
                  <a:cubicBezTo>
                    <a:pt x="77209" y="478062"/>
                    <a:pt x="69593" y="478549"/>
                    <a:pt x="62217" y="475693"/>
                  </a:cubicBezTo>
                  <a:cubicBezTo>
                    <a:pt x="58271" y="474168"/>
                    <a:pt x="54932" y="471918"/>
                    <a:pt x="52246" y="469154"/>
                  </a:cubicBezTo>
                  <a:cubicBezTo>
                    <a:pt x="39268" y="488229"/>
                    <a:pt x="7214" y="482755"/>
                    <a:pt x="1318" y="460438"/>
                  </a:cubicBezTo>
                  <a:cubicBezTo>
                    <a:pt x="-2343" y="449197"/>
                    <a:pt x="2431" y="438249"/>
                    <a:pt x="5807" y="427568"/>
                  </a:cubicBezTo>
                  <a:cubicBezTo>
                    <a:pt x="41834" y="335452"/>
                    <a:pt x="75848" y="242326"/>
                    <a:pt x="113715" y="150907"/>
                  </a:cubicBezTo>
                  <a:cubicBezTo>
                    <a:pt x="137031" y="101139"/>
                    <a:pt x="158582" y="46053"/>
                    <a:pt x="202832" y="10906"/>
                  </a:cubicBezTo>
                  <a:cubicBezTo>
                    <a:pt x="226066" y="-7958"/>
                    <a:pt x="266821" y="-2283"/>
                    <a:pt x="277868" y="27409"/>
                  </a:cubicBezTo>
                  <a:cubicBezTo>
                    <a:pt x="286679" y="50553"/>
                    <a:pt x="281124" y="76636"/>
                    <a:pt x="279210" y="100606"/>
                  </a:cubicBezTo>
                  <a:cubicBezTo>
                    <a:pt x="271475" y="181637"/>
                    <a:pt x="245510" y="259123"/>
                    <a:pt x="216997" y="334910"/>
                  </a:cubicBezTo>
                  <a:cubicBezTo>
                    <a:pt x="203292" y="371885"/>
                    <a:pt x="189201" y="408667"/>
                    <a:pt x="173620" y="444843"/>
                  </a:cubicBezTo>
                  <a:cubicBezTo>
                    <a:pt x="162877" y="461916"/>
                    <a:pt x="160761" y="490543"/>
                    <a:pt x="138705" y="496449"/>
                  </a:cubicBezTo>
                  <a:cubicBezTo>
                    <a:pt x="135624" y="514229"/>
                    <a:pt x="120770" y="529897"/>
                    <a:pt x="101620" y="525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997167" y="9838635"/>
              <a:ext cx="182080" cy="440196"/>
            </a:xfrm>
            <a:custGeom>
              <a:avLst/>
              <a:gdLst/>
              <a:ahLst/>
              <a:cxnLst/>
              <a:rect l="l" t="t" r="r" b="b"/>
              <a:pathLst>
                <a:path w="182080" h="440196" extrusionOk="0">
                  <a:moveTo>
                    <a:pt x="65390" y="1506"/>
                  </a:moveTo>
                  <a:cubicBezTo>
                    <a:pt x="81182" y="-1920"/>
                    <a:pt x="97996" y="312"/>
                    <a:pt x="112418" y="10148"/>
                  </a:cubicBezTo>
                  <a:cubicBezTo>
                    <a:pt x="155988" y="39849"/>
                    <a:pt x="168092" y="111962"/>
                    <a:pt x="175257" y="160491"/>
                  </a:cubicBezTo>
                  <a:cubicBezTo>
                    <a:pt x="184243" y="221335"/>
                    <a:pt x="182827" y="283217"/>
                    <a:pt x="179626" y="344447"/>
                  </a:cubicBezTo>
                  <a:cubicBezTo>
                    <a:pt x="178209" y="371504"/>
                    <a:pt x="175570" y="400856"/>
                    <a:pt x="157230" y="420831"/>
                  </a:cubicBezTo>
                  <a:cubicBezTo>
                    <a:pt x="143681" y="435590"/>
                    <a:pt x="122379" y="442809"/>
                    <a:pt x="102632" y="439337"/>
                  </a:cubicBezTo>
                  <a:cubicBezTo>
                    <a:pt x="64663" y="432660"/>
                    <a:pt x="47334" y="390891"/>
                    <a:pt x="36785" y="358499"/>
                  </a:cubicBezTo>
                  <a:cubicBezTo>
                    <a:pt x="13312" y="286432"/>
                    <a:pt x="2367" y="210737"/>
                    <a:pt x="196" y="135106"/>
                  </a:cubicBezTo>
                  <a:cubicBezTo>
                    <a:pt x="-770" y="101704"/>
                    <a:pt x="1272" y="63351"/>
                    <a:pt x="19291" y="34100"/>
                  </a:cubicBezTo>
                  <a:cubicBezTo>
                    <a:pt x="29528" y="17477"/>
                    <a:pt x="46755" y="5546"/>
                    <a:pt x="65390" y="15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327986" y="9851769"/>
              <a:ext cx="177362" cy="441276"/>
            </a:xfrm>
            <a:custGeom>
              <a:avLst/>
              <a:gdLst/>
              <a:ahLst/>
              <a:cxnLst/>
              <a:rect l="l" t="t" r="r" b="b"/>
              <a:pathLst>
                <a:path w="177362" h="441276" extrusionOk="0">
                  <a:moveTo>
                    <a:pt x="106758" y="1000"/>
                  </a:moveTo>
                  <a:cubicBezTo>
                    <a:pt x="90837" y="-1792"/>
                    <a:pt x="74134" y="1120"/>
                    <a:pt x="60116" y="11525"/>
                  </a:cubicBezTo>
                  <a:cubicBezTo>
                    <a:pt x="17788" y="42953"/>
                    <a:pt x="8600" y="115498"/>
                    <a:pt x="3394" y="164274"/>
                  </a:cubicBezTo>
                  <a:cubicBezTo>
                    <a:pt x="-3127" y="225431"/>
                    <a:pt x="782" y="287203"/>
                    <a:pt x="6457" y="348259"/>
                  </a:cubicBezTo>
                  <a:cubicBezTo>
                    <a:pt x="8968" y="375241"/>
                    <a:pt x="12785" y="404456"/>
                    <a:pt x="31916" y="423678"/>
                  </a:cubicBezTo>
                  <a:cubicBezTo>
                    <a:pt x="46044" y="437877"/>
                    <a:pt x="67622" y="444232"/>
                    <a:pt x="87213" y="439971"/>
                  </a:cubicBezTo>
                  <a:cubicBezTo>
                    <a:pt x="124878" y="431769"/>
                    <a:pt x="140514" y="389339"/>
                    <a:pt x="149749" y="356552"/>
                  </a:cubicBezTo>
                  <a:cubicBezTo>
                    <a:pt x="170287" y="283594"/>
                    <a:pt x="178179" y="207522"/>
                    <a:pt x="177296" y="131864"/>
                  </a:cubicBezTo>
                  <a:cubicBezTo>
                    <a:pt x="176910" y="98452"/>
                    <a:pt x="173322" y="60210"/>
                    <a:pt x="154145" y="31712"/>
                  </a:cubicBezTo>
                  <a:cubicBezTo>
                    <a:pt x="143237" y="15520"/>
                    <a:pt x="125540" y="4297"/>
                    <a:pt x="106758" y="10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287133" y="9435418"/>
              <a:ext cx="588245" cy="1047545"/>
            </a:xfrm>
            <a:custGeom>
              <a:avLst/>
              <a:gdLst/>
              <a:ahLst/>
              <a:cxnLst/>
              <a:rect l="l" t="t" r="r" b="b"/>
              <a:pathLst>
                <a:path w="588245" h="1047545" extrusionOk="0">
                  <a:moveTo>
                    <a:pt x="587145" y="99885"/>
                  </a:moveTo>
                  <a:cubicBezTo>
                    <a:pt x="574158" y="199789"/>
                    <a:pt x="416076" y="227443"/>
                    <a:pt x="326499" y="368014"/>
                  </a:cubicBezTo>
                  <a:cubicBezTo>
                    <a:pt x="226032" y="525686"/>
                    <a:pt x="263825" y="725981"/>
                    <a:pt x="230833" y="908431"/>
                  </a:cubicBezTo>
                  <a:cubicBezTo>
                    <a:pt x="198705" y="1086079"/>
                    <a:pt x="42012" y="1067297"/>
                    <a:pt x="8293" y="996764"/>
                  </a:cubicBezTo>
                  <a:cubicBezTo>
                    <a:pt x="-10967" y="956473"/>
                    <a:pt x="-1852" y="968458"/>
                    <a:pt x="91661" y="505049"/>
                  </a:cubicBezTo>
                  <a:cubicBezTo>
                    <a:pt x="104042" y="443690"/>
                    <a:pt x="86750" y="370741"/>
                    <a:pt x="178028" y="257089"/>
                  </a:cubicBezTo>
                  <a:cubicBezTo>
                    <a:pt x="247379" y="170740"/>
                    <a:pt x="347837" y="106112"/>
                    <a:pt x="464898" y="23088"/>
                  </a:cubicBezTo>
                  <a:cubicBezTo>
                    <a:pt x="549002" y="-36562"/>
                    <a:pt x="596187" y="30288"/>
                    <a:pt x="587145" y="998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610310" y="9518701"/>
              <a:ext cx="623543" cy="1029721"/>
            </a:xfrm>
            <a:custGeom>
              <a:avLst/>
              <a:gdLst/>
              <a:ahLst/>
              <a:cxnLst/>
              <a:rect l="l" t="t" r="r" b="b"/>
              <a:pathLst>
                <a:path w="623543" h="1029721" extrusionOk="0">
                  <a:moveTo>
                    <a:pt x="1887" y="102354"/>
                  </a:moveTo>
                  <a:cubicBezTo>
                    <a:pt x="18893" y="201652"/>
                    <a:pt x="177969" y="222932"/>
                    <a:pt x="273138" y="359783"/>
                  </a:cubicBezTo>
                  <a:cubicBezTo>
                    <a:pt x="379887" y="513286"/>
                    <a:pt x="350197" y="714940"/>
                    <a:pt x="390529" y="895912"/>
                  </a:cubicBezTo>
                  <a:cubicBezTo>
                    <a:pt x="429804" y="1072127"/>
                    <a:pt x="585614" y="1047054"/>
                    <a:pt x="616454" y="975216"/>
                  </a:cubicBezTo>
                  <a:cubicBezTo>
                    <a:pt x="634077" y="934182"/>
                    <a:pt x="625449" y="946525"/>
                    <a:pt x="513310" y="487258"/>
                  </a:cubicBezTo>
                  <a:cubicBezTo>
                    <a:pt x="498465" y="426441"/>
                    <a:pt x="512804" y="352868"/>
                    <a:pt x="417010" y="242971"/>
                  </a:cubicBezTo>
                  <a:cubicBezTo>
                    <a:pt x="344228" y="159479"/>
                    <a:pt x="241249" y="98956"/>
                    <a:pt x="120924" y="20699"/>
                  </a:cubicBezTo>
                  <a:cubicBezTo>
                    <a:pt x="34493" y="-35508"/>
                    <a:pt x="-9960" y="33189"/>
                    <a:pt x="1887" y="1023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481384" y="9582453"/>
              <a:ext cx="528597" cy="202259"/>
            </a:xfrm>
            <a:custGeom>
              <a:avLst/>
              <a:gdLst/>
              <a:ahLst/>
              <a:cxnLst/>
              <a:rect l="l" t="t" r="r" b="b"/>
              <a:pathLst>
                <a:path w="528597" h="202259" extrusionOk="0">
                  <a:moveTo>
                    <a:pt x="221411" y="3097"/>
                  </a:moveTo>
                  <a:cubicBezTo>
                    <a:pt x="248011" y="-393"/>
                    <a:pt x="274970" y="-935"/>
                    <a:pt x="301699" y="1480"/>
                  </a:cubicBezTo>
                  <a:cubicBezTo>
                    <a:pt x="301837" y="1489"/>
                    <a:pt x="301965" y="1508"/>
                    <a:pt x="302103" y="1517"/>
                  </a:cubicBezTo>
                  <a:cubicBezTo>
                    <a:pt x="356536" y="6522"/>
                    <a:pt x="410894" y="18535"/>
                    <a:pt x="459486" y="44241"/>
                  </a:cubicBezTo>
                  <a:cubicBezTo>
                    <a:pt x="479390" y="56777"/>
                    <a:pt x="534200" y="71683"/>
                    <a:pt x="510525" y="102881"/>
                  </a:cubicBezTo>
                  <a:cubicBezTo>
                    <a:pt x="510865" y="104535"/>
                    <a:pt x="511049" y="106197"/>
                    <a:pt x="511086" y="107887"/>
                  </a:cubicBezTo>
                  <a:cubicBezTo>
                    <a:pt x="511279" y="107960"/>
                    <a:pt x="511426" y="108070"/>
                    <a:pt x="511573" y="108153"/>
                  </a:cubicBezTo>
                  <a:cubicBezTo>
                    <a:pt x="512061" y="108337"/>
                    <a:pt x="512557" y="108530"/>
                    <a:pt x="513008" y="108759"/>
                  </a:cubicBezTo>
                  <a:cubicBezTo>
                    <a:pt x="513008" y="108796"/>
                    <a:pt x="512971" y="108833"/>
                    <a:pt x="512934" y="108869"/>
                  </a:cubicBezTo>
                  <a:cubicBezTo>
                    <a:pt x="524809" y="114857"/>
                    <a:pt x="531597" y="128101"/>
                    <a:pt x="527302" y="141500"/>
                  </a:cubicBezTo>
                  <a:cubicBezTo>
                    <a:pt x="525683" y="146579"/>
                    <a:pt x="522703" y="150795"/>
                    <a:pt x="518858" y="153963"/>
                  </a:cubicBezTo>
                  <a:cubicBezTo>
                    <a:pt x="534466" y="173011"/>
                    <a:pt x="512944" y="201050"/>
                    <a:pt x="490363" y="190479"/>
                  </a:cubicBezTo>
                  <a:cubicBezTo>
                    <a:pt x="450178" y="171358"/>
                    <a:pt x="407730" y="157582"/>
                    <a:pt x="364602" y="146928"/>
                  </a:cubicBezTo>
                  <a:cubicBezTo>
                    <a:pt x="364271" y="146846"/>
                    <a:pt x="363940" y="146772"/>
                    <a:pt x="363609" y="146689"/>
                  </a:cubicBezTo>
                  <a:cubicBezTo>
                    <a:pt x="298415" y="131021"/>
                    <a:pt x="229919" y="132399"/>
                    <a:pt x="165415" y="150675"/>
                  </a:cubicBezTo>
                  <a:cubicBezTo>
                    <a:pt x="165084" y="150767"/>
                    <a:pt x="164762" y="150859"/>
                    <a:pt x="164431" y="150951"/>
                  </a:cubicBezTo>
                  <a:cubicBezTo>
                    <a:pt x="121772" y="163331"/>
                    <a:pt x="79913" y="178806"/>
                    <a:pt x="40537" y="199525"/>
                  </a:cubicBezTo>
                  <a:cubicBezTo>
                    <a:pt x="18398" y="211005"/>
                    <a:pt x="-4238" y="183848"/>
                    <a:pt x="10589" y="164194"/>
                  </a:cubicBezTo>
                  <a:cubicBezTo>
                    <a:pt x="6616" y="161191"/>
                    <a:pt x="3470" y="157095"/>
                    <a:pt x="1649" y="152080"/>
                  </a:cubicBezTo>
                  <a:cubicBezTo>
                    <a:pt x="-3189" y="138865"/>
                    <a:pt x="3056" y="125355"/>
                    <a:pt x="14682" y="118898"/>
                  </a:cubicBezTo>
                  <a:cubicBezTo>
                    <a:pt x="14645" y="118862"/>
                    <a:pt x="14599" y="118825"/>
                    <a:pt x="14599" y="118788"/>
                  </a:cubicBezTo>
                  <a:cubicBezTo>
                    <a:pt x="15041" y="118540"/>
                    <a:pt x="15528" y="118338"/>
                    <a:pt x="16007" y="118127"/>
                  </a:cubicBezTo>
                  <a:cubicBezTo>
                    <a:pt x="16154" y="118044"/>
                    <a:pt x="16301" y="117925"/>
                    <a:pt x="16485" y="117842"/>
                  </a:cubicBezTo>
                  <a:cubicBezTo>
                    <a:pt x="16457" y="116152"/>
                    <a:pt x="16577" y="114490"/>
                    <a:pt x="16844" y="112819"/>
                  </a:cubicBezTo>
                  <a:cubicBezTo>
                    <a:pt x="-8073" y="82594"/>
                    <a:pt x="46092" y="65493"/>
                    <a:pt x="65481" y="52167"/>
                  </a:cubicBezTo>
                  <a:cubicBezTo>
                    <a:pt x="112997" y="24523"/>
                    <a:pt x="166822" y="10343"/>
                    <a:pt x="221016" y="3152"/>
                  </a:cubicBezTo>
                  <a:cubicBezTo>
                    <a:pt x="221144" y="3133"/>
                    <a:pt x="221273" y="3115"/>
                    <a:pt x="221411" y="30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845990" y="9663432"/>
              <a:ext cx="40350" cy="365012"/>
            </a:xfrm>
            <a:custGeom>
              <a:avLst/>
              <a:gdLst/>
              <a:ahLst/>
              <a:cxnLst/>
              <a:rect l="l" t="t" r="r" b="b"/>
              <a:pathLst>
                <a:path w="40350" h="365012" extrusionOk="0">
                  <a:moveTo>
                    <a:pt x="4796" y="364881"/>
                  </a:moveTo>
                  <a:cubicBezTo>
                    <a:pt x="-7133" y="360583"/>
                    <a:pt x="6893" y="336089"/>
                    <a:pt x="7335" y="326528"/>
                  </a:cubicBezTo>
                  <a:cubicBezTo>
                    <a:pt x="10545" y="312412"/>
                    <a:pt x="12605" y="298094"/>
                    <a:pt x="14647" y="283767"/>
                  </a:cubicBezTo>
                  <a:cubicBezTo>
                    <a:pt x="24912" y="192551"/>
                    <a:pt x="28600" y="99030"/>
                    <a:pt x="15208" y="8016"/>
                  </a:cubicBezTo>
                  <a:cubicBezTo>
                    <a:pt x="13323" y="-388"/>
                    <a:pt x="26448" y="-3455"/>
                    <a:pt x="28287" y="5077"/>
                  </a:cubicBezTo>
                  <a:cubicBezTo>
                    <a:pt x="45671" y="94612"/>
                    <a:pt x="41689" y="187380"/>
                    <a:pt x="32435" y="277706"/>
                  </a:cubicBezTo>
                  <a:cubicBezTo>
                    <a:pt x="30173" y="292520"/>
                    <a:pt x="23118" y="368591"/>
                    <a:pt x="4796" y="364881"/>
                  </a:cubicBezTo>
                  <a:close/>
                </a:path>
              </a:pathLst>
            </a:custGeom>
            <a:solidFill>
              <a:srgbClr val="5470D6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610283" y="9748828"/>
              <a:ext cx="49749" cy="364084"/>
            </a:xfrm>
            <a:custGeom>
              <a:avLst/>
              <a:gdLst/>
              <a:ahLst/>
              <a:cxnLst/>
              <a:rect l="l" t="t" r="r" b="b"/>
              <a:pathLst>
                <a:path w="49749" h="364084" extrusionOk="0">
                  <a:moveTo>
                    <a:pt x="45272" y="363896"/>
                  </a:moveTo>
                  <a:cubicBezTo>
                    <a:pt x="57027" y="359120"/>
                    <a:pt x="42016" y="335214"/>
                    <a:pt x="41188" y="325681"/>
                  </a:cubicBezTo>
                  <a:cubicBezTo>
                    <a:pt x="37417" y="311703"/>
                    <a:pt x="34777" y="297477"/>
                    <a:pt x="32156" y="283242"/>
                  </a:cubicBezTo>
                  <a:cubicBezTo>
                    <a:pt x="18212" y="192512"/>
                    <a:pt x="10762" y="99221"/>
                    <a:pt x="20466" y="7738"/>
                  </a:cubicBezTo>
                  <a:cubicBezTo>
                    <a:pt x="22011" y="-730"/>
                    <a:pt x="8775" y="-3273"/>
                    <a:pt x="7276" y="5332"/>
                  </a:cubicBezTo>
                  <a:cubicBezTo>
                    <a:pt x="-6484" y="95492"/>
                    <a:pt x="1242" y="188030"/>
                    <a:pt x="14138" y="277906"/>
                  </a:cubicBezTo>
                  <a:cubicBezTo>
                    <a:pt x="16998" y="292609"/>
                    <a:pt x="27116" y="368341"/>
                    <a:pt x="45272" y="363896"/>
                  </a:cubicBezTo>
                  <a:close/>
                </a:path>
              </a:pathLst>
            </a:custGeom>
            <a:solidFill>
              <a:srgbClr val="5470D6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923532" y="9195749"/>
              <a:ext cx="2118807" cy="1636017"/>
            </a:xfrm>
            <a:custGeom>
              <a:avLst/>
              <a:gdLst/>
              <a:ahLst/>
              <a:cxnLst/>
              <a:rect l="l" t="t" r="r" b="b"/>
              <a:pathLst>
                <a:path w="2118807" h="1636017" extrusionOk="0">
                  <a:moveTo>
                    <a:pt x="2099032" y="235380"/>
                  </a:moveTo>
                  <a:cubicBezTo>
                    <a:pt x="2026048" y="76202"/>
                    <a:pt x="1786556" y="58100"/>
                    <a:pt x="1638095" y="37188"/>
                  </a:cubicBezTo>
                  <a:cubicBezTo>
                    <a:pt x="623057" y="-105771"/>
                    <a:pt x="-154081" y="178677"/>
                    <a:pt x="26057" y="629541"/>
                  </a:cubicBezTo>
                  <a:cubicBezTo>
                    <a:pt x="108184" y="1266373"/>
                    <a:pt x="208210" y="1565682"/>
                    <a:pt x="720176" y="1620988"/>
                  </a:cubicBezTo>
                  <a:cubicBezTo>
                    <a:pt x="1573205" y="1713132"/>
                    <a:pt x="2016777" y="1385601"/>
                    <a:pt x="1982837" y="526955"/>
                  </a:cubicBezTo>
                  <a:cubicBezTo>
                    <a:pt x="2060429" y="499881"/>
                    <a:pt x="2162248" y="373251"/>
                    <a:pt x="2099032" y="235380"/>
                  </a:cubicBezTo>
                  <a:close/>
                  <a:moveTo>
                    <a:pt x="1893536" y="861163"/>
                  </a:moveTo>
                  <a:cubicBezTo>
                    <a:pt x="1800620" y="1457870"/>
                    <a:pt x="1423318" y="1600443"/>
                    <a:pt x="820928" y="1564130"/>
                  </a:cubicBezTo>
                  <a:cubicBezTo>
                    <a:pt x="610796" y="1551465"/>
                    <a:pt x="403800" y="1511505"/>
                    <a:pt x="276476" y="1326970"/>
                  </a:cubicBezTo>
                  <a:cubicBezTo>
                    <a:pt x="171869" y="1175368"/>
                    <a:pt x="129201" y="970123"/>
                    <a:pt x="116821" y="789491"/>
                  </a:cubicBezTo>
                  <a:cubicBezTo>
                    <a:pt x="102270" y="577257"/>
                    <a:pt x="149399" y="396578"/>
                    <a:pt x="346553" y="285534"/>
                  </a:cubicBezTo>
                  <a:cubicBezTo>
                    <a:pt x="433013" y="236840"/>
                    <a:pt x="529699" y="209178"/>
                    <a:pt x="626644" y="187825"/>
                  </a:cubicBezTo>
                  <a:cubicBezTo>
                    <a:pt x="855383" y="137450"/>
                    <a:pt x="1091380" y="120193"/>
                    <a:pt x="1325040" y="136330"/>
                  </a:cubicBezTo>
                  <a:cubicBezTo>
                    <a:pt x="1492559" y="147892"/>
                    <a:pt x="1762523" y="155607"/>
                    <a:pt x="1852091" y="328442"/>
                  </a:cubicBezTo>
                  <a:cubicBezTo>
                    <a:pt x="1936949" y="492203"/>
                    <a:pt x="1921046" y="684480"/>
                    <a:pt x="1893536" y="8611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43455" y="9246054"/>
              <a:ext cx="2124714" cy="1633047"/>
            </a:xfrm>
            <a:custGeom>
              <a:avLst/>
              <a:gdLst/>
              <a:ahLst/>
              <a:cxnLst/>
              <a:rect l="l" t="t" r="r" b="b"/>
              <a:pathLst>
                <a:path w="2124714" h="1633047" extrusionOk="0">
                  <a:moveTo>
                    <a:pt x="16371" y="276879"/>
                  </a:moveTo>
                  <a:cubicBezTo>
                    <a:pt x="82871" y="114891"/>
                    <a:pt x="321443" y="87173"/>
                    <a:pt x="468939" y="60310"/>
                  </a:cubicBezTo>
                  <a:cubicBezTo>
                    <a:pt x="1477391" y="-123362"/>
                    <a:pt x="2265374" y="129585"/>
                    <a:pt x="2103566" y="587337"/>
                  </a:cubicBezTo>
                  <a:cubicBezTo>
                    <a:pt x="2047193" y="1226961"/>
                    <a:pt x="1959336" y="1530044"/>
                    <a:pt x="1450009" y="1605895"/>
                  </a:cubicBezTo>
                  <a:cubicBezTo>
                    <a:pt x="601386" y="1732286"/>
                    <a:pt x="144965" y="1422857"/>
                    <a:pt x="144239" y="563541"/>
                  </a:cubicBezTo>
                  <a:cubicBezTo>
                    <a:pt x="65616" y="539617"/>
                    <a:pt x="-41234" y="417184"/>
                    <a:pt x="16371" y="276879"/>
                  </a:cubicBezTo>
                  <a:close/>
                  <a:moveTo>
                    <a:pt x="246950" y="893892"/>
                  </a:moveTo>
                  <a:cubicBezTo>
                    <a:pt x="363872" y="1486374"/>
                    <a:pt x="746610" y="1613656"/>
                    <a:pt x="1347050" y="1553142"/>
                  </a:cubicBezTo>
                  <a:cubicBezTo>
                    <a:pt x="1556501" y="1532037"/>
                    <a:pt x="1761713" y="1483784"/>
                    <a:pt x="1881495" y="1294280"/>
                  </a:cubicBezTo>
                  <a:cubicBezTo>
                    <a:pt x="1979902" y="1138592"/>
                    <a:pt x="2014247" y="931804"/>
                    <a:pt x="2019342" y="750813"/>
                  </a:cubicBezTo>
                  <a:cubicBezTo>
                    <a:pt x="2025321" y="538166"/>
                    <a:pt x="1970934" y="359526"/>
                    <a:pt x="1769466" y="256509"/>
                  </a:cubicBezTo>
                  <a:cubicBezTo>
                    <a:pt x="1681113" y="211332"/>
                    <a:pt x="1583386" y="187583"/>
                    <a:pt x="1485669" y="170151"/>
                  </a:cubicBezTo>
                  <a:cubicBezTo>
                    <a:pt x="1255081" y="129016"/>
                    <a:pt x="1018588" y="121274"/>
                    <a:pt x="785756" y="146787"/>
                  </a:cubicBezTo>
                  <a:cubicBezTo>
                    <a:pt x="618844" y="165082"/>
                    <a:pt x="349413" y="183643"/>
                    <a:pt x="266882" y="359940"/>
                  </a:cubicBezTo>
                  <a:cubicBezTo>
                    <a:pt x="188682" y="526979"/>
                    <a:pt x="212330" y="718458"/>
                    <a:pt x="246950" y="8938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2"/>
          <p:cNvGrpSpPr/>
          <p:nvPr/>
        </p:nvGrpSpPr>
        <p:grpSpPr>
          <a:xfrm rot="-3706146">
            <a:off x="7396295" y="-1781659"/>
            <a:ext cx="2107468" cy="3203152"/>
            <a:chOff x="14791291" y="-3564614"/>
            <a:chExt cx="4215167" cy="6405527"/>
          </a:xfrm>
        </p:grpSpPr>
        <p:sp>
          <p:nvSpPr>
            <p:cNvPr id="130" name="Google Shape;130;p2"/>
            <p:cNvSpPr/>
            <p:nvPr/>
          </p:nvSpPr>
          <p:spPr>
            <a:xfrm>
              <a:off x="14791291" y="-3564614"/>
              <a:ext cx="4215167" cy="6405527"/>
            </a:xfrm>
            <a:custGeom>
              <a:avLst/>
              <a:gdLst/>
              <a:ahLst/>
              <a:cxnLst/>
              <a:rect l="l" t="t" r="r" b="b"/>
              <a:pathLst>
                <a:path w="4215167" h="6405527" extrusionOk="0">
                  <a:moveTo>
                    <a:pt x="4213274" y="6358357"/>
                  </a:moveTo>
                  <a:cubicBezTo>
                    <a:pt x="4214658" y="6381840"/>
                    <a:pt x="4419871" y="6371834"/>
                    <a:pt x="119701" y="6405528"/>
                  </a:cubicBezTo>
                  <a:cubicBezTo>
                    <a:pt x="42839" y="6405528"/>
                    <a:pt x="27756" y="954102"/>
                    <a:pt x="0" y="121191"/>
                  </a:cubicBezTo>
                  <a:cubicBezTo>
                    <a:pt x="0" y="61363"/>
                    <a:pt x="674202" y="81643"/>
                    <a:pt x="897663" y="70651"/>
                  </a:cubicBezTo>
                  <a:cubicBezTo>
                    <a:pt x="2408709" y="-3653"/>
                    <a:pt x="3169435" y="-31888"/>
                    <a:pt x="4102248" y="48194"/>
                  </a:cubicBezTo>
                  <a:cubicBezTo>
                    <a:pt x="4168217" y="53856"/>
                    <a:pt x="4036176" y="2424876"/>
                    <a:pt x="4213274" y="635835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4969452" y="-3366867"/>
              <a:ext cx="3853375" cy="6010015"/>
            </a:xfrm>
            <a:custGeom>
              <a:avLst/>
              <a:gdLst/>
              <a:ahLst/>
              <a:cxnLst/>
              <a:rect l="l" t="t" r="r" b="b"/>
              <a:pathLst>
                <a:path w="3853375" h="6010015" extrusionOk="0">
                  <a:moveTo>
                    <a:pt x="0" y="84684"/>
                  </a:moveTo>
                  <a:cubicBezTo>
                    <a:pt x="150789" y="71501"/>
                    <a:pt x="305718" y="73782"/>
                    <a:pt x="479176" y="74102"/>
                  </a:cubicBezTo>
                  <a:cubicBezTo>
                    <a:pt x="1073338" y="74102"/>
                    <a:pt x="2461608" y="-62285"/>
                    <a:pt x="3768351" y="35003"/>
                  </a:cubicBezTo>
                  <a:cubicBezTo>
                    <a:pt x="3806461" y="2690825"/>
                    <a:pt x="3696320" y="2534696"/>
                    <a:pt x="3853376" y="5980653"/>
                  </a:cubicBezTo>
                  <a:cubicBezTo>
                    <a:pt x="2107515" y="5994758"/>
                    <a:pt x="2232483" y="5992990"/>
                    <a:pt x="95072" y="6010016"/>
                  </a:cubicBezTo>
                  <a:cubicBezTo>
                    <a:pt x="9406" y="3428691"/>
                    <a:pt x="27500" y="1167039"/>
                    <a:pt x="0" y="846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4971600" y="-3369010"/>
              <a:ext cx="3845777" cy="6012250"/>
            </a:xfrm>
            <a:custGeom>
              <a:avLst/>
              <a:gdLst/>
              <a:ahLst/>
              <a:cxnLst/>
              <a:rect l="l" t="t" r="r" b="b"/>
              <a:pathLst>
                <a:path w="3845777" h="6012250" extrusionOk="0">
                  <a:moveTo>
                    <a:pt x="3819601" y="5860207"/>
                  </a:moveTo>
                  <a:cubicBezTo>
                    <a:pt x="3850830" y="5860207"/>
                    <a:pt x="3845743" y="5863256"/>
                    <a:pt x="3845064" y="5848293"/>
                  </a:cubicBezTo>
                  <a:cubicBezTo>
                    <a:pt x="3822920" y="5848318"/>
                    <a:pt x="3814949" y="5848293"/>
                    <a:pt x="3790474" y="5848331"/>
                  </a:cubicBezTo>
                  <a:cubicBezTo>
                    <a:pt x="3791639" y="5573880"/>
                    <a:pt x="3767420" y="5615567"/>
                    <a:pt x="3834363" y="5615721"/>
                  </a:cubicBezTo>
                  <a:cubicBezTo>
                    <a:pt x="3833697" y="5601296"/>
                    <a:pt x="3837323" y="5603807"/>
                    <a:pt x="3819601" y="5603807"/>
                  </a:cubicBezTo>
                  <a:cubicBezTo>
                    <a:pt x="3778825" y="5603807"/>
                    <a:pt x="3787078" y="5640216"/>
                    <a:pt x="3783451" y="5408605"/>
                  </a:cubicBezTo>
                  <a:cubicBezTo>
                    <a:pt x="3782772" y="5364650"/>
                    <a:pt x="3773532" y="5372068"/>
                    <a:pt x="3819601" y="5372068"/>
                  </a:cubicBezTo>
                  <a:cubicBezTo>
                    <a:pt x="3825932" y="5372068"/>
                    <a:pt x="3824714" y="5374463"/>
                    <a:pt x="3824214" y="5360179"/>
                  </a:cubicBezTo>
                  <a:cubicBezTo>
                    <a:pt x="3769176" y="5360179"/>
                    <a:pt x="3784002" y="5383508"/>
                    <a:pt x="3781644" y="5233605"/>
                  </a:cubicBezTo>
                  <a:cubicBezTo>
                    <a:pt x="3779568" y="5106020"/>
                    <a:pt x="3767676" y="5126877"/>
                    <a:pt x="3816603" y="5126890"/>
                  </a:cubicBezTo>
                  <a:cubicBezTo>
                    <a:pt x="3816115" y="5110991"/>
                    <a:pt x="3822817" y="5115078"/>
                    <a:pt x="3779709" y="5114937"/>
                  </a:cubicBezTo>
                  <a:cubicBezTo>
                    <a:pt x="3777198" y="4961025"/>
                    <a:pt x="3778991" y="5064961"/>
                    <a:pt x="3776672" y="4882404"/>
                  </a:cubicBezTo>
                  <a:cubicBezTo>
                    <a:pt x="3815334" y="4882314"/>
                    <a:pt x="3809529" y="4886324"/>
                    <a:pt x="3809080" y="4870464"/>
                  </a:cubicBezTo>
                  <a:cubicBezTo>
                    <a:pt x="3770342" y="4870476"/>
                    <a:pt x="3773097" y="4909678"/>
                    <a:pt x="3772008" y="4636944"/>
                  </a:cubicBezTo>
                  <a:cubicBezTo>
                    <a:pt x="3808785" y="4637353"/>
                    <a:pt x="3802737" y="4640121"/>
                    <a:pt x="3802340" y="4625247"/>
                  </a:cubicBezTo>
                  <a:cubicBezTo>
                    <a:pt x="3767394" y="4625132"/>
                    <a:pt x="3771969" y="4626092"/>
                    <a:pt x="3771956" y="4621506"/>
                  </a:cubicBezTo>
                  <a:cubicBezTo>
                    <a:pt x="3771790" y="4566624"/>
                    <a:pt x="3771546" y="4559936"/>
                    <a:pt x="3768906" y="4392483"/>
                  </a:cubicBezTo>
                  <a:cubicBezTo>
                    <a:pt x="3801468" y="4392829"/>
                    <a:pt x="3796112" y="4395622"/>
                    <a:pt x="3795702" y="4380774"/>
                  </a:cubicBezTo>
                  <a:cubicBezTo>
                    <a:pt x="3757899" y="4380620"/>
                    <a:pt x="3769176" y="4410290"/>
                    <a:pt x="3765626" y="4184303"/>
                  </a:cubicBezTo>
                  <a:cubicBezTo>
                    <a:pt x="3764934" y="4140387"/>
                    <a:pt x="3758834" y="4147996"/>
                    <a:pt x="3789192" y="4148330"/>
                  </a:cubicBezTo>
                  <a:cubicBezTo>
                    <a:pt x="3788756" y="4133136"/>
                    <a:pt x="3793639" y="4136710"/>
                    <a:pt x="3764896" y="4135993"/>
                  </a:cubicBezTo>
                  <a:cubicBezTo>
                    <a:pt x="3761897" y="3932412"/>
                    <a:pt x="3762794" y="3983156"/>
                    <a:pt x="3759757" y="3902037"/>
                  </a:cubicBezTo>
                  <a:cubicBezTo>
                    <a:pt x="3786168" y="3901883"/>
                    <a:pt x="3781836" y="3905073"/>
                    <a:pt x="3781350" y="3890046"/>
                  </a:cubicBezTo>
                  <a:cubicBezTo>
                    <a:pt x="3754144" y="3890136"/>
                    <a:pt x="3759103" y="3901294"/>
                    <a:pt x="3758053" y="3834549"/>
                  </a:cubicBezTo>
                  <a:cubicBezTo>
                    <a:pt x="3754746" y="3622743"/>
                    <a:pt x="3748877" y="3657333"/>
                    <a:pt x="3773366" y="3656987"/>
                  </a:cubicBezTo>
                  <a:cubicBezTo>
                    <a:pt x="3772815" y="3642075"/>
                    <a:pt x="3776365" y="3644958"/>
                    <a:pt x="3755618" y="3645355"/>
                  </a:cubicBezTo>
                  <a:cubicBezTo>
                    <a:pt x="3751389" y="3383740"/>
                    <a:pt x="3745417" y="3413475"/>
                    <a:pt x="3765049" y="3413423"/>
                  </a:cubicBezTo>
                  <a:cubicBezTo>
                    <a:pt x="3764665" y="3398447"/>
                    <a:pt x="3767689" y="3401496"/>
                    <a:pt x="3751389" y="3401535"/>
                  </a:cubicBezTo>
                  <a:cubicBezTo>
                    <a:pt x="3747147" y="3138716"/>
                    <a:pt x="3743047" y="3168476"/>
                    <a:pt x="3761051" y="3168322"/>
                  </a:cubicBezTo>
                  <a:cubicBezTo>
                    <a:pt x="3760923" y="3154025"/>
                    <a:pt x="3764268" y="3156369"/>
                    <a:pt x="3747865" y="3156536"/>
                  </a:cubicBezTo>
                  <a:cubicBezTo>
                    <a:pt x="3746109" y="3038341"/>
                    <a:pt x="3748121" y="3026196"/>
                    <a:pt x="3745802" y="2923772"/>
                  </a:cubicBezTo>
                  <a:cubicBezTo>
                    <a:pt x="3763537" y="2923772"/>
                    <a:pt x="3760539" y="2926846"/>
                    <a:pt x="3760615" y="2911870"/>
                  </a:cubicBezTo>
                  <a:cubicBezTo>
                    <a:pt x="3740804" y="2911883"/>
                    <a:pt x="3745007" y="2945704"/>
                    <a:pt x="3740612" y="2697939"/>
                  </a:cubicBezTo>
                  <a:cubicBezTo>
                    <a:pt x="3740202" y="2675109"/>
                    <a:pt x="3739497" y="2678107"/>
                    <a:pt x="3742573" y="2678133"/>
                  </a:cubicBezTo>
                  <a:cubicBezTo>
                    <a:pt x="3766715" y="2678363"/>
                    <a:pt x="3762615" y="2681387"/>
                    <a:pt x="3762807" y="2666410"/>
                  </a:cubicBezTo>
                  <a:cubicBezTo>
                    <a:pt x="3734615" y="2666205"/>
                    <a:pt x="3737947" y="2688522"/>
                    <a:pt x="3738651" y="2522965"/>
                  </a:cubicBezTo>
                  <a:cubicBezTo>
                    <a:pt x="3738984" y="2416210"/>
                    <a:pt x="3729707" y="2433774"/>
                    <a:pt x="3766343" y="2433019"/>
                  </a:cubicBezTo>
                  <a:cubicBezTo>
                    <a:pt x="3766587" y="2418107"/>
                    <a:pt x="3771341" y="2420887"/>
                    <a:pt x="3742483" y="2421719"/>
                  </a:cubicBezTo>
                  <a:cubicBezTo>
                    <a:pt x="3735627" y="2421911"/>
                    <a:pt x="3738421" y="2449237"/>
                    <a:pt x="3732872" y="2188686"/>
                  </a:cubicBezTo>
                  <a:cubicBezTo>
                    <a:pt x="3743598" y="2188494"/>
                    <a:pt x="3756105" y="2188251"/>
                    <a:pt x="3770226" y="2188084"/>
                  </a:cubicBezTo>
                  <a:cubicBezTo>
                    <a:pt x="3770444" y="2173185"/>
                    <a:pt x="3775967" y="2175990"/>
                    <a:pt x="3742534" y="2176618"/>
                  </a:cubicBezTo>
                  <a:cubicBezTo>
                    <a:pt x="3730822" y="2176823"/>
                    <a:pt x="3732641" y="2177899"/>
                    <a:pt x="3732551" y="2173390"/>
                  </a:cubicBezTo>
                  <a:cubicBezTo>
                    <a:pt x="3726888" y="1915003"/>
                    <a:pt x="3725029" y="1944187"/>
                    <a:pt x="3742585" y="1944366"/>
                  </a:cubicBezTo>
                  <a:cubicBezTo>
                    <a:pt x="3779337" y="1944815"/>
                    <a:pt x="3773123" y="1947659"/>
                    <a:pt x="3773238" y="1932759"/>
                  </a:cubicBezTo>
                  <a:cubicBezTo>
                    <a:pt x="3755784" y="1932631"/>
                    <a:pt x="3739600" y="1932426"/>
                    <a:pt x="3728835" y="1932311"/>
                  </a:cubicBezTo>
                  <a:cubicBezTo>
                    <a:pt x="3728399" y="1903499"/>
                    <a:pt x="3725734" y="1700123"/>
                    <a:pt x="3725721" y="1699227"/>
                  </a:cubicBezTo>
                  <a:cubicBezTo>
                    <a:pt x="3747519" y="1699150"/>
                    <a:pt x="3758373" y="1699086"/>
                    <a:pt x="3773814" y="1699047"/>
                  </a:cubicBezTo>
                  <a:cubicBezTo>
                    <a:pt x="3773763" y="1684058"/>
                    <a:pt x="3780145" y="1687095"/>
                    <a:pt x="3742598" y="1687248"/>
                  </a:cubicBezTo>
                  <a:cubicBezTo>
                    <a:pt x="3717635" y="1687351"/>
                    <a:pt x="3727990" y="1720134"/>
                    <a:pt x="3722851" y="1474213"/>
                  </a:cubicBezTo>
                  <a:cubicBezTo>
                    <a:pt x="3722351" y="1450129"/>
                    <a:pt x="3717238" y="1453985"/>
                    <a:pt x="3742534" y="1454459"/>
                  </a:cubicBezTo>
                  <a:cubicBezTo>
                    <a:pt x="3776839" y="1455099"/>
                    <a:pt x="3771162" y="1457930"/>
                    <a:pt x="3770867" y="1443018"/>
                  </a:cubicBezTo>
                  <a:cubicBezTo>
                    <a:pt x="3751735" y="1442788"/>
                    <a:pt x="3740548" y="1442480"/>
                    <a:pt x="3722210" y="1442211"/>
                  </a:cubicBezTo>
                  <a:cubicBezTo>
                    <a:pt x="3718032" y="1222976"/>
                    <a:pt x="3717981" y="1214136"/>
                    <a:pt x="3717904" y="1208845"/>
                  </a:cubicBezTo>
                  <a:cubicBezTo>
                    <a:pt x="3734615" y="1209114"/>
                    <a:pt x="3747775" y="1209486"/>
                    <a:pt x="3764332" y="1209755"/>
                  </a:cubicBezTo>
                  <a:cubicBezTo>
                    <a:pt x="3763781" y="1194702"/>
                    <a:pt x="3768599" y="1197968"/>
                    <a:pt x="3742726" y="1197405"/>
                  </a:cubicBezTo>
                  <a:cubicBezTo>
                    <a:pt x="3708178" y="1196662"/>
                    <a:pt x="3718840" y="1233212"/>
                    <a:pt x="3714457" y="964115"/>
                  </a:cubicBezTo>
                  <a:cubicBezTo>
                    <a:pt x="3732756" y="964461"/>
                    <a:pt x="3743995" y="964871"/>
                    <a:pt x="3759655" y="965243"/>
                  </a:cubicBezTo>
                  <a:cubicBezTo>
                    <a:pt x="3759565" y="950228"/>
                    <a:pt x="3762961" y="953444"/>
                    <a:pt x="3742765" y="952893"/>
                  </a:cubicBezTo>
                  <a:cubicBezTo>
                    <a:pt x="3702616" y="951740"/>
                    <a:pt x="3714816" y="987777"/>
                    <a:pt x="3709370" y="719232"/>
                  </a:cubicBezTo>
                  <a:cubicBezTo>
                    <a:pt x="3729835" y="719578"/>
                    <a:pt x="3740291" y="720039"/>
                    <a:pt x="3760449" y="720526"/>
                  </a:cubicBezTo>
                  <a:cubicBezTo>
                    <a:pt x="3760628" y="705499"/>
                    <a:pt x="3764011" y="708765"/>
                    <a:pt x="3742765" y="708125"/>
                  </a:cubicBezTo>
                  <a:cubicBezTo>
                    <a:pt x="3702424" y="706972"/>
                    <a:pt x="3709190" y="712570"/>
                    <a:pt x="3708806" y="687832"/>
                  </a:cubicBezTo>
                  <a:cubicBezTo>
                    <a:pt x="3704846" y="433071"/>
                    <a:pt x="3697786" y="474759"/>
                    <a:pt x="3742649" y="474643"/>
                  </a:cubicBezTo>
                  <a:cubicBezTo>
                    <a:pt x="3768407" y="474566"/>
                    <a:pt x="3764075" y="477680"/>
                    <a:pt x="3764306" y="462691"/>
                  </a:cubicBezTo>
                  <a:cubicBezTo>
                    <a:pt x="3743713" y="462729"/>
                    <a:pt x="3731283" y="462793"/>
                    <a:pt x="3706243" y="462819"/>
                  </a:cubicBezTo>
                  <a:cubicBezTo>
                    <a:pt x="3704398" y="370425"/>
                    <a:pt x="3703347" y="365865"/>
                    <a:pt x="3702950" y="230208"/>
                  </a:cubicBezTo>
                  <a:cubicBezTo>
                    <a:pt x="3730552" y="230362"/>
                    <a:pt x="3740920" y="230631"/>
                    <a:pt x="3766843" y="230862"/>
                  </a:cubicBezTo>
                  <a:cubicBezTo>
                    <a:pt x="3766920" y="215821"/>
                    <a:pt x="3771752" y="219050"/>
                    <a:pt x="3742713" y="218678"/>
                  </a:cubicBezTo>
                  <a:cubicBezTo>
                    <a:pt x="3690173" y="218051"/>
                    <a:pt x="3703731" y="252192"/>
                    <a:pt x="3700079" y="32828"/>
                  </a:cubicBezTo>
                  <a:cubicBezTo>
                    <a:pt x="3683459" y="31675"/>
                    <a:pt x="3691186" y="8641"/>
                    <a:pt x="3692403" y="218243"/>
                  </a:cubicBezTo>
                  <a:cubicBezTo>
                    <a:pt x="3671400" y="218166"/>
                    <a:pt x="3518381" y="217538"/>
                    <a:pt x="3487985" y="217641"/>
                  </a:cubicBezTo>
                  <a:cubicBezTo>
                    <a:pt x="3483064" y="-2043"/>
                    <a:pt x="3493905" y="20017"/>
                    <a:pt x="3475785" y="19082"/>
                  </a:cubicBezTo>
                  <a:cubicBezTo>
                    <a:pt x="3478105" y="254280"/>
                    <a:pt x="3490433" y="217359"/>
                    <a:pt x="3434881" y="218140"/>
                  </a:cubicBezTo>
                  <a:cubicBezTo>
                    <a:pt x="3377421" y="218947"/>
                    <a:pt x="3376267" y="218537"/>
                    <a:pt x="3281221" y="218781"/>
                  </a:cubicBezTo>
                  <a:cubicBezTo>
                    <a:pt x="3273661" y="218794"/>
                    <a:pt x="3275519" y="227159"/>
                    <a:pt x="3274519" y="163309"/>
                  </a:cubicBezTo>
                  <a:cubicBezTo>
                    <a:pt x="3271892" y="-10614"/>
                    <a:pt x="3276608" y="9858"/>
                    <a:pt x="3261692" y="9320"/>
                  </a:cubicBezTo>
                  <a:cubicBezTo>
                    <a:pt x="3263576" y="134125"/>
                    <a:pt x="3264178" y="176953"/>
                    <a:pt x="3264972" y="218819"/>
                  </a:cubicBezTo>
                  <a:cubicBezTo>
                    <a:pt x="3217161" y="218909"/>
                    <a:pt x="3205564" y="218871"/>
                    <a:pt x="3061784" y="218768"/>
                  </a:cubicBezTo>
                  <a:cubicBezTo>
                    <a:pt x="3056556" y="-20517"/>
                    <a:pt x="3064706" y="3824"/>
                    <a:pt x="3048021" y="3478"/>
                  </a:cubicBezTo>
                  <a:cubicBezTo>
                    <a:pt x="3051571" y="236178"/>
                    <a:pt x="3051481" y="218755"/>
                    <a:pt x="3050571" y="218755"/>
                  </a:cubicBezTo>
                  <a:cubicBezTo>
                    <a:pt x="2972992" y="218755"/>
                    <a:pt x="2973837" y="217602"/>
                    <a:pt x="2896822" y="217602"/>
                  </a:cubicBezTo>
                  <a:cubicBezTo>
                    <a:pt x="2832518" y="217602"/>
                    <a:pt x="2849510" y="259418"/>
                    <a:pt x="2845589" y="954"/>
                  </a:cubicBezTo>
                  <a:cubicBezTo>
                    <a:pt x="2831314" y="865"/>
                    <a:pt x="2834043" y="-26487"/>
                    <a:pt x="2838003" y="218127"/>
                  </a:cubicBezTo>
                  <a:cubicBezTo>
                    <a:pt x="2730014" y="220331"/>
                    <a:pt x="2738664" y="219447"/>
                    <a:pt x="2634968" y="218640"/>
                  </a:cubicBezTo>
                  <a:cubicBezTo>
                    <a:pt x="2629996" y="-25167"/>
                    <a:pt x="2635788" y="954"/>
                    <a:pt x="2620321" y="1095"/>
                  </a:cubicBezTo>
                  <a:cubicBezTo>
                    <a:pt x="2624537" y="255587"/>
                    <a:pt x="2637377" y="218486"/>
                    <a:pt x="2589374" y="218486"/>
                  </a:cubicBezTo>
                  <a:cubicBezTo>
                    <a:pt x="2391068" y="218486"/>
                    <a:pt x="2421618" y="235948"/>
                    <a:pt x="2420478" y="163283"/>
                  </a:cubicBezTo>
                  <a:cubicBezTo>
                    <a:pt x="2419145" y="77667"/>
                    <a:pt x="2418671" y="80601"/>
                    <a:pt x="2417402" y="4349"/>
                  </a:cubicBezTo>
                  <a:cubicBezTo>
                    <a:pt x="2402383" y="4682"/>
                    <a:pt x="2406317" y="-22515"/>
                    <a:pt x="2410931" y="219063"/>
                  </a:cubicBezTo>
                  <a:cubicBezTo>
                    <a:pt x="2359339" y="218806"/>
                    <a:pt x="2301673" y="216449"/>
                    <a:pt x="2207858" y="218461"/>
                  </a:cubicBezTo>
                  <a:cubicBezTo>
                    <a:pt x="2207243" y="147705"/>
                    <a:pt x="2205128" y="57272"/>
                    <a:pt x="2204347" y="9948"/>
                  </a:cubicBezTo>
                  <a:cubicBezTo>
                    <a:pt x="2187175" y="10473"/>
                    <a:pt x="2195479" y="-12946"/>
                    <a:pt x="2197363" y="218678"/>
                  </a:cubicBezTo>
                  <a:cubicBezTo>
                    <a:pt x="2105828" y="220574"/>
                    <a:pt x="2060080" y="218281"/>
                    <a:pt x="1992995" y="218051"/>
                  </a:cubicBezTo>
                  <a:cubicBezTo>
                    <a:pt x="1990548" y="108939"/>
                    <a:pt x="1991650" y="90619"/>
                    <a:pt x="1990753" y="16943"/>
                  </a:cubicBezTo>
                  <a:cubicBezTo>
                    <a:pt x="1976541" y="17429"/>
                    <a:pt x="1980450" y="6835"/>
                    <a:pt x="1980668" y="75989"/>
                  </a:cubicBezTo>
                  <a:cubicBezTo>
                    <a:pt x="1980821" y="125234"/>
                    <a:pt x="1981539" y="174736"/>
                    <a:pt x="1982500" y="218038"/>
                  </a:cubicBezTo>
                  <a:cubicBezTo>
                    <a:pt x="1973145" y="218025"/>
                    <a:pt x="1827085" y="217948"/>
                    <a:pt x="1820805" y="217935"/>
                  </a:cubicBezTo>
                  <a:cubicBezTo>
                    <a:pt x="1765728" y="217935"/>
                    <a:pt x="1780183" y="251628"/>
                    <a:pt x="1778146" y="24668"/>
                  </a:cubicBezTo>
                  <a:cubicBezTo>
                    <a:pt x="1763973" y="25206"/>
                    <a:pt x="1767907" y="15905"/>
                    <a:pt x="1767779" y="75950"/>
                  </a:cubicBezTo>
                  <a:cubicBezTo>
                    <a:pt x="1767676" y="124005"/>
                    <a:pt x="1768304" y="171316"/>
                    <a:pt x="1769419" y="218102"/>
                  </a:cubicBezTo>
                  <a:cubicBezTo>
                    <a:pt x="1571421" y="219614"/>
                    <a:pt x="1764921" y="218012"/>
                    <a:pt x="1566923" y="219293"/>
                  </a:cubicBezTo>
                  <a:cubicBezTo>
                    <a:pt x="1566500" y="178810"/>
                    <a:pt x="1565795" y="140159"/>
                    <a:pt x="1564052" y="33136"/>
                  </a:cubicBezTo>
                  <a:cubicBezTo>
                    <a:pt x="1549367" y="33738"/>
                    <a:pt x="1553249" y="14239"/>
                    <a:pt x="1555684" y="163475"/>
                  </a:cubicBezTo>
                  <a:cubicBezTo>
                    <a:pt x="1556812" y="235038"/>
                    <a:pt x="1596870" y="219626"/>
                    <a:pt x="1359672" y="219626"/>
                  </a:cubicBezTo>
                  <a:cubicBezTo>
                    <a:pt x="1351022" y="219626"/>
                    <a:pt x="1355533" y="240841"/>
                    <a:pt x="1350023" y="42206"/>
                  </a:cubicBezTo>
                  <a:cubicBezTo>
                    <a:pt x="1332723" y="42949"/>
                    <a:pt x="1342091" y="16827"/>
                    <a:pt x="1343475" y="219588"/>
                  </a:cubicBezTo>
                  <a:cubicBezTo>
                    <a:pt x="1278133" y="219255"/>
                    <a:pt x="1235447" y="215476"/>
                    <a:pt x="1139133" y="218076"/>
                  </a:cubicBezTo>
                  <a:cubicBezTo>
                    <a:pt x="1138326" y="180284"/>
                    <a:pt x="1138300" y="166601"/>
                    <a:pt x="1136173" y="51776"/>
                  </a:cubicBezTo>
                  <a:cubicBezTo>
                    <a:pt x="1122371" y="52416"/>
                    <a:pt x="1124576" y="26320"/>
                    <a:pt x="1128625" y="218371"/>
                  </a:cubicBezTo>
                  <a:cubicBezTo>
                    <a:pt x="1078571" y="219818"/>
                    <a:pt x="1026287" y="219626"/>
                    <a:pt x="975529" y="218999"/>
                  </a:cubicBezTo>
                  <a:cubicBezTo>
                    <a:pt x="911007" y="218268"/>
                    <a:pt x="924680" y="248836"/>
                    <a:pt x="923873" y="61704"/>
                  </a:cubicBezTo>
                  <a:cubicBezTo>
                    <a:pt x="911276" y="62307"/>
                    <a:pt x="911276" y="37850"/>
                    <a:pt x="915249" y="218563"/>
                  </a:cubicBezTo>
                  <a:cubicBezTo>
                    <a:pt x="904036" y="218537"/>
                    <a:pt x="910546" y="218550"/>
                    <a:pt x="744969" y="218512"/>
                  </a:cubicBezTo>
                  <a:cubicBezTo>
                    <a:pt x="700733" y="218512"/>
                    <a:pt x="711740" y="244582"/>
                    <a:pt x="709293" y="71953"/>
                  </a:cubicBezTo>
                  <a:cubicBezTo>
                    <a:pt x="694031" y="72632"/>
                    <a:pt x="698106" y="50264"/>
                    <a:pt x="701027" y="218397"/>
                  </a:cubicBezTo>
                  <a:cubicBezTo>
                    <a:pt x="646437" y="218076"/>
                    <a:pt x="638684" y="217333"/>
                    <a:pt x="498364" y="218051"/>
                  </a:cubicBezTo>
                  <a:cubicBezTo>
                    <a:pt x="497339" y="182474"/>
                    <a:pt x="496494" y="130705"/>
                    <a:pt x="496545" y="76117"/>
                  </a:cubicBezTo>
                  <a:cubicBezTo>
                    <a:pt x="483256" y="76142"/>
                    <a:pt x="485114" y="62986"/>
                    <a:pt x="486690" y="163488"/>
                  </a:cubicBezTo>
                  <a:cubicBezTo>
                    <a:pt x="487754" y="232130"/>
                    <a:pt x="498390" y="218179"/>
                    <a:pt x="437636" y="218179"/>
                  </a:cubicBezTo>
                  <a:cubicBezTo>
                    <a:pt x="361505" y="218179"/>
                    <a:pt x="360954" y="219332"/>
                    <a:pt x="285540" y="219345"/>
                  </a:cubicBezTo>
                  <a:cubicBezTo>
                    <a:pt x="284322" y="156942"/>
                    <a:pt x="284463" y="142388"/>
                    <a:pt x="282810" y="76078"/>
                  </a:cubicBezTo>
                  <a:cubicBezTo>
                    <a:pt x="268291" y="76142"/>
                    <a:pt x="271918" y="57643"/>
                    <a:pt x="275032" y="219332"/>
                  </a:cubicBezTo>
                  <a:cubicBezTo>
                    <a:pt x="274109" y="219332"/>
                    <a:pt x="72087" y="217884"/>
                    <a:pt x="71164" y="217871"/>
                  </a:cubicBezTo>
                  <a:cubicBezTo>
                    <a:pt x="70139" y="182731"/>
                    <a:pt x="69537" y="137520"/>
                    <a:pt x="68781" y="81818"/>
                  </a:cubicBezTo>
                  <a:cubicBezTo>
                    <a:pt x="54813" y="82625"/>
                    <a:pt x="58029" y="70723"/>
                    <a:pt x="59490" y="163475"/>
                  </a:cubicBezTo>
                  <a:cubicBezTo>
                    <a:pt x="60464" y="225865"/>
                    <a:pt x="63296" y="217769"/>
                    <a:pt x="53634" y="217615"/>
                  </a:cubicBezTo>
                  <a:cubicBezTo>
                    <a:pt x="-9286" y="216680"/>
                    <a:pt x="402" y="213387"/>
                    <a:pt x="710" y="229017"/>
                  </a:cubicBezTo>
                  <a:cubicBezTo>
                    <a:pt x="27864" y="229119"/>
                    <a:pt x="42831" y="229388"/>
                    <a:pt x="61028" y="229645"/>
                  </a:cubicBezTo>
                  <a:cubicBezTo>
                    <a:pt x="65474" y="366172"/>
                    <a:pt x="64347" y="372514"/>
                    <a:pt x="65269" y="463690"/>
                  </a:cubicBezTo>
                  <a:cubicBezTo>
                    <a:pt x="46560" y="463869"/>
                    <a:pt x="31516" y="464061"/>
                    <a:pt x="4490" y="464151"/>
                  </a:cubicBezTo>
                  <a:cubicBezTo>
                    <a:pt x="4682" y="479716"/>
                    <a:pt x="-4442" y="476322"/>
                    <a:pt x="53608" y="475707"/>
                  </a:cubicBezTo>
                  <a:cubicBezTo>
                    <a:pt x="70767" y="475540"/>
                    <a:pt x="64321" y="443256"/>
                    <a:pt x="68204" y="687973"/>
                  </a:cubicBezTo>
                  <a:cubicBezTo>
                    <a:pt x="68614" y="714031"/>
                    <a:pt x="80045" y="707523"/>
                    <a:pt x="6796" y="707484"/>
                  </a:cubicBezTo>
                  <a:cubicBezTo>
                    <a:pt x="6899" y="723344"/>
                    <a:pt x="-4327" y="719373"/>
                    <a:pt x="68729" y="719411"/>
                  </a:cubicBezTo>
                  <a:cubicBezTo>
                    <a:pt x="69767" y="777586"/>
                    <a:pt x="72266" y="860179"/>
                    <a:pt x="72407" y="952714"/>
                  </a:cubicBezTo>
                  <a:cubicBezTo>
                    <a:pt x="51020" y="952803"/>
                    <a:pt x="34463" y="952944"/>
                    <a:pt x="8027" y="953008"/>
                  </a:cubicBezTo>
                  <a:cubicBezTo>
                    <a:pt x="8078" y="968535"/>
                    <a:pt x="-508" y="965025"/>
                    <a:pt x="53583" y="964730"/>
                  </a:cubicBezTo>
                  <a:cubicBezTo>
                    <a:pt x="80019" y="964589"/>
                    <a:pt x="71690" y="928488"/>
                    <a:pt x="76008" y="1197379"/>
                  </a:cubicBezTo>
                  <a:cubicBezTo>
                    <a:pt x="52839" y="1197494"/>
                    <a:pt x="35950" y="1197674"/>
                    <a:pt x="8770" y="1197764"/>
                  </a:cubicBezTo>
                  <a:cubicBezTo>
                    <a:pt x="8808" y="1213560"/>
                    <a:pt x="697" y="1209793"/>
                    <a:pt x="53583" y="1209447"/>
                  </a:cubicBezTo>
                  <a:cubicBezTo>
                    <a:pt x="85529" y="1209229"/>
                    <a:pt x="76162" y="1181865"/>
                    <a:pt x="79378" y="1387008"/>
                  </a:cubicBezTo>
                  <a:cubicBezTo>
                    <a:pt x="80403" y="1452396"/>
                    <a:pt x="87592" y="1441212"/>
                    <a:pt x="53467" y="1441853"/>
                  </a:cubicBezTo>
                  <a:cubicBezTo>
                    <a:pt x="1542" y="1442826"/>
                    <a:pt x="9552" y="1438368"/>
                    <a:pt x="9628" y="1454382"/>
                  </a:cubicBezTo>
                  <a:cubicBezTo>
                    <a:pt x="41140" y="1454151"/>
                    <a:pt x="54300" y="1453664"/>
                    <a:pt x="80788" y="1453318"/>
                  </a:cubicBezTo>
                  <a:cubicBezTo>
                    <a:pt x="83825" y="1560035"/>
                    <a:pt x="82749" y="1511160"/>
                    <a:pt x="85171" y="1686544"/>
                  </a:cubicBezTo>
                  <a:cubicBezTo>
                    <a:pt x="59734" y="1686915"/>
                    <a:pt x="42690" y="1687671"/>
                    <a:pt x="11243" y="1688004"/>
                  </a:cubicBezTo>
                  <a:cubicBezTo>
                    <a:pt x="11371" y="1702634"/>
                    <a:pt x="2773" y="1700405"/>
                    <a:pt x="53659" y="1699111"/>
                  </a:cubicBezTo>
                  <a:cubicBezTo>
                    <a:pt x="96832" y="1698061"/>
                    <a:pt x="85196" y="1662523"/>
                    <a:pt x="88989" y="1931453"/>
                  </a:cubicBezTo>
                  <a:cubicBezTo>
                    <a:pt x="57478" y="1931299"/>
                    <a:pt x="48124" y="1931043"/>
                    <a:pt x="14344" y="1930915"/>
                  </a:cubicBezTo>
                  <a:cubicBezTo>
                    <a:pt x="14588" y="1946660"/>
                    <a:pt x="7271" y="1942663"/>
                    <a:pt x="53493" y="1943111"/>
                  </a:cubicBezTo>
                  <a:cubicBezTo>
                    <a:pt x="98241" y="1943521"/>
                    <a:pt x="89182" y="1932196"/>
                    <a:pt x="89668" y="1998698"/>
                  </a:cubicBezTo>
                  <a:cubicBezTo>
                    <a:pt x="91232" y="2212515"/>
                    <a:pt x="109006" y="2176785"/>
                    <a:pt x="53544" y="2176926"/>
                  </a:cubicBezTo>
                  <a:cubicBezTo>
                    <a:pt x="13204" y="2176990"/>
                    <a:pt x="19316" y="2173031"/>
                    <a:pt x="19714" y="2188878"/>
                  </a:cubicBezTo>
                  <a:cubicBezTo>
                    <a:pt x="40166" y="2188853"/>
                    <a:pt x="58798" y="2188801"/>
                    <a:pt x="92667" y="2188763"/>
                  </a:cubicBezTo>
                  <a:cubicBezTo>
                    <a:pt x="98741" y="2468454"/>
                    <a:pt x="104316" y="2422321"/>
                    <a:pt x="53595" y="2421847"/>
                  </a:cubicBezTo>
                  <a:cubicBezTo>
                    <a:pt x="20457" y="2421540"/>
                    <a:pt x="25903" y="2418581"/>
                    <a:pt x="26339" y="2433518"/>
                  </a:cubicBezTo>
                  <a:cubicBezTo>
                    <a:pt x="52224" y="2433685"/>
                    <a:pt x="66090" y="2433928"/>
                    <a:pt x="95268" y="2434044"/>
                  </a:cubicBezTo>
                  <a:cubicBezTo>
                    <a:pt x="95281" y="2434530"/>
                    <a:pt x="98062" y="2548613"/>
                    <a:pt x="100407" y="2667307"/>
                  </a:cubicBezTo>
                  <a:cubicBezTo>
                    <a:pt x="69370" y="2667064"/>
                    <a:pt x="56030" y="2666500"/>
                    <a:pt x="31875" y="2666090"/>
                  </a:cubicBezTo>
                  <a:cubicBezTo>
                    <a:pt x="32144" y="2681143"/>
                    <a:pt x="27735" y="2677876"/>
                    <a:pt x="53442" y="2678453"/>
                  </a:cubicBezTo>
                  <a:cubicBezTo>
                    <a:pt x="113709" y="2679836"/>
                    <a:pt x="100369" y="2636356"/>
                    <a:pt x="104726" y="2912306"/>
                  </a:cubicBezTo>
                  <a:cubicBezTo>
                    <a:pt x="75021" y="2912242"/>
                    <a:pt x="63552" y="2912088"/>
                    <a:pt x="35373" y="2911934"/>
                  </a:cubicBezTo>
                  <a:cubicBezTo>
                    <a:pt x="35540" y="2926949"/>
                    <a:pt x="31887" y="2923823"/>
                    <a:pt x="53506" y="2923964"/>
                  </a:cubicBezTo>
                  <a:cubicBezTo>
                    <a:pt x="124768" y="2924451"/>
                    <a:pt x="102009" y="2888400"/>
                    <a:pt x="105981" y="3135167"/>
                  </a:cubicBezTo>
                  <a:cubicBezTo>
                    <a:pt x="106391" y="3161891"/>
                    <a:pt x="119155" y="3155204"/>
                    <a:pt x="37359" y="3155229"/>
                  </a:cubicBezTo>
                  <a:cubicBezTo>
                    <a:pt x="37449" y="3171089"/>
                    <a:pt x="24916" y="3167118"/>
                    <a:pt x="106481" y="3167105"/>
                  </a:cubicBezTo>
                  <a:cubicBezTo>
                    <a:pt x="106507" y="3168348"/>
                    <a:pt x="109249" y="3339785"/>
                    <a:pt x="110723" y="3402137"/>
                  </a:cubicBezTo>
                  <a:cubicBezTo>
                    <a:pt x="76380" y="3401957"/>
                    <a:pt x="58670" y="3401304"/>
                    <a:pt x="38320" y="3400868"/>
                  </a:cubicBezTo>
                  <a:cubicBezTo>
                    <a:pt x="38359" y="3415178"/>
                    <a:pt x="23763" y="3413603"/>
                    <a:pt x="111005" y="3414038"/>
                  </a:cubicBezTo>
                  <a:cubicBezTo>
                    <a:pt x="111030" y="3415178"/>
                    <a:pt x="115580" y="3645214"/>
                    <a:pt x="115592" y="3646149"/>
                  </a:cubicBezTo>
                  <a:cubicBezTo>
                    <a:pt x="77866" y="3646213"/>
                    <a:pt x="61092" y="3646495"/>
                    <a:pt x="38859" y="3646700"/>
                  </a:cubicBezTo>
                  <a:cubicBezTo>
                    <a:pt x="38884" y="3661663"/>
                    <a:pt x="35886" y="3658640"/>
                    <a:pt x="53608" y="3658448"/>
                  </a:cubicBezTo>
                  <a:cubicBezTo>
                    <a:pt x="122602" y="3657704"/>
                    <a:pt x="115785" y="3657513"/>
                    <a:pt x="115823" y="3659767"/>
                  </a:cubicBezTo>
                  <a:cubicBezTo>
                    <a:pt x="117079" y="3739759"/>
                    <a:pt x="119475" y="3821084"/>
                    <a:pt x="119757" y="3890033"/>
                  </a:cubicBezTo>
                  <a:cubicBezTo>
                    <a:pt x="23725" y="3890123"/>
                    <a:pt x="39474" y="3887650"/>
                    <a:pt x="39525" y="3902472"/>
                  </a:cubicBezTo>
                  <a:cubicBezTo>
                    <a:pt x="62463" y="3902268"/>
                    <a:pt x="79071" y="3901973"/>
                    <a:pt x="119796" y="3901922"/>
                  </a:cubicBezTo>
                  <a:cubicBezTo>
                    <a:pt x="119988" y="4048186"/>
                    <a:pt x="121820" y="4066288"/>
                    <a:pt x="123422" y="4134071"/>
                  </a:cubicBezTo>
                  <a:cubicBezTo>
                    <a:pt x="82403" y="4134109"/>
                    <a:pt x="65500" y="4134481"/>
                    <a:pt x="40858" y="4134814"/>
                  </a:cubicBezTo>
                  <a:cubicBezTo>
                    <a:pt x="40973" y="4149111"/>
                    <a:pt x="37731" y="4146766"/>
                    <a:pt x="53621" y="4146536"/>
                  </a:cubicBezTo>
                  <a:cubicBezTo>
                    <a:pt x="145181" y="4145178"/>
                    <a:pt x="121641" y="4103081"/>
                    <a:pt x="125639" y="4359417"/>
                  </a:cubicBezTo>
                  <a:cubicBezTo>
                    <a:pt x="126075" y="4387422"/>
                    <a:pt x="139774" y="4380428"/>
                    <a:pt x="53531" y="4380671"/>
                  </a:cubicBezTo>
                  <a:cubicBezTo>
                    <a:pt x="41345" y="4380697"/>
                    <a:pt x="43433" y="4377635"/>
                    <a:pt x="43651" y="4392611"/>
                  </a:cubicBezTo>
                  <a:cubicBezTo>
                    <a:pt x="65128" y="4392572"/>
                    <a:pt x="80250" y="4392483"/>
                    <a:pt x="126139" y="4392483"/>
                  </a:cubicBezTo>
                  <a:cubicBezTo>
                    <a:pt x="126792" y="4439705"/>
                    <a:pt x="127484" y="4529138"/>
                    <a:pt x="129637" y="4623825"/>
                  </a:cubicBezTo>
                  <a:cubicBezTo>
                    <a:pt x="89412" y="4623838"/>
                    <a:pt x="73509" y="4624222"/>
                    <a:pt x="48021" y="4624735"/>
                  </a:cubicBezTo>
                  <a:cubicBezTo>
                    <a:pt x="48418" y="4641517"/>
                    <a:pt x="35437" y="4635727"/>
                    <a:pt x="129881" y="4635714"/>
                  </a:cubicBezTo>
                  <a:cubicBezTo>
                    <a:pt x="129906" y="4636675"/>
                    <a:pt x="134443" y="4869298"/>
                    <a:pt x="134468" y="4870361"/>
                  </a:cubicBezTo>
                  <a:cubicBezTo>
                    <a:pt x="100394" y="4870399"/>
                    <a:pt x="81326" y="4870092"/>
                    <a:pt x="54992" y="4869490"/>
                  </a:cubicBezTo>
                  <a:cubicBezTo>
                    <a:pt x="55479" y="4884286"/>
                    <a:pt x="42357" y="4882262"/>
                    <a:pt x="130406" y="4882262"/>
                  </a:cubicBezTo>
                  <a:cubicBezTo>
                    <a:pt x="135442" y="4882262"/>
                    <a:pt x="134661" y="4881737"/>
                    <a:pt x="134686" y="4883915"/>
                  </a:cubicBezTo>
                  <a:cubicBezTo>
                    <a:pt x="138684" y="5143313"/>
                    <a:pt x="141068" y="5115411"/>
                    <a:pt x="130406" y="5115411"/>
                  </a:cubicBezTo>
                  <a:cubicBezTo>
                    <a:pt x="51596" y="5115411"/>
                    <a:pt x="63040" y="5112029"/>
                    <a:pt x="63552" y="5127389"/>
                  </a:cubicBezTo>
                  <a:cubicBezTo>
                    <a:pt x="83402" y="5127338"/>
                    <a:pt x="101278" y="5127312"/>
                    <a:pt x="138454" y="5127312"/>
                  </a:cubicBezTo>
                  <a:cubicBezTo>
                    <a:pt x="142208" y="5290346"/>
                    <a:pt x="141158" y="5291794"/>
                    <a:pt x="141785" y="5358398"/>
                  </a:cubicBezTo>
                  <a:cubicBezTo>
                    <a:pt x="111351" y="5358308"/>
                    <a:pt x="89284" y="5358526"/>
                    <a:pt x="71241" y="5358846"/>
                  </a:cubicBezTo>
                  <a:cubicBezTo>
                    <a:pt x="71766" y="5374502"/>
                    <a:pt x="61361" y="5370274"/>
                    <a:pt x="130419" y="5370274"/>
                  </a:cubicBezTo>
                  <a:cubicBezTo>
                    <a:pt x="146206" y="5370274"/>
                    <a:pt x="141619" y="5343435"/>
                    <a:pt x="145374" y="5583629"/>
                  </a:cubicBezTo>
                  <a:cubicBezTo>
                    <a:pt x="145784" y="5609046"/>
                    <a:pt x="149679" y="5604704"/>
                    <a:pt x="130419" y="5604704"/>
                  </a:cubicBezTo>
                  <a:cubicBezTo>
                    <a:pt x="69242" y="5604704"/>
                    <a:pt x="79250" y="5600066"/>
                    <a:pt x="79788" y="5616272"/>
                  </a:cubicBezTo>
                  <a:cubicBezTo>
                    <a:pt x="101445" y="5616592"/>
                    <a:pt x="124050" y="5616644"/>
                    <a:pt x="145925" y="5616579"/>
                  </a:cubicBezTo>
                  <a:cubicBezTo>
                    <a:pt x="150346" y="5886098"/>
                    <a:pt x="156638" y="5850125"/>
                    <a:pt x="130419" y="5850125"/>
                  </a:cubicBezTo>
                  <a:cubicBezTo>
                    <a:pt x="79494" y="5850125"/>
                    <a:pt x="87426" y="5846256"/>
                    <a:pt x="87938" y="5862039"/>
                  </a:cubicBezTo>
                  <a:cubicBezTo>
                    <a:pt x="109505" y="5862001"/>
                    <a:pt x="128407" y="5862014"/>
                    <a:pt x="149090" y="5862014"/>
                  </a:cubicBezTo>
                  <a:cubicBezTo>
                    <a:pt x="149256" y="5903803"/>
                    <a:pt x="150128" y="5954702"/>
                    <a:pt x="151127" y="6011634"/>
                  </a:cubicBezTo>
                  <a:cubicBezTo>
                    <a:pt x="167389" y="6011506"/>
                    <a:pt x="160277" y="6030889"/>
                    <a:pt x="159585" y="5862014"/>
                  </a:cubicBezTo>
                  <a:lnTo>
                    <a:pt x="362440" y="5862026"/>
                  </a:lnTo>
                  <a:cubicBezTo>
                    <a:pt x="363311" y="5924006"/>
                    <a:pt x="363862" y="5966245"/>
                    <a:pt x="365387" y="6009930"/>
                  </a:cubicBezTo>
                  <a:cubicBezTo>
                    <a:pt x="380765" y="6009802"/>
                    <a:pt x="375267" y="6029967"/>
                    <a:pt x="372948" y="5862026"/>
                  </a:cubicBezTo>
                  <a:cubicBezTo>
                    <a:pt x="545727" y="5862039"/>
                    <a:pt x="498813" y="5860502"/>
                    <a:pt x="576649" y="5860220"/>
                  </a:cubicBezTo>
                  <a:cubicBezTo>
                    <a:pt x="578007" y="5916602"/>
                    <a:pt x="578148" y="5947374"/>
                    <a:pt x="579430" y="6008239"/>
                  </a:cubicBezTo>
                  <a:cubicBezTo>
                    <a:pt x="593487" y="6008124"/>
                    <a:pt x="589938" y="6019897"/>
                    <a:pt x="588579" y="5933576"/>
                  </a:cubicBezTo>
                  <a:cubicBezTo>
                    <a:pt x="587285" y="5851547"/>
                    <a:pt x="585517" y="5860194"/>
                    <a:pt x="591322" y="5860194"/>
                  </a:cubicBezTo>
                  <a:cubicBezTo>
                    <a:pt x="666005" y="5860194"/>
                    <a:pt x="667504" y="5861463"/>
                    <a:pt x="744943" y="5861463"/>
                  </a:cubicBezTo>
                  <a:cubicBezTo>
                    <a:pt x="802352" y="5861476"/>
                    <a:pt x="789358" y="5846922"/>
                    <a:pt x="790717" y="5933807"/>
                  </a:cubicBezTo>
                  <a:cubicBezTo>
                    <a:pt x="792024" y="6017629"/>
                    <a:pt x="789499" y="6006612"/>
                    <a:pt x="802955" y="6006497"/>
                  </a:cubicBezTo>
                  <a:cubicBezTo>
                    <a:pt x="801404" y="5961120"/>
                    <a:pt x="800584" y="5903278"/>
                    <a:pt x="800571" y="5861476"/>
                  </a:cubicBezTo>
                  <a:cubicBezTo>
                    <a:pt x="886121" y="5861501"/>
                    <a:pt x="926500" y="5861617"/>
                    <a:pt x="975516" y="5861219"/>
                  </a:cubicBezTo>
                  <a:cubicBezTo>
                    <a:pt x="1010256" y="5860938"/>
                    <a:pt x="1002798" y="5846525"/>
                    <a:pt x="1004157" y="5933794"/>
                  </a:cubicBezTo>
                  <a:cubicBezTo>
                    <a:pt x="1005438" y="6015708"/>
                    <a:pt x="1001901" y="6004934"/>
                    <a:pt x="1015844" y="6004831"/>
                  </a:cubicBezTo>
                  <a:cubicBezTo>
                    <a:pt x="1014947" y="5954215"/>
                    <a:pt x="1014152" y="5903060"/>
                    <a:pt x="1013575" y="5860976"/>
                  </a:cubicBezTo>
                  <a:cubicBezTo>
                    <a:pt x="1074829" y="5860745"/>
                    <a:pt x="1123986" y="5861130"/>
                    <a:pt x="1217494" y="5861091"/>
                  </a:cubicBezTo>
                  <a:cubicBezTo>
                    <a:pt x="1217686" y="5905661"/>
                    <a:pt x="1218647" y="5963567"/>
                    <a:pt x="1219609" y="6003256"/>
                  </a:cubicBezTo>
                  <a:cubicBezTo>
                    <a:pt x="1235960" y="6003140"/>
                    <a:pt x="1228643" y="6021678"/>
                    <a:pt x="1228002" y="5861066"/>
                  </a:cubicBezTo>
                  <a:cubicBezTo>
                    <a:pt x="1228950" y="5861066"/>
                    <a:pt x="1429384" y="5860182"/>
                    <a:pt x="1430409" y="5860169"/>
                  </a:cubicBezTo>
                  <a:cubicBezTo>
                    <a:pt x="1431729" y="5930310"/>
                    <a:pt x="1431818" y="5952255"/>
                    <a:pt x="1432946" y="6001590"/>
                  </a:cubicBezTo>
                  <a:cubicBezTo>
                    <a:pt x="1447567" y="6001488"/>
                    <a:pt x="1443890" y="6021909"/>
                    <a:pt x="1440929" y="5860105"/>
                  </a:cubicBezTo>
                  <a:cubicBezTo>
                    <a:pt x="1584081" y="5859131"/>
                    <a:pt x="1572369" y="5861002"/>
                    <a:pt x="1645143" y="5861347"/>
                  </a:cubicBezTo>
                  <a:cubicBezTo>
                    <a:pt x="1646578" y="5905136"/>
                    <a:pt x="1647373" y="5958801"/>
                    <a:pt x="1647578" y="5999938"/>
                  </a:cubicBezTo>
                  <a:cubicBezTo>
                    <a:pt x="1661225" y="5999835"/>
                    <a:pt x="1658560" y="6010865"/>
                    <a:pt x="1657355" y="5933576"/>
                  </a:cubicBezTo>
                  <a:cubicBezTo>
                    <a:pt x="1656048" y="5850420"/>
                    <a:pt x="1651332" y="5861411"/>
                    <a:pt x="1667094" y="5861411"/>
                  </a:cubicBezTo>
                  <a:cubicBezTo>
                    <a:pt x="1805223" y="5861527"/>
                    <a:pt x="1828738" y="5861591"/>
                    <a:pt x="1858583" y="5861463"/>
                  </a:cubicBezTo>
                  <a:cubicBezTo>
                    <a:pt x="1859506" y="5919510"/>
                    <a:pt x="1860198" y="5958507"/>
                    <a:pt x="1860569" y="5998310"/>
                  </a:cubicBezTo>
                  <a:cubicBezTo>
                    <a:pt x="1874217" y="5998208"/>
                    <a:pt x="1871410" y="6009110"/>
                    <a:pt x="1870231" y="5933576"/>
                  </a:cubicBezTo>
                  <a:cubicBezTo>
                    <a:pt x="1868886" y="5848895"/>
                    <a:pt x="1859531" y="5861540"/>
                    <a:pt x="1897732" y="5861181"/>
                  </a:cubicBezTo>
                  <a:cubicBezTo>
                    <a:pt x="1971121" y="5860489"/>
                    <a:pt x="2013101" y="5860796"/>
                    <a:pt x="2051366" y="5861360"/>
                  </a:cubicBezTo>
                  <a:cubicBezTo>
                    <a:pt x="2078123" y="5861757"/>
                    <a:pt x="2071075" y="5848075"/>
                    <a:pt x="2072420" y="5933807"/>
                  </a:cubicBezTo>
                  <a:cubicBezTo>
                    <a:pt x="2073573" y="6007470"/>
                    <a:pt x="2070729" y="5996696"/>
                    <a:pt x="2084184" y="5996594"/>
                  </a:cubicBezTo>
                  <a:cubicBezTo>
                    <a:pt x="2083236" y="5960210"/>
                    <a:pt x="2082287" y="5905379"/>
                    <a:pt x="2082313" y="5861745"/>
                  </a:cubicBezTo>
                  <a:cubicBezTo>
                    <a:pt x="2200861" y="5862808"/>
                    <a:pt x="2191942" y="5859887"/>
                    <a:pt x="2284758" y="5859887"/>
                  </a:cubicBezTo>
                  <a:cubicBezTo>
                    <a:pt x="2284938" y="5902868"/>
                    <a:pt x="2285834" y="5958276"/>
                    <a:pt x="2286693" y="5995044"/>
                  </a:cubicBezTo>
                  <a:cubicBezTo>
                    <a:pt x="2302763" y="5994916"/>
                    <a:pt x="2295894" y="6013658"/>
                    <a:pt x="2295266" y="5859900"/>
                  </a:cubicBezTo>
                  <a:cubicBezTo>
                    <a:pt x="2315206" y="5859925"/>
                    <a:pt x="2231885" y="5859567"/>
                    <a:pt x="2499428" y="5860861"/>
                  </a:cubicBezTo>
                  <a:cubicBezTo>
                    <a:pt x="2500197" y="5898692"/>
                    <a:pt x="2501158" y="5954817"/>
                    <a:pt x="2501440" y="5993404"/>
                  </a:cubicBezTo>
                  <a:cubicBezTo>
                    <a:pt x="2515164" y="5993301"/>
                    <a:pt x="2512307" y="6003678"/>
                    <a:pt x="2511218" y="5933589"/>
                  </a:cubicBezTo>
                  <a:cubicBezTo>
                    <a:pt x="2509962" y="5852854"/>
                    <a:pt x="2508744" y="5860912"/>
                    <a:pt x="2512538" y="5860925"/>
                  </a:cubicBezTo>
                  <a:cubicBezTo>
                    <a:pt x="2753926" y="5862219"/>
                    <a:pt x="2712497" y="5838492"/>
                    <a:pt x="2714022" y="5933794"/>
                  </a:cubicBezTo>
                  <a:cubicBezTo>
                    <a:pt x="2715072" y="6001449"/>
                    <a:pt x="2711779" y="5991790"/>
                    <a:pt x="2725529" y="5991687"/>
                  </a:cubicBezTo>
                  <a:cubicBezTo>
                    <a:pt x="2724440" y="5935498"/>
                    <a:pt x="2724350" y="5914898"/>
                    <a:pt x="2723171" y="5860233"/>
                  </a:cubicBezTo>
                  <a:cubicBezTo>
                    <a:pt x="2819921" y="5859990"/>
                    <a:pt x="2815167" y="5861719"/>
                    <a:pt x="2926154" y="5861463"/>
                  </a:cubicBezTo>
                  <a:cubicBezTo>
                    <a:pt x="2927410" y="5918216"/>
                    <a:pt x="2927436" y="5938470"/>
                    <a:pt x="2928499" y="5990124"/>
                  </a:cubicBezTo>
                  <a:cubicBezTo>
                    <a:pt x="2942352" y="5990022"/>
                    <a:pt x="2939059" y="5999502"/>
                    <a:pt x="2937995" y="5933589"/>
                  </a:cubicBezTo>
                  <a:cubicBezTo>
                    <a:pt x="2936650" y="5846948"/>
                    <a:pt x="2926846" y="5861553"/>
                    <a:pt x="2973709" y="5861245"/>
                  </a:cubicBezTo>
                  <a:cubicBezTo>
                    <a:pt x="3019176" y="5860938"/>
                    <a:pt x="3056338" y="5860809"/>
                    <a:pt x="3127421" y="5861194"/>
                  </a:cubicBezTo>
                  <a:cubicBezTo>
                    <a:pt x="3144579" y="5861284"/>
                    <a:pt x="3139787" y="5848344"/>
                    <a:pt x="3141145" y="5933807"/>
                  </a:cubicBezTo>
                  <a:cubicBezTo>
                    <a:pt x="3142209" y="5999425"/>
                    <a:pt x="3138531" y="5988523"/>
                    <a:pt x="3152524" y="5988420"/>
                  </a:cubicBezTo>
                  <a:cubicBezTo>
                    <a:pt x="3151794" y="5943556"/>
                    <a:pt x="3151115" y="5904572"/>
                    <a:pt x="3150666" y="5861309"/>
                  </a:cubicBezTo>
                  <a:cubicBezTo>
                    <a:pt x="3298662" y="5861886"/>
                    <a:pt x="3258322" y="5860143"/>
                    <a:pt x="3353227" y="5860067"/>
                  </a:cubicBezTo>
                  <a:cubicBezTo>
                    <a:pt x="3355123" y="6006561"/>
                    <a:pt x="3351150" y="5986883"/>
                    <a:pt x="3365759" y="5986768"/>
                  </a:cubicBezTo>
                  <a:cubicBezTo>
                    <a:pt x="3364952" y="5949257"/>
                    <a:pt x="3364234" y="5898025"/>
                    <a:pt x="3363747" y="5860067"/>
                  </a:cubicBezTo>
                  <a:cubicBezTo>
                    <a:pt x="3430947" y="5860092"/>
                    <a:pt x="3417914" y="5860643"/>
                    <a:pt x="3566948" y="5860592"/>
                  </a:cubicBezTo>
                  <a:cubicBezTo>
                    <a:pt x="3569127" y="6004357"/>
                    <a:pt x="3564513" y="5985153"/>
                    <a:pt x="3579430" y="5985026"/>
                  </a:cubicBezTo>
                  <a:cubicBezTo>
                    <a:pt x="3578700" y="5946579"/>
                    <a:pt x="3578238" y="5913655"/>
                    <a:pt x="3577443" y="5860579"/>
                  </a:cubicBezTo>
                  <a:cubicBezTo>
                    <a:pt x="3678166" y="5860540"/>
                    <a:pt x="3701245" y="5860592"/>
                    <a:pt x="3742649" y="5860374"/>
                  </a:cubicBezTo>
                  <a:cubicBezTo>
                    <a:pt x="3790294" y="5860118"/>
                    <a:pt x="3779133" y="5845500"/>
                    <a:pt x="3780504" y="5933833"/>
                  </a:cubicBezTo>
                  <a:cubicBezTo>
                    <a:pt x="3781414" y="5992405"/>
                    <a:pt x="3778095" y="5983347"/>
                    <a:pt x="3791909" y="5983232"/>
                  </a:cubicBezTo>
                  <a:cubicBezTo>
                    <a:pt x="3788820" y="5840850"/>
                    <a:pt x="3781824" y="5860207"/>
                    <a:pt x="3819601" y="5860207"/>
                  </a:cubicBezTo>
                  <a:close/>
                  <a:moveTo>
                    <a:pt x="3766216" y="4883966"/>
                  </a:moveTo>
                  <a:cubicBezTo>
                    <a:pt x="3770303" y="5151538"/>
                    <a:pt x="3778005" y="5114988"/>
                    <a:pt x="3742662" y="5114745"/>
                  </a:cubicBezTo>
                  <a:cubicBezTo>
                    <a:pt x="3529030" y="5113297"/>
                    <a:pt x="3565488" y="5128926"/>
                    <a:pt x="3564398" y="5058709"/>
                  </a:cubicBezTo>
                  <a:cubicBezTo>
                    <a:pt x="3561079" y="4846263"/>
                    <a:pt x="3551699" y="4881225"/>
                    <a:pt x="3588644" y="4881929"/>
                  </a:cubicBezTo>
                  <a:cubicBezTo>
                    <a:pt x="3719852" y="4884402"/>
                    <a:pt x="3766151" y="4880354"/>
                    <a:pt x="3766216" y="4883966"/>
                  </a:cubicBezTo>
                  <a:close/>
                  <a:moveTo>
                    <a:pt x="3765985" y="4870528"/>
                  </a:moveTo>
                  <a:cubicBezTo>
                    <a:pt x="3591066" y="4870950"/>
                    <a:pt x="3655523" y="4870797"/>
                    <a:pt x="3561861" y="4869592"/>
                  </a:cubicBezTo>
                  <a:cubicBezTo>
                    <a:pt x="3560913" y="4802411"/>
                    <a:pt x="3561605" y="4717794"/>
                    <a:pt x="3558568" y="4635765"/>
                  </a:cubicBezTo>
                  <a:cubicBezTo>
                    <a:pt x="3736332" y="4635854"/>
                    <a:pt x="3684394" y="4635714"/>
                    <a:pt x="3761500" y="4636828"/>
                  </a:cubicBezTo>
                  <a:cubicBezTo>
                    <a:pt x="3761999" y="4749104"/>
                    <a:pt x="3764690" y="4796210"/>
                    <a:pt x="3765985" y="4870528"/>
                  </a:cubicBezTo>
                  <a:close/>
                  <a:moveTo>
                    <a:pt x="3761461" y="4624901"/>
                  </a:moveTo>
                  <a:cubicBezTo>
                    <a:pt x="3549674" y="4621724"/>
                    <a:pt x="3558234" y="4626938"/>
                    <a:pt x="3558030" y="4621275"/>
                  </a:cubicBezTo>
                  <a:cubicBezTo>
                    <a:pt x="3555671" y="4561384"/>
                    <a:pt x="3555031" y="4508500"/>
                    <a:pt x="3554762" y="4446712"/>
                  </a:cubicBezTo>
                  <a:cubicBezTo>
                    <a:pt x="3554480" y="4380607"/>
                    <a:pt x="3545228" y="4391727"/>
                    <a:pt x="3588720" y="4391612"/>
                  </a:cubicBezTo>
                  <a:cubicBezTo>
                    <a:pt x="3650384" y="4391445"/>
                    <a:pt x="3693736" y="4391343"/>
                    <a:pt x="3742560" y="4392124"/>
                  </a:cubicBezTo>
                  <a:cubicBezTo>
                    <a:pt x="3763460" y="4392470"/>
                    <a:pt x="3760385" y="4359687"/>
                    <a:pt x="3761461" y="4624901"/>
                  </a:cubicBezTo>
                  <a:close/>
                  <a:moveTo>
                    <a:pt x="1640927" y="4883761"/>
                  </a:moveTo>
                  <a:cubicBezTo>
                    <a:pt x="1640863" y="4880174"/>
                    <a:pt x="1617361" y="4879367"/>
                    <a:pt x="1843654" y="4880674"/>
                  </a:cubicBezTo>
                  <a:cubicBezTo>
                    <a:pt x="1845205" y="4970390"/>
                    <a:pt x="1843821" y="5010129"/>
                    <a:pt x="1846486" y="5114681"/>
                  </a:cubicBezTo>
                  <a:cubicBezTo>
                    <a:pt x="1732385" y="5114783"/>
                    <a:pt x="1706205" y="5116320"/>
                    <a:pt x="1642695" y="5115744"/>
                  </a:cubicBezTo>
                  <a:cubicBezTo>
                    <a:pt x="1639838" y="4955555"/>
                    <a:pt x="1642452" y="4981586"/>
                    <a:pt x="1640927" y="4883761"/>
                  </a:cubicBezTo>
                  <a:close/>
                  <a:moveTo>
                    <a:pt x="354982" y="4637417"/>
                  </a:moveTo>
                  <a:cubicBezTo>
                    <a:pt x="562719" y="4637417"/>
                    <a:pt x="468750" y="4636828"/>
                    <a:pt x="557465" y="4636187"/>
                  </a:cubicBezTo>
                  <a:cubicBezTo>
                    <a:pt x="557645" y="4686228"/>
                    <a:pt x="558414" y="4709403"/>
                    <a:pt x="559413" y="4796543"/>
                  </a:cubicBezTo>
                  <a:cubicBezTo>
                    <a:pt x="560528" y="4893677"/>
                    <a:pt x="601612" y="4867632"/>
                    <a:pt x="360825" y="4868939"/>
                  </a:cubicBezTo>
                  <a:cubicBezTo>
                    <a:pt x="351830" y="4868990"/>
                    <a:pt x="361710" y="4860996"/>
                    <a:pt x="354982" y="4637417"/>
                  </a:cubicBezTo>
                  <a:close/>
                  <a:moveTo>
                    <a:pt x="343910" y="3902076"/>
                  </a:moveTo>
                  <a:cubicBezTo>
                    <a:pt x="431754" y="3903382"/>
                    <a:pt x="407163" y="3903139"/>
                    <a:pt x="545420" y="3902703"/>
                  </a:cubicBezTo>
                  <a:cubicBezTo>
                    <a:pt x="550430" y="4144345"/>
                    <a:pt x="543920" y="3861413"/>
                    <a:pt x="550430" y="4134430"/>
                  </a:cubicBezTo>
                  <a:cubicBezTo>
                    <a:pt x="477515" y="4135390"/>
                    <a:pt x="522187" y="4136684"/>
                    <a:pt x="346319" y="4135839"/>
                  </a:cubicBezTo>
                  <a:cubicBezTo>
                    <a:pt x="345858" y="4047314"/>
                    <a:pt x="347767" y="4113817"/>
                    <a:pt x="343910" y="3902076"/>
                  </a:cubicBezTo>
                  <a:close/>
                  <a:moveTo>
                    <a:pt x="329519" y="2960168"/>
                  </a:moveTo>
                  <a:cubicBezTo>
                    <a:pt x="328750" y="2910564"/>
                    <a:pt x="295971" y="2924643"/>
                    <a:pt x="514511" y="2923170"/>
                  </a:cubicBezTo>
                  <a:cubicBezTo>
                    <a:pt x="538730" y="2923016"/>
                    <a:pt x="529440" y="2891244"/>
                    <a:pt x="533259" y="3135257"/>
                  </a:cubicBezTo>
                  <a:cubicBezTo>
                    <a:pt x="533669" y="3160648"/>
                    <a:pt x="561656" y="3157548"/>
                    <a:pt x="360877" y="3155396"/>
                  </a:cubicBezTo>
                  <a:cubicBezTo>
                    <a:pt x="318294" y="3154922"/>
                    <a:pt x="333056" y="3186258"/>
                    <a:pt x="329519" y="2960168"/>
                  </a:cubicBezTo>
                  <a:close/>
                  <a:moveTo>
                    <a:pt x="309618" y="1736469"/>
                  </a:moveTo>
                  <a:cubicBezTo>
                    <a:pt x="308888" y="1689734"/>
                    <a:pt x="271456" y="1697728"/>
                    <a:pt x="511961" y="1699649"/>
                  </a:cubicBezTo>
                  <a:cubicBezTo>
                    <a:pt x="516164" y="1949542"/>
                    <a:pt x="515741" y="1932567"/>
                    <a:pt x="514588" y="1932542"/>
                  </a:cubicBezTo>
                  <a:cubicBezTo>
                    <a:pt x="282695" y="1927866"/>
                    <a:pt x="311476" y="1946736"/>
                    <a:pt x="310913" y="1911263"/>
                  </a:cubicBezTo>
                  <a:cubicBezTo>
                    <a:pt x="309567" y="1822418"/>
                    <a:pt x="311002" y="1822918"/>
                    <a:pt x="309618" y="1736469"/>
                  </a:cubicBezTo>
                  <a:close/>
                  <a:moveTo>
                    <a:pt x="504900" y="1209422"/>
                  </a:moveTo>
                  <a:cubicBezTo>
                    <a:pt x="505169" y="1226140"/>
                    <a:pt x="508129" y="1441712"/>
                    <a:pt x="508129" y="1442621"/>
                  </a:cubicBezTo>
                  <a:cubicBezTo>
                    <a:pt x="265459" y="1438227"/>
                    <a:pt x="305838" y="1462043"/>
                    <a:pt x="304672" y="1386868"/>
                  </a:cubicBezTo>
                  <a:cubicBezTo>
                    <a:pt x="303301" y="1299240"/>
                    <a:pt x="301942" y="1299471"/>
                    <a:pt x="300571" y="1212202"/>
                  </a:cubicBezTo>
                  <a:cubicBezTo>
                    <a:pt x="300456" y="1205117"/>
                    <a:pt x="289935" y="1210959"/>
                    <a:pt x="504900" y="1209422"/>
                  </a:cubicBezTo>
                  <a:close/>
                  <a:moveTo>
                    <a:pt x="300328" y="1196918"/>
                  </a:moveTo>
                  <a:cubicBezTo>
                    <a:pt x="298521" y="1083668"/>
                    <a:pt x="296957" y="1025301"/>
                    <a:pt x="297047" y="965384"/>
                  </a:cubicBezTo>
                  <a:cubicBezTo>
                    <a:pt x="373448" y="965448"/>
                    <a:pt x="369437" y="966101"/>
                    <a:pt x="500082" y="965858"/>
                  </a:cubicBezTo>
                  <a:cubicBezTo>
                    <a:pt x="500274" y="1081080"/>
                    <a:pt x="503196" y="1113095"/>
                    <a:pt x="504708" y="1197507"/>
                  </a:cubicBezTo>
                  <a:cubicBezTo>
                    <a:pt x="395104" y="1198327"/>
                    <a:pt x="369193" y="1197046"/>
                    <a:pt x="300328" y="1196918"/>
                  </a:cubicBezTo>
                  <a:close/>
                  <a:moveTo>
                    <a:pt x="508257" y="1454523"/>
                  </a:moveTo>
                  <a:cubicBezTo>
                    <a:pt x="509513" y="1574947"/>
                    <a:pt x="510282" y="1602516"/>
                    <a:pt x="511756" y="1687761"/>
                  </a:cubicBezTo>
                  <a:cubicBezTo>
                    <a:pt x="461151" y="1687364"/>
                    <a:pt x="410969" y="1687415"/>
                    <a:pt x="360813" y="1687684"/>
                  </a:cubicBezTo>
                  <a:cubicBezTo>
                    <a:pt x="295022" y="1688043"/>
                    <a:pt x="308772" y="1728628"/>
                    <a:pt x="305851" y="1474290"/>
                  </a:cubicBezTo>
                  <a:cubicBezTo>
                    <a:pt x="305543" y="1447259"/>
                    <a:pt x="273084" y="1450423"/>
                    <a:pt x="508257" y="1454523"/>
                  </a:cubicBezTo>
                  <a:close/>
                  <a:moveTo>
                    <a:pt x="2214534" y="1387085"/>
                  </a:moveTo>
                  <a:cubicBezTo>
                    <a:pt x="2215675" y="1459955"/>
                    <a:pt x="2249672" y="1439444"/>
                    <a:pt x="2051378" y="1441827"/>
                  </a:cubicBezTo>
                  <a:cubicBezTo>
                    <a:pt x="2003811" y="1442403"/>
                    <a:pt x="2014101" y="1453101"/>
                    <a:pt x="2013063" y="1386855"/>
                  </a:cubicBezTo>
                  <a:cubicBezTo>
                    <a:pt x="2011692" y="1299381"/>
                    <a:pt x="2010141" y="1299317"/>
                    <a:pt x="2008783" y="1212189"/>
                  </a:cubicBezTo>
                  <a:cubicBezTo>
                    <a:pt x="2008680" y="1205681"/>
                    <a:pt x="1996212" y="1211907"/>
                    <a:pt x="2205180" y="1209652"/>
                  </a:cubicBezTo>
                  <a:cubicBezTo>
                    <a:pt x="2219891" y="1209498"/>
                    <a:pt x="2211446" y="1189782"/>
                    <a:pt x="2214534" y="1387085"/>
                  </a:cubicBezTo>
                  <a:close/>
                  <a:moveTo>
                    <a:pt x="2428961" y="1441929"/>
                  </a:moveTo>
                  <a:cubicBezTo>
                    <a:pt x="2366349" y="1441904"/>
                    <a:pt x="2443903" y="1441840"/>
                    <a:pt x="2226106" y="1441494"/>
                  </a:cubicBezTo>
                  <a:cubicBezTo>
                    <a:pt x="2223030" y="1319635"/>
                    <a:pt x="2225657" y="1309860"/>
                    <a:pt x="2224068" y="1209460"/>
                  </a:cubicBezTo>
                  <a:cubicBezTo>
                    <a:pt x="2345269" y="1208320"/>
                    <a:pt x="2427179" y="1211215"/>
                    <a:pt x="2427192" y="1212342"/>
                  </a:cubicBezTo>
                  <a:cubicBezTo>
                    <a:pt x="2428704" y="1308669"/>
                    <a:pt x="2425642" y="1323517"/>
                    <a:pt x="2428961" y="1441929"/>
                  </a:cubicBezTo>
                  <a:close/>
                  <a:moveTo>
                    <a:pt x="3279491" y="1197712"/>
                  </a:moveTo>
                  <a:cubicBezTo>
                    <a:pt x="3034912" y="1197802"/>
                    <a:pt x="3077303" y="1211433"/>
                    <a:pt x="3076572" y="1124843"/>
                  </a:cubicBezTo>
                  <a:cubicBezTo>
                    <a:pt x="3076188" y="1072535"/>
                    <a:pt x="3075265" y="1013669"/>
                    <a:pt x="3074201" y="964987"/>
                  </a:cubicBezTo>
                  <a:cubicBezTo>
                    <a:pt x="3129612" y="964705"/>
                    <a:pt x="3191494" y="961950"/>
                    <a:pt x="3276903" y="964487"/>
                  </a:cubicBezTo>
                  <a:cubicBezTo>
                    <a:pt x="3280529" y="1059186"/>
                    <a:pt x="3278659" y="1133093"/>
                    <a:pt x="3279491" y="1197712"/>
                  </a:cubicBezTo>
                  <a:close/>
                  <a:moveTo>
                    <a:pt x="3285540" y="1561879"/>
                  </a:moveTo>
                  <a:cubicBezTo>
                    <a:pt x="3287744" y="1704748"/>
                    <a:pt x="3290102" y="1687236"/>
                    <a:pt x="3281119" y="1687440"/>
                  </a:cubicBezTo>
                  <a:cubicBezTo>
                    <a:pt x="3227541" y="1688594"/>
                    <a:pt x="3181639" y="1688606"/>
                    <a:pt x="3127523" y="1687440"/>
                  </a:cubicBezTo>
                  <a:cubicBezTo>
                    <a:pt x="3068499" y="1686172"/>
                    <a:pt x="3088772" y="1724324"/>
                    <a:pt x="3081455" y="1474175"/>
                  </a:cubicBezTo>
                  <a:cubicBezTo>
                    <a:pt x="3080801" y="1451807"/>
                    <a:pt x="3048085" y="1451461"/>
                    <a:pt x="3281157" y="1454292"/>
                  </a:cubicBezTo>
                  <a:cubicBezTo>
                    <a:pt x="3287590" y="1454369"/>
                    <a:pt x="3283656" y="1441494"/>
                    <a:pt x="3285540" y="1561879"/>
                  </a:cubicBezTo>
                  <a:close/>
                  <a:moveTo>
                    <a:pt x="3511820" y="4135045"/>
                  </a:moveTo>
                  <a:cubicBezTo>
                    <a:pt x="3302429" y="4135045"/>
                    <a:pt x="3335952" y="4144602"/>
                    <a:pt x="3335555" y="4096957"/>
                  </a:cubicBezTo>
                  <a:cubicBezTo>
                    <a:pt x="3333684" y="3872495"/>
                    <a:pt x="3324496" y="3903446"/>
                    <a:pt x="3358083" y="3903446"/>
                  </a:cubicBezTo>
                  <a:cubicBezTo>
                    <a:pt x="3562015" y="3903446"/>
                    <a:pt x="3536514" y="3891160"/>
                    <a:pt x="3536719" y="3922137"/>
                  </a:cubicBezTo>
                  <a:cubicBezTo>
                    <a:pt x="3537988" y="4167136"/>
                    <a:pt x="3553045" y="4135045"/>
                    <a:pt x="3511820" y="4135045"/>
                  </a:cubicBezTo>
                  <a:close/>
                  <a:moveTo>
                    <a:pt x="3539781" y="4146895"/>
                  </a:moveTo>
                  <a:cubicBezTo>
                    <a:pt x="3541703" y="4270291"/>
                    <a:pt x="3542870" y="4318858"/>
                    <a:pt x="3543690" y="4379800"/>
                  </a:cubicBezTo>
                  <a:cubicBezTo>
                    <a:pt x="3415480" y="4379941"/>
                    <a:pt x="3423643" y="4380812"/>
                    <a:pt x="3340489" y="4380620"/>
                  </a:cubicBezTo>
                  <a:cubicBezTo>
                    <a:pt x="3337695" y="4224683"/>
                    <a:pt x="3337349" y="4248217"/>
                    <a:pt x="3336055" y="4146779"/>
                  </a:cubicBezTo>
                  <a:cubicBezTo>
                    <a:pt x="3399192" y="4146639"/>
                    <a:pt x="3480604" y="4147100"/>
                    <a:pt x="3539781" y="4146895"/>
                  </a:cubicBezTo>
                  <a:close/>
                  <a:moveTo>
                    <a:pt x="3511820" y="3889867"/>
                  </a:moveTo>
                  <a:cubicBezTo>
                    <a:pt x="3296945" y="3889867"/>
                    <a:pt x="3333954" y="3910134"/>
                    <a:pt x="3332774" y="3834536"/>
                  </a:cubicBezTo>
                  <a:cubicBezTo>
                    <a:pt x="3329455" y="3622512"/>
                    <a:pt x="3318909" y="3658012"/>
                    <a:pt x="3358083" y="3658012"/>
                  </a:cubicBezTo>
                  <a:cubicBezTo>
                    <a:pt x="3546881" y="3658012"/>
                    <a:pt x="3532452" y="3654988"/>
                    <a:pt x="3532516" y="3659844"/>
                  </a:cubicBezTo>
                  <a:cubicBezTo>
                    <a:pt x="3536642" y="3925789"/>
                    <a:pt x="3546355" y="3889867"/>
                    <a:pt x="3511820" y="3889867"/>
                  </a:cubicBezTo>
                  <a:close/>
                  <a:moveTo>
                    <a:pt x="3328251" y="3572152"/>
                  </a:moveTo>
                  <a:cubicBezTo>
                    <a:pt x="3326969" y="3510800"/>
                    <a:pt x="3326111" y="3453624"/>
                    <a:pt x="3325714" y="3412552"/>
                  </a:cubicBezTo>
                  <a:cubicBezTo>
                    <a:pt x="3368886" y="3412526"/>
                    <a:pt x="3335107" y="3412526"/>
                    <a:pt x="3511820" y="3412591"/>
                  </a:cubicBezTo>
                  <a:cubicBezTo>
                    <a:pt x="3534771" y="3412591"/>
                    <a:pt x="3527800" y="3376553"/>
                    <a:pt x="3532298" y="3645342"/>
                  </a:cubicBezTo>
                  <a:cubicBezTo>
                    <a:pt x="3289243" y="3644599"/>
                    <a:pt x="3330301" y="3669978"/>
                    <a:pt x="3328251" y="3572152"/>
                  </a:cubicBezTo>
                  <a:close/>
                  <a:moveTo>
                    <a:pt x="3511820" y="3400689"/>
                  </a:moveTo>
                  <a:cubicBezTo>
                    <a:pt x="3333761" y="3400625"/>
                    <a:pt x="3368437" y="3400638"/>
                    <a:pt x="3325598" y="3400651"/>
                  </a:cubicBezTo>
                  <a:cubicBezTo>
                    <a:pt x="3324624" y="3283621"/>
                    <a:pt x="3322369" y="3213609"/>
                    <a:pt x="3321510" y="3168668"/>
                  </a:cubicBezTo>
                  <a:cubicBezTo>
                    <a:pt x="3471915" y="3168207"/>
                    <a:pt x="3439866" y="3166606"/>
                    <a:pt x="3524237" y="3166862"/>
                  </a:cubicBezTo>
                  <a:cubicBezTo>
                    <a:pt x="3529568" y="3428527"/>
                    <a:pt x="3536129" y="3400689"/>
                    <a:pt x="3511820" y="3400689"/>
                  </a:cubicBezTo>
                  <a:close/>
                  <a:moveTo>
                    <a:pt x="2693185" y="3902780"/>
                  </a:moveTo>
                  <a:cubicBezTo>
                    <a:pt x="2924232" y="3904471"/>
                    <a:pt x="2894541" y="3890712"/>
                    <a:pt x="2895425" y="3921971"/>
                  </a:cubicBezTo>
                  <a:cubicBezTo>
                    <a:pt x="2897873" y="4009009"/>
                    <a:pt x="2899321" y="4135211"/>
                    <a:pt x="2896796" y="4135211"/>
                  </a:cubicBezTo>
                  <a:cubicBezTo>
                    <a:pt x="2820421" y="4135211"/>
                    <a:pt x="2818435" y="4136300"/>
                    <a:pt x="2743047" y="4136300"/>
                  </a:cubicBezTo>
                  <a:cubicBezTo>
                    <a:pt x="2676744" y="4136313"/>
                    <a:pt x="2698977" y="4178359"/>
                    <a:pt x="2693185" y="3902780"/>
                  </a:cubicBezTo>
                  <a:close/>
                  <a:moveTo>
                    <a:pt x="1838720" y="3901691"/>
                  </a:moveTo>
                  <a:cubicBezTo>
                    <a:pt x="2073766" y="3902678"/>
                    <a:pt x="2040691" y="3897117"/>
                    <a:pt x="2041498" y="3922317"/>
                  </a:cubicBezTo>
                  <a:cubicBezTo>
                    <a:pt x="2042844" y="3965093"/>
                    <a:pt x="2043972" y="4010841"/>
                    <a:pt x="2044510" y="4097034"/>
                  </a:cubicBezTo>
                  <a:cubicBezTo>
                    <a:pt x="2044856" y="4151840"/>
                    <a:pt x="2076329" y="4135787"/>
                    <a:pt x="1841642" y="4134455"/>
                  </a:cubicBezTo>
                  <a:cubicBezTo>
                    <a:pt x="1841258" y="4066211"/>
                    <a:pt x="1842718" y="4075422"/>
                    <a:pt x="1838720" y="3901691"/>
                  </a:cubicBezTo>
                  <a:close/>
                  <a:moveTo>
                    <a:pt x="553864" y="3659601"/>
                  </a:moveTo>
                  <a:cubicBezTo>
                    <a:pt x="553839" y="3658204"/>
                    <a:pt x="537769" y="3656756"/>
                    <a:pt x="744969" y="3656756"/>
                  </a:cubicBezTo>
                  <a:cubicBezTo>
                    <a:pt x="758770" y="3656756"/>
                    <a:pt x="755118" y="3629456"/>
                    <a:pt x="758334" y="3834753"/>
                  </a:cubicBezTo>
                  <a:cubicBezTo>
                    <a:pt x="759462" y="3907802"/>
                    <a:pt x="794343" y="3890738"/>
                    <a:pt x="591347" y="3890738"/>
                  </a:cubicBezTo>
                  <a:cubicBezTo>
                    <a:pt x="539166" y="3890738"/>
                    <a:pt x="558029" y="3925917"/>
                    <a:pt x="553864" y="3659601"/>
                  </a:cubicBezTo>
                  <a:close/>
                  <a:moveTo>
                    <a:pt x="730091" y="1943841"/>
                  </a:moveTo>
                  <a:cubicBezTo>
                    <a:pt x="730629" y="2007410"/>
                    <a:pt x="731859" y="2174017"/>
                    <a:pt x="731898" y="2176913"/>
                  </a:cubicBezTo>
                  <a:cubicBezTo>
                    <a:pt x="565859" y="2177054"/>
                    <a:pt x="557107" y="2177015"/>
                    <a:pt x="529030" y="2177400"/>
                  </a:cubicBezTo>
                  <a:cubicBezTo>
                    <a:pt x="525583" y="2000556"/>
                    <a:pt x="527159" y="2028548"/>
                    <a:pt x="526172" y="1944674"/>
                  </a:cubicBezTo>
                  <a:cubicBezTo>
                    <a:pt x="613888" y="1946301"/>
                    <a:pt x="673438" y="1943995"/>
                    <a:pt x="730091" y="1943841"/>
                  </a:cubicBezTo>
                  <a:close/>
                  <a:moveTo>
                    <a:pt x="526031" y="1932772"/>
                  </a:moveTo>
                  <a:cubicBezTo>
                    <a:pt x="522302" y="1651582"/>
                    <a:pt x="502542" y="1699995"/>
                    <a:pt x="591360" y="1699995"/>
                  </a:cubicBezTo>
                  <a:cubicBezTo>
                    <a:pt x="663647" y="1699995"/>
                    <a:pt x="666133" y="1699227"/>
                    <a:pt x="725119" y="1699073"/>
                  </a:cubicBezTo>
                  <a:cubicBezTo>
                    <a:pt x="729565" y="1914875"/>
                    <a:pt x="729232" y="1867820"/>
                    <a:pt x="729963" y="1931965"/>
                  </a:cubicBezTo>
                  <a:cubicBezTo>
                    <a:pt x="667684" y="1932106"/>
                    <a:pt x="613042" y="1934399"/>
                    <a:pt x="526031" y="1932772"/>
                  </a:cubicBezTo>
                  <a:close/>
                  <a:moveTo>
                    <a:pt x="732064" y="2188801"/>
                  </a:moveTo>
                  <a:cubicBezTo>
                    <a:pt x="734576" y="2366657"/>
                    <a:pt x="734884" y="2323817"/>
                    <a:pt x="736588" y="2420681"/>
                  </a:cubicBezTo>
                  <a:cubicBezTo>
                    <a:pt x="735678" y="2420681"/>
                    <a:pt x="547342" y="2421668"/>
                    <a:pt x="533976" y="2421860"/>
                  </a:cubicBezTo>
                  <a:cubicBezTo>
                    <a:pt x="532874" y="2356344"/>
                    <a:pt x="534284" y="2449993"/>
                    <a:pt x="529273" y="2189288"/>
                  </a:cubicBezTo>
                  <a:cubicBezTo>
                    <a:pt x="561925" y="2188866"/>
                    <a:pt x="567961" y="2188942"/>
                    <a:pt x="732064" y="2188801"/>
                  </a:cubicBezTo>
                  <a:close/>
                  <a:moveTo>
                    <a:pt x="1154690" y="1911468"/>
                  </a:moveTo>
                  <a:cubicBezTo>
                    <a:pt x="1155049" y="1934630"/>
                    <a:pt x="1184087" y="1937781"/>
                    <a:pt x="975619" y="1932081"/>
                  </a:cubicBezTo>
                  <a:cubicBezTo>
                    <a:pt x="945773" y="1931222"/>
                    <a:pt x="953039" y="1964877"/>
                    <a:pt x="949464" y="1736494"/>
                  </a:cubicBezTo>
                  <a:cubicBezTo>
                    <a:pt x="948695" y="1687005"/>
                    <a:pt x="916889" y="1700367"/>
                    <a:pt x="1129176" y="1699521"/>
                  </a:cubicBezTo>
                  <a:cubicBezTo>
                    <a:pt x="1164903" y="1699419"/>
                    <a:pt x="1150897" y="1668762"/>
                    <a:pt x="1154690" y="1911468"/>
                  </a:cubicBezTo>
                  <a:close/>
                  <a:moveTo>
                    <a:pt x="1587131" y="2177374"/>
                  </a:moveTo>
                  <a:cubicBezTo>
                    <a:pt x="1384943" y="2173569"/>
                    <a:pt x="1384468" y="2183690"/>
                    <a:pt x="1384097" y="2173479"/>
                  </a:cubicBezTo>
                  <a:cubicBezTo>
                    <a:pt x="1381905" y="2114485"/>
                    <a:pt x="1381175" y="2058052"/>
                    <a:pt x="1380855" y="1998711"/>
                  </a:cubicBezTo>
                  <a:cubicBezTo>
                    <a:pt x="1380496" y="1928084"/>
                    <a:pt x="1340232" y="1943213"/>
                    <a:pt x="1584004" y="1943008"/>
                  </a:cubicBezTo>
                  <a:cubicBezTo>
                    <a:pt x="1584581" y="2007883"/>
                    <a:pt x="1582390" y="2063868"/>
                    <a:pt x="1587131" y="2177374"/>
                  </a:cubicBezTo>
                  <a:close/>
                  <a:moveTo>
                    <a:pt x="1799866" y="2178143"/>
                  </a:moveTo>
                  <a:cubicBezTo>
                    <a:pt x="1660585" y="2178194"/>
                    <a:pt x="1641324" y="2178386"/>
                    <a:pt x="1597652" y="2177579"/>
                  </a:cubicBezTo>
                  <a:cubicBezTo>
                    <a:pt x="1592885" y="2063765"/>
                    <a:pt x="1595051" y="2004527"/>
                    <a:pt x="1594500" y="1943008"/>
                  </a:cubicBezTo>
                  <a:cubicBezTo>
                    <a:pt x="1839976" y="1942803"/>
                    <a:pt x="1798226" y="1931235"/>
                    <a:pt x="1797867" y="1998698"/>
                  </a:cubicBezTo>
                  <a:cubicBezTo>
                    <a:pt x="1797637" y="2043024"/>
                    <a:pt x="1797765" y="2056847"/>
                    <a:pt x="1799866" y="2178143"/>
                  </a:cubicBezTo>
                  <a:close/>
                  <a:moveTo>
                    <a:pt x="3281183" y="3156984"/>
                  </a:moveTo>
                  <a:cubicBezTo>
                    <a:pt x="3079801" y="3158342"/>
                    <a:pt x="3107250" y="3162813"/>
                    <a:pt x="3106815" y="3135026"/>
                  </a:cubicBezTo>
                  <a:cubicBezTo>
                    <a:pt x="3102983" y="2890489"/>
                    <a:pt x="3096076" y="2923887"/>
                    <a:pt x="3127548" y="2923016"/>
                  </a:cubicBezTo>
                  <a:cubicBezTo>
                    <a:pt x="3174899" y="2921786"/>
                    <a:pt x="3220083" y="2921491"/>
                    <a:pt x="3281093" y="2922888"/>
                  </a:cubicBezTo>
                  <a:cubicBezTo>
                    <a:pt x="3313911" y="2923644"/>
                    <a:pt x="3307401" y="2915919"/>
                    <a:pt x="3308094" y="2960360"/>
                  </a:cubicBezTo>
                  <a:cubicBezTo>
                    <a:pt x="3311695" y="3190857"/>
                    <a:pt x="3320331" y="3156728"/>
                    <a:pt x="3281183" y="3156984"/>
                  </a:cubicBezTo>
                  <a:close/>
                  <a:moveTo>
                    <a:pt x="3311015" y="3168719"/>
                  </a:moveTo>
                  <a:cubicBezTo>
                    <a:pt x="3312335" y="3240000"/>
                    <a:pt x="3313668" y="3256257"/>
                    <a:pt x="3315103" y="3400676"/>
                  </a:cubicBezTo>
                  <a:cubicBezTo>
                    <a:pt x="3088733" y="3400792"/>
                    <a:pt x="3111800" y="3402956"/>
                    <a:pt x="3111736" y="3397371"/>
                  </a:cubicBezTo>
                  <a:cubicBezTo>
                    <a:pt x="3108993" y="3134667"/>
                    <a:pt x="3097242" y="3168630"/>
                    <a:pt x="3127382" y="3168873"/>
                  </a:cubicBezTo>
                  <a:cubicBezTo>
                    <a:pt x="3211061" y="3169526"/>
                    <a:pt x="3280157" y="3168847"/>
                    <a:pt x="3311015" y="3168719"/>
                  </a:cubicBezTo>
                  <a:close/>
                  <a:moveTo>
                    <a:pt x="2681332" y="3168130"/>
                  </a:moveTo>
                  <a:cubicBezTo>
                    <a:pt x="2922900" y="3167925"/>
                    <a:pt x="2883661" y="3153846"/>
                    <a:pt x="2885455" y="3222718"/>
                  </a:cubicBezTo>
                  <a:cubicBezTo>
                    <a:pt x="2887019" y="3284723"/>
                    <a:pt x="2888056" y="3339337"/>
                    <a:pt x="2887621" y="3397563"/>
                  </a:cubicBezTo>
                  <a:cubicBezTo>
                    <a:pt x="2887570" y="3403559"/>
                    <a:pt x="2909611" y="3401739"/>
                    <a:pt x="2683600" y="3401868"/>
                  </a:cubicBezTo>
                  <a:cubicBezTo>
                    <a:pt x="2679845" y="3157048"/>
                    <a:pt x="2682434" y="3273834"/>
                    <a:pt x="2681332" y="3168130"/>
                  </a:cubicBezTo>
                  <a:close/>
                  <a:moveTo>
                    <a:pt x="2040589" y="3168053"/>
                  </a:moveTo>
                  <a:cubicBezTo>
                    <a:pt x="2148629" y="3169578"/>
                    <a:pt x="2192313" y="3168309"/>
                    <a:pt x="2243854" y="3168028"/>
                  </a:cubicBezTo>
                  <a:cubicBezTo>
                    <a:pt x="2247045" y="3387609"/>
                    <a:pt x="2247147" y="3400522"/>
                    <a:pt x="2247160" y="3402085"/>
                  </a:cubicBezTo>
                  <a:cubicBezTo>
                    <a:pt x="2019880" y="3402047"/>
                    <a:pt x="2043241" y="3404430"/>
                    <a:pt x="2043062" y="3397281"/>
                  </a:cubicBezTo>
                  <a:cubicBezTo>
                    <a:pt x="2039538" y="3250569"/>
                    <a:pt x="2041242" y="3235657"/>
                    <a:pt x="2040589" y="3168053"/>
                  </a:cubicBezTo>
                  <a:close/>
                  <a:moveTo>
                    <a:pt x="976913" y="3413462"/>
                  </a:moveTo>
                  <a:cubicBezTo>
                    <a:pt x="1106686" y="3414858"/>
                    <a:pt x="1113235" y="3412706"/>
                    <a:pt x="1178346" y="3412245"/>
                  </a:cubicBezTo>
                  <a:cubicBezTo>
                    <a:pt x="1182421" y="3631416"/>
                    <a:pt x="1182331" y="3563415"/>
                    <a:pt x="1183817" y="3646597"/>
                  </a:cubicBezTo>
                  <a:cubicBezTo>
                    <a:pt x="1089668" y="3646354"/>
                    <a:pt x="1173822" y="3645764"/>
                    <a:pt x="978848" y="3645906"/>
                  </a:cubicBezTo>
                  <a:cubicBezTo>
                    <a:pt x="977643" y="3551949"/>
                    <a:pt x="980603" y="3567054"/>
                    <a:pt x="976913" y="3413462"/>
                  </a:cubicBezTo>
                  <a:close/>
                  <a:moveTo>
                    <a:pt x="1165659" y="2610759"/>
                  </a:moveTo>
                  <a:cubicBezTo>
                    <a:pt x="1166723" y="2678594"/>
                    <a:pt x="1176782" y="2667089"/>
                    <a:pt x="1129099" y="2667461"/>
                  </a:cubicBezTo>
                  <a:cubicBezTo>
                    <a:pt x="1060913" y="2668012"/>
                    <a:pt x="1016920" y="2667832"/>
                    <a:pt x="975529" y="2667384"/>
                  </a:cubicBezTo>
                  <a:cubicBezTo>
                    <a:pt x="959998" y="2667217"/>
                    <a:pt x="965790" y="2695146"/>
                    <a:pt x="961599" y="2435658"/>
                  </a:cubicBezTo>
                  <a:cubicBezTo>
                    <a:pt x="961587" y="2434748"/>
                    <a:pt x="944992" y="2429419"/>
                    <a:pt x="1129035" y="2433877"/>
                  </a:cubicBezTo>
                  <a:cubicBezTo>
                    <a:pt x="1179819" y="2435094"/>
                    <a:pt x="1162353" y="2398890"/>
                    <a:pt x="1165659" y="2610759"/>
                  </a:cubicBezTo>
                  <a:close/>
                  <a:moveTo>
                    <a:pt x="975439" y="2679273"/>
                  </a:moveTo>
                  <a:cubicBezTo>
                    <a:pt x="1196760" y="2681656"/>
                    <a:pt x="1166864" y="2669831"/>
                    <a:pt x="1167786" y="2698015"/>
                  </a:cubicBezTo>
                  <a:cubicBezTo>
                    <a:pt x="1169606" y="2752462"/>
                    <a:pt x="1169516" y="2759803"/>
                    <a:pt x="1171951" y="2912267"/>
                  </a:cubicBezTo>
                  <a:cubicBezTo>
                    <a:pt x="996801" y="2911986"/>
                    <a:pt x="1009116" y="2911845"/>
                    <a:pt x="968532" y="2911230"/>
                  </a:cubicBezTo>
                  <a:cubicBezTo>
                    <a:pt x="965559" y="2650166"/>
                    <a:pt x="960433" y="2679119"/>
                    <a:pt x="975439" y="2679273"/>
                  </a:cubicBezTo>
                  <a:close/>
                  <a:moveTo>
                    <a:pt x="975414" y="2923272"/>
                  </a:moveTo>
                  <a:cubicBezTo>
                    <a:pt x="1206717" y="2927000"/>
                    <a:pt x="1171874" y="2908270"/>
                    <a:pt x="1172707" y="2960373"/>
                  </a:cubicBezTo>
                  <a:cubicBezTo>
                    <a:pt x="1176385" y="3195328"/>
                    <a:pt x="1186329" y="3155460"/>
                    <a:pt x="1129150" y="3155383"/>
                  </a:cubicBezTo>
                  <a:cubicBezTo>
                    <a:pt x="939776" y="3154858"/>
                    <a:pt x="971428" y="3166183"/>
                    <a:pt x="970928" y="3135039"/>
                  </a:cubicBezTo>
                  <a:cubicBezTo>
                    <a:pt x="967199" y="2896869"/>
                    <a:pt x="966905" y="2923131"/>
                    <a:pt x="975414" y="2923272"/>
                  </a:cubicBezTo>
                  <a:close/>
                  <a:moveTo>
                    <a:pt x="975606" y="3168181"/>
                  </a:moveTo>
                  <a:cubicBezTo>
                    <a:pt x="1022046" y="3166990"/>
                    <a:pt x="1036257" y="3167156"/>
                    <a:pt x="1129150" y="3167271"/>
                  </a:cubicBezTo>
                  <a:cubicBezTo>
                    <a:pt x="1189712" y="3167438"/>
                    <a:pt x="1172912" y="3123176"/>
                    <a:pt x="1178064" y="3397550"/>
                  </a:cubicBezTo>
                  <a:cubicBezTo>
                    <a:pt x="1178076" y="3398498"/>
                    <a:pt x="1201437" y="3403982"/>
                    <a:pt x="976618" y="3401547"/>
                  </a:cubicBezTo>
                  <a:cubicBezTo>
                    <a:pt x="976605" y="3400651"/>
                    <a:pt x="970390" y="3168309"/>
                    <a:pt x="975606" y="3168181"/>
                  </a:cubicBezTo>
                  <a:close/>
                  <a:moveTo>
                    <a:pt x="1359672" y="2666346"/>
                  </a:moveTo>
                  <a:cubicBezTo>
                    <a:pt x="1140363" y="2666346"/>
                    <a:pt x="1177359" y="2684397"/>
                    <a:pt x="1176154" y="2610541"/>
                  </a:cubicBezTo>
                  <a:cubicBezTo>
                    <a:pt x="1174822" y="2525361"/>
                    <a:pt x="1176628" y="2522632"/>
                    <a:pt x="1175270" y="2435645"/>
                  </a:cubicBezTo>
                  <a:cubicBezTo>
                    <a:pt x="1175257" y="2434735"/>
                    <a:pt x="1378638" y="2432160"/>
                    <a:pt x="1378689" y="2435824"/>
                  </a:cubicBezTo>
                  <a:cubicBezTo>
                    <a:pt x="1382879" y="2703242"/>
                    <a:pt x="1387992" y="2666346"/>
                    <a:pt x="1359672" y="2666346"/>
                  </a:cubicBezTo>
                  <a:close/>
                  <a:moveTo>
                    <a:pt x="1381419" y="2678274"/>
                  </a:moveTo>
                  <a:cubicBezTo>
                    <a:pt x="1385660" y="2947165"/>
                    <a:pt x="1393644" y="2910858"/>
                    <a:pt x="1359672" y="2910858"/>
                  </a:cubicBezTo>
                  <a:cubicBezTo>
                    <a:pt x="1282669" y="2910858"/>
                    <a:pt x="1282874" y="2912306"/>
                    <a:pt x="1206012" y="2912306"/>
                  </a:cubicBezTo>
                  <a:cubicBezTo>
                    <a:pt x="1170234" y="2912306"/>
                    <a:pt x="1185957" y="2947716"/>
                    <a:pt x="1177705" y="2679093"/>
                  </a:cubicBezTo>
                  <a:cubicBezTo>
                    <a:pt x="1343500" y="2678607"/>
                    <a:pt x="1293767" y="2678068"/>
                    <a:pt x="1381419" y="2678274"/>
                  </a:cubicBezTo>
                  <a:close/>
                  <a:moveTo>
                    <a:pt x="1206012" y="2924195"/>
                  </a:moveTo>
                  <a:cubicBezTo>
                    <a:pt x="1283002" y="2924195"/>
                    <a:pt x="1282810" y="2922747"/>
                    <a:pt x="1359672" y="2922747"/>
                  </a:cubicBezTo>
                  <a:cubicBezTo>
                    <a:pt x="1392606" y="2922747"/>
                    <a:pt x="1383905" y="2885659"/>
                    <a:pt x="1388518" y="3157266"/>
                  </a:cubicBezTo>
                  <a:cubicBezTo>
                    <a:pt x="1301635" y="3158124"/>
                    <a:pt x="1300136" y="3155524"/>
                    <a:pt x="1185740" y="3155460"/>
                  </a:cubicBezTo>
                  <a:cubicBezTo>
                    <a:pt x="1182139" y="2887260"/>
                    <a:pt x="1175475" y="2924195"/>
                    <a:pt x="1206012" y="2924195"/>
                  </a:cubicBezTo>
                  <a:close/>
                  <a:moveTo>
                    <a:pt x="1206012" y="3167361"/>
                  </a:moveTo>
                  <a:cubicBezTo>
                    <a:pt x="1282336" y="3167361"/>
                    <a:pt x="1281618" y="3169296"/>
                    <a:pt x="1359672" y="3169296"/>
                  </a:cubicBezTo>
                  <a:cubicBezTo>
                    <a:pt x="1397629" y="3169296"/>
                    <a:pt x="1389684" y="3132374"/>
                    <a:pt x="1392721" y="3397486"/>
                  </a:cubicBezTo>
                  <a:cubicBezTo>
                    <a:pt x="1392772" y="3401881"/>
                    <a:pt x="1188649" y="3401727"/>
                    <a:pt x="1188572" y="3397307"/>
                  </a:cubicBezTo>
                  <a:cubicBezTo>
                    <a:pt x="1183535" y="3130606"/>
                    <a:pt x="1180216" y="3167361"/>
                    <a:pt x="1206012" y="3167361"/>
                  </a:cubicBezTo>
                  <a:close/>
                  <a:moveTo>
                    <a:pt x="1389133" y="2433006"/>
                  </a:moveTo>
                  <a:cubicBezTo>
                    <a:pt x="1429806" y="2433352"/>
                    <a:pt x="1501350" y="2436401"/>
                    <a:pt x="1590540" y="2433736"/>
                  </a:cubicBezTo>
                  <a:cubicBezTo>
                    <a:pt x="1591988" y="2523977"/>
                    <a:pt x="1594448" y="2583049"/>
                    <a:pt x="1594846" y="2666961"/>
                  </a:cubicBezTo>
                  <a:cubicBezTo>
                    <a:pt x="1425616" y="2667333"/>
                    <a:pt x="1468545" y="2666641"/>
                    <a:pt x="1391721" y="2666398"/>
                  </a:cubicBezTo>
                  <a:cubicBezTo>
                    <a:pt x="1389466" y="2523093"/>
                    <a:pt x="1390466" y="2515202"/>
                    <a:pt x="1389133" y="2433006"/>
                  </a:cubicBezTo>
                  <a:close/>
                  <a:moveTo>
                    <a:pt x="1391914" y="2678299"/>
                  </a:moveTo>
                  <a:cubicBezTo>
                    <a:pt x="1466354" y="2678568"/>
                    <a:pt x="1433190" y="2679209"/>
                    <a:pt x="1594897" y="2678863"/>
                  </a:cubicBezTo>
                  <a:cubicBezTo>
                    <a:pt x="1595217" y="2839642"/>
                    <a:pt x="1597396" y="2846880"/>
                    <a:pt x="1599177" y="2911614"/>
                  </a:cubicBezTo>
                  <a:cubicBezTo>
                    <a:pt x="1426616" y="2912011"/>
                    <a:pt x="1466021" y="2911281"/>
                    <a:pt x="1395105" y="2910935"/>
                  </a:cubicBezTo>
                  <a:cubicBezTo>
                    <a:pt x="1393913" y="2813725"/>
                    <a:pt x="1395579" y="2910384"/>
                    <a:pt x="1391914" y="2678299"/>
                  </a:cubicBezTo>
                  <a:close/>
                  <a:moveTo>
                    <a:pt x="1600202" y="2960373"/>
                  </a:moveTo>
                  <a:cubicBezTo>
                    <a:pt x="1603649" y="3185989"/>
                    <a:pt x="1608596" y="3156023"/>
                    <a:pt x="1590309" y="3155754"/>
                  </a:cubicBezTo>
                  <a:cubicBezTo>
                    <a:pt x="1371013" y="3152219"/>
                    <a:pt x="1399192" y="3169654"/>
                    <a:pt x="1398654" y="3135013"/>
                  </a:cubicBezTo>
                  <a:cubicBezTo>
                    <a:pt x="1396066" y="2976092"/>
                    <a:pt x="1395681" y="2954723"/>
                    <a:pt x="1395258" y="2922837"/>
                  </a:cubicBezTo>
                  <a:cubicBezTo>
                    <a:pt x="1635545" y="2924041"/>
                    <a:pt x="1599408" y="2910205"/>
                    <a:pt x="1600202" y="2960373"/>
                  </a:cubicBezTo>
                  <a:close/>
                  <a:moveTo>
                    <a:pt x="1601035" y="2433441"/>
                  </a:moveTo>
                  <a:cubicBezTo>
                    <a:pt x="1683676" y="2431238"/>
                    <a:pt x="1803967" y="2434236"/>
                    <a:pt x="1803993" y="2435888"/>
                  </a:cubicBezTo>
                  <a:cubicBezTo>
                    <a:pt x="1804697" y="2481278"/>
                    <a:pt x="1805787" y="2539888"/>
                    <a:pt x="1807850" y="2667461"/>
                  </a:cubicBezTo>
                  <a:cubicBezTo>
                    <a:pt x="1728079" y="2667384"/>
                    <a:pt x="1742854" y="2666680"/>
                    <a:pt x="1605366" y="2666936"/>
                  </a:cubicBezTo>
                  <a:cubicBezTo>
                    <a:pt x="1604854" y="2568547"/>
                    <a:pt x="1602124" y="2514164"/>
                    <a:pt x="1601035" y="2433441"/>
                  </a:cubicBezTo>
                  <a:close/>
                  <a:moveTo>
                    <a:pt x="1436688" y="3168181"/>
                  </a:moveTo>
                  <a:cubicBezTo>
                    <a:pt x="1488959" y="3166606"/>
                    <a:pt x="1537923" y="3166862"/>
                    <a:pt x="1590168" y="3167643"/>
                  </a:cubicBezTo>
                  <a:cubicBezTo>
                    <a:pt x="1607622" y="3167925"/>
                    <a:pt x="1604059" y="3157971"/>
                    <a:pt x="1603444" y="3222487"/>
                  </a:cubicBezTo>
                  <a:cubicBezTo>
                    <a:pt x="1601266" y="3427746"/>
                    <a:pt x="1616592" y="3400792"/>
                    <a:pt x="1590284" y="3400535"/>
                  </a:cubicBezTo>
                  <a:cubicBezTo>
                    <a:pt x="1387223" y="3398639"/>
                    <a:pt x="1403267" y="3402483"/>
                    <a:pt x="1403203" y="3397332"/>
                  </a:cubicBezTo>
                  <a:cubicBezTo>
                    <a:pt x="1400128" y="3128736"/>
                    <a:pt x="1385583" y="3169654"/>
                    <a:pt x="1436688" y="3168181"/>
                  </a:cubicBezTo>
                  <a:close/>
                  <a:moveTo>
                    <a:pt x="1605418" y="2698028"/>
                  </a:moveTo>
                  <a:cubicBezTo>
                    <a:pt x="1605418" y="2670420"/>
                    <a:pt x="1574445" y="2679157"/>
                    <a:pt x="1808042" y="2679350"/>
                  </a:cubicBezTo>
                  <a:cubicBezTo>
                    <a:pt x="1810374" y="2823999"/>
                    <a:pt x="1810374" y="2825998"/>
                    <a:pt x="1811400" y="2873002"/>
                  </a:cubicBezTo>
                  <a:cubicBezTo>
                    <a:pt x="1812450" y="2920787"/>
                    <a:pt x="1850548" y="2911063"/>
                    <a:pt x="1609672" y="2911588"/>
                  </a:cubicBezTo>
                  <a:cubicBezTo>
                    <a:pt x="1608468" y="2867634"/>
                    <a:pt x="1605418" y="2817466"/>
                    <a:pt x="1605418" y="2698028"/>
                  </a:cubicBezTo>
                  <a:close/>
                  <a:moveTo>
                    <a:pt x="1667081" y="2923426"/>
                  </a:moveTo>
                  <a:cubicBezTo>
                    <a:pt x="1744751" y="2923426"/>
                    <a:pt x="1742047" y="2922273"/>
                    <a:pt x="1812412" y="2922170"/>
                  </a:cubicBezTo>
                  <a:cubicBezTo>
                    <a:pt x="1812937" y="2950444"/>
                    <a:pt x="1813040" y="2959425"/>
                    <a:pt x="1815769" y="3135218"/>
                  </a:cubicBezTo>
                  <a:cubicBezTo>
                    <a:pt x="1816231" y="3164619"/>
                    <a:pt x="1838720" y="3156203"/>
                    <a:pt x="1667081" y="3156344"/>
                  </a:cubicBezTo>
                  <a:cubicBezTo>
                    <a:pt x="1603188" y="3156344"/>
                    <a:pt x="1614080" y="3161212"/>
                    <a:pt x="1613670" y="3134988"/>
                  </a:cubicBezTo>
                  <a:cubicBezTo>
                    <a:pt x="1609723" y="2880317"/>
                    <a:pt x="1594243" y="2923426"/>
                    <a:pt x="1667081" y="2923426"/>
                  </a:cubicBezTo>
                  <a:close/>
                  <a:moveTo>
                    <a:pt x="1814449" y="2434325"/>
                  </a:moveTo>
                  <a:cubicBezTo>
                    <a:pt x="2034181" y="2434684"/>
                    <a:pt x="2017497" y="2432737"/>
                    <a:pt x="2017548" y="2435888"/>
                  </a:cubicBezTo>
                  <a:cubicBezTo>
                    <a:pt x="2021738" y="2703665"/>
                    <a:pt x="2041627" y="2666013"/>
                    <a:pt x="1974542" y="2666013"/>
                  </a:cubicBezTo>
                  <a:cubicBezTo>
                    <a:pt x="1897680" y="2666013"/>
                    <a:pt x="1897565" y="2667461"/>
                    <a:pt x="1820793" y="2667461"/>
                  </a:cubicBezTo>
                  <a:cubicBezTo>
                    <a:pt x="1817474" y="2667461"/>
                    <a:pt x="1818499" y="2693442"/>
                    <a:pt x="1814449" y="2434325"/>
                  </a:cubicBezTo>
                  <a:close/>
                  <a:moveTo>
                    <a:pt x="1613927" y="3222641"/>
                  </a:moveTo>
                  <a:cubicBezTo>
                    <a:pt x="1614683" y="3151206"/>
                    <a:pt x="1571023" y="3168322"/>
                    <a:pt x="1816346" y="3168117"/>
                  </a:cubicBezTo>
                  <a:cubicBezTo>
                    <a:pt x="1817499" y="3228624"/>
                    <a:pt x="1820370" y="3301352"/>
                    <a:pt x="1819972" y="3397384"/>
                  </a:cubicBezTo>
                  <a:cubicBezTo>
                    <a:pt x="1819972" y="3398293"/>
                    <a:pt x="1844013" y="3402278"/>
                    <a:pt x="1616220" y="3400753"/>
                  </a:cubicBezTo>
                  <a:cubicBezTo>
                    <a:pt x="1614478" y="3341143"/>
                    <a:pt x="1613350" y="3282533"/>
                    <a:pt x="1613927" y="3222641"/>
                  </a:cubicBezTo>
                  <a:close/>
                  <a:moveTo>
                    <a:pt x="1818537" y="2679350"/>
                  </a:moveTo>
                  <a:cubicBezTo>
                    <a:pt x="1871269" y="2679350"/>
                    <a:pt x="1891593" y="2678043"/>
                    <a:pt x="2022546" y="2677876"/>
                  </a:cubicBezTo>
                  <a:cubicBezTo>
                    <a:pt x="2022161" y="2830251"/>
                    <a:pt x="2024570" y="2845394"/>
                    <a:pt x="2026288" y="2911691"/>
                  </a:cubicBezTo>
                  <a:cubicBezTo>
                    <a:pt x="1784092" y="2910999"/>
                    <a:pt x="1822971" y="2920838"/>
                    <a:pt x="1821907" y="2872707"/>
                  </a:cubicBezTo>
                  <a:cubicBezTo>
                    <a:pt x="1820664" y="2815711"/>
                    <a:pt x="1820793" y="2819349"/>
                    <a:pt x="1818537" y="2679350"/>
                  </a:cubicBezTo>
                  <a:close/>
                  <a:moveTo>
                    <a:pt x="2026582" y="2923592"/>
                  </a:moveTo>
                  <a:cubicBezTo>
                    <a:pt x="2027377" y="2958349"/>
                    <a:pt x="2029952" y="3155011"/>
                    <a:pt x="2029965" y="3155998"/>
                  </a:cubicBezTo>
                  <a:cubicBezTo>
                    <a:pt x="1796855" y="3153359"/>
                    <a:pt x="1826803" y="3168232"/>
                    <a:pt x="1826277" y="3135013"/>
                  </a:cubicBezTo>
                  <a:cubicBezTo>
                    <a:pt x="1823817" y="2976425"/>
                    <a:pt x="1823471" y="2952610"/>
                    <a:pt x="1822920" y="2922158"/>
                  </a:cubicBezTo>
                  <a:cubicBezTo>
                    <a:pt x="1895130" y="2922183"/>
                    <a:pt x="1852342" y="2923118"/>
                    <a:pt x="2026582" y="2923592"/>
                  </a:cubicBezTo>
                  <a:close/>
                  <a:moveTo>
                    <a:pt x="2030081" y="3167912"/>
                  </a:moveTo>
                  <a:cubicBezTo>
                    <a:pt x="2030709" y="3233991"/>
                    <a:pt x="2029004" y="3254336"/>
                    <a:pt x="2032669" y="3402162"/>
                  </a:cubicBezTo>
                  <a:cubicBezTo>
                    <a:pt x="1940917" y="3402303"/>
                    <a:pt x="1830442" y="3400728"/>
                    <a:pt x="1830455" y="3397448"/>
                  </a:cubicBezTo>
                  <a:cubicBezTo>
                    <a:pt x="1830852" y="3302044"/>
                    <a:pt x="1828071" y="3231724"/>
                    <a:pt x="1826841" y="3168092"/>
                  </a:cubicBezTo>
                  <a:cubicBezTo>
                    <a:pt x="1901281" y="3168079"/>
                    <a:pt x="1965803" y="3167131"/>
                    <a:pt x="2030081" y="3167912"/>
                  </a:cubicBezTo>
                  <a:close/>
                  <a:moveTo>
                    <a:pt x="1830416" y="3411578"/>
                  </a:moveTo>
                  <a:cubicBezTo>
                    <a:pt x="1910200" y="3411847"/>
                    <a:pt x="1873025" y="3414346"/>
                    <a:pt x="2032964" y="3414077"/>
                  </a:cubicBezTo>
                  <a:cubicBezTo>
                    <a:pt x="2033092" y="3419829"/>
                    <a:pt x="2037359" y="3644970"/>
                    <a:pt x="2037385" y="3646495"/>
                  </a:cubicBezTo>
                  <a:cubicBezTo>
                    <a:pt x="1894169" y="3647174"/>
                    <a:pt x="1915441" y="3645329"/>
                    <a:pt x="1834812" y="3645124"/>
                  </a:cubicBezTo>
                  <a:cubicBezTo>
                    <a:pt x="1833505" y="3570730"/>
                    <a:pt x="1830173" y="3508046"/>
                    <a:pt x="1830416" y="3411578"/>
                  </a:cubicBezTo>
                  <a:close/>
                  <a:moveTo>
                    <a:pt x="2037077" y="2923631"/>
                  </a:moveTo>
                  <a:cubicBezTo>
                    <a:pt x="2201130" y="2924195"/>
                    <a:pt x="2174732" y="2923439"/>
                    <a:pt x="2238895" y="2922952"/>
                  </a:cubicBezTo>
                  <a:cubicBezTo>
                    <a:pt x="2239984" y="3029425"/>
                    <a:pt x="2241996" y="3043120"/>
                    <a:pt x="2243675" y="3156126"/>
                  </a:cubicBezTo>
                  <a:cubicBezTo>
                    <a:pt x="2183382" y="3156434"/>
                    <a:pt x="2153639" y="3157689"/>
                    <a:pt x="2040448" y="3156139"/>
                  </a:cubicBezTo>
                  <a:cubicBezTo>
                    <a:pt x="2040435" y="3155127"/>
                    <a:pt x="2037949" y="2962423"/>
                    <a:pt x="2037077" y="2923631"/>
                  </a:cubicBezTo>
                  <a:close/>
                  <a:moveTo>
                    <a:pt x="2246250" y="2697823"/>
                  </a:moveTo>
                  <a:cubicBezTo>
                    <a:pt x="2245289" y="2668973"/>
                    <a:pt x="2216520" y="2678555"/>
                    <a:pt x="2435740" y="2678555"/>
                  </a:cubicBezTo>
                  <a:cubicBezTo>
                    <a:pt x="2457717" y="2678555"/>
                    <a:pt x="2445005" y="2650307"/>
                    <a:pt x="2451745" y="2873053"/>
                  </a:cubicBezTo>
                  <a:cubicBezTo>
                    <a:pt x="2453104" y="2918032"/>
                    <a:pt x="2487741" y="2910909"/>
                    <a:pt x="2282003" y="2910909"/>
                  </a:cubicBezTo>
                  <a:cubicBezTo>
                    <a:pt x="2234435" y="2910909"/>
                    <a:pt x="2254567" y="2946973"/>
                    <a:pt x="2246250" y="2697823"/>
                  </a:cubicBezTo>
                  <a:close/>
                  <a:moveTo>
                    <a:pt x="2282016" y="2922798"/>
                  </a:moveTo>
                  <a:cubicBezTo>
                    <a:pt x="2483641" y="2922798"/>
                    <a:pt x="2452988" y="2910640"/>
                    <a:pt x="2453770" y="2960373"/>
                  </a:cubicBezTo>
                  <a:cubicBezTo>
                    <a:pt x="2457307" y="3185835"/>
                    <a:pt x="2462086" y="3155178"/>
                    <a:pt x="2435753" y="3155178"/>
                  </a:cubicBezTo>
                  <a:cubicBezTo>
                    <a:pt x="2225798" y="3155178"/>
                    <a:pt x="2254323" y="3164030"/>
                    <a:pt x="2253862" y="3135013"/>
                  </a:cubicBezTo>
                  <a:cubicBezTo>
                    <a:pt x="2249954" y="2887632"/>
                    <a:pt x="2236626" y="2922798"/>
                    <a:pt x="2282016" y="2922798"/>
                  </a:cubicBezTo>
                  <a:close/>
                  <a:moveTo>
                    <a:pt x="2282016" y="3167925"/>
                  </a:moveTo>
                  <a:cubicBezTo>
                    <a:pt x="2358327" y="3167925"/>
                    <a:pt x="2362389" y="3167067"/>
                    <a:pt x="2435753" y="3167067"/>
                  </a:cubicBezTo>
                  <a:cubicBezTo>
                    <a:pt x="2464342" y="3167067"/>
                    <a:pt x="2455743" y="3134117"/>
                    <a:pt x="2459665" y="3400113"/>
                  </a:cubicBezTo>
                  <a:cubicBezTo>
                    <a:pt x="2375357" y="3399587"/>
                    <a:pt x="2361402" y="3402098"/>
                    <a:pt x="2257681" y="3402085"/>
                  </a:cubicBezTo>
                  <a:cubicBezTo>
                    <a:pt x="2254016" y="3135270"/>
                    <a:pt x="2243213" y="3167925"/>
                    <a:pt x="2282016" y="3167925"/>
                  </a:cubicBezTo>
                  <a:close/>
                  <a:moveTo>
                    <a:pt x="2455449" y="2435645"/>
                  </a:moveTo>
                  <a:cubicBezTo>
                    <a:pt x="2455410" y="2432865"/>
                    <a:pt x="2659534" y="2432468"/>
                    <a:pt x="2659585" y="2435850"/>
                  </a:cubicBezTo>
                  <a:cubicBezTo>
                    <a:pt x="2661110" y="2533329"/>
                    <a:pt x="2659418" y="2498662"/>
                    <a:pt x="2662186" y="2666141"/>
                  </a:cubicBezTo>
                  <a:cubicBezTo>
                    <a:pt x="2568050" y="2664643"/>
                    <a:pt x="2514703" y="2666385"/>
                    <a:pt x="2459985" y="2666603"/>
                  </a:cubicBezTo>
                  <a:cubicBezTo>
                    <a:pt x="2459895" y="2579936"/>
                    <a:pt x="2456743" y="2518340"/>
                    <a:pt x="2455449" y="2435645"/>
                  </a:cubicBezTo>
                  <a:close/>
                  <a:moveTo>
                    <a:pt x="2459844" y="2698079"/>
                  </a:moveTo>
                  <a:cubicBezTo>
                    <a:pt x="2460010" y="2675967"/>
                    <a:pt x="2429409" y="2674302"/>
                    <a:pt x="2662366" y="2678081"/>
                  </a:cubicBezTo>
                  <a:cubicBezTo>
                    <a:pt x="2666031" y="2893743"/>
                    <a:pt x="2664532" y="2822475"/>
                    <a:pt x="2665582" y="2911524"/>
                  </a:cubicBezTo>
                  <a:cubicBezTo>
                    <a:pt x="2430588" y="2907387"/>
                    <a:pt x="2463855" y="2926424"/>
                    <a:pt x="2462227" y="2872668"/>
                  </a:cubicBezTo>
                  <a:cubicBezTo>
                    <a:pt x="2459959" y="2797455"/>
                    <a:pt x="2459549" y="2745365"/>
                    <a:pt x="2459844" y="2698079"/>
                  </a:cubicBezTo>
                  <a:close/>
                  <a:moveTo>
                    <a:pt x="2665736" y="2923413"/>
                  </a:moveTo>
                  <a:cubicBezTo>
                    <a:pt x="2667300" y="3042876"/>
                    <a:pt x="2669491" y="3058352"/>
                    <a:pt x="2670695" y="3156254"/>
                  </a:cubicBezTo>
                  <a:cubicBezTo>
                    <a:pt x="2589925" y="3156318"/>
                    <a:pt x="2564296" y="3156523"/>
                    <a:pt x="2512615" y="3155754"/>
                  </a:cubicBezTo>
                  <a:cubicBezTo>
                    <a:pt x="2453065" y="3154870"/>
                    <a:pt x="2467853" y="3191267"/>
                    <a:pt x="2464239" y="2960168"/>
                  </a:cubicBezTo>
                  <a:cubicBezTo>
                    <a:pt x="2463496" y="2912178"/>
                    <a:pt x="2425116" y="2919518"/>
                    <a:pt x="2665736" y="2923413"/>
                  </a:cubicBezTo>
                  <a:close/>
                  <a:moveTo>
                    <a:pt x="2670836" y="3168143"/>
                  </a:moveTo>
                  <a:cubicBezTo>
                    <a:pt x="2672195" y="3302287"/>
                    <a:pt x="2669119" y="3142533"/>
                    <a:pt x="2673117" y="3401868"/>
                  </a:cubicBezTo>
                  <a:cubicBezTo>
                    <a:pt x="2453501" y="3401983"/>
                    <a:pt x="2572753" y="3401227"/>
                    <a:pt x="2470172" y="3400202"/>
                  </a:cubicBezTo>
                  <a:cubicBezTo>
                    <a:pt x="2469545" y="3349855"/>
                    <a:pt x="2469865" y="3374132"/>
                    <a:pt x="2466687" y="3167144"/>
                  </a:cubicBezTo>
                  <a:cubicBezTo>
                    <a:pt x="2552865" y="3167604"/>
                    <a:pt x="2473235" y="3168309"/>
                    <a:pt x="2670836" y="3168143"/>
                  </a:cubicBezTo>
                  <a:close/>
                  <a:moveTo>
                    <a:pt x="2672887" y="2678248"/>
                  </a:moveTo>
                  <a:cubicBezTo>
                    <a:pt x="2904216" y="2681912"/>
                    <a:pt x="2875537" y="2665642"/>
                    <a:pt x="2876152" y="2698156"/>
                  </a:cubicBezTo>
                  <a:cubicBezTo>
                    <a:pt x="2877356" y="2761930"/>
                    <a:pt x="2878202" y="2811278"/>
                    <a:pt x="2878779" y="2872950"/>
                  </a:cubicBezTo>
                  <a:cubicBezTo>
                    <a:pt x="2879176" y="2915996"/>
                    <a:pt x="2920554" y="2915509"/>
                    <a:pt x="2676103" y="2911691"/>
                  </a:cubicBezTo>
                  <a:cubicBezTo>
                    <a:pt x="2675283" y="2841448"/>
                    <a:pt x="2676167" y="2866737"/>
                    <a:pt x="2672887" y="2678248"/>
                  </a:cubicBezTo>
                  <a:close/>
                  <a:moveTo>
                    <a:pt x="2673310" y="3413756"/>
                  </a:moveTo>
                  <a:cubicBezTo>
                    <a:pt x="2674565" y="3495183"/>
                    <a:pt x="2674924" y="3522599"/>
                    <a:pt x="2676065" y="3572460"/>
                  </a:cubicBezTo>
                  <a:cubicBezTo>
                    <a:pt x="2678230" y="3670900"/>
                    <a:pt x="2713599" y="3641704"/>
                    <a:pt x="2512461" y="3646021"/>
                  </a:cubicBezTo>
                  <a:cubicBezTo>
                    <a:pt x="2464521" y="3646994"/>
                    <a:pt x="2473940" y="3691103"/>
                    <a:pt x="2470326" y="3412091"/>
                  </a:cubicBezTo>
                  <a:cubicBezTo>
                    <a:pt x="2549418" y="3412898"/>
                    <a:pt x="2473773" y="3413859"/>
                    <a:pt x="2673310" y="3413756"/>
                  </a:cubicBezTo>
                  <a:close/>
                  <a:moveTo>
                    <a:pt x="2676769" y="2960194"/>
                  </a:moveTo>
                  <a:cubicBezTo>
                    <a:pt x="2676039" y="2913408"/>
                    <a:pt x="2636839" y="2923426"/>
                    <a:pt x="2879343" y="2922427"/>
                  </a:cubicBezTo>
                  <a:cubicBezTo>
                    <a:pt x="2880970" y="3042607"/>
                    <a:pt x="2881547" y="3015384"/>
                    <a:pt x="2884033" y="3157164"/>
                  </a:cubicBezTo>
                  <a:cubicBezTo>
                    <a:pt x="2648795" y="3156767"/>
                    <a:pt x="2681357" y="3164043"/>
                    <a:pt x="2680909" y="3135013"/>
                  </a:cubicBezTo>
                  <a:cubicBezTo>
                    <a:pt x="2679537" y="3047578"/>
                    <a:pt x="2678115" y="3045438"/>
                    <a:pt x="2676769" y="2960194"/>
                  </a:cubicBezTo>
                  <a:close/>
                  <a:moveTo>
                    <a:pt x="2896796" y="2666039"/>
                  </a:moveTo>
                  <a:cubicBezTo>
                    <a:pt x="2882559" y="2666039"/>
                    <a:pt x="2886147" y="2674494"/>
                    <a:pt x="2885148" y="2610529"/>
                  </a:cubicBezTo>
                  <a:cubicBezTo>
                    <a:pt x="2881918" y="2407345"/>
                    <a:pt x="2876562" y="2434082"/>
                    <a:pt x="2896796" y="2434082"/>
                  </a:cubicBezTo>
                  <a:cubicBezTo>
                    <a:pt x="2973812" y="2434082"/>
                    <a:pt x="2973363" y="2433672"/>
                    <a:pt x="3050546" y="2433672"/>
                  </a:cubicBezTo>
                  <a:cubicBezTo>
                    <a:pt x="3101753" y="2433672"/>
                    <a:pt x="3086157" y="2398800"/>
                    <a:pt x="3089476" y="2610721"/>
                  </a:cubicBezTo>
                  <a:cubicBezTo>
                    <a:pt x="3090643" y="2685256"/>
                    <a:pt x="3129022" y="2666039"/>
                    <a:pt x="2896796" y="2666039"/>
                  </a:cubicBezTo>
                  <a:close/>
                  <a:moveTo>
                    <a:pt x="3090156" y="2678927"/>
                  </a:moveTo>
                  <a:cubicBezTo>
                    <a:pt x="3090437" y="2802707"/>
                    <a:pt x="3091796" y="2831353"/>
                    <a:pt x="3093385" y="2911883"/>
                  </a:cubicBezTo>
                  <a:cubicBezTo>
                    <a:pt x="3010949" y="2913126"/>
                    <a:pt x="2974837" y="2910435"/>
                    <a:pt x="2889697" y="2910500"/>
                  </a:cubicBezTo>
                  <a:cubicBezTo>
                    <a:pt x="2889030" y="2855297"/>
                    <a:pt x="2889300" y="2837976"/>
                    <a:pt x="2886301" y="2677940"/>
                  </a:cubicBezTo>
                  <a:cubicBezTo>
                    <a:pt x="2976323" y="2677851"/>
                    <a:pt x="2950720" y="2678991"/>
                    <a:pt x="3090156" y="2678927"/>
                  </a:cubicBezTo>
                  <a:close/>
                  <a:moveTo>
                    <a:pt x="2887531" y="3413654"/>
                  </a:moveTo>
                  <a:cubicBezTo>
                    <a:pt x="2887044" y="3515719"/>
                    <a:pt x="2890837" y="3567873"/>
                    <a:pt x="2892247" y="3644458"/>
                  </a:cubicBezTo>
                  <a:cubicBezTo>
                    <a:pt x="2801404" y="3644535"/>
                    <a:pt x="2809977" y="3646943"/>
                    <a:pt x="2687995" y="3645867"/>
                  </a:cubicBezTo>
                  <a:cubicBezTo>
                    <a:pt x="2686547" y="3557535"/>
                    <a:pt x="2686662" y="3599939"/>
                    <a:pt x="2683792" y="3413756"/>
                  </a:cubicBezTo>
                  <a:lnTo>
                    <a:pt x="2887531" y="3413654"/>
                  </a:lnTo>
                  <a:close/>
                  <a:moveTo>
                    <a:pt x="2890389" y="2960194"/>
                  </a:moveTo>
                  <a:cubicBezTo>
                    <a:pt x="2889556" y="2907079"/>
                    <a:pt x="2857840" y="2924067"/>
                    <a:pt x="3050546" y="2924067"/>
                  </a:cubicBezTo>
                  <a:cubicBezTo>
                    <a:pt x="3106802" y="2924067"/>
                    <a:pt x="3092398" y="2884698"/>
                    <a:pt x="3096320" y="3135244"/>
                  </a:cubicBezTo>
                  <a:cubicBezTo>
                    <a:pt x="3096768" y="3163838"/>
                    <a:pt x="3128561" y="3157176"/>
                    <a:pt x="2896796" y="3157176"/>
                  </a:cubicBezTo>
                  <a:cubicBezTo>
                    <a:pt x="2894874" y="3157176"/>
                    <a:pt x="2893823" y="3179967"/>
                    <a:pt x="2890389" y="2960194"/>
                  </a:cubicBezTo>
                  <a:close/>
                  <a:moveTo>
                    <a:pt x="2896796" y="3169065"/>
                  </a:moveTo>
                  <a:cubicBezTo>
                    <a:pt x="3136160" y="3169065"/>
                    <a:pt x="3096217" y="3151873"/>
                    <a:pt x="3098216" y="3222743"/>
                  </a:cubicBezTo>
                  <a:cubicBezTo>
                    <a:pt x="3099933" y="3285928"/>
                    <a:pt x="3100561" y="3333905"/>
                    <a:pt x="3101227" y="3397486"/>
                  </a:cubicBezTo>
                  <a:cubicBezTo>
                    <a:pt x="3101292" y="3403225"/>
                    <a:pt x="3120693" y="3401752"/>
                    <a:pt x="2898116" y="3401752"/>
                  </a:cubicBezTo>
                  <a:cubicBezTo>
                    <a:pt x="2899461" y="3228227"/>
                    <a:pt x="2891260" y="3169065"/>
                    <a:pt x="2896796" y="3169065"/>
                  </a:cubicBezTo>
                  <a:close/>
                  <a:moveTo>
                    <a:pt x="2898039" y="3413654"/>
                  </a:moveTo>
                  <a:cubicBezTo>
                    <a:pt x="2905151" y="3413654"/>
                    <a:pt x="3073522" y="3413487"/>
                    <a:pt x="3101394" y="3413282"/>
                  </a:cubicBezTo>
                  <a:cubicBezTo>
                    <a:pt x="3102740" y="3536986"/>
                    <a:pt x="3104226" y="3565695"/>
                    <a:pt x="3105559" y="3645637"/>
                  </a:cubicBezTo>
                  <a:cubicBezTo>
                    <a:pt x="2986767" y="3646559"/>
                    <a:pt x="2988113" y="3644547"/>
                    <a:pt x="2902742" y="3644471"/>
                  </a:cubicBezTo>
                  <a:cubicBezTo>
                    <a:pt x="2901256" y="3563185"/>
                    <a:pt x="2897552" y="3514029"/>
                    <a:pt x="2898039" y="3413654"/>
                  </a:cubicBezTo>
                  <a:close/>
                  <a:moveTo>
                    <a:pt x="3281324" y="2910986"/>
                  </a:moveTo>
                  <a:cubicBezTo>
                    <a:pt x="3074650" y="2906272"/>
                    <a:pt x="3104342" y="2928742"/>
                    <a:pt x="3103060" y="2872694"/>
                  </a:cubicBezTo>
                  <a:cubicBezTo>
                    <a:pt x="3101714" y="2814250"/>
                    <a:pt x="3100689" y="2756011"/>
                    <a:pt x="3100689" y="2698028"/>
                  </a:cubicBezTo>
                  <a:cubicBezTo>
                    <a:pt x="3100689" y="2669357"/>
                    <a:pt x="3070652" y="2680913"/>
                    <a:pt x="3303544" y="2677838"/>
                  </a:cubicBezTo>
                  <a:cubicBezTo>
                    <a:pt x="3306915" y="2948202"/>
                    <a:pt x="3317845" y="2911819"/>
                    <a:pt x="3281324" y="2910986"/>
                  </a:cubicBezTo>
                  <a:close/>
                  <a:moveTo>
                    <a:pt x="3281145" y="2666295"/>
                  </a:moveTo>
                  <a:cubicBezTo>
                    <a:pt x="3234692" y="2667115"/>
                    <a:pt x="3229578" y="2666961"/>
                    <a:pt x="3100612" y="2667025"/>
                  </a:cubicBezTo>
                  <a:cubicBezTo>
                    <a:pt x="3100510" y="2648398"/>
                    <a:pt x="3098037" y="2458641"/>
                    <a:pt x="3097665" y="2433621"/>
                  </a:cubicBezTo>
                  <a:cubicBezTo>
                    <a:pt x="3098972" y="2433621"/>
                    <a:pt x="3244303" y="2433326"/>
                    <a:pt x="3299725" y="2433070"/>
                  </a:cubicBezTo>
                  <a:cubicBezTo>
                    <a:pt x="3303942" y="2702140"/>
                    <a:pt x="3312104" y="2665757"/>
                    <a:pt x="3281145" y="2666295"/>
                  </a:cubicBezTo>
                  <a:close/>
                  <a:moveTo>
                    <a:pt x="3281183" y="2421271"/>
                  </a:moveTo>
                  <a:cubicBezTo>
                    <a:pt x="3210561" y="2421655"/>
                    <a:pt x="3196350" y="2421335"/>
                    <a:pt x="3127408" y="2421604"/>
                  </a:cubicBezTo>
                  <a:cubicBezTo>
                    <a:pt x="3086401" y="2421770"/>
                    <a:pt x="3097921" y="2458948"/>
                    <a:pt x="3093180" y="2188801"/>
                  </a:cubicBezTo>
                  <a:cubicBezTo>
                    <a:pt x="3155433" y="2189045"/>
                    <a:pt x="3144092" y="2189455"/>
                    <a:pt x="3295087" y="2189135"/>
                  </a:cubicBezTo>
                  <a:cubicBezTo>
                    <a:pt x="3296471" y="2453119"/>
                    <a:pt x="3310874" y="2421104"/>
                    <a:pt x="3281183" y="2421271"/>
                  </a:cubicBezTo>
                  <a:close/>
                  <a:moveTo>
                    <a:pt x="3281208" y="2177259"/>
                  </a:moveTo>
                  <a:cubicBezTo>
                    <a:pt x="3070806" y="2177835"/>
                    <a:pt x="3092975" y="2177681"/>
                    <a:pt x="3092898" y="2173403"/>
                  </a:cubicBezTo>
                  <a:cubicBezTo>
                    <a:pt x="3088067" y="1901475"/>
                    <a:pt x="3076316" y="1942457"/>
                    <a:pt x="3127331" y="1943354"/>
                  </a:cubicBezTo>
                  <a:cubicBezTo>
                    <a:pt x="3320447" y="1946724"/>
                    <a:pt x="3292985" y="1925099"/>
                    <a:pt x="3293280" y="1999108"/>
                  </a:cubicBezTo>
                  <a:cubicBezTo>
                    <a:pt x="3293933" y="2204457"/>
                    <a:pt x="3302852" y="2177195"/>
                    <a:pt x="3281208" y="2177259"/>
                  </a:cubicBezTo>
                  <a:close/>
                  <a:moveTo>
                    <a:pt x="3281247" y="1932516"/>
                  </a:moveTo>
                  <a:cubicBezTo>
                    <a:pt x="3058811" y="1930120"/>
                    <a:pt x="3088656" y="1939203"/>
                    <a:pt x="3088221" y="1911237"/>
                  </a:cubicBezTo>
                  <a:cubicBezTo>
                    <a:pt x="3084312" y="1660089"/>
                    <a:pt x="3071895" y="1698163"/>
                    <a:pt x="3127331" y="1699368"/>
                  </a:cubicBezTo>
                  <a:cubicBezTo>
                    <a:pt x="3320062" y="1703506"/>
                    <a:pt x="3287385" y="1682098"/>
                    <a:pt x="3288218" y="1736699"/>
                  </a:cubicBezTo>
                  <a:cubicBezTo>
                    <a:pt x="3291652" y="1955615"/>
                    <a:pt x="3299674" y="1932696"/>
                    <a:pt x="3281247" y="1932516"/>
                  </a:cubicBezTo>
                  <a:close/>
                  <a:moveTo>
                    <a:pt x="3050558" y="2421770"/>
                  </a:moveTo>
                  <a:cubicBezTo>
                    <a:pt x="2973543" y="2421770"/>
                    <a:pt x="2973991" y="2422180"/>
                    <a:pt x="2896809" y="2422180"/>
                  </a:cubicBezTo>
                  <a:cubicBezTo>
                    <a:pt x="2876280" y="2422180"/>
                    <a:pt x="2882546" y="2446573"/>
                    <a:pt x="2879586" y="2260876"/>
                  </a:cubicBezTo>
                  <a:cubicBezTo>
                    <a:pt x="2878253" y="2175798"/>
                    <a:pt x="2872794" y="2188814"/>
                    <a:pt x="2896809" y="2188814"/>
                  </a:cubicBezTo>
                  <a:cubicBezTo>
                    <a:pt x="3053544" y="2188737"/>
                    <a:pt x="3057581" y="2188712"/>
                    <a:pt x="3082672" y="2188776"/>
                  </a:cubicBezTo>
                  <a:cubicBezTo>
                    <a:pt x="3087541" y="2462074"/>
                    <a:pt x="3099254" y="2421770"/>
                    <a:pt x="3050558" y="2421770"/>
                  </a:cubicBezTo>
                  <a:close/>
                  <a:moveTo>
                    <a:pt x="3050558" y="2176849"/>
                  </a:moveTo>
                  <a:cubicBezTo>
                    <a:pt x="2877741" y="2176938"/>
                    <a:pt x="2896386" y="2176938"/>
                    <a:pt x="2878523" y="2176913"/>
                  </a:cubicBezTo>
                  <a:cubicBezTo>
                    <a:pt x="2878087" y="2135840"/>
                    <a:pt x="2875447" y="1943956"/>
                    <a:pt x="2875434" y="1943034"/>
                  </a:cubicBezTo>
                  <a:cubicBezTo>
                    <a:pt x="2876370" y="1943034"/>
                    <a:pt x="3048418" y="1942598"/>
                    <a:pt x="3078251" y="1942752"/>
                  </a:cubicBezTo>
                  <a:cubicBezTo>
                    <a:pt x="3082954" y="2214359"/>
                    <a:pt x="3096166" y="2176849"/>
                    <a:pt x="3050558" y="2176849"/>
                  </a:cubicBezTo>
                  <a:close/>
                  <a:moveTo>
                    <a:pt x="2875575" y="2666065"/>
                  </a:moveTo>
                  <a:cubicBezTo>
                    <a:pt x="2820267" y="2666193"/>
                    <a:pt x="2755938" y="2667666"/>
                    <a:pt x="2672694" y="2666321"/>
                  </a:cubicBezTo>
                  <a:cubicBezTo>
                    <a:pt x="2669965" y="2506016"/>
                    <a:pt x="2671682" y="2538249"/>
                    <a:pt x="2670080" y="2435645"/>
                  </a:cubicBezTo>
                  <a:cubicBezTo>
                    <a:pt x="2670016" y="2431981"/>
                    <a:pt x="2654793" y="2433480"/>
                    <a:pt x="2871859" y="2434044"/>
                  </a:cubicBezTo>
                  <a:cubicBezTo>
                    <a:pt x="2875178" y="2643850"/>
                    <a:pt x="2875088" y="2639072"/>
                    <a:pt x="2875575" y="2666065"/>
                  </a:cubicBezTo>
                  <a:close/>
                  <a:moveTo>
                    <a:pt x="2669850" y="2421642"/>
                  </a:moveTo>
                  <a:cubicBezTo>
                    <a:pt x="2665967" y="2175363"/>
                    <a:pt x="2665262" y="2188020"/>
                    <a:pt x="2666172" y="2188020"/>
                  </a:cubicBezTo>
                  <a:cubicBezTo>
                    <a:pt x="2746160" y="2188353"/>
                    <a:pt x="2749595" y="2187943"/>
                    <a:pt x="2819883" y="2188507"/>
                  </a:cubicBezTo>
                  <a:cubicBezTo>
                    <a:pt x="2883738" y="2189019"/>
                    <a:pt x="2867271" y="2146282"/>
                    <a:pt x="2871654" y="2422142"/>
                  </a:cubicBezTo>
                  <a:cubicBezTo>
                    <a:pt x="2824189" y="2422001"/>
                    <a:pt x="2772456" y="2420963"/>
                    <a:pt x="2669850" y="2421642"/>
                  </a:cubicBezTo>
                  <a:close/>
                  <a:moveTo>
                    <a:pt x="2665467" y="2173377"/>
                  </a:moveTo>
                  <a:cubicBezTo>
                    <a:pt x="2659713" y="1923420"/>
                    <a:pt x="2663545" y="1943944"/>
                    <a:pt x="2666172" y="1943944"/>
                  </a:cubicBezTo>
                  <a:cubicBezTo>
                    <a:pt x="2905292" y="1944930"/>
                    <a:pt x="2864734" y="1924266"/>
                    <a:pt x="2865669" y="1998813"/>
                  </a:cubicBezTo>
                  <a:cubicBezTo>
                    <a:pt x="2866592" y="2079356"/>
                    <a:pt x="2867246" y="2096049"/>
                    <a:pt x="2867976" y="2173633"/>
                  </a:cubicBezTo>
                  <a:cubicBezTo>
                    <a:pt x="2868015" y="2178424"/>
                    <a:pt x="2665557" y="2177681"/>
                    <a:pt x="2665467" y="2173377"/>
                  </a:cubicBezTo>
                  <a:close/>
                  <a:moveTo>
                    <a:pt x="2819857" y="1931645"/>
                  </a:moveTo>
                  <a:cubicBezTo>
                    <a:pt x="2633674" y="1934399"/>
                    <a:pt x="2662673" y="1939088"/>
                    <a:pt x="2662225" y="1911224"/>
                  </a:cubicBezTo>
                  <a:cubicBezTo>
                    <a:pt x="2658586" y="1673131"/>
                    <a:pt x="2655177" y="1699073"/>
                    <a:pt x="2666172" y="1699137"/>
                  </a:cubicBezTo>
                  <a:cubicBezTo>
                    <a:pt x="2897821" y="1700687"/>
                    <a:pt x="2861799" y="1687517"/>
                    <a:pt x="2862568" y="1736686"/>
                  </a:cubicBezTo>
                  <a:cubicBezTo>
                    <a:pt x="2863875" y="1820202"/>
                    <a:pt x="2863094" y="1824173"/>
                    <a:pt x="2864465" y="1911455"/>
                  </a:cubicBezTo>
                  <a:cubicBezTo>
                    <a:pt x="2864849" y="1936539"/>
                    <a:pt x="2873730" y="1930838"/>
                    <a:pt x="2819857" y="1931645"/>
                  </a:cubicBezTo>
                  <a:close/>
                  <a:moveTo>
                    <a:pt x="2659354" y="2421706"/>
                  </a:moveTo>
                  <a:cubicBezTo>
                    <a:pt x="2618617" y="2421924"/>
                    <a:pt x="2621897" y="2421886"/>
                    <a:pt x="2455243" y="2421963"/>
                  </a:cubicBezTo>
                  <a:cubicBezTo>
                    <a:pt x="2453872" y="2326136"/>
                    <a:pt x="2455525" y="2357805"/>
                    <a:pt x="2452488" y="2189749"/>
                  </a:cubicBezTo>
                  <a:cubicBezTo>
                    <a:pt x="2535194" y="2189403"/>
                    <a:pt x="2498160" y="2187315"/>
                    <a:pt x="2655305" y="2187982"/>
                  </a:cubicBezTo>
                  <a:cubicBezTo>
                    <a:pt x="2656061" y="2221252"/>
                    <a:pt x="2659239" y="2414340"/>
                    <a:pt x="2659354" y="2421706"/>
                  </a:cubicBezTo>
                  <a:close/>
                  <a:moveTo>
                    <a:pt x="2452271" y="2177835"/>
                  </a:moveTo>
                  <a:cubicBezTo>
                    <a:pt x="2448170" y="1941894"/>
                    <a:pt x="2449041" y="2004271"/>
                    <a:pt x="2447978" y="1944482"/>
                  </a:cubicBezTo>
                  <a:cubicBezTo>
                    <a:pt x="2530939" y="1944392"/>
                    <a:pt x="2525877" y="1943367"/>
                    <a:pt x="2652178" y="1943892"/>
                  </a:cubicBezTo>
                  <a:cubicBezTo>
                    <a:pt x="2652806" y="2000607"/>
                    <a:pt x="2651922" y="2046355"/>
                    <a:pt x="2654985" y="2173697"/>
                  </a:cubicBezTo>
                  <a:cubicBezTo>
                    <a:pt x="2655023" y="2176093"/>
                    <a:pt x="2672861" y="2176887"/>
                    <a:pt x="2452271" y="2177835"/>
                  </a:cubicBezTo>
                  <a:close/>
                  <a:moveTo>
                    <a:pt x="2447760" y="1932593"/>
                  </a:moveTo>
                  <a:cubicBezTo>
                    <a:pt x="2446107" y="1834191"/>
                    <a:pt x="2446991" y="1835780"/>
                    <a:pt x="2444864" y="1699060"/>
                  </a:cubicBezTo>
                  <a:cubicBezTo>
                    <a:pt x="2684586" y="1699022"/>
                    <a:pt x="2647924" y="1686288"/>
                    <a:pt x="2648705" y="1736686"/>
                  </a:cubicBezTo>
                  <a:cubicBezTo>
                    <a:pt x="2649910" y="1814257"/>
                    <a:pt x="2650282" y="1821201"/>
                    <a:pt x="2651717" y="1911429"/>
                  </a:cubicBezTo>
                  <a:cubicBezTo>
                    <a:pt x="2652165" y="1939152"/>
                    <a:pt x="2684727" y="1932337"/>
                    <a:pt x="2447760" y="1932593"/>
                  </a:cubicBezTo>
                  <a:close/>
                  <a:moveTo>
                    <a:pt x="2444928" y="2433851"/>
                  </a:moveTo>
                  <a:cubicBezTo>
                    <a:pt x="2446222" y="2519762"/>
                    <a:pt x="2449413" y="2578706"/>
                    <a:pt x="2449477" y="2666641"/>
                  </a:cubicBezTo>
                  <a:cubicBezTo>
                    <a:pt x="2382111" y="2666769"/>
                    <a:pt x="2355443" y="2665847"/>
                    <a:pt x="2245263" y="2665847"/>
                  </a:cubicBezTo>
                  <a:cubicBezTo>
                    <a:pt x="2242649" y="2570187"/>
                    <a:pt x="2243982" y="2519788"/>
                    <a:pt x="2242573" y="2433800"/>
                  </a:cubicBezTo>
                  <a:cubicBezTo>
                    <a:pt x="2268830" y="2433967"/>
                    <a:pt x="2274378" y="2433928"/>
                    <a:pt x="2444928" y="2433851"/>
                  </a:cubicBezTo>
                  <a:close/>
                  <a:moveTo>
                    <a:pt x="2282016" y="2422027"/>
                  </a:moveTo>
                  <a:cubicBezTo>
                    <a:pt x="2231513" y="2422027"/>
                    <a:pt x="2243290" y="2436478"/>
                    <a:pt x="2240625" y="2348158"/>
                  </a:cubicBezTo>
                  <a:cubicBezTo>
                    <a:pt x="2239048" y="2296068"/>
                    <a:pt x="2237908" y="2237547"/>
                    <a:pt x="2238177" y="2189403"/>
                  </a:cubicBezTo>
                  <a:cubicBezTo>
                    <a:pt x="2245212" y="2189442"/>
                    <a:pt x="2416159" y="2189813"/>
                    <a:pt x="2441980" y="2189775"/>
                  </a:cubicBezTo>
                  <a:cubicBezTo>
                    <a:pt x="2444992" y="2356959"/>
                    <a:pt x="2443428" y="2330043"/>
                    <a:pt x="2444748" y="2421963"/>
                  </a:cubicBezTo>
                  <a:lnTo>
                    <a:pt x="2282016" y="2422027"/>
                  </a:lnTo>
                  <a:close/>
                  <a:moveTo>
                    <a:pt x="2238638" y="2872874"/>
                  </a:moveTo>
                  <a:cubicBezTo>
                    <a:pt x="2238690" y="2919916"/>
                    <a:pt x="2275314" y="2912690"/>
                    <a:pt x="2051455" y="2911793"/>
                  </a:cubicBezTo>
                  <a:cubicBezTo>
                    <a:pt x="2036501" y="2911729"/>
                    <a:pt x="2031375" y="2945743"/>
                    <a:pt x="2032964" y="2698259"/>
                  </a:cubicBezTo>
                  <a:cubicBezTo>
                    <a:pt x="2033131" y="2670984"/>
                    <a:pt x="2000774" y="2677748"/>
                    <a:pt x="2235114" y="2677748"/>
                  </a:cubicBezTo>
                  <a:cubicBezTo>
                    <a:pt x="2236883" y="2736436"/>
                    <a:pt x="2238536" y="2780108"/>
                    <a:pt x="2238638" y="2872874"/>
                  </a:cubicBezTo>
                  <a:close/>
                  <a:moveTo>
                    <a:pt x="2033054" y="2665962"/>
                  </a:moveTo>
                  <a:cubicBezTo>
                    <a:pt x="2032887" y="2556812"/>
                    <a:pt x="2029107" y="2519878"/>
                    <a:pt x="2028017" y="2433967"/>
                  </a:cubicBezTo>
                  <a:cubicBezTo>
                    <a:pt x="2123960" y="2432762"/>
                    <a:pt x="2083902" y="2432468"/>
                    <a:pt x="2232064" y="2433723"/>
                  </a:cubicBezTo>
                  <a:cubicBezTo>
                    <a:pt x="2233564" y="2525630"/>
                    <a:pt x="2232052" y="2566446"/>
                    <a:pt x="2234743" y="2665847"/>
                  </a:cubicBezTo>
                  <a:cubicBezTo>
                    <a:pt x="2052788" y="2665859"/>
                    <a:pt x="2107289" y="2665847"/>
                    <a:pt x="2033054" y="2665962"/>
                  </a:cubicBezTo>
                  <a:close/>
                  <a:moveTo>
                    <a:pt x="2205205" y="2421527"/>
                  </a:moveTo>
                  <a:cubicBezTo>
                    <a:pt x="2155946" y="2420861"/>
                    <a:pt x="2101830" y="2420797"/>
                    <a:pt x="2051366" y="2421681"/>
                  </a:cubicBezTo>
                  <a:cubicBezTo>
                    <a:pt x="2012589" y="2422360"/>
                    <a:pt x="2033989" y="2451684"/>
                    <a:pt x="2025314" y="2188814"/>
                  </a:cubicBezTo>
                  <a:cubicBezTo>
                    <a:pt x="2197837" y="2188417"/>
                    <a:pt x="2147834" y="2188635"/>
                    <a:pt x="2227682" y="2189314"/>
                  </a:cubicBezTo>
                  <a:cubicBezTo>
                    <a:pt x="2226247" y="2451466"/>
                    <a:pt x="2249556" y="2422065"/>
                    <a:pt x="2205205" y="2421527"/>
                  </a:cubicBezTo>
                  <a:close/>
                  <a:moveTo>
                    <a:pt x="2227784" y="2173479"/>
                  </a:moveTo>
                  <a:cubicBezTo>
                    <a:pt x="2227733" y="2179975"/>
                    <a:pt x="2248441" y="2176054"/>
                    <a:pt x="2051404" y="2176836"/>
                  </a:cubicBezTo>
                  <a:cubicBezTo>
                    <a:pt x="2015126" y="2176938"/>
                    <a:pt x="2024109" y="2212860"/>
                    <a:pt x="2021251" y="1997148"/>
                  </a:cubicBezTo>
                  <a:cubicBezTo>
                    <a:pt x="2020444" y="1933413"/>
                    <a:pt x="2012525" y="1943777"/>
                    <a:pt x="2051353" y="1944353"/>
                  </a:cubicBezTo>
                  <a:cubicBezTo>
                    <a:pt x="2099369" y="1945122"/>
                    <a:pt x="2117258" y="1944943"/>
                    <a:pt x="2225221" y="1944968"/>
                  </a:cubicBezTo>
                  <a:cubicBezTo>
                    <a:pt x="2227900" y="2114369"/>
                    <a:pt x="2228233" y="2119699"/>
                    <a:pt x="2227784" y="2173479"/>
                  </a:cubicBezTo>
                  <a:close/>
                  <a:moveTo>
                    <a:pt x="2020342" y="1932055"/>
                  </a:moveTo>
                  <a:cubicBezTo>
                    <a:pt x="2018829" y="1833717"/>
                    <a:pt x="2018432" y="1820778"/>
                    <a:pt x="2016561" y="1698676"/>
                  </a:cubicBezTo>
                  <a:cubicBezTo>
                    <a:pt x="2073356" y="1698304"/>
                    <a:pt x="2091450" y="1697164"/>
                    <a:pt x="2220595" y="1698509"/>
                  </a:cubicBezTo>
                  <a:cubicBezTo>
                    <a:pt x="2223338" y="1877685"/>
                    <a:pt x="2222453" y="1770559"/>
                    <a:pt x="2225029" y="1933080"/>
                  </a:cubicBezTo>
                  <a:cubicBezTo>
                    <a:pt x="2016138" y="1933041"/>
                    <a:pt x="2105841" y="1932849"/>
                    <a:pt x="2020342" y="1932055"/>
                  </a:cubicBezTo>
                  <a:close/>
                  <a:moveTo>
                    <a:pt x="2017010" y="2348350"/>
                  </a:moveTo>
                  <a:cubicBezTo>
                    <a:pt x="2016702" y="2443152"/>
                    <a:pt x="2060144" y="2422808"/>
                    <a:pt x="1814270" y="2422424"/>
                  </a:cubicBezTo>
                  <a:cubicBezTo>
                    <a:pt x="1811771" y="2263170"/>
                    <a:pt x="1811182" y="2224493"/>
                    <a:pt x="1810592" y="2190031"/>
                  </a:cubicBezTo>
                  <a:cubicBezTo>
                    <a:pt x="1905202" y="2190006"/>
                    <a:pt x="1861735" y="2189096"/>
                    <a:pt x="2014780" y="2188840"/>
                  </a:cubicBezTo>
                  <a:cubicBezTo>
                    <a:pt x="2016190" y="2231001"/>
                    <a:pt x="2017202" y="2286639"/>
                    <a:pt x="2017010" y="2348350"/>
                  </a:cubicBezTo>
                  <a:close/>
                  <a:moveTo>
                    <a:pt x="1974542" y="2176977"/>
                  </a:moveTo>
                  <a:cubicBezTo>
                    <a:pt x="1792216" y="2176977"/>
                    <a:pt x="1810451" y="2181883"/>
                    <a:pt x="1810298" y="2173441"/>
                  </a:cubicBezTo>
                  <a:cubicBezTo>
                    <a:pt x="1805697" y="1913786"/>
                    <a:pt x="1805582" y="1944661"/>
                    <a:pt x="1820793" y="1944661"/>
                  </a:cubicBezTo>
                  <a:cubicBezTo>
                    <a:pt x="2048521" y="1944661"/>
                    <a:pt x="2009834" y="1927007"/>
                    <a:pt x="2010743" y="1997353"/>
                  </a:cubicBezTo>
                  <a:cubicBezTo>
                    <a:pt x="2011858" y="2081509"/>
                    <a:pt x="2012422" y="2121979"/>
                    <a:pt x="2014255" y="2173800"/>
                  </a:cubicBezTo>
                  <a:cubicBezTo>
                    <a:pt x="2014408" y="2177989"/>
                    <a:pt x="2020380" y="2176977"/>
                    <a:pt x="1974542" y="2176977"/>
                  </a:cubicBezTo>
                  <a:close/>
                  <a:moveTo>
                    <a:pt x="1974542" y="1931875"/>
                  </a:moveTo>
                  <a:cubicBezTo>
                    <a:pt x="1781439" y="1931875"/>
                    <a:pt x="1808388" y="1941125"/>
                    <a:pt x="1807901" y="1911211"/>
                  </a:cubicBezTo>
                  <a:cubicBezTo>
                    <a:pt x="1804082" y="1667276"/>
                    <a:pt x="1794228" y="1698714"/>
                    <a:pt x="1820780" y="1698714"/>
                  </a:cubicBezTo>
                  <a:cubicBezTo>
                    <a:pt x="1957678" y="1698778"/>
                    <a:pt x="1980450" y="1698843"/>
                    <a:pt x="2006066" y="1698727"/>
                  </a:cubicBezTo>
                  <a:cubicBezTo>
                    <a:pt x="2010218" y="1970539"/>
                    <a:pt x="2024545" y="1931875"/>
                    <a:pt x="1974542" y="1931875"/>
                  </a:cubicBezTo>
                  <a:close/>
                  <a:moveTo>
                    <a:pt x="1803775" y="2422398"/>
                  </a:moveTo>
                  <a:cubicBezTo>
                    <a:pt x="1745622" y="2422168"/>
                    <a:pt x="1683958" y="2419400"/>
                    <a:pt x="1600856" y="2421527"/>
                  </a:cubicBezTo>
                  <a:cubicBezTo>
                    <a:pt x="1599856" y="2345929"/>
                    <a:pt x="1601817" y="2284487"/>
                    <a:pt x="1598126" y="2189506"/>
                  </a:cubicBezTo>
                  <a:cubicBezTo>
                    <a:pt x="1642516" y="2190313"/>
                    <a:pt x="1666787" y="2190082"/>
                    <a:pt x="1800071" y="2190031"/>
                  </a:cubicBezTo>
                  <a:cubicBezTo>
                    <a:pt x="1800879" y="2235933"/>
                    <a:pt x="1801263" y="2261837"/>
                    <a:pt x="1803775" y="2422398"/>
                  </a:cubicBezTo>
                  <a:close/>
                  <a:moveTo>
                    <a:pt x="1594384" y="1931107"/>
                  </a:moveTo>
                  <a:cubicBezTo>
                    <a:pt x="1593359" y="1844235"/>
                    <a:pt x="1591360" y="1816435"/>
                    <a:pt x="1589835" y="1699047"/>
                  </a:cubicBezTo>
                  <a:cubicBezTo>
                    <a:pt x="1604047" y="1699047"/>
                    <a:pt x="1734922" y="1698894"/>
                    <a:pt x="1792703" y="1698740"/>
                  </a:cubicBezTo>
                  <a:cubicBezTo>
                    <a:pt x="1794664" y="1836177"/>
                    <a:pt x="1796548" y="1831975"/>
                    <a:pt x="1797713" y="1932670"/>
                  </a:cubicBezTo>
                  <a:cubicBezTo>
                    <a:pt x="1702270" y="1932145"/>
                    <a:pt x="1794164" y="1930940"/>
                    <a:pt x="1594384" y="1931107"/>
                  </a:cubicBezTo>
                  <a:close/>
                  <a:moveTo>
                    <a:pt x="1590091" y="2421822"/>
                  </a:moveTo>
                  <a:cubicBezTo>
                    <a:pt x="1494392" y="2424576"/>
                    <a:pt x="1443211" y="2421553"/>
                    <a:pt x="1388941" y="2421104"/>
                  </a:cubicBezTo>
                  <a:cubicBezTo>
                    <a:pt x="1384597" y="2145859"/>
                    <a:pt x="1368155" y="2190339"/>
                    <a:pt x="1436611" y="2189237"/>
                  </a:cubicBezTo>
                  <a:cubicBezTo>
                    <a:pt x="1487177" y="2188417"/>
                    <a:pt x="1535412" y="2188340"/>
                    <a:pt x="1587605" y="2189327"/>
                  </a:cubicBezTo>
                  <a:cubicBezTo>
                    <a:pt x="1589989" y="2250423"/>
                    <a:pt x="1591001" y="2421783"/>
                    <a:pt x="1590091" y="2421822"/>
                  </a:cubicBezTo>
                  <a:close/>
                  <a:moveTo>
                    <a:pt x="1513396" y="1931171"/>
                  </a:moveTo>
                  <a:cubicBezTo>
                    <a:pt x="1441967" y="1931171"/>
                    <a:pt x="1439789" y="1932004"/>
                    <a:pt x="1380227" y="1932170"/>
                  </a:cubicBezTo>
                  <a:cubicBezTo>
                    <a:pt x="1377971" y="1769278"/>
                    <a:pt x="1377549" y="1740594"/>
                    <a:pt x="1376831" y="1700136"/>
                  </a:cubicBezTo>
                  <a:cubicBezTo>
                    <a:pt x="1612350" y="1699419"/>
                    <a:pt x="1579045" y="1684046"/>
                    <a:pt x="1579878" y="1736699"/>
                  </a:cubicBezTo>
                  <a:cubicBezTo>
                    <a:pt x="1583569" y="1972282"/>
                    <a:pt x="1603239" y="1931094"/>
                    <a:pt x="1513396" y="1931171"/>
                  </a:cubicBezTo>
                  <a:close/>
                  <a:moveTo>
                    <a:pt x="1378458" y="2421040"/>
                  </a:moveTo>
                  <a:cubicBezTo>
                    <a:pt x="1280645" y="2420553"/>
                    <a:pt x="1274583" y="2423666"/>
                    <a:pt x="1175052" y="2422782"/>
                  </a:cubicBezTo>
                  <a:cubicBezTo>
                    <a:pt x="1170221" y="2152303"/>
                    <a:pt x="1154177" y="2188251"/>
                    <a:pt x="1206012" y="2188251"/>
                  </a:cubicBezTo>
                  <a:cubicBezTo>
                    <a:pt x="1281644" y="2188251"/>
                    <a:pt x="1283207" y="2189852"/>
                    <a:pt x="1359672" y="2189852"/>
                  </a:cubicBezTo>
                  <a:cubicBezTo>
                    <a:pt x="1380124" y="2189852"/>
                    <a:pt x="1374306" y="2158144"/>
                    <a:pt x="1378458" y="2421040"/>
                  </a:cubicBezTo>
                  <a:close/>
                  <a:moveTo>
                    <a:pt x="1359672" y="2177963"/>
                  </a:moveTo>
                  <a:cubicBezTo>
                    <a:pt x="1358532" y="2177963"/>
                    <a:pt x="1169965" y="2177361"/>
                    <a:pt x="1169952" y="2173569"/>
                  </a:cubicBezTo>
                  <a:cubicBezTo>
                    <a:pt x="1169401" y="1909149"/>
                    <a:pt x="1147078" y="1944789"/>
                    <a:pt x="1206012" y="1944789"/>
                  </a:cubicBezTo>
                  <a:cubicBezTo>
                    <a:pt x="1402716" y="1944789"/>
                    <a:pt x="1369975" y="1926328"/>
                    <a:pt x="1370347" y="1998775"/>
                  </a:cubicBezTo>
                  <a:cubicBezTo>
                    <a:pt x="1371423" y="2205225"/>
                    <a:pt x="1381739" y="2177963"/>
                    <a:pt x="1359672" y="2177963"/>
                  </a:cubicBezTo>
                  <a:close/>
                  <a:moveTo>
                    <a:pt x="1359672" y="1932209"/>
                  </a:moveTo>
                  <a:cubicBezTo>
                    <a:pt x="1135673" y="1932209"/>
                    <a:pt x="1165672" y="1942099"/>
                    <a:pt x="1165185" y="1911263"/>
                  </a:cubicBezTo>
                  <a:cubicBezTo>
                    <a:pt x="1163814" y="1823994"/>
                    <a:pt x="1165557" y="1823942"/>
                    <a:pt x="1164185" y="1736469"/>
                  </a:cubicBezTo>
                  <a:cubicBezTo>
                    <a:pt x="1163455" y="1689875"/>
                    <a:pt x="1155010" y="1699393"/>
                    <a:pt x="1206012" y="1699393"/>
                  </a:cubicBezTo>
                  <a:cubicBezTo>
                    <a:pt x="1398731" y="1699393"/>
                    <a:pt x="1366195" y="1688324"/>
                    <a:pt x="1366951" y="1736673"/>
                  </a:cubicBezTo>
                  <a:cubicBezTo>
                    <a:pt x="1370526" y="1962379"/>
                    <a:pt x="1372948" y="1932209"/>
                    <a:pt x="1359672" y="1932209"/>
                  </a:cubicBezTo>
                  <a:close/>
                  <a:moveTo>
                    <a:pt x="1164544" y="2422667"/>
                  </a:moveTo>
                  <a:cubicBezTo>
                    <a:pt x="1088451" y="2421694"/>
                    <a:pt x="1140914" y="2420592"/>
                    <a:pt x="961369" y="2421284"/>
                  </a:cubicBezTo>
                  <a:cubicBezTo>
                    <a:pt x="956832" y="2154135"/>
                    <a:pt x="947657" y="2188251"/>
                    <a:pt x="975542" y="2188020"/>
                  </a:cubicBezTo>
                  <a:cubicBezTo>
                    <a:pt x="1021969" y="2187648"/>
                    <a:pt x="1059939" y="2187508"/>
                    <a:pt x="1129112" y="2187969"/>
                  </a:cubicBezTo>
                  <a:cubicBezTo>
                    <a:pt x="1166953" y="2188263"/>
                    <a:pt x="1159585" y="2148882"/>
                    <a:pt x="1164544" y="2422667"/>
                  </a:cubicBezTo>
                  <a:close/>
                  <a:moveTo>
                    <a:pt x="954705" y="2679068"/>
                  </a:moveTo>
                  <a:cubicBezTo>
                    <a:pt x="958088" y="2859076"/>
                    <a:pt x="957242" y="2842358"/>
                    <a:pt x="958011" y="2911076"/>
                  </a:cubicBezTo>
                  <a:cubicBezTo>
                    <a:pt x="925232" y="2910628"/>
                    <a:pt x="915967" y="2910730"/>
                    <a:pt x="754695" y="2910692"/>
                  </a:cubicBezTo>
                  <a:cubicBezTo>
                    <a:pt x="753272" y="2846547"/>
                    <a:pt x="751914" y="2829162"/>
                    <a:pt x="750838" y="2678081"/>
                  </a:cubicBezTo>
                  <a:cubicBezTo>
                    <a:pt x="752260" y="2678094"/>
                    <a:pt x="953642" y="2679068"/>
                    <a:pt x="954705" y="2679068"/>
                  </a:cubicBezTo>
                  <a:close/>
                  <a:moveTo>
                    <a:pt x="750748" y="2666193"/>
                  </a:moveTo>
                  <a:cubicBezTo>
                    <a:pt x="750453" y="2634037"/>
                    <a:pt x="750133" y="2617280"/>
                    <a:pt x="747339" y="2435645"/>
                  </a:cubicBezTo>
                  <a:cubicBezTo>
                    <a:pt x="747250" y="2429662"/>
                    <a:pt x="736678" y="2433928"/>
                    <a:pt x="951066" y="2433224"/>
                  </a:cubicBezTo>
                  <a:cubicBezTo>
                    <a:pt x="952386" y="2512908"/>
                    <a:pt x="952450" y="2554262"/>
                    <a:pt x="954487" y="2667179"/>
                  </a:cubicBezTo>
                  <a:cubicBezTo>
                    <a:pt x="953437" y="2667166"/>
                    <a:pt x="751722" y="2666193"/>
                    <a:pt x="750748" y="2666193"/>
                  </a:cubicBezTo>
                  <a:close/>
                  <a:moveTo>
                    <a:pt x="898654" y="2922619"/>
                  </a:moveTo>
                  <a:cubicBezTo>
                    <a:pt x="976592" y="2922619"/>
                    <a:pt x="956448" y="2880278"/>
                    <a:pt x="960433" y="3135244"/>
                  </a:cubicBezTo>
                  <a:cubicBezTo>
                    <a:pt x="960946" y="3167835"/>
                    <a:pt x="987869" y="3155883"/>
                    <a:pt x="758091" y="3155050"/>
                  </a:cubicBezTo>
                  <a:cubicBezTo>
                    <a:pt x="756579" y="3076326"/>
                    <a:pt x="756835" y="3016050"/>
                    <a:pt x="754951" y="2922593"/>
                  </a:cubicBezTo>
                  <a:lnTo>
                    <a:pt x="898654" y="2922619"/>
                  </a:lnTo>
                  <a:close/>
                  <a:moveTo>
                    <a:pt x="1129176" y="2176067"/>
                  </a:moveTo>
                  <a:cubicBezTo>
                    <a:pt x="1082134" y="2175696"/>
                    <a:pt x="1029107" y="2175657"/>
                    <a:pt x="975439" y="2176093"/>
                  </a:cubicBezTo>
                  <a:cubicBezTo>
                    <a:pt x="948426" y="2176311"/>
                    <a:pt x="957050" y="2211682"/>
                    <a:pt x="953129" y="1943406"/>
                  </a:cubicBezTo>
                  <a:cubicBezTo>
                    <a:pt x="1032938" y="1945122"/>
                    <a:pt x="985588" y="1945314"/>
                    <a:pt x="1155292" y="1944840"/>
                  </a:cubicBezTo>
                  <a:cubicBezTo>
                    <a:pt x="1160700" y="2212681"/>
                    <a:pt x="1171054" y="2176349"/>
                    <a:pt x="1129176" y="2176067"/>
                  </a:cubicBezTo>
                  <a:close/>
                  <a:moveTo>
                    <a:pt x="950874" y="2421322"/>
                  </a:moveTo>
                  <a:cubicBezTo>
                    <a:pt x="827546" y="2421770"/>
                    <a:pt x="837016" y="2420694"/>
                    <a:pt x="747096" y="2420681"/>
                  </a:cubicBezTo>
                  <a:cubicBezTo>
                    <a:pt x="742841" y="2171942"/>
                    <a:pt x="740419" y="2188801"/>
                    <a:pt x="744969" y="2188789"/>
                  </a:cubicBezTo>
                  <a:cubicBezTo>
                    <a:pt x="746481" y="2188789"/>
                    <a:pt x="945145" y="2188225"/>
                    <a:pt x="946260" y="2188212"/>
                  </a:cubicBezTo>
                  <a:cubicBezTo>
                    <a:pt x="948259" y="2311634"/>
                    <a:pt x="950323" y="2389538"/>
                    <a:pt x="950874" y="2421322"/>
                  </a:cubicBezTo>
                  <a:close/>
                  <a:moveTo>
                    <a:pt x="742354" y="2173505"/>
                  </a:moveTo>
                  <a:cubicBezTo>
                    <a:pt x="741650" y="2121915"/>
                    <a:pt x="737536" y="1943815"/>
                    <a:pt x="744981" y="1943815"/>
                  </a:cubicBezTo>
                  <a:cubicBezTo>
                    <a:pt x="982321" y="1943815"/>
                    <a:pt x="942467" y="1925022"/>
                    <a:pt x="943390" y="1998813"/>
                  </a:cubicBezTo>
                  <a:cubicBezTo>
                    <a:pt x="944184" y="2062446"/>
                    <a:pt x="944671" y="2089093"/>
                    <a:pt x="946081" y="2176311"/>
                  </a:cubicBezTo>
                  <a:cubicBezTo>
                    <a:pt x="717084" y="2177617"/>
                    <a:pt x="742418" y="2178258"/>
                    <a:pt x="742354" y="2173505"/>
                  </a:cubicBezTo>
                  <a:close/>
                  <a:moveTo>
                    <a:pt x="898654" y="1930992"/>
                  </a:moveTo>
                  <a:cubicBezTo>
                    <a:pt x="710882" y="1930992"/>
                    <a:pt x="740650" y="1941356"/>
                    <a:pt x="740176" y="1911211"/>
                  </a:cubicBezTo>
                  <a:cubicBezTo>
                    <a:pt x="736460" y="1673425"/>
                    <a:pt x="729835" y="1699022"/>
                    <a:pt x="744969" y="1699022"/>
                  </a:cubicBezTo>
                  <a:cubicBezTo>
                    <a:pt x="974209" y="1699022"/>
                    <a:pt x="938200" y="1687517"/>
                    <a:pt x="938969" y="1736699"/>
                  </a:cubicBezTo>
                  <a:cubicBezTo>
                    <a:pt x="942595" y="1967746"/>
                    <a:pt x="954603" y="1930992"/>
                    <a:pt x="898654" y="1930992"/>
                  </a:cubicBezTo>
                  <a:close/>
                  <a:moveTo>
                    <a:pt x="736793" y="2432583"/>
                  </a:moveTo>
                  <a:cubicBezTo>
                    <a:pt x="736806" y="2433710"/>
                    <a:pt x="739907" y="2629284"/>
                    <a:pt x="740240" y="2666193"/>
                  </a:cubicBezTo>
                  <a:cubicBezTo>
                    <a:pt x="676616" y="2666167"/>
                    <a:pt x="752491" y="2666052"/>
                    <a:pt x="537731" y="2665488"/>
                  </a:cubicBezTo>
                  <a:cubicBezTo>
                    <a:pt x="537270" y="2629719"/>
                    <a:pt x="536744" y="2598128"/>
                    <a:pt x="534194" y="2435658"/>
                  </a:cubicBezTo>
                  <a:cubicBezTo>
                    <a:pt x="534168" y="2433288"/>
                    <a:pt x="516587" y="2432775"/>
                    <a:pt x="736793" y="2432583"/>
                  </a:cubicBezTo>
                  <a:close/>
                  <a:moveTo>
                    <a:pt x="740343" y="2678081"/>
                  </a:moveTo>
                  <a:cubicBezTo>
                    <a:pt x="741496" y="2835734"/>
                    <a:pt x="742790" y="2847431"/>
                    <a:pt x="744187" y="2910692"/>
                  </a:cubicBezTo>
                  <a:cubicBezTo>
                    <a:pt x="743085" y="2910692"/>
                    <a:pt x="542729" y="2911076"/>
                    <a:pt x="541216" y="2911089"/>
                  </a:cubicBezTo>
                  <a:cubicBezTo>
                    <a:pt x="537859" y="2693134"/>
                    <a:pt x="539012" y="2769053"/>
                    <a:pt x="537872" y="2677377"/>
                  </a:cubicBezTo>
                  <a:cubicBezTo>
                    <a:pt x="731078" y="2677825"/>
                    <a:pt x="668850" y="2678056"/>
                    <a:pt x="740343" y="2678081"/>
                  </a:cubicBezTo>
                  <a:close/>
                  <a:moveTo>
                    <a:pt x="744443" y="2922593"/>
                  </a:moveTo>
                  <a:cubicBezTo>
                    <a:pt x="746442" y="3021610"/>
                    <a:pt x="745866" y="3064296"/>
                    <a:pt x="747596" y="3155024"/>
                  </a:cubicBezTo>
                  <a:cubicBezTo>
                    <a:pt x="746314" y="3155024"/>
                    <a:pt x="724196" y="3154935"/>
                    <a:pt x="544087" y="3155460"/>
                  </a:cubicBezTo>
                  <a:cubicBezTo>
                    <a:pt x="542331" y="3047539"/>
                    <a:pt x="543562" y="3063387"/>
                    <a:pt x="541409" y="2922990"/>
                  </a:cubicBezTo>
                  <a:cubicBezTo>
                    <a:pt x="543933" y="2922990"/>
                    <a:pt x="732090" y="2922593"/>
                    <a:pt x="744443" y="2922593"/>
                  </a:cubicBezTo>
                  <a:close/>
                  <a:moveTo>
                    <a:pt x="744969" y="3166913"/>
                  </a:moveTo>
                  <a:cubicBezTo>
                    <a:pt x="749287" y="3166913"/>
                    <a:pt x="747301" y="3160738"/>
                    <a:pt x="749441" y="3222769"/>
                  </a:cubicBezTo>
                  <a:cubicBezTo>
                    <a:pt x="756297" y="3421891"/>
                    <a:pt x="754772" y="3401804"/>
                    <a:pt x="744969" y="3401804"/>
                  </a:cubicBezTo>
                  <a:cubicBezTo>
                    <a:pt x="743700" y="3401804"/>
                    <a:pt x="548675" y="3401842"/>
                    <a:pt x="548546" y="3397230"/>
                  </a:cubicBezTo>
                  <a:cubicBezTo>
                    <a:pt x="546945" y="3340580"/>
                    <a:pt x="547073" y="3338235"/>
                    <a:pt x="544292" y="3167374"/>
                  </a:cubicBezTo>
                  <a:cubicBezTo>
                    <a:pt x="545714" y="3167374"/>
                    <a:pt x="743828" y="3166913"/>
                    <a:pt x="744969" y="3166913"/>
                  </a:cubicBezTo>
                  <a:close/>
                  <a:moveTo>
                    <a:pt x="591360" y="3412257"/>
                  </a:moveTo>
                  <a:cubicBezTo>
                    <a:pt x="667850" y="3412257"/>
                    <a:pt x="668119" y="3413705"/>
                    <a:pt x="744981" y="3413705"/>
                  </a:cubicBezTo>
                  <a:cubicBezTo>
                    <a:pt x="757360" y="3413705"/>
                    <a:pt x="751222" y="3388044"/>
                    <a:pt x="754836" y="3644881"/>
                  </a:cubicBezTo>
                  <a:cubicBezTo>
                    <a:pt x="749838" y="3644868"/>
                    <a:pt x="554595" y="3645970"/>
                    <a:pt x="553647" y="3645982"/>
                  </a:cubicBezTo>
                  <a:cubicBezTo>
                    <a:pt x="549072" y="3370673"/>
                    <a:pt x="534476" y="3412257"/>
                    <a:pt x="591360" y="3412257"/>
                  </a:cubicBezTo>
                  <a:close/>
                  <a:moveTo>
                    <a:pt x="758334" y="3166938"/>
                  </a:moveTo>
                  <a:cubicBezTo>
                    <a:pt x="826610" y="3167208"/>
                    <a:pt x="822510" y="3169142"/>
                    <a:pt x="898654" y="3169142"/>
                  </a:cubicBezTo>
                  <a:cubicBezTo>
                    <a:pt x="980539" y="3169142"/>
                    <a:pt x="959075" y="3120601"/>
                    <a:pt x="965995" y="3397589"/>
                  </a:cubicBezTo>
                  <a:cubicBezTo>
                    <a:pt x="966123" y="3402752"/>
                    <a:pt x="991714" y="3401394"/>
                    <a:pt x="763050" y="3401791"/>
                  </a:cubicBezTo>
                  <a:cubicBezTo>
                    <a:pt x="762512" y="3268594"/>
                    <a:pt x="759462" y="3219387"/>
                    <a:pt x="758334" y="3166938"/>
                  </a:cubicBezTo>
                  <a:close/>
                  <a:moveTo>
                    <a:pt x="966392" y="3413346"/>
                  </a:moveTo>
                  <a:cubicBezTo>
                    <a:pt x="969788" y="3552436"/>
                    <a:pt x="967263" y="3561826"/>
                    <a:pt x="968353" y="3645906"/>
                  </a:cubicBezTo>
                  <a:cubicBezTo>
                    <a:pt x="779914" y="3646033"/>
                    <a:pt x="852906" y="3645149"/>
                    <a:pt x="765318" y="3644893"/>
                  </a:cubicBezTo>
                  <a:cubicBezTo>
                    <a:pt x="765305" y="3643881"/>
                    <a:pt x="763127" y="3414679"/>
                    <a:pt x="763114" y="3413679"/>
                  </a:cubicBezTo>
                  <a:cubicBezTo>
                    <a:pt x="820741" y="3413590"/>
                    <a:pt x="881303" y="3412475"/>
                    <a:pt x="966392" y="3413346"/>
                  </a:cubicBezTo>
                  <a:close/>
                  <a:moveTo>
                    <a:pt x="968532" y="3657794"/>
                  </a:moveTo>
                  <a:cubicBezTo>
                    <a:pt x="968545" y="3658742"/>
                    <a:pt x="971608" y="3854483"/>
                    <a:pt x="972517" y="3890853"/>
                  </a:cubicBezTo>
                  <a:cubicBezTo>
                    <a:pt x="862478" y="3890136"/>
                    <a:pt x="817576" y="3891263"/>
                    <a:pt x="769829" y="3891404"/>
                  </a:cubicBezTo>
                  <a:cubicBezTo>
                    <a:pt x="769816" y="3890494"/>
                    <a:pt x="765575" y="3660920"/>
                    <a:pt x="765510" y="3656795"/>
                  </a:cubicBezTo>
                  <a:cubicBezTo>
                    <a:pt x="861889" y="3657102"/>
                    <a:pt x="773673" y="3657935"/>
                    <a:pt x="968532" y="3657794"/>
                  </a:cubicBezTo>
                  <a:close/>
                  <a:moveTo>
                    <a:pt x="972812" y="3902767"/>
                  </a:moveTo>
                  <a:cubicBezTo>
                    <a:pt x="976849" y="4051158"/>
                    <a:pt x="975785" y="4066787"/>
                    <a:pt x="976451" y="4135506"/>
                  </a:cubicBezTo>
                  <a:cubicBezTo>
                    <a:pt x="898154" y="4134622"/>
                    <a:pt x="802096" y="4135570"/>
                    <a:pt x="773212" y="4135647"/>
                  </a:cubicBezTo>
                  <a:cubicBezTo>
                    <a:pt x="772558" y="4070221"/>
                    <a:pt x="773481" y="4073052"/>
                    <a:pt x="770047" y="3903293"/>
                  </a:cubicBezTo>
                  <a:cubicBezTo>
                    <a:pt x="833159" y="3903139"/>
                    <a:pt x="856597" y="3902011"/>
                    <a:pt x="972812" y="3902767"/>
                  </a:cubicBezTo>
                  <a:close/>
                  <a:moveTo>
                    <a:pt x="975439" y="4147433"/>
                  </a:moveTo>
                  <a:cubicBezTo>
                    <a:pt x="978041" y="4147446"/>
                    <a:pt x="975273" y="4133917"/>
                    <a:pt x="980104" y="4379582"/>
                  </a:cubicBezTo>
                  <a:cubicBezTo>
                    <a:pt x="863593" y="4378929"/>
                    <a:pt x="830916" y="4379633"/>
                    <a:pt x="778274" y="4379774"/>
                  </a:cubicBezTo>
                  <a:cubicBezTo>
                    <a:pt x="776454" y="4258594"/>
                    <a:pt x="774673" y="4264462"/>
                    <a:pt x="773327" y="4147561"/>
                  </a:cubicBezTo>
                  <a:cubicBezTo>
                    <a:pt x="837247" y="4147420"/>
                    <a:pt x="879894" y="4146523"/>
                    <a:pt x="975439" y="4147433"/>
                  </a:cubicBezTo>
                  <a:close/>
                  <a:moveTo>
                    <a:pt x="979040" y="3659652"/>
                  </a:moveTo>
                  <a:cubicBezTo>
                    <a:pt x="978989" y="3656308"/>
                    <a:pt x="962830" y="3657999"/>
                    <a:pt x="1184010" y="3658486"/>
                  </a:cubicBezTo>
                  <a:cubicBezTo>
                    <a:pt x="1184317" y="3677485"/>
                    <a:pt x="1186778" y="3885101"/>
                    <a:pt x="1186816" y="3890840"/>
                  </a:cubicBezTo>
                  <a:cubicBezTo>
                    <a:pt x="1125857" y="3890878"/>
                    <a:pt x="1060054" y="3891417"/>
                    <a:pt x="982987" y="3890917"/>
                  </a:cubicBezTo>
                  <a:cubicBezTo>
                    <a:pt x="982193" y="3858197"/>
                    <a:pt x="982013" y="3841659"/>
                    <a:pt x="979040" y="3659652"/>
                  </a:cubicBezTo>
                  <a:close/>
                  <a:moveTo>
                    <a:pt x="1186893" y="3902742"/>
                  </a:moveTo>
                  <a:cubicBezTo>
                    <a:pt x="1187367" y="4034247"/>
                    <a:pt x="1188777" y="4062765"/>
                    <a:pt x="1190225" y="4136005"/>
                  </a:cubicBezTo>
                  <a:cubicBezTo>
                    <a:pt x="1031375" y="4135877"/>
                    <a:pt x="1021943" y="4135929"/>
                    <a:pt x="986959" y="4135608"/>
                  </a:cubicBezTo>
                  <a:cubicBezTo>
                    <a:pt x="986357" y="4071066"/>
                    <a:pt x="987267" y="4049223"/>
                    <a:pt x="983320" y="3902831"/>
                  </a:cubicBezTo>
                  <a:cubicBezTo>
                    <a:pt x="1057735" y="3903293"/>
                    <a:pt x="1139825" y="3902780"/>
                    <a:pt x="1186893" y="3902742"/>
                  </a:cubicBezTo>
                  <a:close/>
                  <a:moveTo>
                    <a:pt x="1052314" y="4147792"/>
                  </a:moveTo>
                  <a:cubicBezTo>
                    <a:pt x="1216994" y="4147932"/>
                    <a:pt x="1190302" y="4135723"/>
                    <a:pt x="1191058" y="4184559"/>
                  </a:cubicBezTo>
                  <a:cubicBezTo>
                    <a:pt x="1192262" y="4261579"/>
                    <a:pt x="1192147" y="4273084"/>
                    <a:pt x="1193492" y="4359481"/>
                  </a:cubicBezTo>
                  <a:cubicBezTo>
                    <a:pt x="1193915" y="4386692"/>
                    <a:pt x="1226644" y="4380850"/>
                    <a:pt x="990586" y="4379633"/>
                  </a:cubicBezTo>
                  <a:cubicBezTo>
                    <a:pt x="990278" y="4364119"/>
                    <a:pt x="990483" y="4376828"/>
                    <a:pt x="987549" y="4184354"/>
                  </a:cubicBezTo>
                  <a:cubicBezTo>
                    <a:pt x="986844" y="4137671"/>
                    <a:pt x="974017" y="4147792"/>
                    <a:pt x="1052314" y="4147792"/>
                  </a:cubicBezTo>
                  <a:close/>
                  <a:moveTo>
                    <a:pt x="1188841" y="3412180"/>
                  </a:moveTo>
                  <a:cubicBezTo>
                    <a:pt x="1189751" y="3412180"/>
                    <a:pt x="1350676" y="3411822"/>
                    <a:pt x="1392888" y="3411886"/>
                  </a:cubicBezTo>
                  <a:cubicBezTo>
                    <a:pt x="1396142" y="3687695"/>
                    <a:pt x="1407137" y="3645431"/>
                    <a:pt x="1359672" y="3645431"/>
                  </a:cubicBezTo>
                  <a:cubicBezTo>
                    <a:pt x="1283169" y="3645431"/>
                    <a:pt x="1281490" y="3646623"/>
                    <a:pt x="1206012" y="3646623"/>
                  </a:cubicBezTo>
                  <a:cubicBezTo>
                    <a:pt x="1190724" y="3646623"/>
                    <a:pt x="1193749" y="3677728"/>
                    <a:pt x="1188841" y="3412180"/>
                  </a:cubicBezTo>
                  <a:close/>
                  <a:moveTo>
                    <a:pt x="1206012" y="3658511"/>
                  </a:moveTo>
                  <a:cubicBezTo>
                    <a:pt x="1411212" y="3658511"/>
                    <a:pt x="1395758" y="3654591"/>
                    <a:pt x="1395848" y="3659857"/>
                  </a:cubicBezTo>
                  <a:cubicBezTo>
                    <a:pt x="1400102" y="3930593"/>
                    <a:pt x="1416069" y="3891596"/>
                    <a:pt x="1359672" y="3891635"/>
                  </a:cubicBezTo>
                  <a:cubicBezTo>
                    <a:pt x="1284668" y="3891635"/>
                    <a:pt x="1284720" y="3890840"/>
                    <a:pt x="1206012" y="3890840"/>
                  </a:cubicBezTo>
                  <a:cubicBezTo>
                    <a:pt x="1194236" y="3890840"/>
                    <a:pt x="1197696" y="3899372"/>
                    <a:pt x="1196683" y="3834549"/>
                  </a:cubicBezTo>
                  <a:cubicBezTo>
                    <a:pt x="1193505" y="3631442"/>
                    <a:pt x="1190084" y="3658511"/>
                    <a:pt x="1206012" y="3658511"/>
                  </a:cubicBezTo>
                  <a:close/>
                  <a:moveTo>
                    <a:pt x="1206012" y="3902742"/>
                  </a:moveTo>
                  <a:cubicBezTo>
                    <a:pt x="1431575" y="3902742"/>
                    <a:pt x="1400563" y="3897502"/>
                    <a:pt x="1401179" y="3922266"/>
                  </a:cubicBezTo>
                  <a:cubicBezTo>
                    <a:pt x="1407278" y="4176450"/>
                    <a:pt x="1413647" y="4134686"/>
                    <a:pt x="1359672" y="4134686"/>
                  </a:cubicBezTo>
                  <a:cubicBezTo>
                    <a:pt x="1168440" y="4134686"/>
                    <a:pt x="1201143" y="4152237"/>
                    <a:pt x="1199874" y="4096855"/>
                  </a:cubicBezTo>
                  <a:cubicBezTo>
                    <a:pt x="1194864" y="3878862"/>
                    <a:pt x="1196107" y="3902742"/>
                    <a:pt x="1206012" y="3902742"/>
                  </a:cubicBezTo>
                  <a:close/>
                  <a:moveTo>
                    <a:pt x="1403370" y="3411911"/>
                  </a:moveTo>
                  <a:cubicBezTo>
                    <a:pt x="1609852" y="3412322"/>
                    <a:pt x="1516587" y="3411937"/>
                    <a:pt x="1606046" y="3412603"/>
                  </a:cubicBezTo>
                  <a:cubicBezTo>
                    <a:pt x="1613414" y="3683493"/>
                    <a:pt x="1612825" y="3646110"/>
                    <a:pt x="1590335" y="3645573"/>
                  </a:cubicBezTo>
                  <a:cubicBezTo>
                    <a:pt x="1367310" y="3640166"/>
                    <a:pt x="1405984" y="3671156"/>
                    <a:pt x="1405356" y="3572267"/>
                  </a:cubicBezTo>
                  <a:cubicBezTo>
                    <a:pt x="1404946" y="3505074"/>
                    <a:pt x="1404267" y="3486882"/>
                    <a:pt x="1403370" y="3411911"/>
                  </a:cubicBezTo>
                  <a:close/>
                  <a:moveTo>
                    <a:pt x="1436585" y="3656936"/>
                  </a:moveTo>
                  <a:cubicBezTo>
                    <a:pt x="1627625" y="3655130"/>
                    <a:pt x="1609134" y="3658922"/>
                    <a:pt x="1609160" y="3659857"/>
                  </a:cubicBezTo>
                  <a:cubicBezTo>
                    <a:pt x="1613311" y="3925212"/>
                    <a:pt x="1627036" y="3890827"/>
                    <a:pt x="1590181" y="3891173"/>
                  </a:cubicBezTo>
                  <a:cubicBezTo>
                    <a:pt x="1539076" y="3891583"/>
                    <a:pt x="1546150" y="3891481"/>
                    <a:pt x="1410956" y="3891596"/>
                  </a:cubicBezTo>
                  <a:cubicBezTo>
                    <a:pt x="1405061" y="3619707"/>
                    <a:pt x="1395105" y="3657384"/>
                    <a:pt x="1436585" y="3656936"/>
                  </a:cubicBezTo>
                  <a:close/>
                  <a:moveTo>
                    <a:pt x="1615029" y="3902883"/>
                  </a:moveTo>
                  <a:cubicBezTo>
                    <a:pt x="1618386" y="4081392"/>
                    <a:pt x="1617502" y="4065480"/>
                    <a:pt x="1618335" y="4136121"/>
                  </a:cubicBezTo>
                  <a:cubicBezTo>
                    <a:pt x="1400807" y="4134776"/>
                    <a:pt x="1576265" y="4136236"/>
                    <a:pt x="1414583" y="4134878"/>
                  </a:cubicBezTo>
                  <a:cubicBezTo>
                    <a:pt x="1413993" y="4072322"/>
                    <a:pt x="1414736" y="4054565"/>
                    <a:pt x="1411225" y="3903497"/>
                  </a:cubicBezTo>
                  <a:cubicBezTo>
                    <a:pt x="1606879" y="3903331"/>
                    <a:pt x="1528786" y="3903446"/>
                    <a:pt x="1615029" y="3902883"/>
                  </a:cubicBezTo>
                  <a:close/>
                  <a:moveTo>
                    <a:pt x="1616566" y="3412668"/>
                  </a:moveTo>
                  <a:cubicBezTo>
                    <a:pt x="1737113" y="3413385"/>
                    <a:pt x="1730924" y="3411578"/>
                    <a:pt x="1819934" y="3411553"/>
                  </a:cubicBezTo>
                  <a:cubicBezTo>
                    <a:pt x="1819473" y="3592676"/>
                    <a:pt x="1829327" y="3645098"/>
                    <a:pt x="1820805" y="3645098"/>
                  </a:cubicBezTo>
                  <a:cubicBezTo>
                    <a:pt x="1745545" y="3645098"/>
                    <a:pt x="1700130" y="3647417"/>
                    <a:pt x="1619463" y="3646175"/>
                  </a:cubicBezTo>
                  <a:cubicBezTo>
                    <a:pt x="1618424" y="3573408"/>
                    <a:pt x="1619347" y="3514310"/>
                    <a:pt x="1616566" y="3412668"/>
                  </a:cubicBezTo>
                  <a:close/>
                  <a:moveTo>
                    <a:pt x="1667081" y="3658384"/>
                  </a:moveTo>
                  <a:cubicBezTo>
                    <a:pt x="1836875" y="3658384"/>
                    <a:pt x="1824458" y="3653797"/>
                    <a:pt x="1824547" y="3659831"/>
                  </a:cubicBezTo>
                  <a:cubicBezTo>
                    <a:pt x="1828571" y="3917461"/>
                    <a:pt x="1830429" y="3889751"/>
                    <a:pt x="1820780" y="3889751"/>
                  </a:cubicBezTo>
                  <a:cubicBezTo>
                    <a:pt x="1585619" y="3889751"/>
                    <a:pt x="1625524" y="3909275"/>
                    <a:pt x="1624358" y="3834523"/>
                  </a:cubicBezTo>
                  <a:cubicBezTo>
                    <a:pt x="1621051" y="3622116"/>
                    <a:pt x="1600766" y="3658384"/>
                    <a:pt x="1667081" y="3658384"/>
                  </a:cubicBezTo>
                  <a:close/>
                  <a:moveTo>
                    <a:pt x="1667081" y="3902742"/>
                  </a:moveTo>
                  <a:cubicBezTo>
                    <a:pt x="1855636" y="3902742"/>
                    <a:pt x="1827982" y="3892544"/>
                    <a:pt x="1828699" y="3922752"/>
                  </a:cubicBezTo>
                  <a:cubicBezTo>
                    <a:pt x="1834773" y="4163408"/>
                    <a:pt x="1832249" y="4134391"/>
                    <a:pt x="1820780" y="4134391"/>
                  </a:cubicBezTo>
                  <a:cubicBezTo>
                    <a:pt x="1596960" y="4134391"/>
                    <a:pt x="1628933" y="4153377"/>
                    <a:pt x="1628458" y="4096919"/>
                  </a:cubicBezTo>
                  <a:cubicBezTo>
                    <a:pt x="1626575" y="3867985"/>
                    <a:pt x="1612760" y="3902742"/>
                    <a:pt x="1667081" y="3902742"/>
                  </a:cubicBezTo>
                  <a:close/>
                  <a:moveTo>
                    <a:pt x="1667081" y="4148150"/>
                  </a:moveTo>
                  <a:cubicBezTo>
                    <a:pt x="1859262" y="4148150"/>
                    <a:pt x="1830878" y="4131201"/>
                    <a:pt x="1831711" y="4184559"/>
                  </a:cubicBezTo>
                  <a:cubicBezTo>
                    <a:pt x="1835209" y="4407958"/>
                    <a:pt x="1844525" y="4380274"/>
                    <a:pt x="1820793" y="4380274"/>
                  </a:cubicBezTo>
                  <a:cubicBezTo>
                    <a:pt x="1602035" y="4380274"/>
                    <a:pt x="1631726" y="4386897"/>
                    <a:pt x="1631278" y="4359277"/>
                  </a:cubicBezTo>
                  <a:cubicBezTo>
                    <a:pt x="1627331" y="4107001"/>
                    <a:pt x="1619937" y="4148150"/>
                    <a:pt x="1667081" y="4148150"/>
                  </a:cubicBezTo>
                  <a:close/>
                  <a:moveTo>
                    <a:pt x="1835043" y="3659626"/>
                  </a:moveTo>
                  <a:cubicBezTo>
                    <a:pt x="1834953" y="3653490"/>
                    <a:pt x="1830814" y="3659319"/>
                    <a:pt x="2037577" y="3658396"/>
                  </a:cubicBezTo>
                  <a:cubicBezTo>
                    <a:pt x="2038859" y="3743936"/>
                    <a:pt x="2038397" y="3808568"/>
                    <a:pt x="2040576" y="3891173"/>
                  </a:cubicBezTo>
                  <a:cubicBezTo>
                    <a:pt x="1926052" y="3892454"/>
                    <a:pt x="1904639" y="3890071"/>
                    <a:pt x="1838451" y="3889790"/>
                  </a:cubicBezTo>
                  <a:cubicBezTo>
                    <a:pt x="1836888" y="3816715"/>
                    <a:pt x="1836375" y="3744909"/>
                    <a:pt x="1835043" y="3659626"/>
                  </a:cubicBezTo>
                  <a:close/>
                  <a:moveTo>
                    <a:pt x="2051430" y="3414038"/>
                  </a:moveTo>
                  <a:cubicBezTo>
                    <a:pt x="2120321" y="3413948"/>
                    <a:pt x="2070677" y="3413948"/>
                    <a:pt x="2247327" y="3413974"/>
                  </a:cubicBezTo>
                  <a:cubicBezTo>
                    <a:pt x="2249582" y="3577712"/>
                    <a:pt x="2250325" y="3558637"/>
                    <a:pt x="2251812" y="3646149"/>
                  </a:cubicBezTo>
                  <a:cubicBezTo>
                    <a:pt x="2089233" y="3646251"/>
                    <a:pt x="2083415" y="3646226"/>
                    <a:pt x="2047893" y="3646431"/>
                  </a:cubicBezTo>
                  <a:cubicBezTo>
                    <a:pt x="2043690" y="3387289"/>
                    <a:pt x="2039102" y="3414064"/>
                    <a:pt x="2051430" y="3414038"/>
                  </a:cubicBezTo>
                  <a:close/>
                  <a:moveTo>
                    <a:pt x="2051443" y="3658332"/>
                  </a:moveTo>
                  <a:cubicBezTo>
                    <a:pt x="2095704" y="3658102"/>
                    <a:pt x="2095012" y="3658153"/>
                    <a:pt x="2251991" y="3658038"/>
                  </a:cubicBezTo>
                  <a:cubicBezTo>
                    <a:pt x="2252004" y="3659101"/>
                    <a:pt x="2255054" y="3859645"/>
                    <a:pt x="2255259" y="3889469"/>
                  </a:cubicBezTo>
                  <a:cubicBezTo>
                    <a:pt x="2254285" y="3889469"/>
                    <a:pt x="2051994" y="3891032"/>
                    <a:pt x="2051071" y="3891045"/>
                  </a:cubicBezTo>
                  <a:cubicBezTo>
                    <a:pt x="2051058" y="3890136"/>
                    <a:pt x="2045586" y="3658371"/>
                    <a:pt x="2051443" y="3658332"/>
                  </a:cubicBezTo>
                  <a:close/>
                  <a:moveTo>
                    <a:pt x="2051494" y="3902947"/>
                  </a:moveTo>
                  <a:cubicBezTo>
                    <a:pt x="2287949" y="3900077"/>
                    <a:pt x="2255336" y="3895055"/>
                    <a:pt x="2255400" y="3922112"/>
                  </a:cubicBezTo>
                  <a:cubicBezTo>
                    <a:pt x="2255925" y="4174042"/>
                    <a:pt x="2275608" y="4136338"/>
                    <a:pt x="2205205" y="4135493"/>
                  </a:cubicBezTo>
                  <a:cubicBezTo>
                    <a:pt x="2156510" y="4134839"/>
                    <a:pt x="2103444" y="4134776"/>
                    <a:pt x="2055326" y="4135608"/>
                  </a:cubicBezTo>
                  <a:cubicBezTo>
                    <a:pt x="2054992" y="4103388"/>
                    <a:pt x="2053339" y="3902921"/>
                    <a:pt x="2051494" y="3902947"/>
                  </a:cubicBezTo>
                  <a:close/>
                  <a:moveTo>
                    <a:pt x="2258001" y="4147830"/>
                  </a:moveTo>
                  <a:cubicBezTo>
                    <a:pt x="2259321" y="4242247"/>
                    <a:pt x="2259911" y="4252624"/>
                    <a:pt x="2261987" y="4379403"/>
                  </a:cubicBezTo>
                  <a:cubicBezTo>
                    <a:pt x="2117784" y="4379428"/>
                    <a:pt x="2099664" y="4379198"/>
                    <a:pt x="2058324" y="4380210"/>
                  </a:cubicBezTo>
                  <a:cubicBezTo>
                    <a:pt x="2057812" y="4352769"/>
                    <a:pt x="2055466" y="4148483"/>
                    <a:pt x="2055454" y="4147523"/>
                  </a:cubicBezTo>
                  <a:cubicBezTo>
                    <a:pt x="2144400" y="4145960"/>
                    <a:pt x="2202604" y="4147650"/>
                    <a:pt x="2258001" y="4147830"/>
                  </a:cubicBezTo>
                  <a:close/>
                  <a:moveTo>
                    <a:pt x="2257835" y="3413987"/>
                  </a:moveTo>
                  <a:cubicBezTo>
                    <a:pt x="2376331" y="3414000"/>
                    <a:pt x="2364644" y="3411412"/>
                    <a:pt x="2459818" y="3412027"/>
                  </a:cubicBezTo>
                  <a:cubicBezTo>
                    <a:pt x="2460485" y="3463233"/>
                    <a:pt x="2461356" y="3521305"/>
                    <a:pt x="2462637" y="3572473"/>
                  </a:cubicBezTo>
                  <a:cubicBezTo>
                    <a:pt x="2464957" y="3668645"/>
                    <a:pt x="2502965" y="3646136"/>
                    <a:pt x="2282016" y="3646136"/>
                  </a:cubicBezTo>
                  <a:cubicBezTo>
                    <a:pt x="2255438" y="3646149"/>
                    <a:pt x="2261538" y="3684159"/>
                    <a:pt x="2257835" y="3413987"/>
                  </a:cubicBezTo>
                  <a:close/>
                  <a:moveTo>
                    <a:pt x="2282016" y="3658025"/>
                  </a:moveTo>
                  <a:cubicBezTo>
                    <a:pt x="2283156" y="3658025"/>
                    <a:pt x="2464368" y="3658217"/>
                    <a:pt x="2464393" y="3659831"/>
                  </a:cubicBezTo>
                  <a:cubicBezTo>
                    <a:pt x="2468583" y="3926903"/>
                    <a:pt x="2479079" y="3890482"/>
                    <a:pt x="2435753" y="3890482"/>
                  </a:cubicBezTo>
                  <a:cubicBezTo>
                    <a:pt x="2362722" y="3890482"/>
                    <a:pt x="2357801" y="3889418"/>
                    <a:pt x="2282016" y="3889418"/>
                  </a:cubicBezTo>
                  <a:cubicBezTo>
                    <a:pt x="2261320" y="3889418"/>
                    <a:pt x="2266151" y="3900461"/>
                    <a:pt x="2265113" y="3834523"/>
                  </a:cubicBezTo>
                  <a:cubicBezTo>
                    <a:pt x="2261820" y="3623819"/>
                    <a:pt x="2254349" y="3658050"/>
                    <a:pt x="2282016" y="3658025"/>
                  </a:cubicBezTo>
                  <a:close/>
                  <a:moveTo>
                    <a:pt x="2282016" y="3901319"/>
                  </a:moveTo>
                  <a:cubicBezTo>
                    <a:pt x="2497724" y="3901319"/>
                    <a:pt x="2467802" y="3898463"/>
                    <a:pt x="2467994" y="3922189"/>
                  </a:cubicBezTo>
                  <a:cubicBezTo>
                    <a:pt x="2468468" y="3978442"/>
                    <a:pt x="2468686" y="3987436"/>
                    <a:pt x="2471095" y="4136223"/>
                  </a:cubicBezTo>
                  <a:cubicBezTo>
                    <a:pt x="2428243" y="4136748"/>
                    <a:pt x="2397258" y="4136172"/>
                    <a:pt x="2268342" y="4135967"/>
                  </a:cubicBezTo>
                  <a:cubicBezTo>
                    <a:pt x="2264908" y="3871777"/>
                    <a:pt x="2259013" y="3901319"/>
                    <a:pt x="2282016" y="3901319"/>
                  </a:cubicBezTo>
                  <a:close/>
                  <a:moveTo>
                    <a:pt x="2282016" y="4147868"/>
                  </a:moveTo>
                  <a:cubicBezTo>
                    <a:pt x="2343346" y="4147868"/>
                    <a:pt x="2424066" y="4148688"/>
                    <a:pt x="2471287" y="4148112"/>
                  </a:cubicBezTo>
                  <a:cubicBezTo>
                    <a:pt x="2475760" y="4423486"/>
                    <a:pt x="2485781" y="4380710"/>
                    <a:pt x="2435740" y="4380710"/>
                  </a:cubicBezTo>
                  <a:cubicBezTo>
                    <a:pt x="2244841" y="4380710"/>
                    <a:pt x="2272546" y="4384514"/>
                    <a:pt x="2272161" y="4359277"/>
                  </a:cubicBezTo>
                  <a:cubicBezTo>
                    <a:pt x="2268342" y="4115226"/>
                    <a:pt x="2262589" y="4147868"/>
                    <a:pt x="2282016" y="4147868"/>
                  </a:cubicBezTo>
                  <a:close/>
                  <a:moveTo>
                    <a:pt x="2474875" y="3659626"/>
                  </a:moveTo>
                  <a:cubicBezTo>
                    <a:pt x="2474837" y="3657513"/>
                    <a:pt x="2581634" y="3656641"/>
                    <a:pt x="2666146" y="3657564"/>
                  </a:cubicBezTo>
                  <a:cubicBezTo>
                    <a:pt x="2681677" y="3657730"/>
                    <a:pt x="2678282" y="3631083"/>
                    <a:pt x="2681473" y="3834766"/>
                  </a:cubicBezTo>
                  <a:cubicBezTo>
                    <a:pt x="2682600" y="3906444"/>
                    <a:pt x="2717917" y="3889508"/>
                    <a:pt x="2512525" y="3890328"/>
                  </a:cubicBezTo>
                  <a:cubicBezTo>
                    <a:pt x="2465841" y="3890507"/>
                    <a:pt x="2479092" y="3928671"/>
                    <a:pt x="2474875" y="3659626"/>
                  </a:cubicBezTo>
                  <a:close/>
                  <a:moveTo>
                    <a:pt x="2512576" y="3902242"/>
                  </a:moveTo>
                  <a:cubicBezTo>
                    <a:pt x="2709114" y="3901448"/>
                    <a:pt x="2682562" y="3896990"/>
                    <a:pt x="2683113" y="3922202"/>
                  </a:cubicBezTo>
                  <a:cubicBezTo>
                    <a:pt x="2688533" y="4169622"/>
                    <a:pt x="2689930" y="4135877"/>
                    <a:pt x="2666300" y="4135262"/>
                  </a:cubicBezTo>
                  <a:cubicBezTo>
                    <a:pt x="2615990" y="4133879"/>
                    <a:pt x="2564770" y="4133815"/>
                    <a:pt x="2512409" y="4135314"/>
                  </a:cubicBezTo>
                  <a:cubicBezTo>
                    <a:pt x="2471287" y="4136441"/>
                    <a:pt x="2481923" y="4157553"/>
                    <a:pt x="2479527" y="4009471"/>
                  </a:cubicBezTo>
                  <a:cubicBezTo>
                    <a:pt x="2477515" y="3880643"/>
                    <a:pt x="2470467" y="3902421"/>
                    <a:pt x="2512576" y="3902242"/>
                  </a:cubicBezTo>
                  <a:close/>
                  <a:moveTo>
                    <a:pt x="2512691" y="4147215"/>
                  </a:moveTo>
                  <a:cubicBezTo>
                    <a:pt x="2567717" y="4145703"/>
                    <a:pt x="2613799" y="4145793"/>
                    <a:pt x="2666057" y="4147164"/>
                  </a:cubicBezTo>
                  <a:cubicBezTo>
                    <a:pt x="2690494" y="4147830"/>
                    <a:pt x="2685112" y="4140194"/>
                    <a:pt x="2685804" y="4184546"/>
                  </a:cubicBezTo>
                  <a:cubicBezTo>
                    <a:pt x="2689366" y="4411738"/>
                    <a:pt x="2696491" y="4381286"/>
                    <a:pt x="2666210" y="4381171"/>
                  </a:cubicBezTo>
                  <a:cubicBezTo>
                    <a:pt x="2456704" y="4380325"/>
                    <a:pt x="2485653" y="4387948"/>
                    <a:pt x="2485204" y="4359264"/>
                  </a:cubicBezTo>
                  <a:cubicBezTo>
                    <a:pt x="2481257" y="4115661"/>
                    <a:pt x="2469442" y="4148458"/>
                    <a:pt x="2512691" y="4147215"/>
                  </a:cubicBezTo>
                  <a:close/>
                  <a:moveTo>
                    <a:pt x="2688226" y="3659626"/>
                  </a:moveTo>
                  <a:cubicBezTo>
                    <a:pt x="2688200" y="3657769"/>
                    <a:pt x="2891504" y="3656347"/>
                    <a:pt x="2892452" y="3656347"/>
                  </a:cubicBezTo>
                  <a:cubicBezTo>
                    <a:pt x="2894169" y="3761333"/>
                    <a:pt x="2891440" y="3758271"/>
                    <a:pt x="2894579" y="3889969"/>
                  </a:cubicBezTo>
                  <a:cubicBezTo>
                    <a:pt x="2652255" y="3890020"/>
                    <a:pt x="2693134" y="3909544"/>
                    <a:pt x="2691955" y="3834549"/>
                  </a:cubicBezTo>
                  <a:cubicBezTo>
                    <a:pt x="2690596" y="3747049"/>
                    <a:pt x="2689584" y="3746613"/>
                    <a:pt x="2688226" y="3659626"/>
                  </a:cubicBezTo>
                  <a:close/>
                  <a:moveTo>
                    <a:pt x="2743047" y="4148201"/>
                  </a:moveTo>
                  <a:cubicBezTo>
                    <a:pt x="2929730" y="4148201"/>
                    <a:pt x="2898001" y="4132751"/>
                    <a:pt x="2898808" y="4184585"/>
                  </a:cubicBezTo>
                  <a:cubicBezTo>
                    <a:pt x="2902204" y="4402757"/>
                    <a:pt x="2908932" y="4380735"/>
                    <a:pt x="2896796" y="4380735"/>
                  </a:cubicBezTo>
                  <a:cubicBezTo>
                    <a:pt x="2668632" y="4380735"/>
                    <a:pt x="2699362" y="4390382"/>
                    <a:pt x="2698862" y="4359277"/>
                  </a:cubicBezTo>
                  <a:cubicBezTo>
                    <a:pt x="2694941" y="4108052"/>
                    <a:pt x="2682856" y="4148201"/>
                    <a:pt x="2743047" y="4148201"/>
                  </a:cubicBezTo>
                  <a:close/>
                  <a:moveTo>
                    <a:pt x="2902947" y="3656347"/>
                  </a:moveTo>
                  <a:cubicBezTo>
                    <a:pt x="2903857" y="3656347"/>
                    <a:pt x="3105751" y="3657205"/>
                    <a:pt x="3105789" y="3659831"/>
                  </a:cubicBezTo>
                  <a:cubicBezTo>
                    <a:pt x="3107840" y="3796333"/>
                    <a:pt x="3108468" y="3840877"/>
                    <a:pt x="3109339" y="3891596"/>
                  </a:cubicBezTo>
                  <a:cubicBezTo>
                    <a:pt x="2963881" y="3892659"/>
                    <a:pt x="2997993" y="3890136"/>
                    <a:pt x="2905100" y="3889969"/>
                  </a:cubicBezTo>
                  <a:cubicBezTo>
                    <a:pt x="2901858" y="3755888"/>
                    <a:pt x="2904677" y="3763972"/>
                    <a:pt x="2902947" y="3656347"/>
                  </a:cubicBezTo>
                  <a:close/>
                  <a:moveTo>
                    <a:pt x="3109544" y="3903523"/>
                  </a:moveTo>
                  <a:cubicBezTo>
                    <a:pt x="3112312" y="4060420"/>
                    <a:pt x="3108839" y="3865666"/>
                    <a:pt x="3113516" y="4135608"/>
                  </a:cubicBezTo>
                  <a:cubicBezTo>
                    <a:pt x="3072484" y="4135762"/>
                    <a:pt x="3022020" y="4135775"/>
                    <a:pt x="2973709" y="4135454"/>
                  </a:cubicBezTo>
                  <a:cubicBezTo>
                    <a:pt x="2885827" y="4134878"/>
                    <a:pt x="2913173" y="4178730"/>
                    <a:pt x="2905959" y="3921587"/>
                  </a:cubicBezTo>
                  <a:cubicBezTo>
                    <a:pt x="2905049" y="3890020"/>
                    <a:pt x="2876998" y="3905099"/>
                    <a:pt x="3109544" y="3903523"/>
                  </a:cubicBezTo>
                  <a:close/>
                  <a:moveTo>
                    <a:pt x="3112863" y="3484755"/>
                  </a:moveTo>
                  <a:cubicBezTo>
                    <a:pt x="3111543" y="3400330"/>
                    <a:pt x="3106930" y="3413244"/>
                    <a:pt x="3127485" y="3413026"/>
                  </a:cubicBezTo>
                  <a:cubicBezTo>
                    <a:pt x="3172963" y="3412539"/>
                    <a:pt x="3176231" y="3412629"/>
                    <a:pt x="3315231" y="3412552"/>
                  </a:cubicBezTo>
                  <a:cubicBezTo>
                    <a:pt x="3317935" y="3685146"/>
                    <a:pt x="3333799" y="3646290"/>
                    <a:pt x="3281285" y="3645585"/>
                  </a:cubicBezTo>
                  <a:cubicBezTo>
                    <a:pt x="3240163" y="3645034"/>
                    <a:pt x="3192762" y="3644816"/>
                    <a:pt x="3127395" y="3645431"/>
                  </a:cubicBezTo>
                  <a:cubicBezTo>
                    <a:pt x="3112210" y="3645585"/>
                    <a:pt x="3115721" y="3667428"/>
                    <a:pt x="3112863" y="3484755"/>
                  </a:cubicBezTo>
                  <a:close/>
                  <a:moveTo>
                    <a:pt x="3127472" y="3657358"/>
                  </a:moveTo>
                  <a:cubicBezTo>
                    <a:pt x="3336016" y="3655386"/>
                    <a:pt x="3319319" y="3658768"/>
                    <a:pt x="3319332" y="3659844"/>
                  </a:cubicBezTo>
                  <a:cubicBezTo>
                    <a:pt x="3323561" y="3930196"/>
                    <a:pt x="3338054" y="3891647"/>
                    <a:pt x="3281221" y="3891340"/>
                  </a:cubicBezTo>
                  <a:cubicBezTo>
                    <a:pt x="3238216" y="3891109"/>
                    <a:pt x="3180486" y="3891045"/>
                    <a:pt x="3127382" y="3891468"/>
                  </a:cubicBezTo>
                  <a:cubicBezTo>
                    <a:pt x="3117348" y="3891545"/>
                    <a:pt x="3119924" y="3900179"/>
                    <a:pt x="3118899" y="3834561"/>
                  </a:cubicBezTo>
                  <a:cubicBezTo>
                    <a:pt x="3115887" y="3633376"/>
                    <a:pt x="3111851" y="3657500"/>
                    <a:pt x="3127472" y="3657358"/>
                  </a:cubicBezTo>
                  <a:close/>
                  <a:moveTo>
                    <a:pt x="3511820" y="3154947"/>
                  </a:moveTo>
                  <a:cubicBezTo>
                    <a:pt x="3293036" y="3154947"/>
                    <a:pt x="3321446" y="3167707"/>
                    <a:pt x="3320934" y="3135013"/>
                  </a:cubicBezTo>
                  <a:cubicBezTo>
                    <a:pt x="3316987" y="2883033"/>
                    <a:pt x="3307466" y="2923785"/>
                    <a:pt x="3358083" y="2923785"/>
                  </a:cubicBezTo>
                  <a:cubicBezTo>
                    <a:pt x="3548470" y="2923785"/>
                    <a:pt x="3521521" y="2910115"/>
                    <a:pt x="3522302" y="2960373"/>
                  </a:cubicBezTo>
                  <a:cubicBezTo>
                    <a:pt x="3525814" y="3185105"/>
                    <a:pt x="3526467" y="3154947"/>
                    <a:pt x="3511820" y="3154947"/>
                  </a:cubicBezTo>
                  <a:close/>
                  <a:moveTo>
                    <a:pt x="3511820" y="2911422"/>
                  </a:moveTo>
                  <a:cubicBezTo>
                    <a:pt x="3283425" y="2911422"/>
                    <a:pt x="3318076" y="2924323"/>
                    <a:pt x="3317064" y="2872745"/>
                  </a:cubicBezTo>
                  <a:cubicBezTo>
                    <a:pt x="3312451" y="2640558"/>
                    <a:pt x="3303749" y="2677518"/>
                    <a:pt x="3358083" y="2677518"/>
                  </a:cubicBezTo>
                  <a:cubicBezTo>
                    <a:pt x="3541947" y="2677518"/>
                    <a:pt x="3517727" y="2668294"/>
                    <a:pt x="3517856" y="2698054"/>
                  </a:cubicBezTo>
                  <a:cubicBezTo>
                    <a:pt x="3518868" y="2936878"/>
                    <a:pt x="3528043" y="2911422"/>
                    <a:pt x="3511820" y="2911422"/>
                  </a:cubicBezTo>
                  <a:close/>
                  <a:moveTo>
                    <a:pt x="3511820" y="2665360"/>
                  </a:moveTo>
                  <a:cubicBezTo>
                    <a:pt x="3273084" y="2665360"/>
                    <a:pt x="3314193" y="2682463"/>
                    <a:pt x="3313066" y="2610516"/>
                  </a:cubicBezTo>
                  <a:cubicBezTo>
                    <a:pt x="3309170" y="2367388"/>
                    <a:pt x="3310490" y="2451108"/>
                    <a:pt x="3310221" y="2433031"/>
                  </a:cubicBezTo>
                  <a:cubicBezTo>
                    <a:pt x="3341322" y="2432916"/>
                    <a:pt x="3365567" y="2432955"/>
                    <a:pt x="3511820" y="2432980"/>
                  </a:cubicBezTo>
                  <a:cubicBezTo>
                    <a:pt x="3512717" y="2432980"/>
                    <a:pt x="3522520" y="2665360"/>
                    <a:pt x="3511820" y="2665360"/>
                  </a:cubicBezTo>
                  <a:close/>
                  <a:moveTo>
                    <a:pt x="3511820" y="2421092"/>
                  </a:moveTo>
                  <a:cubicBezTo>
                    <a:pt x="3369347" y="2421066"/>
                    <a:pt x="3341514" y="2421027"/>
                    <a:pt x="3310029" y="2421143"/>
                  </a:cubicBezTo>
                  <a:cubicBezTo>
                    <a:pt x="3308709" y="2344379"/>
                    <a:pt x="3306159" y="2297900"/>
                    <a:pt x="3305569" y="2189122"/>
                  </a:cubicBezTo>
                  <a:cubicBezTo>
                    <a:pt x="3306915" y="2189122"/>
                    <a:pt x="3507527" y="2188789"/>
                    <a:pt x="3509116" y="2188789"/>
                  </a:cubicBezTo>
                  <a:cubicBezTo>
                    <a:pt x="3510321" y="2246323"/>
                    <a:pt x="3512909" y="2421092"/>
                    <a:pt x="3511820" y="2421092"/>
                  </a:cubicBezTo>
                  <a:close/>
                  <a:moveTo>
                    <a:pt x="3305505" y="2177207"/>
                  </a:moveTo>
                  <a:cubicBezTo>
                    <a:pt x="3305505" y="2176054"/>
                    <a:pt x="3303403" y="1945596"/>
                    <a:pt x="3303391" y="1944623"/>
                  </a:cubicBezTo>
                  <a:cubicBezTo>
                    <a:pt x="3429832" y="1945583"/>
                    <a:pt x="3421541" y="1943149"/>
                    <a:pt x="3504452" y="1942996"/>
                  </a:cubicBezTo>
                  <a:cubicBezTo>
                    <a:pt x="3504465" y="1943905"/>
                    <a:pt x="3508783" y="2172365"/>
                    <a:pt x="3508809" y="2173710"/>
                  </a:cubicBezTo>
                  <a:cubicBezTo>
                    <a:pt x="3508898" y="2178501"/>
                    <a:pt x="3530183" y="2176926"/>
                    <a:pt x="3305505" y="2177207"/>
                  </a:cubicBezTo>
                  <a:close/>
                  <a:moveTo>
                    <a:pt x="3303237" y="1932721"/>
                  </a:moveTo>
                  <a:cubicBezTo>
                    <a:pt x="3301827" y="1831770"/>
                    <a:pt x="3300200" y="1832436"/>
                    <a:pt x="3298149" y="1698996"/>
                  </a:cubicBezTo>
                  <a:cubicBezTo>
                    <a:pt x="3332966" y="1698343"/>
                    <a:pt x="3379778" y="1698228"/>
                    <a:pt x="3434856" y="1699188"/>
                  </a:cubicBezTo>
                  <a:cubicBezTo>
                    <a:pt x="3521597" y="1700700"/>
                    <a:pt x="3499813" y="1655631"/>
                    <a:pt x="3503939" y="1911480"/>
                  </a:cubicBezTo>
                  <a:cubicBezTo>
                    <a:pt x="3504259" y="1932952"/>
                    <a:pt x="3538090" y="1934553"/>
                    <a:pt x="3303237" y="1932721"/>
                  </a:cubicBezTo>
                  <a:close/>
                  <a:moveTo>
                    <a:pt x="3297957" y="1687082"/>
                  </a:moveTo>
                  <a:cubicBezTo>
                    <a:pt x="3295599" y="1534003"/>
                    <a:pt x="3295317" y="1527495"/>
                    <a:pt x="3295433" y="1474380"/>
                  </a:cubicBezTo>
                  <a:cubicBezTo>
                    <a:pt x="3295484" y="1448963"/>
                    <a:pt x="3261781" y="1454318"/>
                    <a:pt x="3497673" y="1453959"/>
                  </a:cubicBezTo>
                  <a:cubicBezTo>
                    <a:pt x="3498877" y="1594420"/>
                    <a:pt x="3500095" y="1624167"/>
                    <a:pt x="3501338" y="1687940"/>
                  </a:cubicBezTo>
                  <a:cubicBezTo>
                    <a:pt x="3432895" y="1687825"/>
                    <a:pt x="3382636" y="1685480"/>
                    <a:pt x="3297957" y="1687082"/>
                  </a:cubicBezTo>
                  <a:close/>
                  <a:moveTo>
                    <a:pt x="3295433" y="1442532"/>
                  </a:moveTo>
                  <a:cubicBezTo>
                    <a:pt x="3294984" y="1326822"/>
                    <a:pt x="3291652" y="1306235"/>
                    <a:pt x="3290153" y="1209652"/>
                  </a:cubicBezTo>
                  <a:cubicBezTo>
                    <a:pt x="3517830" y="1209524"/>
                    <a:pt x="3495071" y="1208333"/>
                    <a:pt x="3495148" y="1212342"/>
                  </a:cubicBezTo>
                  <a:cubicBezTo>
                    <a:pt x="3495353" y="1226089"/>
                    <a:pt x="3494751" y="1164737"/>
                    <a:pt x="3497570" y="1442070"/>
                  </a:cubicBezTo>
                  <a:cubicBezTo>
                    <a:pt x="3431613" y="1442160"/>
                    <a:pt x="3379074" y="1443441"/>
                    <a:pt x="3295433" y="1442532"/>
                  </a:cubicBezTo>
                  <a:close/>
                  <a:moveTo>
                    <a:pt x="3289987" y="1197699"/>
                  </a:moveTo>
                  <a:cubicBezTo>
                    <a:pt x="3289166" y="1134797"/>
                    <a:pt x="3291012" y="1059494"/>
                    <a:pt x="3287436" y="964782"/>
                  </a:cubicBezTo>
                  <a:cubicBezTo>
                    <a:pt x="3382495" y="967459"/>
                    <a:pt x="3436816" y="963987"/>
                    <a:pt x="3490125" y="963641"/>
                  </a:cubicBezTo>
                  <a:cubicBezTo>
                    <a:pt x="3492573" y="1117272"/>
                    <a:pt x="3494046" y="1147647"/>
                    <a:pt x="3494917" y="1197635"/>
                  </a:cubicBezTo>
                  <a:lnTo>
                    <a:pt x="3289987" y="1197699"/>
                  </a:lnTo>
                  <a:close/>
                  <a:moveTo>
                    <a:pt x="3281247" y="1442365"/>
                  </a:moveTo>
                  <a:cubicBezTo>
                    <a:pt x="3041037" y="1439457"/>
                    <a:pt x="3080673" y="1464144"/>
                    <a:pt x="3079468" y="1386880"/>
                  </a:cubicBezTo>
                  <a:cubicBezTo>
                    <a:pt x="3078123" y="1301482"/>
                    <a:pt x="3078956" y="1298894"/>
                    <a:pt x="3077597" y="1212163"/>
                  </a:cubicBezTo>
                  <a:cubicBezTo>
                    <a:pt x="3077508" y="1206180"/>
                    <a:pt x="3057491" y="1209575"/>
                    <a:pt x="3279658" y="1209652"/>
                  </a:cubicBezTo>
                  <a:cubicBezTo>
                    <a:pt x="3280927" y="1298010"/>
                    <a:pt x="3288961" y="1442467"/>
                    <a:pt x="3281247" y="1442365"/>
                  </a:cubicBezTo>
                  <a:close/>
                  <a:moveTo>
                    <a:pt x="3074240" y="1698573"/>
                  </a:moveTo>
                  <a:cubicBezTo>
                    <a:pt x="3074868" y="1751765"/>
                    <a:pt x="3075714" y="1790262"/>
                    <a:pt x="3078046" y="1930851"/>
                  </a:cubicBezTo>
                  <a:cubicBezTo>
                    <a:pt x="3048598" y="1930684"/>
                    <a:pt x="2876203" y="1931120"/>
                    <a:pt x="2875255" y="1931120"/>
                  </a:cubicBezTo>
                  <a:cubicBezTo>
                    <a:pt x="2873333" y="1802407"/>
                    <a:pt x="2874614" y="1822482"/>
                    <a:pt x="2872448" y="1699803"/>
                  </a:cubicBezTo>
                  <a:cubicBezTo>
                    <a:pt x="2981680" y="1699944"/>
                    <a:pt x="2987652" y="1698099"/>
                    <a:pt x="3074240" y="1698573"/>
                  </a:cubicBezTo>
                  <a:close/>
                  <a:moveTo>
                    <a:pt x="3050558" y="1686621"/>
                  </a:moveTo>
                  <a:cubicBezTo>
                    <a:pt x="2840348" y="1686621"/>
                    <a:pt x="2872551" y="1700931"/>
                    <a:pt x="2871462" y="1649020"/>
                  </a:cubicBezTo>
                  <a:cubicBezTo>
                    <a:pt x="2866733" y="1422495"/>
                    <a:pt x="2859826" y="1455189"/>
                    <a:pt x="2896796" y="1455189"/>
                  </a:cubicBezTo>
                  <a:cubicBezTo>
                    <a:pt x="3097370" y="1455189"/>
                    <a:pt x="3070165" y="1448002"/>
                    <a:pt x="3070934" y="1474559"/>
                  </a:cubicBezTo>
                  <a:cubicBezTo>
                    <a:pt x="3078161" y="1720967"/>
                    <a:pt x="3077008" y="1686621"/>
                    <a:pt x="3050558" y="1686621"/>
                  </a:cubicBezTo>
                  <a:close/>
                  <a:moveTo>
                    <a:pt x="3050558" y="1443147"/>
                  </a:moveTo>
                  <a:cubicBezTo>
                    <a:pt x="2830929" y="1443147"/>
                    <a:pt x="2868681" y="1459301"/>
                    <a:pt x="2867540" y="1386855"/>
                  </a:cubicBezTo>
                  <a:cubicBezTo>
                    <a:pt x="2864221" y="1174652"/>
                    <a:pt x="2849498" y="1210152"/>
                    <a:pt x="2896796" y="1210152"/>
                  </a:cubicBezTo>
                  <a:cubicBezTo>
                    <a:pt x="3081659" y="1210152"/>
                    <a:pt x="3066987" y="1204976"/>
                    <a:pt x="3067102" y="1212381"/>
                  </a:cubicBezTo>
                  <a:cubicBezTo>
                    <a:pt x="3071305" y="1480004"/>
                    <a:pt x="3076277" y="1443147"/>
                    <a:pt x="3050558" y="1443147"/>
                  </a:cubicBezTo>
                  <a:close/>
                  <a:moveTo>
                    <a:pt x="3050558" y="1196751"/>
                  </a:moveTo>
                  <a:cubicBezTo>
                    <a:pt x="2973197" y="1196751"/>
                    <a:pt x="2973145" y="1198250"/>
                    <a:pt x="2896809" y="1198250"/>
                  </a:cubicBezTo>
                  <a:cubicBezTo>
                    <a:pt x="2850100" y="1198250"/>
                    <a:pt x="2864004" y="1233878"/>
                    <a:pt x="2859647" y="963757"/>
                  </a:cubicBezTo>
                  <a:cubicBezTo>
                    <a:pt x="2934266" y="962681"/>
                    <a:pt x="2983128" y="965256"/>
                    <a:pt x="3063706" y="965025"/>
                  </a:cubicBezTo>
                  <a:cubicBezTo>
                    <a:pt x="3069652" y="1234480"/>
                    <a:pt x="3071062" y="1196751"/>
                    <a:pt x="3050558" y="1196751"/>
                  </a:cubicBezTo>
                  <a:close/>
                  <a:moveTo>
                    <a:pt x="2860954" y="1649302"/>
                  </a:moveTo>
                  <a:cubicBezTo>
                    <a:pt x="2861966" y="1698048"/>
                    <a:pt x="2899141" y="1688798"/>
                    <a:pt x="2666223" y="1687236"/>
                  </a:cubicBezTo>
                  <a:cubicBezTo>
                    <a:pt x="2654869" y="1687159"/>
                    <a:pt x="2659098" y="1713498"/>
                    <a:pt x="2654370" y="1474226"/>
                  </a:cubicBezTo>
                  <a:cubicBezTo>
                    <a:pt x="2653844" y="1448028"/>
                    <a:pt x="2625050" y="1454600"/>
                    <a:pt x="2819934" y="1455112"/>
                  </a:cubicBezTo>
                  <a:cubicBezTo>
                    <a:pt x="2869399" y="1455253"/>
                    <a:pt x="2856161" y="1419882"/>
                    <a:pt x="2860954" y="1649302"/>
                  </a:cubicBezTo>
                  <a:close/>
                  <a:moveTo>
                    <a:pt x="2819921" y="1443198"/>
                  </a:moveTo>
                  <a:cubicBezTo>
                    <a:pt x="2619257" y="1442660"/>
                    <a:pt x="2653908" y="1457866"/>
                    <a:pt x="2652806" y="1386880"/>
                  </a:cubicBezTo>
                  <a:cubicBezTo>
                    <a:pt x="2649615" y="1183620"/>
                    <a:pt x="2642004" y="1210664"/>
                    <a:pt x="2666236" y="1210408"/>
                  </a:cubicBezTo>
                  <a:cubicBezTo>
                    <a:pt x="2870142" y="1208205"/>
                    <a:pt x="2853124" y="1210549"/>
                    <a:pt x="2853150" y="1212368"/>
                  </a:cubicBezTo>
                  <a:cubicBezTo>
                    <a:pt x="2857340" y="1481055"/>
                    <a:pt x="2872820" y="1443339"/>
                    <a:pt x="2819921" y="1443198"/>
                  </a:cubicBezTo>
                  <a:close/>
                  <a:moveTo>
                    <a:pt x="2819921" y="1198173"/>
                  </a:moveTo>
                  <a:cubicBezTo>
                    <a:pt x="2771380" y="1198045"/>
                    <a:pt x="2714675" y="1197981"/>
                    <a:pt x="2666146" y="1198507"/>
                  </a:cubicBezTo>
                  <a:cubicBezTo>
                    <a:pt x="2643285" y="1198750"/>
                    <a:pt x="2648872" y="1234992"/>
                    <a:pt x="2645656" y="965204"/>
                  </a:cubicBezTo>
                  <a:cubicBezTo>
                    <a:pt x="2810528" y="966755"/>
                    <a:pt x="2783643" y="965243"/>
                    <a:pt x="2849139" y="963936"/>
                  </a:cubicBezTo>
                  <a:cubicBezTo>
                    <a:pt x="2853496" y="1233686"/>
                    <a:pt x="2866118" y="1198225"/>
                    <a:pt x="2819921" y="1198173"/>
                  </a:cubicBezTo>
                  <a:close/>
                  <a:moveTo>
                    <a:pt x="2647052" y="1649302"/>
                  </a:moveTo>
                  <a:cubicBezTo>
                    <a:pt x="2648142" y="1699163"/>
                    <a:pt x="2684497" y="1687082"/>
                    <a:pt x="2444684" y="1687159"/>
                  </a:cubicBezTo>
                  <a:cubicBezTo>
                    <a:pt x="2442250" y="1530223"/>
                    <a:pt x="2442365" y="1526213"/>
                    <a:pt x="2440519" y="1474124"/>
                  </a:cubicBezTo>
                  <a:cubicBezTo>
                    <a:pt x="2439507" y="1445619"/>
                    <a:pt x="2417120" y="1453818"/>
                    <a:pt x="2589348" y="1453933"/>
                  </a:cubicBezTo>
                  <a:cubicBezTo>
                    <a:pt x="2658432" y="1453933"/>
                    <a:pt x="2641914" y="1414770"/>
                    <a:pt x="2647052" y="1649302"/>
                  </a:cubicBezTo>
                  <a:close/>
                  <a:moveTo>
                    <a:pt x="2439469" y="1441929"/>
                  </a:moveTo>
                  <a:cubicBezTo>
                    <a:pt x="2436175" y="1327283"/>
                    <a:pt x="2439161" y="1306811"/>
                    <a:pt x="2437675" y="1212138"/>
                  </a:cubicBezTo>
                  <a:cubicBezTo>
                    <a:pt x="2437623" y="1208435"/>
                    <a:pt x="2436996" y="1212138"/>
                    <a:pt x="2639095" y="1210664"/>
                  </a:cubicBezTo>
                  <a:cubicBezTo>
                    <a:pt x="2639120" y="1211958"/>
                    <a:pt x="2639146" y="1220452"/>
                    <a:pt x="2643247" y="1442288"/>
                  </a:cubicBezTo>
                  <a:cubicBezTo>
                    <a:pt x="2613888" y="1441968"/>
                    <a:pt x="2601996" y="1442045"/>
                    <a:pt x="2439469" y="1441929"/>
                  </a:cubicBezTo>
                  <a:close/>
                  <a:moveTo>
                    <a:pt x="2435740" y="2177874"/>
                  </a:moveTo>
                  <a:cubicBezTo>
                    <a:pt x="2214893" y="2177874"/>
                    <a:pt x="2238241" y="2178834"/>
                    <a:pt x="2238292" y="2173607"/>
                  </a:cubicBezTo>
                  <a:cubicBezTo>
                    <a:pt x="2238754" y="2119634"/>
                    <a:pt x="2238331" y="2110334"/>
                    <a:pt x="2235729" y="1944968"/>
                  </a:cubicBezTo>
                  <a:cubicBezTo>
                    <a:pt x="2356609" y="1944994"/>
                    <a:pt x="2373768" y="1944482"/>
                    <a:pt x="2437482" y="1944482"/>
                  </a:cubicBezTo>
                  <a:cubicBezTo>
                    <a:pt x="2442109" y="2205878"/>
                    <a:pt x="2445338" y="2177874"/>
                    <a:pt x="2435740" y="2177874"/>
                  </a:cubicBezTo>
                  <a:close/>
                  <a:moveTo>
                    <a:pt x="2435740" y="1932593"/>
                  </a:moveTo>
                  <a:cubicBezTo>
                    <a:pt x="2200630" y="1932593"/>
                    <a:pt x="2235678" y="1942317"/>
                    <a:pt x="2235191" y="1911211"/>
                  </a:cubicBezTo>
                  <a:cubicBezTo>
                    <a:pt x="2231244" y="1659410"/>
                    <a:pt x="2215393" y="1698791"/>
                    <a:pt x="2282016" y="1698791"/>
                  </a:cubicBezTo>
                  <a:cubicBezTo>
                    <a:pt x="2353995" y="1698791"/>
                    <a:pt x="2360697" y="1699047"/>
                    <a:pt x="2434381" y="1699047"/>
                  </a:cubicBezTo>
                  <a:cubicBezTo>
                    <a:pt x="2438315" y="1952181"/>
                    <a:pt x="2437303" y="1932593"/>
                    <a:pt x="2435740" y="1932593"/>
                  </a:cubicBezTo>
                  <a:close/>
                  <a:moveTo>
                    <a:pt x="2230924" y="1686710"/>
                  </a:moveTo>
                  <a:cubicBezTo>
                    <a:pt x="2228733" y="1543111"/>
                    <a:pt x="2228669" y="1528122"/>
                    <a:pt x="2227028" y="1474175"/>
                  </a:cubicBezTo>
                  <a:cubicBezTo>
                    <a:pt x="2226144" y="1444825"/>
                    <a:pt x="2194748" y="1453754"/>
                    <a:pt x="2429320" y="1453831"/>
                  </a:cubicBezTo>
                  <a:cubicBezTo>
                    <a:pt x="2432075" y="1540857"/>
                    <a:pt x="2431050" y="1483962"/>
                    <a:pt x="2434202" y="1687171"/>
                  </a:cubicBezTo>
                  <a:cubicBezTo>
                    <a:pt x="2418286" y="1687159"/>
                    <a:pt x="2247224" y="1686851"/>
                    <a:pt x="2230924" y="1686710"/>
                  </a:cubicBezTo>
                  <a:close/>
                  <a:moveTo>
                    <a:pt x="2223876" y="1197546"/>
                  </a:moveTo>
                  <a:cubicBezTo>
                    <a:pt x="2221223" y="1029593"/>
                    <a:pt x="2220954" y="1007199"/>
                    <a:pt x="2219955" y="964756"/>
                  </a:cubicBezTo>
                  <a:cubicBezTo>
                    <a:pt x="2297239" y="966178"/>
                    <a:pt x="2363670" y="964320"/>
                    <a:pt x="2422733" y="964205"/>
                  </a:cubicBezTo>
                  <a:cubicBezTo>
                    <a:pt x="2423656" y="1003215"/>
                    <a:pt x="2426949" y="1197597"/>
                    <a:pt x="2426975" y="1198763"/>
                  </a:cubicBezTo>
                  <a:cubicBezTo>
                    <a:pt x="2341898" y="1198622"/>
                    <a:pt x="2341130" y="1196508"/>
                    <a:pt x="2223876" y="1197546"/>
                  </a:cubicBezTo>
                  <a:close/>
                  <a:moveTo>
                    <a:pt x="2220429" y="1686608"/>
                  </a:moveTo>
                  <a:cubicBezTo>
                    <a:pt x="2092116" y="1685237"/>
                    <a:pt x="2071690" y="1686416"/>
                    <a:pt x="2016395" y="1686774"/>
                  </a:cubicBezTo>
                  <a:cubicBezTo>
                    <a:pt x="2012204" y="1412233"/>
                    <a:pt x="2003708" y="1454318"/>
                    <a:pt x="2051481" y="1453741"/>
                  </a:cubicBezTo>
                  <a:cubicBezTo>
                    <a:pt x="2242265" y="1451448"/>
                    <a:pt x="2215726" y="1448091"/>
                    <a:pt x="2216520" y="1474559"/>
                  </a:cubicBezTo>
                  <a:cubicBezTo>
                    <a:pt x="2218314" y="1534054"/>
                    <a:pt x="2218340" y="1549824"/>
                    <a:pt x="2220429" y="1686608"/>
                  </a:cubicBezTo>
                  <a:close/>
                  <a:moveTo>
                    <a:pt x="2205090" y="1197738"/>
                  </a:moveTo>
                  <a:cubicBezTo>
                    <a:pt x="2150512" y="1198327"/>
                    <a:pt x="2107583" y="1198340"/>
                    <a:pt x="2051468" y="1197738"/>
                  </a:cubicBezTo>
                  <a:cubicBezTo>
                    <a:pt x="1996404" y="1197072"/>
                    <a:pt x="2007873" y="1241360"/>
                    <a:pt x="2004695" y="963974"/>
                  </a:cubicBezTo>
                  <a:cubicBezTo>
                    <a:pt x="2107404" y="963834"/>
                    <a:pt x="2138133" y="963052"/>
                    <a:pt x="2209434" y="964551"/>
                  </a:cubicBezTo>
                  <a:cubicBezTo>
                    <a:pt x="2215521" y="1223527"/>
                    <a:pt x="2215662" y="1197623"/>
                    <a:pt x="2205090" y="1197738"/>
                  </a:cubicBezTo>
                  <a:close/>
                  <a:moveTo>
                    <a:pt x="2005899" y="1686838"/>
                  </a:moveTo>
                  <a:cubicBezTo>
                    <a:pt x="1766946" y="1687940"/>
                    <a:pt x="1803134" y="1697369"/>
                    <a:pt x="1802532" y="1649097"/>
                  </a:cubicBezTo>
                  <a:cubicBezTo>
                    <a:pt x="1799687" y="1421214"/>
                    <a:pt x="1790179" y="1453049"/>
                    <a:pt x="1820793" y="1453049"/>
                  </a:cubicBezTo>
                  <a:cubicBezTo>
                    <a:pt x="2032234" y="1453049"/>
                    <a:pt x="2003260" y="1449898"/>
                    <a:pt x="2003260" y="1474098"/>
                  </a:cubicBezTo>
                  <a:cubicBezTo>
                    <a:pt x="2003311" y="1527751"/>
                    <a:pt x="2003401" y="1523549"/>
                    <a:pt x="2005899" y="1686838"/>
                  </a:cubicBezTo>
                  <a:close/>
                  <a:moveTo>
                    <a:pt x="1974542" y="1442288"/>
                  </a:moveTo>
                  <a:cubicBezTo>
                    <a:pt x="1897770" y="1442288"/>
                    <a:pt x="1897732" y="1441148"/>
                    <a:pt x="1820793" y="1441148"/>
                  </a:cubicBezTo>
                  <a:cubicBezTo>
                    <a:pt x="1793088" y="1441148"/>
                    <a:pt x="1798623" y="1452204"/>
                    <a:pt x="1797598" y="1386906"/>
                  </a:cubicBezTo>
                  <a:cubicBezTo>
                    <a:pt x="1794254" y="1173679"/>
                    <a:pt x="1786898" y="1208384"/>
                    <a:pt x="1820793" y="1208384"/>
                  </a:cubicBezTo>
                  <a:cubicBezTo>
                    <a:pt x="2018932" y="1208384"/>
                    <a:pt x="1998224" y="1208486"/>
                    <a:pt x="1998288" y="1212394"/>
                  </a:cubicBezTo>
                  <a:cubicBezTo>
                    <a:pt x="2002427" y="1476763"/>
                    <a:pt x="2016523" y="1442288"/>
                    <a:pt x="1974542" y="1442288"/>
                  </a:cubicBezTo>
                  <a:close/>
                  <a:moveTo>
                    <a:pt x="1820793" y="1196495"/>
                  </a:moveTo>
                  <a:cubicBezTo>
                    <a:pt x="1783848" y="1196495"/>
                    <a:pt x="1798277" y="1232315"/>
                    <a:pt x="1791601" y="964077"/>
                  </a:cubicBezTo>
                  <a:cubicBezTo>
                    <a:pt x="1812335" y="963987"/>
                    <a:pt x="1825342" y="964013"/>
                    <a:pt x="1974555" y="963987"/>
                  </a:cubicBezTo>
                  <a:cubicBezTo>
                    <a:pt x="2000710" y="963987"/>
                    <a:pt x="1993687" y="926963"/>
                    <a:pt x="1998057" y="1197328"/>
                  </a:cubicBezTo>
                  <a:cubicBezTo>
                    <a:pt x="1870385" y="1196956"/>
                    <a:pt x="1886288" y="1196495"/>
                    <a:pt x="1820793" y="1196495"/>
                  </a:cubicBezTo>
                  <a:close/>
                  <a:moveTo>
                    <a:pt x="1792037" y="1649251"/>
                  </a:moveTo>
                  <a:cubicBezTo>
                    <a:pt x="1792626" y="1696613"/>
                    <a:pt x="1831377" y="1688453"/>
                    <a:pt x="1590258" y="1687159"/>
                  </a:cubicBezTo>
                  <a:cubicBezTo>
                    <a:pt x="1588515" y="1687146"/>
                    <a:pt x="1590258" y="1607961"/>
                    <a:pt x="1586221" y="1473867"/>
                  </a:cubicBezTo>
                  <a:cubicBezTo>
                    <a:pt x="1585286" y="1442224"/>
                    <a:pt x="1561425" y="1459404"/>
                    <a:pt x="1744084" y="1454164"/>
                  </a:cubicBezTo>
                  <a:cubicBezTo>
                    <a:pt x="1798572" y="1452588"/>
                    <a:pt x="1789115" y="1415961"/>
                    <a:pt x="1792037" y="1649251"/>
                  </a:cubicBezTo>
                  <a:close/>
                  <a:moveTo>
                    <a:pt x="1743802" y="1442237"/>
                  </a:moveTo>
                  <a:cubicBezTo>
                    <a:pt x="1704859" y="1443364"/>
                    <a:pt x="1661212" y="1443941"/>
                    <a:pt x="1590322" y="1442596"/>
                  </a:cubicBezTo>
                  <a:cubicBezTo>
                    <a:pt x="1583876" y="1442480"/>
                    <a:pt x="1585260" y="1450244"/>
                    <a:pt x="1584235" y="1386893"/>
                  </a:cubicBezTo>
                  <a:cubicBezTo>
                    <a:pt x="1581031" y="1182595"/>
                    <a:pt x="1579058" y="1210088"/>
                    <a:pt x="1590348" y="1209819"/>
                  </a:cubicBezTo>
                  <a:cubicBezTo>
                    <a:pt x="1809029" y="1204797"/>
                    <a:pt x="1785668" y="1210037"/>
                    <a:pt x="1785694" y="1212355"/>
                  </a:cubicBezTo>
                  <a:cubicBezTo>
                    <a:pt x="1787052" y="1298689"/>
                    <a:pt x="1785745" y="1299791"/>
                    <a:pt x="1787103" y="1387098"/>
                  </a:cubicBezTo>
                  <a:cubicBezTo>
                    <a:pt x="1788141" y="1452716"/>
                    <a:pt x="1799431" y="1440648"/>
                    <a:pt x="1743802" y="1442237"/>
                  </a:cubicBezTo>
                  <a:close/>
                  <a:moveTo>
                    <a:pt x="1743892" y="1196777"/>
                  </a:moveTo>
                  <a:cubicBezTo>
                    <a:pt x="1652639" y="1197392"/>
                    <a:pt x="1647783" y="1196598"/>
                    <a:pt x="1590117" y="1197917"/>
                  </a:cubicBezTo>
                  <a:cubicBezTo>
                    <a:pt x="1579186" y="1198173"/>
                    <a:pt x="1581211" y="1226627"/>
                    <a:pt x="1578994" y="965486"/>
                  </a:cubicBezTo>
                  <a:cubicBezTo>
                    <a:pt x="1642721" y="964922"/>
                    <a:pt x="1530850" y="965755"/>
                    <a:pt x="1781093" y="964128"/>
                  </a:cubicBezTo>
                  <a:cubicBezTo>
                    <a:pt x="1787885" y="1240206"/>
                    <a:pt x="1796958" y="1196354"/>
                    <a:pt x="1743892" y="1196777"/>
                  </a:cubicBezTo>
                  <a:close/>
                  <a:moveTo>
                    <a:pt x="1579173" y="1687095"/>
                  </a:moveTo>
                  <a:cubicBezTo>
                    <a:pt x="1343346" y="1685711"/>
                    <a:pt x="1376985" y="1704479"/>
                    <a:pt x="1375831" y="1649046"/>
                  </a:cubicBezTo>
                  <a:cubicBezTo>
                    <a:pt x="1374294" y="1575485"/>
                    <a:pt x="1373576" y="1521051"/>
                    <a:pt x="1373179" y="1474303"/>
                  </a:cubicBezTo>
                  <a:cubicBezTo>
                    <a:pt x="1372986" y="1451128"/>
                    <a:pt x="1340617" y="1450231"/>
                    <a:pt x="1575124" y="1454254"/>
                  </a:cubicBezTo>
                  <a:cubicBezTo>
                    <a:pt x="1578699" y="1582454"/>
                    <a:pt x="1578148" y="1602055"/>
                    <a:pt x="1579173" y="1687095"/>
                  </a:cubicBezTo>
                  <a:close/>
                  <a:moveTo>
                    <a:pt x="1372897" y="1442903"/>
                  </a:moveTo>
                  <a:cubicBezTo>
                    <a:pt x="1371615" y="1324657"/>
                    <a:pt x="1370078" y="1308400"/>
                    <a:pt x="1368514" y="1209486"/>
                  </a:cubicBezTo>
                  <a:cubicBezTo>
                    <a:pt x="1369680" y="1209486"/>
                    <a:pt x="1571562" y="1210587"/>
                    <a:pt x="1571600" y="1212394"/>
                  </a:cubicBezTo>
                  <a:cubicBezTo>
                    <a:pt x="1572766" y="1286416"/>
                    <a:pt x="1573022" y="1370021"/>
                    <a:pt x="1574829" y="1442327"/>
                  </a:cubicBezTo>
                  <a:cubicBezTo>
                    <a:pt x="1495545" y="1441033"/>
                    <a:pt x="1429960" y="1442801"/>
                    <a:pt x="1372897" y="1442903"/>
                  </a:cubicBezTo>
                  <a:close/>
                  <a:moveTo>
                    <a:pt x="1368335" y="1197584"/>
                  </a:moveTo>
                  <a:cubicBezTo>
                    <a:pt x="1365721" y="1032155"/>
                    <a:pt x="1365246" y="1010171"/>
                    <a:pt x="1365003" y="964730"/>
                  </a:cubicBezTo>
                  <a:cubicBezTo>
                    <a:pt x="1446594" y="964782"/>
                    <a:pt x="1459383" y="966357"/>
                    <a:pt x="1568486" y="965563"/>
                  </a:cubicBezTo>
                  <a:cubicBezTo>
                    <a:pt x="1568499" y="966537"/>
                    <a:pt x="1571356" y="1197289"/>
                    <a:pt x="1571369" y="1198314"/>
                  </a:cubicBezTo>
                  <a:cubicBezTo>
                    <a:pt x="1495353" y="1199749"/>
                    <a:pt x="1430883" y="1197661"/>
                    <a:pt x="1368335" y="1197584"/>
                  </a:cubicBezTo>
                  <a:close/>
                  <a:moveTo>
                    <a:pt x="1365349" y="1649328"/>
                  </a:moveTo>
                  <a:cubicBezTo>
                    <a:pt x="1366477" y="1703070"/>
                    <a:pt x="1398308" y="1687492"/>
                    <a:pt x="1206012" y="1687492"/>
                  </a:cubicBezTo>
                  <a:cubicBezTo>
                    <a:pt x="1153754" y="1687492"/>
                    <a:pt x="1161930" y="1728948"/>
                    <a:pt x="1159803" y="1473727"/>
                  </a:cubicBezTo>
                  <a:cubicBezTo>
                    <a:pt x="1159585" y="1447630"/>
                    <a:pt x="1127818" y="1454792"/>
                    <a:pt x="1362530" y="1454792"/>
                  </a:cubicBezTo>
                  <a:cubicBezTo>
                    <a:pt x="1363030" y="1506946"/>
                    <a:pt x="1363299" y="1550887"/>
                    <a:pt x="1365349" y="1649328"/>
                  </a:cubicBezTo>
                  <a:close/>
                  <a:moveTo>
                    <a:pt x="1359672" y="1442916"/>
                  </a:moveTo>
                  <a:cubicBezTo>
                    <a:pt x="1226593" y="1442954"/>
                    <a:pt x="1195145" y="1443006"/>
                    <a:pt x="1159521" y="1442903"/>
                  </a:cubicBezTo>
                  <a:cubicBezTo>
                    <a:pt x="1159508" y="1442224"/>
                    <a:pt x="1156766" y="1231508"/>
                    <a:pt x="1156407" y="1208832"/>
                  </a:cubicBezTo>
                  <a:cubicBezTo>
                    <a:pt x="1157317" y="1208819"/>
                    <a:pt x="1358006" y="1207321"/>
                    <a:pt x="1358083" y="1212381"/>
                  </a:cubicBezTo>
                  <a:cubicBezTo>
                    <a:pt x="1361902" y="1459365"/>
                    <a:pt x="1364849" y="1442916"/>
                    <a:pt x="1359672" y="1442916"/>
                  </a:cubicBezTo>
                  <a:close/>
                  <a:moveTo>
                    <a:pt x="1156202" y="1196918"/>
                  </a:moveTo>
                  <a:cubicBezTo>
                    <a:pt x="1155536" y="1155871"/>
                    <a:pt x="1157996" y="1303275"/>
                    <a:pt x="1152178" y="965268"/>
                  </a:cubicBezTo>
                  <a:cubicBezTo>
                    <a:pt x="1225362" y="966268"/>
                    <a:pt x="1291460" y="964769"/>
                    <a:pt x="1354495" y="964730"/>
                  </a:cubicBezTo>
                  <a:cubicBezTo>
                    <a:pt x="1354751" y="1010210"/>
                    <a:pt x="1355392" y="1042532"/>
                    <a:pt x="1357840" y="1197571"/>
                  </a:cubicBezTo>
                  <a:cubicBezTo>
                    <a:pt x="1281016" y="1197559"/>
                    <a:pt x="1238459" y="1196085"/>
                    <a:pt x="1156202" y="1196918"/>
                  </a:cubicBezTo>
                  <a:close/>
                  <a:moveTo>
                    <a:pt x="1152832" y="1687556"/>
                  </a:moveTo>
                  <a:cubicBezTo>
                    <a:pt x="979681" y="1687966"/>
                    <a:pt x="1029901" y="1687671"/>
                    <a:pt x="948836" y="1687069"/>
                  </a:cubicBezTo>
                  <a:cubicBezTo>
                    <a:pt x="948272" y="1625358"/>
                    <a:pt x="949144" y="1613956"/>
                    <a:pt x="945607" y="1454805"/>
                  </a:cubicBezTo>
                  <a:cubicBezTo>
                    <a:pt x="1006079" y="1454625"/>
                    <a:pt x="1011128" y="1454241"/>
                    <a:pt x="1149128" y="1454766"/>
                  </a:cubicBezTo>
                  <a:cubicBezTo>
                    <a:pt x="1150448" y="1597712"/>
                    <a:pt x="1151640" y="1626037"/>
                    <a:pt x="1152832" y="1687556"/>
                  </a:cubicBezTo>
                  <a:close/>
                  <a:moveTo>
                    <a:pt x="1129176" y="1442788"/>
                  </a:moveTo>
                  <a:cubicBezTo>
                    <a:pt x="908060" y="1441584"/>
                    <a:pt x="945479" y="1459801"/>
                    <a:pt x="944338" y="1386880"/>
                  </a:cubicBezTo>
                  <a:cubicBezTo>
                    <a:pt x="942967" y="1299675"/>
                    <a:pt x="943979" y="1299547"/>
                    <a:pt x="942608" y="1212163"/>
                  </a:cubicBezTo>
                  <a:cubicBezTo>
                    <a:pt x="942531" y="1207231"/>
                    <a:pt x="930627" y="1211740"/>
                    <a:pt x="1145912" y="1208948"/>
                  </a:cubicBezTo>
                  <a:cubicBezTo>
                    <a:pt x="1150038" y="1475559"/>
                    <a:pt x="1156228" y="1442890"/>
                    <a:pt x="1129176" y="1442788"/>
                  </a:cubicBezTo>
                  <a:close/>
                  <a:moveTo>
                    <a:pt x="942378" y="1197968"/>
                  </a:moveTo>
                  <a:cubicBezTo>
                    <a:pt x="938008" y="927450"/>
                    <a:pt x="923976" y="964449"/>
                    <a:pt x="975516" y="964295"/>
                  </a:cubicBezTo>
                  <a:cubicBezTo>
                    <a:pt x="1040614" y="964115"/>
                    <a:pt x="1078738" y="964013"/>
                    <a:pt x="1129061" y="964884"/>
                  </a:cubicBezTo>
                  <a:cubicBezTo>
                    <a:pt x="1146681" y="965217"/>
                    <a:pt x="1141504" y="936879"/>
                    <a:pt x="1145720" y="1197046"/>
                  </a:cubicBezTo>
                  <a:cubicBezTo>
                    <a:pt x="1070690" y="1198045"/>
                    <a:pt x="1110300" y="1197853"/>
                    <a:pt x="942378" y="1197968"/>
                  </a:cubicBezTo>
                  <a:close/>
                  <a:moveTo>
                    <a:pt x="938341" y="1686992"/>
                  </a:moveTo>
                  <a:cubicBezTo>
                    <a:pt x="885955" y="1686723"/>
                    <a:pt x="820088" y="1687095"/>
                    <a:pt x="735370" y="1687133"/>
                  </a:cubicBezTo>
                  <a:cubicBezTo>
                    <a:pt x="733781" y="1614917"/>
                    <a:pt x="732654" y="1614302"/>
                    <a:pt x="731462" y="1454138"/>
                  </a:cubicBezTo>
                  <a:cubicBezTo>
                    <a:pt x="813975" y="1453933"/>
                    <a:pt x="821920" y="1455048"/>
                    <a:pt x="935086" y="1454817"/>
                  </a:cubicBezTo>
                  <a:cubicBezTo>
                    <a:pt x="938828" y="1627318"/>
                    <a:pt x="937726" y="1619158"/>
                    <a:pt x="938341" y="1686992"/>
                  </a:cubicBezTo>
                  <a:close/>
                  <a:moveTo>
                    <a:pt x="898654" y="1442967"/>
                  </a:moveTo>
                  <a:cubicBezTo>
                    <a:pt x="821728" y="1442967"/>
                    <a:pt x="821984" y="1442250"/>
                    <a:pt x="744969" y="1442250"/>
                  </a:cubicBezTo>
                  <a:cubicBezTo>
                    <a:pt x="727208" y="1442250"/>
                    <a:pt x="731680" y="1453114"/>
                    <a:pt x="730642" y="1386893"/>
                  </a:cubicBezTo>
                  <a:cubicBezTo>
                    <a:pt x="727451" y="1183287"/>
                    <a:pt x="721544" y="1210395"/>
                    <a:pt x="744969" y="1210395"/>
                  </a:cubicBezTo>
                  <a:cubicBezTo>
                    <a:pt x="948682" y="1210395"/>
                    <a:pt x="932036" y="1207846"/>
                    <a:pt x="932113" y="1212381"/>
                  </a:cubicBezTo>
                  <a:cubicBezTo>
                    <a:pt x="936329" y="1480875"/>
                    <a:pt x="946171" y="1442967"/>
                    <a:pt x="898654" y="1442967"/>
                  </a:cubicBezTo>
                  <a:close/>
                  <a:moveTo>
                    <a:pt x="898654" y="1197994"/>
                  </a:moveTo>
                  <a:cubicBezTo>
                    <a:pt x="819421" y="1197994"/>
                    <a:pt x="819639" y="1198481"/>
                    <a:pt x="744969" y="1198481"/>
                  </a:cubicBezTo>
                  <a:cubicBezTo>
                    <a:pt x="715610" y="1198481"/>
                    <a:pt x="733564" y="1226793"/>
                    <a:pt x="724542" y="963654"/>
                  </a:cubicBezTo>
                  <a:cubicBezTo>
                    <a:pt x="777902" y="963347"/>
                    <a:pt x="821497" y="964449"/>
                    <a:pt x="927807" y="964384"/>
                  </a:cubicBezTo>
                  <a:cubicBezTo>
                    <a:pt x="932421" y="1235723"/>
                    <a:pt x="943210" y="1197968"/>
                    <a:pt x="898654" y="1197994"/>
                  </a:cubicBezTo>
                  <a:close/>
                  <a:moveTo>
                    <a:pt x="724863" y="1687159"/>
                  </a:moveTo>
                  <a:cubicBezTo>
                    <a:pt x="488062" y="1687761"/>
                    <a:pt x="522558" y="1701430"/>
                    <a:pt x="521572" y="1649046"/>
                  </a:cubicBezTo>
                  <a:cubicBezTo>
                    <a:pt x="520418" y="1587348"/>
                    <a:pt x="519521" y="1532055"/>
                    <a:pt x="518970" y="1474303"/>
                  </a:cubicBezTo>
                  <a:cubicBezTo>
                    <a:pt x="518727" y="1447489"/>
                    <a:pt x="486242" y="1455163"/>
                    <a:pt x="720967" y="1454177"/>
                  </a:cubicBezTo>
                  <a:cubicBezTo>
                    <a:pt x="722133" y="1612752"/>
                    <a:pt x="723414" y="1623026"/>
                    <a:pt x="724863" y="1687159"/>
                  </a:cubicBezTo>
                  <a:close/>
                  <a:moveTo>
                    <a:pt x="668094" y="1442839"/>
                  </a:moveTo>
                  <a:cubicBezTo>
                    <a:pt x="607993" y="1443736"/>
                    <a:pt x="562412" y="1443569"/>
                    <a:pt x="518637" y="1442801"/>
                  </a:cubicBezTo>
                  <a:cubicBezTo>
                    <a:pt x="518624" y="1441801"/>
                    <a:pt x="515574" y="1220285"/>
                    <a:pt x="515382" y="1209332"/>
                  </a:cubicBezTo>
                  <a:cubicBezTo>
                    <a:pt x="739522" y="1207526"/>
                    <a:pt x="717814" y="1211459"/>
                    <a:pt x="717827" y="1212368"/>
                  </a:cubicBezTo>
                  <a:cubicBezTo>
                    <a:pt x="722107" y="1484846"/>
                    <a:pt x="736562" y="1441724"/>
                    <a:pt x="668094" y="1442839"/>
                  </a:cubicBezTo>
                  <a:close/>
                  <a:moveTo>
                    <a:pt x="515190" y="1197418"/>
                  </a:moveTo>
                  <a:cubicBezTo>
                    <a:pt x="510859" y="952675"/>
                    <a:pt x="507283" y="965845"/>
                    <a:pt x="514498" y="965819"/>
                  </a:cubicBezTo>
                  <a:cubicBezTo>
                    <a:pt x="610889" y="965563"/>
                    <a:pt x="619193" y="966063"/>
                    <a:pt x="668299" y="964653"/>
                  </a:cubicBezTo>
                  <a:cubicBezTo>
                    <a:pt x="726951" y="963039"/>
                    <a:pt x="713586" y="922941"/>
                    <a:pt x="717622" y="1198417"/>
                  </a:cubicBezTo>
                  <a:cubicBezTo>
                    <a:pt x="659893" y="1198109"/>
                    <a:pt x="636365" y="1196431"/>
                    <a:pt x="515190" y="1197418"/>
                  </a:cubicBezTo>
                  <a:close/>
                  <a:moveTo>
                    <a:pt x="360928" y="1944392"/>
                  </a:moveTo>
                  <a:cubicBezTo>
                    <a:pt x="412391" y="1943418"/>
                    <a:pt x="461292" y="1943367"/>
                    <a:pt x="514408" y="1944443"/>
                  </a:cubicBezTo>
                  <a:cubicBezTo>
                    <a:pt x="515651" y="1944469"/>
                    <a:pt x="519995" y="2177528"/>
                    <a:pt x="514434" y="2177630"/>
                  </a:cubicBezTo>
                  <a:cubicBezTo>
                    <a:pt x="506566" y="2177745"/>
                    <a:pt x="316705" y="2180923"/>
                    <a:pt x="316615" y="2172852"/>
                  </a:cubicBezTo>
                  <a:cubicBezTo>
                    <a:pt x="314065" y="1901821"/>
                    <a:pt x="291985" y="1945686"/>
                    <a:pt x="360928" y="1944392"/>
                  </a:cubicBezTo>
                  <a:close/>
                  <a:moveTo>
                    <a:pt x="360787" y="2189647"/>
                  </a:moveTo>
                  <a:cubicBezTo>
                    <a:pt x="411763" y="2190262"/>
                    <a:pt x="463791" y="2190339"/>
                    <a:pt x="514562" y="2189519"/>
                  </a:cubicBezTo>
                  <a:cubicBezTo>
                    <a:pt x="519688" y="2189442"/>
                    <a:pt x="519060" y="2162487"/>
                    <a:pt x="523481" y="2422039"/>
                  </a:cubicBezTo>
                  <a:cubicBezTo>
                    <a:pt x="426462" y="2423718"/>
                    <a:pt x="381201" y="2422578"/>
                    <a:pt x="320523" y="2422373"/>
                  </a:cubicBezTo>
                  <a:cubicBezTo>
                    <a:pt x="316154" y="2148472"/>
                    <a:pt x="302045" y="2188929"/>
                    <a:pt x="360787" y="2189647"/>
                  </a:cubicBezTo>
                  <a:close/>
                  <a:moveTo>
                    <a:pt x="523712" y="2435863"/>
                  </a:moveTo>
                  <a:cubicBezTo>
                    <a:pt x="526557" y="2617703"/>
                    <a:pt x="526800" y="2631718"/>
                    <a:pt x="527223" y="2665462"/>
                  </a:cubicBezTo>
                  <a:cubicBezTo>
                    <a:pt x="368450" y="2665027"/>
                    <a:pt x="386877" y="2665603"/>
                    <a:pt x="324342" y="2665885"/>
                  </a:cubicBezTo>
                  <a:cubicBezTo>
                    <a:pt x="319562" y="2360265"/>
                    <a:pt x="320998" y="2451979"/>
                    <a:pt x="320716" y="2434274"/>
                  </a:cubicBezTo>
                  <a:cubicBezTo>
                    <a:pt x="541627" y="2435068"/>
                    <a:pt x="523660" y="2432839"/>
                    <a:pt x="523712" y="2435863"/>
                  </a:cubicBezTo>
                  <a:close/>
                  <a:moveTo>
                    <a:pt x="360877" y="2677518"/>
                  </a:moveTo>
                  <a:cubicBezTo>
                    <a:pt x="557940" y="2675916"/>
                    <a:pt x="527313" y="2672534"/>
                    <a:pt x="527607" y="2698079"/>
                  </a:cubicBezTo>
                  <a:cubicBezTo>
                    <a:pt x="528222" y="2752078"/>
                    <a:pt x="528363" y="2757881"/>
                    <a:pt x="530721" y="2911153"/>
                  </a:cubicBezTo>
                  <a:cubicBezTo>
                    <a:pt x="394310" y="2911896"/>
                    <a:pt x="388761" y="2911281"/>
                    <a:pt x="328674" y="2911050"/>
                  </a:cubicBezTo>
                  <a:cubicBezTo>
                    <a:pt x="323586" y="2641954"/>
                    <a:pt x="309875" y="2678005"/>
                    <a:pt x="360877" y="2677518"/>
                  </a:cubicBezTo>
                  <a:close/>
                  <a:moveTo>
                    <a:pt x="360787" y="3167284"/>
                  </a:moveTo>
                  <a:cubicBezTo>
                    <a:pt x="409764" y="3167810"/>
                    <a:pt x="465533" y="3167784"/>
                    <a:pt x="514524" y="3167515"/>
                  </a:cubicBezTo>
                  <a:cubicBezTo>
                    <a:pt x="545215" y="3167348"/>
                    <a:pt x="530593" y="3137921"/>
                    <a:pt x="538115" y="3400471"/>
                  </a:cubicBezTo>
                  <a:cubicBezTo>
                    <a:pt x="383635" y="3401240"/>
                    <a:pt x="416351" y="3400830"/>
                    <a:pt x="334914" y="3400292"/>
                  </a:cubicBezTo>
                  <a:cubicBezTo>
                    <a:pt x="327956" y="3128608"/>
                    <a:pt x="322253" y="3166875"/>
                    <a:pt x="360787" y="3167284"/>
                  </a:cubicBezTo>
                  <a:close/>
                  <a:moveTo>
                    <a:pt x="360787" y="3412437"/>
                  </a:moveTo>
                  <a:cubicBezTo>
                    <a:pt x="412186" y="3412924"/>
                    <a:pt x="462355" y="3412898"/>
                    <a:pt x="514524" y="3412539"/>
                  </a:cubicBezTo>
                  <a:cubicBezTo>
                    <a:pt x="545830" y="3412322"/>
                    <a:pt x="538487" y="3374375"/>
                    <a:pt x="543139" y="3646046"/>
                  </a:cubicBezTo>
                  <a:cubicBezTo>
                    <a:pt x="474004" y="3646610"/>
                    <a:pt x="497826" y="3647289"/>
                    <a:pt x="340271" y="3646444"/>
                  </a:cubicBezTo>
                  <a:cubicBezTo>
                    <a:pt x="335683" y="3376450"/>
                    <a:pt x="324150" y="3412091"/>
                    <a:pt x="360787" y="3412437"/>
                  </a:cubicBezTo>
                  <a:close/>
                  <a:moveTo>
                    <a:pt x="360813" y="3658486"/>
                  </a:moveTo>
                  <a:cubicBezTo>
                    <a:pt x="555056" y="3659780"/>
                    <a:pt x="543305" y="3655706"/>
                    <a:pt x="543369" y="3659806"/>
                  </a:cubicBezTo>
                  <a:cubicBezTo>
                    <a:pt x="544728" y="3746716"/>
                    <a:pt x="542831" y="3746049"/>
                    <a:pt x="544215" y="3834779"/>
                  </a:cubicBezTo>
                  <a:cubicBezTo>
                    <a:pt x="545266" y="3902050"/>
                    <a:pt x="553108" y="3890712"/>
                    <a:pt x="514472" y="3890917"/>
                  </a:cubicBezTo>
                  <a:cubicBezTo>
                    <a:pt x="462868" y="3891199"/>
                    <a:pt x="412212" y="3891353"/>
                    <a:pt x="360928" y="3890456"/>
                  </a:cubicBezTo>
                  <a:cubicBezTo>
                    <a:pt x="338592" y="3890071"/>
                    <a:pt x="343808" y="3900628"/>
                    <a:pt x="342770" y="3834523"/>
                  </a:cubicBezTo>
                  <a:cubicBezTo>
                    <a:pt x="339592" y="3631198"/>
                    <a:pt x="332159" y="3658294"/>
                    <a:pt x="360813" y="3658486"/>
                  </a:cubicBezTo>
                  <a:close/>
                  <a:moveTo>
                    <a:pt x="360813" y="4147843"/>
                  </a:moveTo>
                  <a:cubicBezTo>
                    <a:pt x="583479" y="4149034"/>
                    <a:pt x="550584" y="4132329"/>
                    <a:pt x="551391" y="4184534"/>
                  </a:cubicBezTo>
                  <a:cubicBezTo>
                    <a:pt x="552737" y="4270752"/>
                    <a:pt x="551622" y="4272289"/>
                    <a:pt x="552993" y="4359481"/>
                  </a:cubicBezTo>
                  <a:cubicBezTo>
                    <a:pt x="553429" y="4386974"/>
                    <a:pt x="561182" y="4381452"/>
                    <a:pt x="514524" y="4381196"/>
                  </a:cubicBezTo>
                  <a:cubicBezTo>
                    <a:pt x="326008" y="4380184"/>
                    <a:pt x="351970" y="4387128"/>
                    <a:pt x="351535" y="4359212"/>
                  </a:cubicBezTo>
                  <a:cubicBezTo>
                    <a:pt x="347844" y="4122797"/>
                    <a:pt x="337054" y="4147715"/>
                    <a:pt x="360813" y="4147843"/>
                  </a:cubicBezTo>
                  <a:close/>
                  <a:moveTo>
                    <a:pt x="351932" y="4391842"/>
                  </a:moveTo>
                  <a:cubicBezTo>
                    <a:pt x="400435" y="4392906"/>
                    <a:pt x="388351" y="4392867"/>
                    <a:pt x="553570" y="4393265"/>
                  </a:cubicBezTo>
                  <a:cubicBezTo>
                    <a:pt x="554736" y="4453527"/>
                    <a:pt x="557235" y="4517378"/>
                    <a:pt x="557414" y="4624299"/>
                  </a:cubicBezTo>
                  <a:cubicBezTo>
                    <a:pt x="336362" y="4625849"/>
                    <a:pt x="354674" y="4628040"/>
                    <a:pt x="354457" y="4621339"/>
                  </a:cubicBezTo>
                  <a:cubicBezTo>
                    <a:pt x="350561" y="4500403"/>
                    <a:pt x="352470" y="4452234"/>
                    <a:pt x="351932" y="4391842"/>
                  </a:cubicBezTo>
                  <a:close/>
                  <a:moveTo>
                    <a:pt x="559926" y="4096803"/>
                  </a:moveTo>
                  <a:cubicBezTo>
                    <a:pt x="553262" y="3869151"/>
                    <a:pt x="545650" y="3902639"/>
                    <a:pt x="591347" y="3902639"/>
                  </a:cubicBezTo>
                  <a:cubicBezTo>
                    <a:pt x="786360" y="3902639"/>
                    <a:pt x="759398" y="3897579"/>
                    <a:pt x="759923" y="3923124"/>
                  </a:cubicBezTo>
                  <a:cubicBezTo>
                    <a:pt x="765139" y="4169455"/>
                    <a:pt x="767753" y="4135698"/>
                    <a:pt x="744969" y="4135698"/>
                  </a:cubicBezTo>
                  <a:cubicBezTo>
                    <a:pt x="668837" y="4135698"/>
                    <a:pt x="668401" y="4134199"/>
                    <a:pt x="591347" y="4134199"/>
                  </a:cubicBezTo>
                  <a:cubicBezTo>
                    <a:pt x="552955" y="4134186"/>
                    <a:pt x="561246" y="4142039"/>
                    <a:pt x="559926" y="4096803"/>
                  </a:cubicBezTo>
                  <a:close/>
                  <a:moveTo>
                    <a:pt x="591360" y="4146088"/>
                  </a:moveTo>
                  <a:cubicBezTo>
                    <a:pt x="666940" y="4146088"/>
                    <a:pt x="668363" y="4147587"/>
                    <a:pt x="744981" y="4147587"/>
                  </a:cubicBezTo>
                  <a:cubicBezTo>
                    <a:pt x="767574" y="4147587"/>
                    <a:pt x="762666" y="4140156"/>
                    <a:pt x="763358" y="4184559"/>
                  </a:cubicBezTo>
                  <a:cubicBezTo>
                    <a:pt x="766894" y="4410777"/>
                    <a:pt x="777582" y="4379813"/>
                    <a:pt x="744981" y="4379813"/>
                  </a:cubicBezTo>
                  <a:cubicBezTo>
                    <a:pt x="536693" y="4379813"/>
                    <a:pt x="564014" y="4392073"/>
                    <a:pt x="563501" y="4359277"/>
                  </a:cubicBezTo>
                  <a:cubicBezTo>
                    <a:pt x="559605" y="4111498"/>
                    <a:pt x="554723" y="4146088"/>
                    <a:pt x="591360" y="4146088"/>
                  </a:cubicBezTo>
                  <a:close/>
                  <a:moveTo>
                    <a:pt x="591360" y="4393303"/>
                  </a:moveTo>
                  <a:cubicBezTo>
                    <a:pt x="803839" y="4393303"/>
                    <a:pt x="767830" y="4373881"/>
                    <a:pt x="768676" y="4446828"/>
                  </a:cubicBezTo>
                  <a:cubicBezTo>
                    <a:pt x="771136" y="4660990"/>
                    <a:pt x="781426" y="4625734"/>
                    <a:pt x="744981" y="4625708"/>
                  </a:cubicBezTo>
                  <a:cubicBezTo>
                    <a:pt x="734486" y="4625708"/>
                    <a:pt x="567948" y="4625170"/>
                    <a:pt x="567948" y="4621545"/>
                  </a:cubicBezTo>
                  <a:cubicBezTo>
                    <a:pt x="567384" y="4358918"/>
                    <a:pt x="550059" y="4393303"/>
                    <a:pt x="591360" y="4393303"/>
                  </a:cubicBezTo>
                  <a:close/>
                  <a:moveTo>
                    <a:pt x="591360" y="4636072"/>
                  </a:moveTo>
                  <a:cubicBezTo>
                    <a:pt x="667351" y="4636072"/>
                    <a:pt x="666979" y="4637597"/>
                    <a:pt x="744981" y="4637597"/>
                  </a:cubicBezTo>
                  <a:cubicBezTo>
                    <a:pt x="777966" y="4637622"/>
                    <a:pt x="770303" y="4598574"/>
                    <a:pt x="774878" y="4869669"/>
                  </a:cubicBezTo>
                  <a:cubicBezTo>
                    <a:pt x="698541" y="4869387"/>
                    <a:pt x="635493" y="4870476"/>
                    <a:pt x="570908" y="4870195"/>
                  </a:cubicBezTo>
                  <a:cubicBezTo>
                    <a:pt x="566769" y="4598152"/>
                    <a:pt x="559772" y="4636072"/>
                    <a:pt x="591360" y="4636072"/>
                  </a:cubicBezTo>
                  <a:close/>
                  <a:moveTo>
                    <a:pt x="591360" y="4882134"/>
                  </a:moveTo>
                  <a:cubicBezTo>
                    <a:pt x="790255" y="4882134"/>
                    <a:pt x="775045" y="4879559"/>
                    <a:pt x="775109" y="4883992"/>
                  </a:cubicBezTo>
                  <a:cubicBezTo>
                    <a:pt x="779350" y="5154830"/>
                    <a:pt x="791934" y="5115629"/>
                    <a:pt x="744981" y="5115629"/>
                  </a:cubicBezTo>
                  <a:cubicBezTo>
                    <a:pt x="669145" y="5115629"/>
                    <a:pt x="670311" y="5114616"/>
                    <a:pt x="591360" y="5114616"/>
                  </a:cubicBezTo>
                  <a:cubicBezTo>
                    <a:pt x="571741" y="5114616"/>
                    <a:pt x="577033" y="5125532"/>
                    <a:pt x="575995" y="5058683"/>
                  </a:cubicBezTo>
                  <a:cubicBezTo>
                    <a:pt x="572804" y="4855116"/>
                    <a:pt x="558286" y="4882134"/>
                    <a:pt x="591360" y="4882134"/>
                  </a:cubicBezTo>
                  <a:close/>
                  <a:moveTo>
                    <a:pt x="779184" y="4446648"/>
                  </a:moveTo>
                  <a:cubicBezTo>
                    <a:pt x="778402" y="4378275"/>
                    <a:pt x="737152" y="4390164"/>
                    <a:pt x="975465" y="4391445"/>
                  </a:cubicBezTo>
                  <a:cubicBezTo>
                    <a:pt x="981206" y="4391484"/>
                    <a:pt x="981795" y="4363030"/>
                    <a:pt x="985870" y="4625580"/>
                  </a:cubicBezTo>
                  <a:cubicBezTo>
                    <a:pt x="758450" y="4626682"/>
                    <a:pt x="781183" y="4627220"/>
                    <a:pt x="781170" y="4621545"/>
                  </a:cubicBezTo>
                  <a:cubicBezTo>
                    <a:pt x="781029" y="4553979"/>
                    <a:pt x="780337" y="4548022"/>
                    <a:pt x="779184" y="4446648"/>
                  </a:cubicBezTo>
                  <a:close/>
                  <a:moveTo>
                    <a:pt x="986050" y="4637494"/>
                  </a:moveTo>
                  <a:cubicBezTo>
                    <a:pt x="990137" y="4900954"/>
                    <a:pt x="995071" y="4870246"/>
                    <a:pt x="975465" y="4870310"/>
                  </a:cubicBezTo>
                  <a:cubicBezTo>
                    <a:pt x="921836" y="4870528"/>
                    <a:pt x="875332" y="4870604"/>
                    <a:pt x="821843" y="4870028"/>
                  </a:cubicBezTo>
                  <a:cubicBezTo>
                    <a:pt x="778402" y="4869554"/>
                    <a:pt x="782336" y="4909473"/>
                    <a:pt x="781208" y="4637622"/>
                  </a:cubicBezTo>
                  <a:cubicBezTo>
                    <a:pt x="912225" y="4637738"/>
                    <a:pt x="923015" y="4637828"/>
                    <a:pt x="986050" y="4637494"/>
                  </a:cubicBezTo>
                  <a:close/>
                  <a:moveTo>
                    <a:pt x="821754" y="4881955"/>
                  </a:moveTo>
                  <a:cubicBezTo>
                    <a:pt x="1002222" y="4883902"/>
                    <a:pt x="989561" y="4879982"/>
                    <a:pt x="989625" y="4883966"/>
                  </a:cubicBezTo>
                  <a:cubicBezTo>
                    <a:pt x="993815" y="5151858"/>
                    <a:pt x="999133" y="5115513"/>
                    <a:pt x="975554" y="5115155"/>
                  </a:cubicBezTo>
                  <a:cubicBezTo>
                    <a:pt x="751863" y="5111849"/>
                    <a:pt x="790358" y="5135165"/>
                    <a:pt x="789166" y="5058683"/>
                  </a:cubicBezTo>
                  <a:cubicBezTo>
                    <a:pt x="785847" y="4846186"/>
                    <a:pt x="771379" y="4881417"/>
                    <a:pt x="821754" y="4881955"/>
                  </a:cubicBezTo>
                  <a:close/>
                  <a:moveTo>
                    <a:pt x="990855" y="4391535"/>
                  </a:moveTo>
                  <a:cubicBezTo>
                    <a:pt x="1020162" y="4391689"/>
                    <a:pt x="1192352" y="4391830"/>
                    <a:pt x="1194018" y="4391830"/>
                  </a:cubicBezTo>
                  <a:cubicBezTo>
                    <a:pt x="1194031" y="4392829"/>
                    <a:pt x="1197452" y="4594629"/>
                    <a:pt x="1198003" y="4624427"/>
                  </a:cubicBezTo>
                  <a:cubicBezTo>
                    <a:pt x="1129663" y="4624504"/>
                    <a:pt x="1197273" y="4624799"/>
                    <a:pt x="996365" y="4625542"/>
                  </a:cubicBezTo>
                  <a:cubicBezTo>
                    <a:pt x="992880" y="4401117"/>
                    <a:pt x="992982" y="4483749"/>
                    <a:pt x="990855" y="4391535"/>
                  </a:cubicBezTo>
                  <a:close/>
                  <a:moveTo>
                    <a:pt x="1198234" y="4636316"/>
                  </a:moveTo>
                  <a:cubicBezTo>
                    <a:pt x="1202655" y="4870028"/>
                    <a:pt x="1201912" y="4800605"/>
                    <a:pt x="1203103" y="4869772"/>
                  </a:cubicBezTo>
                  <a:cubicBezTo>
                    <a:pt x="1194492" y="4869772"/>
                    <a:pt x="1239663" y="4869644"/>
                    <a:pt x="999915" y="4870233"/>
                  </a:cubicBezTo>
                  <a:cubicBezTo>
                    <a:pt x="998890" y="4803308"/>
                    <a:pt x="999505" y="4827738"/>
                    <a:pt x="996558" y="4637443"/>
                  </a:cubicBezTo>
                  <a:cubicBezTo>
                    <a:pt x="1213509" y="4636521"/>
                    <a:pt x="1134981" y="4636380"/>
                    <a:pt x="1198234" y="4636316"/>
                  </a:cubicBezTo>
                  <a:close/>
                  <a:moveTo>
                    <a:pt x="1200938" y="4147907"/>
                  </a:moveTo>
                  <a:cubicBezTo>
                    <a:pt x="1292665" y="4147996"/>
                    <a:pt x="1292306" y="4145934"/>
                    <a:pt x="1404216" y="4146703"/>
                  </a:cubicBezTo>
                  <a:cubicBezTo>
                    <a:pt x="1405651" y="4271931"/>
                    <a:pt x="1407240" y="4253944"/>
                    <a:pt x="1409124" y="4379198"/>
                  </a:cubicBezTo>
                  <a:cubicBezTo>
                    <a:pt x="1272072" y="4378903"/>
                    <a:pt x="1299995" y="4379928"/>
                    <a:pt x="1204334" y="4379928"/>
                  </a:cubicBezTo>
                  <a:cubicBezTo>
                    <a:pt x="1202860" y="4290340"/>
                    <a:pt x="1202437" y="4229347"/>
                    <a:pt x="1200938" y="4147907"/>
                  </a:cubicBezTo>
                  <a:close/>
                  <a:moveTo>
                    <a:pt x="1206012" y="4391830"/>
                  </a:moveTo>
                  <a:cubicBezTo>
                    <a:pt x="1448324" y="4391830"/>
                    <a:pt x="1409072" y="4372228"/>
                    <a:pt x="1410072" y="4446776"/>
                  </a:cubicBezTo>
                  <a:cubicBezTo>
                    <a:pt x="1411084" y="4527973"/>
                    <a:pt x="1411815" y="4551084"/>
                    <a:pt x="1412327" y="4621570"/>
                  </a:cubicBezTo>
                  <a:cubicBezTo>
                    <a:pt x="1412366" y="4627169"/>
                    <a:pt x="1428730" y="4624453"/>
                    <a:pt x="1208524" y="4624414"/>
                  </a:cubicBezTo>
                  <a:cubicBezTo>
                    <a:pt x="1208485" y="4622313"/>
                    <a:pt x="1203898" y="4391830"/>
                    <a:pt x="1206012" y="4391830"/>
                  </a:cubicBezTo>
                  <a:close/>
                  <a:moveTo>
                    <a:pt x="1412443" y="4636687"/>
                  </a:moveTo>
                  <a:cubicBezTo>
                    <a:pt x="1412455" y="4637815"/>
                    <a:pt x="1415134" y="4867645"/>
                    <a:pt x="1415147" y="4868952"/>
                  </a:cubicBezTo>
                  <a:cubicBezTo>
                    <a:pt x="1332262" y="4867786"/>
                    <a:pt x="1276044" y="4869695"/>
                    <a:pt x="1213586" y="4869772"/>
                  </a:cubicBezTo>
                  <a:cubicBezTo>
                    <a:pt x="1212253" y="4791868"/>
                    <a:pt x="1213060" y="4869182"/>
                    <a:pt x="1208742" y="4636316"/>
                  </a:cubicBezTo>
                  <a:cubicBezTo>
                    <a:pt x="1280632" y="4636329"/>
                    <a:pt x="1331723" y="4637264"/>
                    <a:pt x="1412443" y="4636687"/>
                  </a:cubicBezTo>
                  <a:close/>
                  <a:moveTo>
                    <a:pt x="1415339" y="4880866"/>
                  </a:moveTo>
                  <a:cubicBezTo>
                    <a:pt x="1416864" y="4980306"/>
                    <a:pt x="1415877" y="4956157"/>
                    <a:pt x="1418453" y="5114219"/>
                  </a:cubicBezTo>
                  <a:cubicBezTo>
                    <a:pt x="1370219" y="5114873"/>
                    <a:pt x="1312758" y="5114437"/>
                    <a:pt x="1216302" y="5114412"/>
                  </a:cubicBezTo>
                  <a:cubicBezTo>
                    <a:pt x="1216290" y="5112951"/>
                    <a:pt x="1213842" y="4884978"/>
                    <a:pt x="1213829" y="4883761"/>
                  </a:cubicBezTo>
                  <a:cubicBezTo>
                    <a:pt x="1213765" y="4879495"/>
                    <a:pt x="1411007" y="4880802"/>
                    <a:pt x="1415339" y="4880866"/>
                  </a:cubicBezTo>
                  <a:close/>
                  <a:moveTo>
                    <a:pt x="1414711" y="4146792"/>
                  </a:moveTo>
                  <a:cubicBezTo>
                    <a:pt x="1532836" y="4147843"/>
                    <a:pt x="1441493" y="4146908"/>
                    <a:pt x="1618489" y="4148022"/>
                  </a:cubicBezTo>
                  <a:cubicBezTo>
                    <a:pt x="1620167" y="4277683"/>
                    <a:pt x="1619821" y="4304048"/>
                    <a:pt x="1621116" y="4379684"/>
                  </a:cubicBezTo>
                  <a:cubicBezTo>
                    <a:pt x="1455564" y="4379275"/>
                    <a:pt x="1551020" y="4379621"/>
                    <a:pt x="1419606" y="4379236"/>
                  </a:cubicBezTo>
                  <a:cubicBezTo>
                    <a:pt x="1417709" y="4255174"/>
                    <a:pt x="1416044" y="4264359"/>
                    <a:pt x="1414711" y="4146792"/>
                  </a:cubicBezTo>
                  <a:close/>
                  <a:moveTo>
                    <a:pt x="1436521" y="4391215"/>
                  </a:moveTo>
                  <a:cubicBezTo>
                    <a:pt x="1659303" y="4392111"/>
                    <a:pt x="1620821" y="4375854"/>
                    <a:pt x="1622525" y="4447404"/>
                  </a:cubicBezTo>
                  <a:cubicBezTo>
                    <a:pt x="1623973" y="4507168"/>
                    <a:pt x="1624640" y="4553723"/>
                    <a:pt x="1625562" y="4621660"/>
                  </a:cubicBezTo>
                  <a:cubicBezTo>
                    <a:pt x="1625614" y="4626169"/>
                    <a:pt x="1422874" y="4626003"/>
                    <a:pt x="1422848" y="4621506"/>
                  </a:cubicBezTo>
                  <a:cubicBezTo>
                    <a:pt x="1420913" y="4357995"/>
                    <a:pt x="1411353" y="4391099"/>
                    <a:pt x="1436521" y="4391215"/>
                  </a:cubicBezTo>
                  <a:close/>
                  <a:moveTo>
                    <a:pt x="1436585" y="4636469"/>
                  </a:moveTo>
                  <a:cubicBezTo>
                    <a:pt x="1490407" y="4635957"/>
                    <a:pt x="1536373" y="4636034"/>
                    <a:pt x="1590207" y="4636187"/>
                  </a:cubicBezTo>
                  <a:cubicBezTo>
                    <a:pt x="1636198" y="4636316"/>
                    <a:pt x="1625537" y="4594731"/>
                    <a:pt x="1630188" y="4868875"/>
                  </a:cubicBezTo>
                  <a:cubicBezTo>
                    <a:pt x="1574022" y="4869285"/>
                    <a:pt x="1542536" y="4871168"/>
                    <a:pt x="1425654" y="4869118"/>
                  </a:cubicBezTo>
                  <a:cubicBezTo>
                    <a:pt x="1421746" y="4601739"/>
                    <a:pt x="1418222" y="4636662"/>
                    <a:pt x="1436585" y="4636469"/>
                  </a:cubicBezTo>
                  <a:close/>
                  <a:moveTo>
                    <a:pt x="1436457" y="4881225"/>
                  </a:moveTo>
                  <a:cubicBezTo>
                    <a:pt x="1625716" y="4884786"/>
                    <a:pt x="1630317" y="4875946"/>
                    <a:pt x="1630445" y="4883966"/>
                  </a:cubicBezTo>
                  <a:cubicBezTo>
                    <a:pt x="1631777" y="4968878"/>
                    <a:pt x="1629919" y="4973144"/>
                    <a:pt x="1631265" y="5058940"/>
                  </a:cubicBezTo>
                  <a:cubicBezTo>
                    <a:pt x="1632315" y="5126454"/>
                    <a:pt x="1642926" y="5116320"/>
                    <a:pt x="1590399" y="5114578"/>
                  </a:cubicBezTo>
                  <a:cubicBezTo>
                    <a:pt x="1396168" y="5108211"/>
                    <a:pt x="1429345" y="5138048"/>
                    <a:pt x="1428051" y="5058722"/>
                  </a:cubicBezTo>
                  <a:cubicBezTo>
                    <a:pt x="1424834" y="4854373"/>
                    <a:pt x="1420606" y="4880930"/>
                    <a:pt x="1436457" y="4881225"/>
                  </a:cubicBezTo>
                  <a:close/>
                  <a:moveTo>
                    <a:pt x="1631841" y="4391599"/>
                  </a:moveTo>
                  <a:cubicBezTo>
                    <a:pt x="1798546" y="4391804"/>
                    <a:pt x="1667697" y="4391817"/>
                    <a:pt x="1836350" y="4392175"/>
                  </a:cubicBezTo>
                  <a:cubicBezTo>
                    <a:pt x="1840540" y="4662015"/>
                    <a:pt x="1846409" y="4625926"/>
                    <a:pt x="1820793" y="4625926"/>
                  </a:cubicBezTo>
                  <a:cubicBezTo>
                    <a:pt x="1819793" y="4625926"/>
                    <a:pt x="1636121" y="4625196"/>
                    <a:pt x="1636070" y="4621429"/>
                  </a:cubicBezTo>
                  <a:cubicBezTo>
                    <a:pt x="1633879" y="4459702"/>
                    <a:pt x="1633174" y="4463764"/>
                    <a:pt x="1631841" y="4391599"/>
                  </a:cubicBezTo>
                  <a:close/>
                  <a:moveTo>
                    <a:pt x="1820793" y="4637840"/>
                  </a:moveTo>
                  <a:cubicBezTo>
                    <a:pt x="1845205" y="4637840"/>
                    <a:pt x="1838707" y="4600560"/>
                    <a:pt x="1843462" y="4868785"/>
                  </a:cubicBezTo>
                  <a:cubicBezTo>
                    <a:pt x="1828622" y="4868696"/>
                    <a:pt x="1817038" y="4868721"/>
                    <a:pt x="1667094" y="4868747"/>
                  </a:cubicBezTo>
                  <a:cubicBezTo>
                    <a:pt x="1633994" y="4868747"/>
                    <a:pt x="1639991" y="4907244"/>
                    <a:pt x="1636275" y="4636252"/>
                  </a:cubicBezTo>
                  <a:cubicBezTo>
                    <a:pt x="1746391" y="4636316"/>
                    <a:pt x="1748967" y="4637840"/>
                    <a:pt x="1820793" y="4637840"/>
                  </a:cubicBezTo>
                  <a:close/>
                  <a:moveTo>
                    <a:pt x="1846332" y="4359251"/>
                  </a:moveTo>
                  <a:cubicBezTo>
                    <a:pt x="1842437" y="4109089"/>
                    <a:pt x="1823420" y="4145383"/>
                    <a:pt x="1897552" y="4147279"/>
                  </a:cubicBezTo>
                  <a:cubicBezTo>
                    <a:pt x="1948272" y="4148573"/>
                    <a:pt x="2000159" y="4148471"/>
                    <a:pt x="2044958" y="4147702"/>
                  </a:cubicBezTo>
                  <a:cubicBezTo>
                    <a:pt x="2047611" y="4367002"/>
                    <a:pt x="2046817" y="4324366"/>
                    <a:pt x="2047842" y="4380466"/>
                  </a:cubicBezTo>
                  <a:cubicBezTo>
                    <a:pt x="1813732" y="4386423"/>
                    <a:pt x="1846678" y="4381056"/>
                    <a:pt x="1846332" y="4359251"/>
                  </a:cubicBezTo>
                  <a:close/>
                  <a:moveTo>
                    <a:pt x="2048060" y="4392381"/>
                  </a:moveTo>
                  <a:cubicBezTo>
                    <a:pt x="2049623" y="4470156"/>
                    <a:pt x="2051045" y="4464404"/>
                    <a:pt x="2052493" y="4625106"/>
                  </a:cubicBezTo>
                  <a:cubicBezTo>
                    <a:pt x="2024583" y="4625362"/>
                    <a:pt x="1850484" y="4625913"/>
                    <a:pt x="1849574" y="4625913"/>
                  </a:cubicBezTo>
                  <a:cubicBezTo>
                    <a:pt x="1849702" y="4561819"/>
                    <a:pt x="1849677" y="4574707"/>
                    <a:pt x="1846832" y="4392214"/>
                  </a:cubicBezTo>
                  <a:cubicBezTo>
                    <a:pt x="1903421" y="4392457"/>
                    <a:pt x="1967392" y="4394417"/>
                    <a:pt x="2048060" y="4392381"/>
                  </a:cubicBezTo>
                  <a:close/>
                  <a:moveTo>
                    <a:pt x="2051468" y="4637007"/>
                  </a:moveTo>
                  <a:cubicBezTo>
                    <a:pt x="2052762" y="4637007"/>
                    <a:pt x="2056440" y="4868721"/>
                    <a:pt x="2056453" y="4869733"/>
                  </a:cubicBezTo>
                  <a:cubicBezTo>
                    <a:pt x="1937085" y="4871770"/>
                    <a:pt x="1908970" y="4869336"/>
                    <a:pt x="1853944" y="4868849"/>
                  </a:cubicBezTo>
                  <a:cubicBezTo>
                    <a:pt x="1852739" y="4799939"/>
                    <a:pt x="1849446" y="4733231"/>
                    <a:pt x="1849549" y="4637802"/>
                  </a:cubicBezTo>
                  <a:cubicBezTo>
                    <a:pt x="1850459" y="4637815"/>
                    <a:pt x="2032541" y="4637187"/>
                    <a:pt x="2051468" y="4637007"/>
                  </a:cubicBezTo>
                  <a:close/>
                  <a:moveTo>
                    <a:pt x="2056697" y="4883992"/>
                  </a:moveTo>
                  <a:cubicBezTo>
                    <a:pt x="2060784" y="5144710"/>
                    <a:pt x="2062924" y="5115027"/>
                    <a:pt x="2051468" y="5114898"/>
                  </a:cubicBezTo>
                  <a:cubicBezTo>
                    <a:pt x="1818127" y="5112400"/>
                    <a:pt x="1857032" y="5133641"/>
                    <a:pt x="1855866" y="5058709"/>
                  </a:cubicBezTo>
                  <a:cubicBezTo>
                    <a:pt x="1854508" y="4971799"/>
                    <a:pt x="1855610" y="4973516"/>
                    <a:pt x="1854200" y="4883761"/>
                  </a:cubicBezTo>
                  <a:cubicBezTo>
                    <a:pt x="1854136" y="4879111"/>
                    <a:pt x="2056684" y="4882993"/>
                    <a:pt x="2056697" y="4883992"/>
                  </a:cubicBezTo>
                  <a:close/>
                  <a:moveTo>
                    <a:pt x="2058555" y="4392111"/>
                  </a:moveTo>
                  <a:cubicBezTo>
                    <a:pt x="2097588" y="4391138"/>
                    <a:pt x="2104444" y="4391304"/>
                    <a:pt x="2262179" y="4391278"/>
                  </a:cubicBezTo>
                  <a:cubicBezTo>
                    <a:pt x="2263998" y="4497828"/>
                    <a:pt x="2262794" y="4402616"/>
                    <a:pt x="2266138" y="4625657"/>
                  </a:cubicBezTo>
                  <a:cubicBezTo>
                    <a:pt x="2039551" y="4625208"/>
                    <a:pt x="2063027" y="4625977"/>
                    <a:pt x="2062989" y="4621481"/>
                  </a:cubicBezTo>
                  <a:cubicBezTo>
                    <a:pt x="2061835" y="4483185"/>
                    <a:pt x="2059875" y="4456346"/>
                    <a:pt x="2058555" y="4392111"/>
                  </a:cubicBezTo>
                  <a:close/>
                  <a:moveTo>
                    <a:pt x="2266318" y="4637559"/>
                  </a:moveTo>
                  <a:cubicBezTo>
                    <a:pt x="2269611" y="4857089"/>
                    <a:pt x="2268035" y="4742020"/>
                    <a:pt x="2270073" y="4870220"/>
                  </a:cubicBezTo>
                  <a:cubicBezTo>
                    <a:pt x="2201489" y="4870105"/>
                    <a:pt x="2152806" y="4868260"/>
                    <a:pt x="2066961" y="4869554"/>
                  </a:cubicBezTo>
                  <a:cubicBezTo>
                    <a:pt x="2065846" y="4801373"/>
                    <a:pt x="2063873" y="4723111"/>
                    <a:pt x="2063130" y="4636892"/>
                  </a:cubicBezTo>
                  <a:cubicBezTo>
                    <a:pt x="2167543" y="4635983"/>
                    <a:pt x="2201194" y="4637443"/>
                    <a:pt x="2266318" y="4637559"/>
                  </a:cubicBezTo>
                  <a:close/>
                  <a:moveTo>
                    <a:pt x="2270265" y="4882122"/>
                  </a:moveTo>
                  <a:cubicBezTo>
                    <a:pt x="2271764" y="4990452"/>
                    <a:pt x="2270034" y="4941501"/>
                    <a:pt x="2272725" y="5114155"/>
                  </a:cubicBezTo>
                  <a:cubicBezTo>
                    <a:pt x="2195812" y="5114258"/>
                    <a:pt x="2176103" y="5116000"/>
                    <a:pt x="2070575" y="5115091"/>
                  </a:cubicBezTo>
                  <a:cubicBezTo>
                    <a:pt x="2068794" y="5046539"/>
                    <a:pt x="2068525" y="4969826"/>
                    <a:pt x="2067179" y="4883787"/>
                  </a:cubicBezTo>
                  <a:cubicBezTo>
                    <a:pt x="2067115" y="4878855"/>
                    <a:pt x="2058491" y="4881801"/>
                    <a:pt x="2270265" y="4882122"/>
                  </a:cubicBezTo>
                  <a:close/>
                  <a:moveTo>
                    <a:pt x="2272674" y="4391291"/>
                  </a:moveTo>
                  <a:cubicBezTo>
                    <a:pt x="2338182" y="4391278"/>
                    <a:pt x="2343398" y="4392316"/>
                    <a:pt x="2475247" y="4392650"/>
                  </a:cubicBezTo>
                  <a:cubicBezTo>
                    <a:pt x="2475260" y="4393674"/>
                    <a:pt x="2479309" y="4616138"/>
                    <a:pt x="2479502" y="4625503"/>
                  </a:cubicBezTo>
                  <a:cubicBezTo>
                    <a:pt x="2379714" y="4625477"/>
                    <a:pt x="2312233" y="4625708"/>
                    <a:pt x="2276621" y="4625670"/>
                  </a:cubicBezTo>
                  <a:cubicBezTo>
                    <a:pt x="2273430" y="4412404"/>
                    <a:pt x="2274225" y="4482737"/>
                    <a:pt x="2272674" y="4391291"/>
                  </a:cubicBezTo>
                  <a:close/>
                  <a:moveTo>
                    <a:pt x="2282016" y="4637571"/>
                  </a:moveTo>
                  <a:cubicBezTo>
                    <a:pt x="2521175" y="4637571"/>
                    <a:pt x="2479617" y="4619918"/>
                    <a:pt x="2481014" y="4709070"/>
                  </a:cubicBezTo>
                  <a:cubicBezTo>
                    <a:pt x="2482385" y="4796877"/>
                    <a:pt x="2482654" y="4790817"/>
                    <a:pt x="2483948" y="4870912"/>
                  </a:cubicBezTo>
                  <a:cubicBezTo>
                    <a:pt x="2386057" y="4871488"/>
                    <a:pt x="2366374" y="4870233"/>
                    <a:pt x="2280568" y="4870233"/>
                  </a:cubicBezTo>
                  <a:cubicBezTo>
                    <a:pt x="2276480" y="4610156"/>
                    <a:pt x="2274212" y="4637571"/>
                    <a:pt x="2282016" y="4637571"/>
                  </a:cubicBezTo>
                  <a:close/>
                  <a:moveTo>
                    <a:pt x="2282016" y="4882134"/>
                  </a:moveTo>
                  <a:cubicBezTo>
                    <a:pt x="2282926" y="4882134"/>
                    <a:pt x="2484140" y="4882621"/>
                    <a:pt x="2484166" y="4883992"/>
                  </a:cubicBezTo>
                  <a:cubicBezTo>
                    <a:pt x="2484192" y="4885529"/>
                    <a:pt x="2486972" y="5114143"/>
                    <a:pt x="2486985" y="5115680"/>
                  </a:cubicBezTo>
                  <a:cubicBezTo>
                    <a:pt x="2345986" y="5116410"/>
                    <a:pt x="2380342" y="5114168"/>
                    <a:pt x="2283220" y="5114155"/>
                  </a:cubicBezTo>
                  <a:cubicBezTo>
                    <a:pt x="2279184" y="4856320"/>
                    <a:pt x="2281106" y="4882134"/>
                    <a:pt x="2282016" y="4882134"/>
                  </a:cubicBezTo>
                  <a:close/>
                  <a:moveTo>
                    <a:pt x="2512525" y="4392790"/>
                  </a:moveTo>
                  <a:cubicBezTo>
                    <a:pt x="2588387" y="4393098"/>
                    <a:pt x="2590873" y="4392803"/>
                    <a:pt x="2666159" y="4393098"/>
                  </a:cubicBezTo>
                  <a:cubicBezTo>
                    <a:pt x="2697119" y="4393226"/>
                    <a:pt x="2689187" y="4356522"/>
                    <a:pt x="2692352" y="4625119"/>
                  </a:cubicBezTo>
                  <a:cubicBezTo>
                    <a:pt x="2469122" y="4626144"/>
                    <a:pt x="2490035" y="4627335"/>
                    <a:pt x="2489920" y="4621417"/>
                  </a:cubicBezTo>
                  <a:cubicBezTo>
                    <a:pt x="2484666" y="4356394"/>
                    <a:pt x="2476465" y="4392637"/>
                    <a:pt x="2512525" y="4392790"/>
                  </a:cubicBezTo>
                  <a:close/>
                  <a:moveTo>
                    <a:pt x="2692506" y="4637007"/>
                  </a:moveTo>
                  <a:cubicBezTo>
                    <a:pt x="2693211" y="4696131"/>
                    <a:pt x="2693954" y="4745735"/>
                    <a:pt x="2695492" y="4796620"/>
                  </a:cubicBezTo>
                  <a:cubicBezTo>
                    <a:pt x="2698349" y="4890692"/>
                    <a:pt x="2734410" y="4868900"/>
                    <a:pt x="2512499" y="4870707"/>
                  </a:cubicBezTo>
                  <a:cubicBezTo>
                    <a:pt x="2486511" y="4870912"/>
                    <a:pt x="2495635" y="4906514"/>
                    <a:pt x="2490253" y="4637405"/>
                  </a:cubicBezTo>
                  <a:cubicBezTo>
                    <a:pt x="2676859" y="4637430"/>
                    <a:pt x="2604098" y="4637430"/>
                    <a:pt x="2692506" y="4637007"/>
                  </a:cubicBezTo>
                  <a:close/>
                  <a:moveTo>
                    <a:pt x="2512602" y="4882621"/>
                  </a:moveTo>
                  <a:cubicBezTo>
                    <a:pt x="2513511" y="4882608"/>
                    <a:pt x="2697452" y="4880802"/>
                    <a:pt x="2697503" y="4883992"/>
                  </a:cubicBezTo>
                  <a:cubicBezTo>
                    <a:pt x="2701694" y="5152525"/>
                    <a:pt x="2715995" y="5114514"/>
                    <a:pt x="2666146" y="5114924"/>
                  </a:cubicBezTo>
                  <a:cubicBezTo>
                    <a:pt x="2589476" y="5115552"/>
                    <a:pt x="2584812" y="5114937"/>
                    <a:pt x="2512525" y="5115513"/>
                  </a:cubicBezTo>
                  <a:cubicBezTo>
                    <a:pt x="2492739" y="5115642"/>
                    <a:pt x="2497775" y="5126121"/>
                    <a:pt x="2496724" y="5058709"/>
                  </a:cubicBezTo>
                  <a:cubicBezTo>
                    <a:pt x="2493636" y="4855859"/>
                    <a:pt x="2487498" y="4882826"/>
                    <a:pt x="2512602" y="4882621"/>
                  </a:cubicBezTo>
                  <a:close/>
                  <a:moveTo>
                    <a:pt x="2699413" y="4393187"/>
                  </a:moveTo>
                  <a:cubicBezTo>
                    <a:pt x="2826918" y="4393418"/>
                    <a:pt x="2808593" y="4392624"/>
                    <a:pt x="2896809" y="4392624"/>
                  </a:cubicBezTo>
                  <a:cubicBezTo>
                    <a:pt x="2907266" y="4392624"/>
                    <a:pt x="2902460" y="4364990"/>
                    <a:pt x="2906625" y="4626272"/>
                  </a:cubicBezTo>
                  <a:cubicBezTo>
                    <a:pt x="2827418" y="4626490"/>
                    <a:pt x="2814744" y="4624670"/>
                    <a:pt x="2702873" y="4625055"/>
                  </a:cubicBezTo>
                  <a:cubicBezTo>
                    <a:pt x="2702001" y="4557464"/>
                    <a:pt x="2702962" y="4618509"/>
                    <a:pt x="2699413" y="4393187"/>
                  </a:cubicBezTo>
                  <a:close/>
                  <a:moveTo>
                    <a:pt x="2743047" y="4636905"/>
                  </a:moveTo>
                  <a:cubicBezTo>
                    <a:pt x="2819076" y="4636905"/>
                    <a:pt x="2819870" y="4638199"/>
                    <a:pt x="2896796" y="4638199"/>
                  </a:cubicBezTo>
                  <a:cubicBezTo>
                    <a:pt x="2911802" y="4638199"/>
                    <a:pt x="2906587" y="4609361"/>
                    <a:pt x="2910841" y="4870643"/>
                  </a:cubicBezTo>
                  <a:cubicBezTo>
                    <a:pt x="2834363" y="4870848"/>
                    <a:pt x="2805684" y="4869490"/>
                    <a:pt x="2707768" y="4869836"/>
                  </a:cubicBezTo>
                  <a:cubicBezTo>
                    <a:pt x="2703103" y="4599548"/>
                    <a:pt x="2686778" y="4636905"/>
                    <a:pt x="2743047" y="4636905"/>
                  </a:cubicBezTo>
                  <a:close/>
                  <a:moveTo>
                    <a:pt x="2909290" y="4184380"/>
                  </a:moveTo>
                  <a:cubicBezTo>
                    <a:pt x="2908496" y="4133315"/>
                    <a:pt x="2873922" y="4148381"/>
                    <a:pt x="3113709" y="4147510"/>
                  </a:cubicBezTo>
                  <a:cubicBezTo>
                    <a:pt x="3115862" y="4275377"/>
                    <a:pt x="3114529" y="4277632"/>
                    <a:pt x="3116349" y="4380351"/>
                  </a:cubicBezTo>
                  <a:cubicBezTo>
                    <a:pt x="3073779" y="4380850"/>
                    <a:pt x="3056248" y="4380710"/>
                    <a:pt x="2913968" y="4380735"/>
                  </a:cubicBezTo>
                  <a:cubicBezTo>
                    <a:pt x="2912468" y="4273417"/>
                    <a:pt x="2910662" y="4271751"/>
                    <a:pt x="2909290" y="4184380"/>
                  </a:cubicBezTo>
                  <a:close/>
                  <a:moveTo>
                    <a:pt x="3116566" y="4392252"/>
                  </a:moveTo>
                  <a:cubicBezTo>
                    <a:pt x="3117784" y="4456308"/>
                    <a:pt x="3119693" y="4491884"/>
                    <a:pt x="3120770" y="4621596"/>
                  </a:cubicBezTo>
                  <a:cubicBezTo>
                    <a:pt x="3120795" y="4625106"/>
                    <a:pt x="3144374" y="4624875"/>
                    <a:pt x="2917107" y="4626234"/>
                  </a:cubicBezTo>
                  <a:cubicBezTo>
                    <a:pt x="2913596" y="4405909"/>
                    <a:pt x="2915313" y="4484940"/>
                    <a:pt x="2914134" y="4392624"/>
                  </a:cubicBezTo>
                  <a:cubicBezTo>
                    <a:pt x="3056428" y="4392598"/>
                    <a:pt x="3079289" y="4392714"/>
                    <a:pt x="3116566" y="4392252"/>
                  </a:cubicBezTo>
                  <a:close/>
                  <a:moveTo>
                    <a:pt x="3120911" y="4636841"/>
                  </a:moveTo>
                  <a:cubicBezTo>
                    <a:pt x="3120923" y="4637853"/>
                    <a:pt x="3123486" y="4868823"/>
                    <a:pt x="3123499" y="4869746"/>
                  </a:cubicBezTo>
                  <a:cubicBezTo>
                    <a:pt x="3016561" y="4868324"/>
                    <a:pt x="2972735" y="4870335"/>
                    <a:pt x="2921336" y="4870591"/>
                  </a:cubicBezTo>
                  <a:cubicBezTo>
                    <a:pt x="2920285" y="4805588"/>
                    <a:pt x="2920196" y="4820065"/>
                    <a:pt x="2917300" y="4638135"/>
                  </a:cubicBezTo>
                  <a:cubicBezTo>
                    <a:pt x="2976234" y="4637789"/>
                    <a:pt x="3020444" y="4634701"/>
                    <a:pt x="3120911" y="4636841"/>
                  </a:cubicBezTo>
                  <a:close/>
                  <a:moveTo>
                    <a:pt x="3123320" y="4096855"/>
                  </a:moveTo>
                  <a:cubicBezTo>
                    <a:pt x="3119257" y="3880207"/>
                    <a:pt x="3117361" y="3903472"/>
                    <a:pt x="3127472" y="3903395"/>
                  </a:cubicBezTo>
                  <a:cubicBezTo>
                    <a:pt x="3354290" y="3901550"/>
                    <a:pt x="3323035" y="3898245"/>
                    <a:pt x="3323138" y="3922137"/>
                  </a:cubicBezTo>
                  <a:cubicBezTo>
                    <a:pt x="3324201" y="4173081"/>
                    <a:pt x="3339964" y="4134724"/>
                    <a:pt x="3281170" y="4135121"/>
                  </a:cubicBezTo>
                  <a:cubicBezTo>
                    <a:pt x="3207627" y="4135621"/>
                    <a:pt x="3209895" y="4135237"/>
                    <a:pt x="3127395" y="4135557"/>
                  </a:cubicBezTo>
                  <a:cubicBezTo>
                    <a:pt x="3122820" y="4135583"/>
                    <a:pt x="3124166" y="4141386"/>
                    <a:pt x="3123320" y="4096855"/>
                  </a:cubicBezTo>
                  <a:close/>
                  <a:moveTo>
                    <a:pt x="3127459" y="4147458"/>
                  </a:moveTo>
                  <a:cubicBezTo>
                    <a:pt x="3362363" y="4146497"/>
                    <a:pt x="3325355" y="4136121"/>
                    <a:pt x="3326124" y="4184559"/>
                  </a:cubicBezTo>
                  <a:cubicBezTo>
                    <a:pt x="3329802" y="4420206"/>
                    <a:pt x="3344218" y="4380940"/>
                    <a:pt x="3281260" y="4380172"/>
                  </a:cubicBezTo>
                  <a:cubicBezTo>
                    <a:pt x="3100856" y="4377981"/>
                    <a:pt x="3126997" y="4390830"/>
                    <a:pt x="3126498" y="4359277"/>
                  </a:cubicBezTo>
                  <a:cubicBezTo>
                    <a:pt x="3122782" y="4122259"/>
                    <a:pt x="3123973" y="4147458"/>
                    <a:pt x="3127459" y="4147458"/>
                  </a:cubicBezTo>
                  <a:close/>
                  <a:moveTo>
                    <a:pt x="3127497" y="4392111"/>
                  </a:moveTo>
                  <a:cubicBezTo>
                    <a:pt x="3372987" y="4389126"/>
                    <a:pt x="3329712" y="4380607"/>
                    <a:pt x="3331519" y="4446930"/>
                  </a:cubicBezTo>
                  <a:cubicBezTo>
                    <a:pt x="3333172" y="4507770"/>
                    <a:pt x="3334146" y="4561871"/>
                    <a:pt x="3333954" y="4621519"/>
                  </a:cubicBezTo>
                  <a:cubicBezTo>
                    <a:pt x="3333928" y="4629539"/>
                    <a:pt x="3132239" y="4625157"/>
                    <a:pt x="3131316" y="4625144"/>
                  </a:cubicBezTo>
                  <a:cubicBezTo>
                    <a:pt x="3129804" y="4450978"/>
                    <a:pt x="3126024" y="4392137"/>
                    <a:pt x="3127497" y="4392111"/>
                  </a:cubicBezTo>
                  <a:close/>
                  <a:moveTo>
                    <a:pt x="3333915" y="4638161"/>
                  </a:moveTo>
                  <a:cubicBezTo>
                    <a:pt x="3333864" y="4722752"/>
                    <a:pt x="3336709" y="4797300"/>
                    <a:pt x="3337913" y="4868580"/>
                  </a:cubicBezTo>
                  <a:cubicBezTo>
                    <a:pt x="3277710" y="4868875"/>
                    <a:pt x="3244572" y="4871335"/>
                    <a:pt x="3133982" y="4869887"/>
                  </a:cubicBezTo>
                  <a:cubicBezTo>
                    <a:pt x="3133969" y="4868747"/>
                    <a:pt x="3131419" y="4637981"/>
                    <a:pt x="3131406" y="4637071"/>
                  </a:cubicBezTo>
                  <a:cubicBezTo>
                    <a:pt x="3174091" y="4637981"/>
                    <a:pt x="3332428" y="4638161"/>
                    <a:pt x="3333915" y="4638161"/>
                  </a:cubicBezTo>
                  <a:close/>
                  <a:moveTo>
                    <a:pt x="3338118" y="4880482"/>
                  </a:moveTo>
                  <a:cubicBezTo>
                    <a:pt x="3339515" y="4966482"/>
                    <a:pt x="3339451" y="5018713"/>
                    <a:pt x="3341424" y="5114296"/>
                  </a:cubicBezTo>
                  <a:lnTo>
                    <a:pt x="3138082" y="5114386"/>
                  </a:lnTo>
                  <a:cubicBezTo>
                    <a:pt x="3137429" y="5083422"/>
                    <a:pt x="3134264" y="4887451"/>
                    <a:pt x="3134199" y="4883825"/>
                  </a:cubicBezTo>
                  <a:cubicBezTo>
                    <a:pt x="3134174" y="4881686"/>
                    <a:pt x="3116362" y="4881609"/>
                    <a:pt x="3338118" y="4880482"/>
                  </a:cubicBezTo>
                  <a:close/>
                  <a:moveTo>
                    <a:pt x="3340719" y="4392508"/>
                  </a:moveTo>
                  <a:cubicBezTo>
                    <a:pt x="3428999" y="4392675"/>
                    <a:pt x="3413250" y="4391740"/>
                    <a:pt x="3543844" y="4391689"/>
                  </a:cubicBezTo>
                  <a:cubicBezTo>
                    <a:pt x="3544574" y="4454501"/>
                    <a:pt x="3543844" y="4530035"/>
                    <a:pt x="3547586" y="4623864"/>
                  </a:cubicBezTo>
                  <a:cubicBezTo>
                    <a:pt x="3415339" y="4623799"/>
                    <a:pt x="3446325" y="4626349"/>
                    <a:pt x="3344449" y="4626272"/>
                  </a:cubicBezTo>
                  <a:cubicBezTo>
                    <a:pt x="3344769" y="4519825"/>
                    <a:pt x="3341924" y="4452810"/>
                    <a:pt x="3340719" y="4392508"/>
                  </a:cubicBezTo>
                  <a:close/>
                  <a:moveTo>
                    <a:pt x="3358083" y="4638173"/>
                  </a:moveTo>
                  <a:cubicBezTo>
                    <a:pt x="3585171" y="4638173"/>
                    <a:pt x="3548380" y="4610232"/>
                    <a:pt x="3549918" y="4709044"/>
                  </a:cubicBezTo>
                  <a:cubicBezTo>
                    <a:pt x="3551225" y="4792790"/>
                    <a:pt x="3550277" y="4792329"/>
                    <a:pt x="3551366" y="4869477"/>
                  </a:cubicBezTo>
                  <a:cubicBezTo>
                    <a:pt x="3550456" y="4869464"/>
                    <a:pt x="3373384" y="4868490"/>
                    <a:pt x="3348408" y="4868554"/>
                  </a:cubicBezTo>
                  <a:cubicBezTo>
                    <a:pt x="3344051" y="4611667"/>
                    <a:pt x="3337542" y="4638173"/>
                    <a:pt x="3358083" y="4638173"/>
                  </a:cubicBezTo>
                  <a:close/>
                  <a:moveTo>
                    <a:pt x="3358083" y="4880430"/>
                  </a:moveTo>
                  <a:cubicBezTo>
                    <a:pt x="3573228" y="4880430"/>
                    <a:pt x="3551545" y="4880892"/>
                    <a:pt x="3551583" y="4884005"/>
                  </a:cubicBezTo>
                  <a:cubicBezTo>
                    <a:pt x="3555813" y="5154241"/>
                    <a:pt x="3568871" y="5113412"/>
                    <a:pt x="3511807" y="5113412"/>
                  </a:cubicBezTo>
                  <a:cubicBezTo>
                    <a:pt x="3435176" y="5113412"/>
                    <a:pt x="3433459" y="5114296"/>
                    <a:pt x="3358070" y="5114296"/>
                  </a:cubicBezTo>
                  <a:cubicBezTo>
                    <a:pt x="3349741" y="5114296"/>
                    <a:pt x="3351919" y="5122867"/>
                    <a:pt x="3350907" y="5058735"/>
                  </a:cubicBezTo>
                  <a:cubicBezTo>
                    <a:pt x="3347793" y="4858511"/>
                    <a:pt x="3343679" y="4880430"/>
                    <a:pt x="3358083" y="4880430"/>
                  </a:cubicBezTo>
                  <a:close/>
                  <a:moveTo>
                    <a:pt x="3755144" y="4184534"/>
                  </a:moveTo>
                  <a:cubicBezTo>
                    <a:pt x="3758693" y="4410059"/>
                    <a:pt x="3764434" y="4380568"/>
                    <a:pt x="3742688" y="4380223"/>
                  </a:cubicBezTo>
                  <a:cubicBezTo>
                    <a:pt x="3698362" y="4379505"/>
                    <a:pt x="3659765" y="4379518"/>
                    <a:pt x="3588682" y="4379710"/>
                  </a:cubicBezTo>
                  <a:cubicBezTo>
                    <a:pt x="3542588" y="4379826"/>
                    <a:pt x="3554416" y="4412917"/>
                    <a:pt x="3550853" y="4184354"/>
                  </a:cubicBezTo>
                  <a:cubicBezTo>
                    <a:pt x="3550123" y="4136966"/>
                    <a:pt x="3540294" y="4147087"/>
                    <a:pt x="3588759" y="4146497"/>
                  </a:cubicBezTo>
                  <a:cubicBezTo>
                    <a:pt x="3783976" y="4144140"/>
                    <a:pt x="3754452" y="4139605"/>
                    <a:pt x="3755144" y="4184534"/>
                  </a:cubicBezTo>
                  <a:close/>
                  <a:moveTo>
                    <a:pt x="3750069" y="3922394"/>
                  </a:moveTo>
                  <a:cubicBezTo>
                    <a:pt x="3752196" y="3973741"/>
                    <a:pt x="3752273" y="3988422"/>
                    <a:pt x="3753849" y="4097085"/>
                  </a:cubicBezTo>
                  <a:cubicBezTo>
                    <a:pt x="3754477" y="4143103"/>
                    <a:pt x="3757809" y="4135852"/>
                    <a:pt x="3742790" y="4135378"/>
                  </a:cubicBezTo>
                  <a:cubicBezTo>
                    <a:pt x="3497570" y="4127358"/>
                    <a:pt x="3549316" y="4201560"/>
                    <a:pt x="3547086" y="3901819"/>
                  </a:cubicBezTo>
                  <a:cubicBezTo>
                    <a:pt x="3780491" y="3902729"/>
                    <a:pt x="3748864" y="3893402"/>
                    <a:pt x="3750069" y="3922394"/>
                  </a:cubicBezTo>
                  <a:close/>
                  <a:moveTo>
                    <a:pt x="3745366" y="3659857"/>
                  </a:moveTo>
                  <a:cubicBezTo>
                    <a:pt x="3749403" y="3918614"/>
                    <a:pt x="3750607" y="3890212"/>
                    <a:pt x="3742611" y="3890276"/>
                  </a:cubicBezTo>
                  <a:cubicBezTo>
                    <a:pt x="3506246" y="3891852"/>
                    <a:pt x="3547355" y="3903472"/>
                    <a:pt x="3546279" y="3834523"/>
                  </a:cubicBezTo>
                  <a:cubicBezTo>
                    <a:pt x="3544882" y="3746242"/>
                    <a:pt x="3544510" y="3752557"/>
                    <a:pt x="3543011" y="3659626"/>
                  </a:cubicBezTo>
                  <a:cubicBezTo>
                    <a:pt x="3542972" y="3656462"/>
                    <a:pt x="3745328" y="3657666"/>
                    <a:pt x="3745366" y="3659857"/>
                  </a:cubicBezTo>
                  <a:close/>
                  <a:moveTo>
                    <a:pt x="3745135" y="3645611"/>
                  </a:moveTo>
                  <a:cubicBezTo>
                    <a:pt x="3640901" y="3647674"/>
                    <a:pt x="3600241" y="3645688"/>
                    <a:pt x="3542780" y="3645380"/>
                  </a:cubicBezTo>
                  <a:cubicBezTo>
                    <a:pt x="3541588" y="3573715"/>
                    <a:pt x="3539077" y="3492404"/>
                    <a:pt x="3538935" y="3412642"/>
                  </a:cubicBezTo>
                  <a:cubicBezTo>
                    <a:pt x="3611402" y="3412937"/>
                    <a:pt x="3583799" y="3413910"/>
                    <a:pt x="3741099" y="3413526"/>
                  </a:cubicBezTo>
                  <a:cubicBezTo>
                    <a:pt x="3743892" y="3585706"/>
                    <a:pt x="3744174" y="3586231"/>
                    <a:pt x="3745135" y="3645611"/>
                  </a:cubicBezTo>
                  <a:close/>
                  <a:moveTo>
                    <a:pt x="3740920" y="3401599"/>
                  </a:moveTo>
                  <a:cubicBezTo>
                    <a:pt x="3512666" y="3402201"/>
                    <a:pt x="3538935" y="3401150"/>
                    <a:pt x="3538935" y="3397691"/>
                  </a:cubicBezTo>
                  <a:cubicBezTo>
                    <a:pt x="3538821" y="3284775"/>
                    <a:pt x="3535963" y="3224793"/>
                    <a:pt x="3534758" y="3166913"/>
                  </a:cubicBezTo>
                  <a:cubicBezTo>
                    <a:pt x="3601612" y="3167374"/>
                    <a:pt x="3607712" y="3169936"/>
                    <a:pt x="3737575" y="3168591"/>
                  </a:cubicBezTo>
                  <a:cubicBezTo>
                    <a:pt x="3738882" y="3261407"/>
                    <a:pt x="3737434" y="3186578"/>
                    <a:pt x="3740920" y="3401599"/>
                  </a:cubicBezTo>
                  <a:close/>
                  <a:moveTo>
                    <a:pt x="3736012" y="2960373"/>
                  </a:moveTo>
                  <a:cubicBezTo>
                    <a:pt x="3737370" y="3046925"/>
                    <a:pt x="3735691" y="3047706"/>
                    <a:pt x="3737062" y="3135244"/>
                  </a:cubicBezTo>
                  <a:cubicBezTo>
                    <a:pt x="3737575" y="3167079"/>
                    <a:pt x="3767138" y="3156536"/>
                    <a:pt x="3534515" y="3155024"/>
                  </a:cubicBezTo>
                  <a:cubicBezTo>
                    <a:pt x="3532631" y="3056123"/>
                    <a:pt x="3534502" y="3045528"/>
                    <a:pt x="3532157" y="2923336"/>
                  </a:cubicBezTo>
                  <a:cubicBezTo>
                    <a:pt x="3773379" y="2923695"/>
                    <a:pt x="3735255" y="2912293"/>
                    <a:pt x="3736012" y="2960373"/>
                  </a:cubicBezTo>
                  <a:close/>
                  <a:moveTo>
                    <a:pt x="3729758" y="2678043"/>
                  </a:moveTo>
                  <a:cubicBezTo>
                    <a:pt x="3733987" y="2925463"/>
                    <a:pt x="3732449" y="2815505"/>
                    <a:pt x="3735025" y="2911909"/>
                  </a:cubicBezTo>
                  <a:cubicBezTo>
                    <a:pt x="3494443" y="2911986"/>
                    <a:pt x="3532285" y="2923093"/>
                    <a:pt x="3531029" y="2872656"/>
                  </a:cubicBezTo>
                  <a:cubicBezTo>
                    <a:pt x="3529530" y="2812700"/>
                    <a:pt x="3528620" y="2759188"/>
                    <a:pt x="3528364" y="2697964"/>
                  </a:cubicBezTo>
                  <a:cubicBezTo>
                    <a:pt x="3528223" y="2669908"/>
                    <a:pt x="3496673" y="2676044"/>
                    <a:pt x="3729758" y="2678043"/>
                  </a:cubicBezTo>
                  <a:close/>
                  <a:moveTo>
                    <a:pt x="3727643" y="2435837"/>
                  </a:moveTo>
                  <a:cubicBezTo>
                    <a:pt x="3729220" y="2536058"/>
                    <a:pt x="3726708" y="2493871"/>
                    <a:pt x="3729553" y="2666154"/>
                  </a:cubicBezTo>
                  <a:cubicBezTo>
                    <a:pt x="3728259" y="2666141"/>
                    <a:pt x="3529709" y="2665386"/>
                    <a:pt x="3528159" y="2665373"/>
                  </a:cubicBezTo>
                  <a:cubicBezTo>
                    <a:pt x="3527057" y="2532074"/>
                    <a:pt x="3524583" y="2532458"/>
                    <a:pt x="3523123" y="2433006"/>
                  </a:cubicBezTo>
                  <a:cubicBezTo>
                    <a:pt x="3524058" y="2433006"/>
                    <a:pt x="3727631" y="2434927"/>
                    <a:pt x="3727643" y="2435837"/>
                  </a:cubicBezTo>
                  <a:close/>
                  <a:moveTo>
                    <a:pt x="3722389" y="2188878"/>
                  </a:moveTo>
                  <a:cubicBezTo>
                    <a:pt x="3729104" y="2503121"/>
                    <a:pt x="3726759" y="2383850"/>
                    <a:pt x="3727426" y="2422142"/>
                  </a:cubicBezTo>
                  <a:cubicBezTo>
                    <a:pt x="3643324" y="2424205"/>
                    <a:pt x="3585837" y="2421258"/>
                    <a:pt x="3522956" y="2421117"/>
                  </a:cubicBezTo>
                  <a:cubicBezTo>
                    <a:pt x="3521854" y="2347184"/>
                    <a:pt x="3521803" y="2294800"/>
                    <a:pt x="3519637" y="2188801"/>
                  </a:cubicBezTo>
                  <a:cubicBezTo>
                    <a:pt x="3581301" y="2188827"/>
                    <a:pt x="3664134" y="2189711"/>
                    <a:pt x="3722389" y="2188878"/>
                  </a:cubicBezTo>
                  <a:close/>
                  <a:moveTo>
                    <a:pt x="3722056" y="2173710"/>
                  </a:moveTo>
                  <a:cubicBezTo>
                    <a:pt x="3722184" y="2179270"/>
                    <a:pt x="3738433" y="2176977"/>
                    <a:pt x="3519393" y="2176900"/>
                  </a:cubicBezTo>
                  <a:cubicBezTo>
                    <a:pt x="3519368" y="2175721"/>
                    <a:pt x="3514960" y="1943944"/>
                    <a:pt x="3514947" y="1942996"/>
                  </a:cubicBezTo>
                  <a:cubicBezTo>
                    <a:pt x="3515869" y="1942996"/>
                    <a:pt x="3717546" y="1944136"/>
                    <a:pt x="3718519" y="1944149"/>
                  </a:cubicBezTo>
                  <a:cubicBezTo>
                    <a:pt x="3719263" y="1996072"/>
                    <a:pt x="3719903" y="2075372"/>
                    <a:pt x="3722056" y="2173710"/>
                  </a:cubicBezTo>
                  <a:close/>
                  <a:moveTo>
                    <a:pt x="3715739" y="1736699"/>
                  </a:moveTo>
                  <a:cubicBezTo>
                    <a:pt x="3717110" y="1824045"/>
                    <a:pt x="3716648" y="1823878"/>
                    <a:pt x="3718020" y="1911442"/>
                  </a:cubicBezTo>
                  <a:cubicBezTo>
                    <a:pt x="3718494" y="1941548"/>
                    <a:pt x="3749633" y="1931184"/>
                    <a:pt x="3514742" y="1931094"/>
                  </a:cubicBezTo>
                  <a:cubicBezTo>
                    <a:pt x="3512640" y="1805546"/>
                    <a:pt x="3514498" y="1834460"/>
                    <a:pt x="3512076" y="1699855"/>
                  </a:cubicBezTo>
                  <a:cubicBezTo>
                    <a:pt x="3750082" y="1699855"/>
                    <a:pt x="3714944" y="1685519"/>
                    <a:pt x="3715739" y="1736699"/>
                  </a:cubicBezTo>
                  <a:close/>
                  <a:moveTo>
                    <a:pt x="3712369" y="1474482"/>
                  </a:moveTo>
                  <a:cubicBezTo>
                    <a:pt x="3717674" y="1728615"/>
                    <a:pt x="3726708" y="1687440"/>
                    <a:pt x="3665634" y="1687440"/>
                  </a:cubicBezTo>
                  <a:cubicBezTo>
                    <a:pt x="3588592" y="1687440"/>
                    <a:pt x="3588925" y="1687953"/>
                    <a:pt x="3511846" y="1687953"/>
                  </a:cubicBezTo>
                  <a:cubicBezTo>
                    <a:pt x="3509808" y="1581557"/>
                    <a:pt x="3509462" y="1599326"/>
                    <a:pt x="3508181" y="1453946"/>
                  </a:cubicBezTo>
                  <a:cubicBezTo>
                    <a:pt x="3739843" y="1453959"/>
                    <a:pt x="3711766" y="1445414"/>
                    <a:pt x="3712369" y="1474482"/>
                  </a:cubicBezTo>
                  <a:close/>
                  <a:moveTo>
                    <a:pt x="3707460" y="1212368"/>
                  </a:moveTo>
                  <a:cubicBezTo>
                    <a:pt x="3711741" y="1485295"/>
                    <a:pt x="3726977" y="1441853"/>
                    <a:pt x="3665634" y="1441853"/>
                  </a:cubicBezTo>
                  <a:cubicBezTo>
                    <a:pt x="3589553" y="1441853"/>
                    <a:pt x="3588682" y="1442058"/>
                    <a:pt x="3511807" y="1442058"/>
                  </a:cubicBezTo>
                  <a:cubicBezTo>
                    <a:pt x="3506707" y="1442058"/>
                    <a:pt x="3508283" y="1449104"/>
                    <a:pt x="3507309" y="1386880"/>
                  </a:cubicBezTo>
                  <a:cubicBezTo>
                    <a:pt x="3504131" y="1182915"/>
                    <a:pt x="3502978" y="1209524"/>
                    <a:pt x="3511807" y="1209524"/>
                  </a:cubicBezTo>
                  <a:cubicBezTo>
                    <a:pt x="3721556" y="1209524"/>
                    <a:pt x="3707358" y="1205527"/>
                    <a:pt x="3707460" y="1212368"/>
                  </a:cubicBezTo>
                  <a:close/>
                  <a:moveTo>
                    <a:pt x="3707230" y="1196803"/>
                  </a:moveTo>
                  <a:cubicBezTo>
                    <a:pt x="3634853" y="1195970"/>
                    <a:pt x="3587285" y="1197610"/>
                    <a:pt x="3505400" y="1197623"/>
                  </a:cubicBezTo>
                  <a:cubicBezTo>
                    <a:pt x="3500877" y="934855"/>
                    <a:pt x="3494315" y="963565"/>
                    <a:pt x="3511820" y="963565"/>
                  </a:cubicBezTo>
                  <a:cubicBezTo>
                    <a:pt x="3576483" y="963565"/>
                    <a:pt x="3593782" y="963718"/>
                    <a:pt x="3665646" y="963718"/>
                  </a:cubicBezTo>
                  <a:cubicBezTo>
                    <a:pt x="3716995" y="963731"/>
                    <a:pt x="3703065" y="921531"/>
                    <a:pt x="3707230" y="1196803"/>
                  </a:cubicBezTo>
                  <a:close/>
                  <a:moveTo>
                    <a:pt x="3700297" y="775511"/>
                  </a:moveTo>
                  <a:cubicBezTo>
                    <a:pt x="3701912" y="828715"/>
                    <a:pt x="3701937" y="840476"/>
                    <a:pt x="3703757" y="952060"/>
                  </a:cubicBezTo>
                  <a:cubicBezTo>
                    <a:pt x="3681062" y="951765"/>
                    <a:pt x="3516241" y="951650"/>
                    <a:pt x="3500415" y="951701"/>
                  </a:cubicBezTo>
                  <a:cubicBezTo>
                    <a:pt x="3496173" y="684873"/>
                    <a:pt x="3489394" y="720641"/>
                    <a:pt x="3511820" y="720641"/>
                  </a:cubicBezTo>
                  <a:cubicBezTo>
                    <a:pt x="3737216" y="720641"/>
                    <a:pt x="3698016" y="699849"/>
                    <a:pt x="3700297" y="775511"/>
                  </a:cubicBezTo>
                  <a:close/>
                  <a:moveTo>
                    <a:pt x="3696632" y="513192"/>
                  </a:moveTo>
                  <a:cubicBezTo>
                    <a:pt x="3700118" y="742113"/>
                    <a:pt x="3707819" y="707049"/>
                    <a:pt x="3665634" y="707049"/>
                  </a:cubicBezTo>
                  <a:cubicBezTo>
                    <a:pt x="3470890" y="707049"/>
                    <a:pt x="3496122" y="718771"/>
                    <a:pt x="3495648" y="687858"/>
                  </a:cubicBezTo>
                  <a:cubicBezTo>
                    <a:pt x="3491804" y="442590"/>
                    <a:pt x="3487498" y="475207"/>
                    <a:pt x="3511820" y="475207"/>
                  </a:cubicBezTo>
                  <a:cubicBezTo>
                    <a:pt x="3729809" y="475207"/>
                    <a:pt x="3695851" y="463305"/>
                    <a:pt x="3696632" y="513192"/>
                  </a:cubicBezTo>
                  <a:close/>
                  <a:moveTo>
                    <a:pt x="3511820" y="229555"/>
                  </a:moveTo>
                  <a:cubicBezTo>
                    <a:pt x="3720916" y="229555"/>
                    <a:pt x="3692455" y="224571"/>
                    <a:pt x="3692480" y="250860"/>
                  </a:cubicBezTo>
                  <a:cubicBezTo>
                    <a:pt x="3692480" y="498971"/>
                    <a:pt x="3708806" y="462870"/>
                    <a:pt x="3665634" y="462870"/>
                  </a:cubicBezTo>
                  <a:cubicBezTo>
                    <a:pt x="3461190" y="462870"/>
                    <a:pt x="3493380" y="473939"/>
                    <a:pt x="3492265" y="425539"/>
                  </a:cubicBezTo>
                  <a:cubicBezTo>
                    <a:pt x="3487280" y="198142"/>
                    <a:pt x="3480463" y="229555"/>
                    <a:pt x="3511820" y="229555"/>
                  </a:cubicBezTo>
                  <a:close/>
                  <a:moveTo>
                    <a:pt x="3489920" y="951753"/>
                  </a:moveTo>
                  <a:cubicBezTo>
                    <a:pt x="3435816" y="952099"/>
                    <a:pt x="3287155" y="957864"/>
                    <a:pt x="3286834" y="949818"/>
                  </a:cubicBezTo>
                  <a:cubicBezTo>
                    <a:pt x="3283528" y="868007"/>
                    <a:pt x="3283694" y="789424"/>
                    <a:pt x="3282772" y="720359"/>
                  </a:cubicBezTo>
                  <a:cubicBezTo>
                    <a:pt x="3502042" y="720436"/>
                    <a:pt x="3395271" y="720564"/>
                    <a:pt x="3485691" y="720641"/>
                  </a:cubicBezTo>
                  <a:cubicBezTo>
                    <a:pt x="3487639" y="829651"/>
                    <a:pt x="3486037" y="707331"/>
                    <a:pt x="3489920" y="951753"/>
                  </a:cubicBezTo>
                  <a:close/>
                  <a:moveTo>
                    <a:pt x="3485153" y="688063"/>
                  </a:moveTo>
                  <a:cubicBezTo>
                    <a:pt x="3485601" y="716964"/>
                    <a:pt x="3517446" y="708548"/>
                    <a:pt x="3282605" y="708471"/>
                  </a:cubicBezTo>
                  <a:cubicBezTo>
                    <a:pt x="3280094" y="532703"/>
                    <a:pt x="3282580" y="663594"/>
                    <a:pt x="3279761" y="474451"/>
                  </a:cubicBezTo>
                  <a:cubicBezTo>
                    <a:pt x="3563284" y="475489"/>
                    <a:pt x="3458857" y="475117"/>
                    <a:pt x="3482795" y="475181"/>
                  </a:cubicBezTo>
                  <a:cubicBezTo>
                    <a:pt x="3485102" y="600166"/>
                    <a:pt x="3483564" y="586650"/>
                    <a:pt x="3485153" y="688063"/>
                  </a:cubicBezTo>
                  <a:close/>
                  <a:moveTo>
                    <a:pt x="3281234" y="230721"/>
                  </a:moveTo>
                  <a:cubicBezTo>
                    <a:pt x="3508770" y="230272"/>
                    <a:pt x="3477503" y="220856"/>
                    <a:pt x="3478297" y="251039"/>
                  </a:cubicBezTo>
                  <a:cubicBezTo>
                    <a:pt x="3484909" y="504122"/>
                    <a:pt x="3494046" y="463472"/>
                    <a:pt x="3434996" y="462985"/>
                  </a:cubicBezTo>
                  <a:cubicBezTo>
                    <a:pt x="3248198" y="461474"/>
                    <a:pt x="3279799" y="475514"/>
                    <a:pt x="3279094" y="428331"/>
                  </a:cubicBezTo>
                  <a:cubicBezTo>
                    <a:pt x="3275980" y="207161"/>
                    <a:pt x="3273238" y="230746"/>
                    <a:pt x="3281234" y="230721"/>
                  </a:cubicBezTo>
                  <a:close/>
                  <a:moveTo>
                    <a:pt x="3276352" y="950356"/>
                  </a:moveTo>
                  <a:cubicBezTo>
                    <a:pt x="3276454" y="952906"/>
                    <a:pt x="3300533" y="951842"/>
                    <a:pt x="3073945" y="953085"/>
                  </a:cubicBezTo>
                  <a:cubicBezTo>
                    <a:pt x="3070818" y="818197"/>
                    <a:pt x="3071600" y="785324"/>
                    <a:pt x="3070754" y="719104"/>
                  </a:cubicBezTo>
                  <a:cubicBezTo>
                    <a:pt x="3171336" y="719463"/>
                    <a:pt x="3072100" y="720295"/>
                    <a:pt x="3272290" y="720359"/>
                  </a:cubicBezTo>
                  <a:cubicBezTo>
                    <a:pt x="3273212" y="790269"/>
                    <a:pt x="3273058" y="868609"/>
                    <a:pt x="3276352" y="950356"/>
                  </a:cubicBezTo>
                  <a:close/>
                  <a:moveTo>
                    <a:pt x="3269855" y="513192"/>
                  </a:moveTo>
                  <a:cubicBezTo>
                    <a:pt x="3271200" y="599013"/>
                    <a:pt x="3270457" y="600947"/>
                    <a:pt x="3271816" y="688063"/>
                  </a:cubicBezTo>
                  <a:cubicBezTo>
                    <a:pt x="3272290" y="718156"/>
                    <a:pt x="3302891" y="707997"/>
                    <a:pt x="3070588" y="707202"/>
                  </a:cubicBezTo>
                  <a:cubicBezTo>
                    <a:pt x="3069473" y="626826"/>
                    <a:pt x="3068922" y="625634"/>
                    <a:pt x="3066487" y="474630"/>
                  </a:cubicBezTo>
                  <a:cubicBezTo>
                    <a:pt x="3305146" y="474477"/>
                    <a:pt x="3269073" y="461269"/>
                    <a:pt x="3269855" y="513192"/>
                  </a:cubicBezTo>
                  <a:close/>
                  <a:moveTo>
                    <a:pt x="3204308" y="230823"/>
                  </a:moveTo>
                  <a:cubicBezTo>
                    <a:pt x="3276313" y="230823"/>
                    <a:pt x="3265075" y="225174"/>
                    <a:pt x="3265613" y="250975"/>
                  </a:cubicBezTo>
                  <a:cubicBezTo>
                    <a:pt x="3266882" y="311699"/>
                    <a:pt x="3267676" y="364455"/>
                    <a:pt x="3268573" y="428523"/>
                  </a:cubicBezTo>
                  <a:cubicBezTo>
                    <a:pt x="3269240" y="473106"/>
                    <a:pt x="3306248" y="462537"/>
                    <a:pt x="3066308" y="462729"/>
                  </a:cubicBezTo>
                  <a:cubicBezTo>
                    <a:pt x="3063783" y="305448"/>
                    <a:pt x="3063796" y="301438"/>
                    <a:pt x="3062527" y="250668"/>
                  </a:cubicBezTo>
                  <a:cubicBezTo>
                    <a:pt x="3061861" y="224059"/>
                    <a:pt x="3036911" y="230695"/>
                    <a:pt x="3204308" y="230823"/>
                  </a:cubicBezTo>
                  <a:close/>
                  <a:moveTo>
                    <a:pt x="3050558" y="953149"/>
                  </a:moveTo>
                  <a:cubicBezTo>
                    <a:pt x="2974478" y="953149"/>
                    <a:pt x="2974901" y="951625"/>
                    <a:pt x="2896809" y="951625"/>
                  </a:cubicBezTo>
                  <a:cubicBezTo>
                    <a:pt x="2845756" y="951625"/>
                    <a:pt x="2860146" y="995515"/>
                    <a:pt x="2855482" y="720103"/>
                  </a:cubicBezTo>
                  <a:cubicBezTo>
                    <a:pt x="2942352" y="721026"/>
                    <a:pt x="2973453" y="718925"/>
                    <a:pt x="3060259" y="719066"/>
                  </a:cubicBezTo>
                  <a:cubicBezTo>
                    <a:pt x="3063604" y="987777"/>
                    <a:pt x="3069114" y="953149"/>
                    <a:pt x="3050558" y="953149"/>
                  </a:cubicBezTo>
                  <a:close/>
                  <a:moveTo>
                    <a:pt x="3056620" y="513166"/>
                  </a:moveTo>
                  <a:cubicBezTo>
                    <a:pt x="3060157" y="736924"/>
                    <a:pt x="3064027" y="707177"/>
                    <a:pt x="3050558" y="707177"/>
                  </a:cubicBezTo>
                  <a:cubicBezTo>
                    <a:pt x="2826265" y="707177"/>
                    <a:pt x="2855431" y="717887"/>
                    <a:pt x="2854956" y="687858"/>
                  </a:cubicBezTo>
                  <a:cubicBezTo>
                    <a:pt x="2853560" y="598347"/>
                    <a:pt x="2854610" y="600025"/>
                    <a:pt x="2853239" y="512987"/>
                  </a:cubicBezTo>
                  <a:cubicBezTo>
                    <a:pt x="2852496" y="466867"/>
                    <a:pt x="2841168" y="474848"/>
                    <a:pt x="2896796" y="474848"/>
                  </a:cubicBezTo>
                  <a:cubicBezTo>
                    <a:pt x="3088233" y="474848"/>
                    <a:pt x="3055761" y="460103"/>
                    <a:pt x="3056620" y="513166"/>
                  </a:cubicBezTo>
                  <a:close/>
                  <a:moveTo>
                    <a:pt x="3052032" y="251013"/>
                  </a:moveTo>
                  <a:cubicBezTo>
                    <a:pt x="3053352" y="303488"/>
                    <a:pt x="3053391" y="311879"/>
                    <a:pt x="3055812" y="462742"/>
                  </a:cubicBezTo>
                  <a:cubicBezTo>
                    <a:pt x="3033361" y="462742"/>
                    <a:pt x="2875075" y="462921"/>
                    <a:pt x="2852432" y="463165"/>
                  </a:cubicBezTo>
                  <a:lnTo>
                    <a:pt x="2848652" y="229901"/>
                  </a:lnTo>
                  <a:cubicBezTo>
                    <a:pt x="3090322" y="226058"/>
                    <a:pt x="3051404" y="226122"/>
                    <a:pt x="3052032" y="251013"/>
                  </a:cubicBezTo>
                  <a:close/>
                  <a:moveTo>
                    <a:pt x="2845986" y="775408"/>
                  </a:moveTo>
                  <a:cubicBezTo>
                    <a:pt x="2847024" y="830573"/>
                    <a:pt x="2846665" y="809896"/>
                    <a:pt x="2848947" y="952035"/>
                  </a:cubicBezTo>
                  <a:cubicBezTo>
                    <a:pt x="2782810" y="953328"/>
                    <a:pt x="2809529" y="954866"/>
                    <a:pt x="2645515" y="953303"/>
                  </a:cubicBezTo>
                  <a:cubicBezTo>
                    <a:pt x="2642542" y="714197"/>
                    <a:pt x="2644272" y="793088"/>
                    <a:pt x="2643516" y="718796"/>
                  </a:cubicBezTo>
                  <a:cubicBezTo>
                    <a:pt x="2886673" y="718681"/>
                    <a:pt x="2844666" y="708791"/>
                    <a:pt x="2845986" y="775408"/>
                  </a:cubicBezTo>
                  <a:close/>
                  <a:moveTo>
                    <a:pt x="2842744" y="513192"/>
                  </a:moveTo>
                  <a:cubicBezTo>
                    <a:pt x="2846191" y="739550"/>
                    <a:pt x="2852125" y="708291"/>
                    <a:pt x="2820011" y="707638"/>
                  </a:cubicBezTo>
                  <a:cubicBezTo>
                    <a:pt x="2771956" y="706664"/>
                    <a:pt x="2763089" y="706857"/>
                    <a:pt x="2643375" y="706908"/>
                  </a:cubicBezTo>
                  <a:cubicBezTo>
                    <a:pt x="2641939" y="594260"/>
                    <a:pt x="2639646" y="594888"/>
                    <a:pt x="2638390" y="475361"/>
                  </a:cubicBezTo>
                  <a:cubicBezTo>
                    <a:pt x="2878343" y="477705"/>
                    <a:pt x="2841898" y="460423"/>
                    <a:pt x="2842744" y="513192"/>
                  </a:cubicBezTo>
                  <a:close/>
                  <a:moveTo>
                    <a:pt x="2666120" y="230951"/>
                  </a:moveTo>
                  <a:cubicBezTo>
                    <a:pt x="2718250" y="231643"/>
                    <a:pt x="2768522" y="231758"/>
                    <a:pt x="2820037" y="230516"/>
                  </a:cubicBezTo>
                  <a:cubicBezTo>
                    <a:pt x="2845487" y="229875"/>
                    <a:pt x="2837605" y="195221"/>
                    <a:pt x="2841937" y="463305"/>
                  </a:cubicBezTo>
                  <a:cubicBezTo>
                    <a:pt x="2750607" y="464612"/>
                    <a:pt x="2786450" y="464933"/>
                    <a:pt x="2638274" y="463485"/>
                  </a:cubicBezTo>
                  <a:cubicBezTo>
                    <a:pt x="2636070" y="191634"/>
                    <a:pt x="2623717" y="230400"/>
                    <a:pt x="2666120" y="230951"/>
                  </a:cubicBezTo>
                  <a:close/>
                  <a:moveTo>
                    <a:pt x="2638902" y="1198763"/>
                  </a:moveTo>
                  <a:cubicBezTo>
                    <a:pt x="2588682" y="1199122"/>
                    <a:pt x="2523545" y="1198763"/>
                    <a:pt x="2437470" y="1198763"/>
                  </a:cubicBezTo>
                  <a:cubicBezTo>
                    <a:pt x="2437329" y="1190256"/>
                    <a:pt x="2433882" y="991019"/>
                    <a:pt x="2433241" y="964192"/>
                  </a:cubicBezTo>
                  <a:cubicBezTo>
                    <a:pt x="2434176" y="964192"/>
                    <a:pt x="2633738" y="965102"/>
                    <a:pt x="2635148" y="965115"/>
                  </a:cubicBezTo>
                  <a:cubicBezTo>
                    <a:pt x="2636198" y="1050424"/>
                    <a:pt x="2638005" y="1142561"/>
                    <a:pt x="2638902" y="1198763"/>
                  </a:cubicBezTo>
                  <a:close/>
                  <a:moveTo>
                    <a:pt x="2633187" y="775280"/>
                  </a:moveTo>
                  <a:cubicBezTo>
                    <a:pt x="2632738" y="989020"/>
                    <a:pt x="2655971" y="953072"/>
                    <a:pt x="2589361" y="953072"/>
                  </a:cubicBezTo>
                  <a:cubicBezTo>
                    <a:pt x="2415211" y="953072"/>
                    <a:pt x="2432972" y="953059"/>
                    <a:pt x="2432895" y="949946"/>
                  </a:cubicBezTo>
                  <a:cubicBezTo>
                    <a:pt x="2431870" y="907452"/>
                    <a:pt x="2425296" y="719347"/>
                    <a:pt x="2435740" y="719347"/>
                  </a:cubicBezTo>
                  <a:cubicBezTo>
                    <a:pt x="2673233" y="719347"/>
                    <a:pt x="2633341" y="701860"/>
                    <a:pt x="2633187" y="775280"/>
                  </a:cubicBezTo>
                  <a:close/>
                  <a:moveTo>
                    <a:pt x="2628407" y="513192"/>
                  </a:moveTo>
                  <a:cubicBezTo>
                    <a:pt x="2631983" y="741229"/>
                    <a:pt x="2647245" y="706908"/>
                    <a:pt x="2589361" y="706933"/>
                  </a:cubicBezTo>
                  <a:cubicBezTo>
                    <a:pt x="2406138" y="706933"/>
                    <a:pt x="2429371" y="716119"/>
                    <a:pt x="2428922" y="687832"/>
                  </a:cubicBezTo>
                  <a:cubicBezTo>
                    <a:pt x="2428820" y="680991"/>
                    <a:pt x="2425795" y="484700"/>
                    <a:pt x="2425629" y="473823"/>
                  </a:cubicBezTo>
                  <a:cubicBezTo>
                    <a:pt x="2669017" y="473311"/>
                    <a:pt x="2627651" y="465483"/>
                    <a:pt x="2628407" y="513192"/>
                  </a:cubicBezTo>
                  <a:close/>
                  <a:moveTo>
                    <a:pt x="2435740" y="231092"/>
                  </a:moveTo>
                  <a:cubicBezTo>
                    <a:pt x="2653742" y="231092"/>
                    <a:pt x="2624486" y="222022"/>
                    <a:pt x="2625114" y="250399"/>
                  </a:cubicBezTo>
                  <a:cubicBezTo>
                    <a:pt x="2630906" y="505121"/>
                    <a:pt x="2635724" y="463267"/>
                    <a:pt x="2589361" y="463267"/>
                  </a:cubicBezTo>
                  <a:cubicBezTo>
                    <a:pt x="2512755" y="463267"/>
                    <a:pt x="2512678" y="461922"/>
                    <a:pt x="2435740" y="461922"/>
                  </a:cubicBezTo>
                  <a:cubicBezTo>
                    <a:pt x="2422041" y="461922"/>
                    <a:pt x="2425539" y="468609"/>
                    <a:pt x="2424950" y="425564"/>
                  </a:cubicBezTo>
                  <a:cubicBezTo>
                    <a:pt x="2421913" y="201153"/>
                    <a:pt x="2416069" y="231092"/>
                    <a:pt x="2435740" y="231092"/>
                  </a:cubicBezTo>
                  <a:close/>
                  <a:moveTo>
                    <a:pt x="2418888" y="719373"/>
                  </a:moveTo>
                  <a:cubicBezTo>
                    <a:pt x="2419773" y="783633"/>
                    <a:pt x="2419786" y="843422"/>
                    <a:pt x="2422451" y="952316"/>
                  </a:cubicBezTo>
                  <a:cubicBezTo>
                    <a:pt x="2208332" y="952701"/>
                    <a:pt x="2219737" y="955225"/>
                    <a:pt x="2219609" y="950446"/>
                  </a:cubicBezTo>
                  <a:cubicBezTo>
                    <a:pt x="2219122" y="929782"/>
                    <a:pt x="2215226" y="721038"/>
                    <a:pt x="2215213" y="720103"/>
                  </a:cubicBezTo>
                  <a:cubicBezTo>
                    <a:pt x="2322574" y="721013"/>
                    <a:pt x="2353790" y="719514"/>
                    <a:pt x="2418888" y="719373"/>
                  </a:cubicBezTo>
                  <a:close/>
                  <a:moveTo>
                    <a:pt x="2418722" y="707471"/>
                  </a:moveTo>
                  <a:cubicBezTo>
                    <a:pt x="2183958" y="707971"/>
                    <a:pt x="2215149" y="716888"/>
                    <a:pt x="2214688" y="687832"/>
                  </a:cubicBezTo>
                  <a:cubicBezTo>
                    <a:pt x="2213317" y="600320"/>
                    <a:pt x="2213688" y="600269"/>
                    <a:pt x="2212317" y="512987"/>
                  </a:cubicBezTo>
                  <a:cubicBezTo>
                    <a:pt x="2211548" y="464279"/>
                    <a:pt x="2171733" y="475233"/>
                    <a:pt x="2415121" y="473875"/>
                  </a:cubicBezTo>
                  <a:cubicBezTo>
                    <a:pt x="2415134" y="474848"/>
                    <a:pt x="2418402" y="685231"/>
                    <a:pt x="2418722" y="707471"/>
                  </a:cubicBezTo>
                  <a:close/>
                  <a:moveTo>
                    <a:pt x="2411161" y="231028"/>
                  </a:moveTo>
                  <a:cubicBezTo>
                    <a:pt x="2413750" y="361599"/>
                    <a:pt x="2413545" y="365775"/>
                    <a:pt x="2414954" y="461973"/>
                  </a:cubicBezTo>
                  <a:cubicBezTo>
                    <a:pt x="2179473" y="463216"/>
                    <a:pt x="2211856" y="478704"/>
                    <a:pt x="2210638" y="425513"/>
                  </a:cubicBezTo>
                  <a:cubicBezTo>
                    <a:pt x="2208729" y="342228"/>
                    <a:pt x="2208242" y="294469"/>
                    <a:pt x="2208063" y="250821"/>
                  </a:cubicBezTo>
                  <a:cubicBezTo>
                    <a:pt x="2207935" y="221087"/>
                    <a:pt x="2178025" y="229875"/>
                    <a:pt x="2411161" y="231028"/>
                  </a:cubicBezTo>
                  <a:close/>
                  <a:moveTo>
                    <a:pt x="2205231" y="952560"/>
                  </a:moveTo>
                  <a:cubicBezTo>
                    <a:pt x="2079955" y="949857"/>
                    <a:pt x="2004593" y="954546"/>
                    <a:pt x="2004541" y="950049"/>
                  </a:cubicBezTo>
                  <a:cubicBezTo>
                    <a:pt x="2001696" y="677468"/>
                    <a:pt x="1984717" y="718246"/>
                    <a:pt x="2051366" y="719142"/>
                  </a:cubicBezTo>
                  <a:cubicBezTo>
                    <a:pt x="2114593" y="719988"/>
                    <a:pt x="2131303" y="719309"/>
                    <a:pt x="2204731" y="719988"/>
                  </a:cubicBezTo>
                  <a:cubicBezTo>
                    <a:pt x="2209178" y="982743"/>
                    <a:pt x="2211510" y="952675"/>
                    <a:pt x="2205231" y="952560"/>
                  </a:cubicBezTo>
                  <a:close/>
                  <a:moveTo>
                    <a:pt x="2201822" y="513192"/>
                  </a:moveTo>
                  <a:cubicBezTo>
                    <a:pt x="2203193" y="600512"/>
                    <a:pt x="2202822" y="600422"/>
                    <a:pt x="2204193" y="688037"/>
                  </a:cubicBezTo>
                  <a:cubicBezTo>
                    <a:pt x="2204654" y="717029"/>
                    <a:pt x="2236280" y="707625"/>
                    <a:pt x="2001184" y="706780"/>
                  </a:cubicBezTo>
                  <a:cubicBezTo>
                    <a:pt x="1999300" y="582820"/>
                    <a:pt x="2001081" y="584101"/>
                    <a:pt x="1998826" y="475758"/>
                  </a:cubicBezTo>
                  <a:cubicBezTo>
                    <a:pt x="2232744" y="474361"/>
                    <a:pt x="2200989" y="459398"/>
                    <a:pt x="2201822" y="513192"/>
                  </a:cubicBezTo>
                  <a:close/>
                  <a:moveTo>
                    <a:pt x="2197439" y="230657"/>
                  </a:moveTo>
                  <a:cubicBezTo>
                    <a:pt x="2198247" y="362534"/>
                    <a:pt x="2199272" y="381225"/>
                    <a:pt x="2200938" y="462908"/>
                  </a:cubicBezTo>
                  <a:cubicBezTo>
                    <a:pt x="2153344" y="461896"/>
                    <a:pt x="2102406" y="461883"/>
                    <a:pt x="2051315" y="463049"/>
                  </a:cubicBezTo>
                  <a:cubicBezTo>
                    <a:pt x="1982385" y="464625"/>
                    <a:pt x="2000376" y="502418"/>
                    <a:pt x="1993803" y="250693"/>
                  </a:cubicBezTo>
                  <a:cubicBezTo>
                    <a:pt x="1992880" y="215681"/>
                    <a:pt x="1967404" y="235422"/>
                    <a:pt x="2197439" y="230657"/>
                  </a:cubicBezTo>
                  <a:close/>
                  <a:moveTo>
                    <a:pt x="1974542" y="952086"/>
                  </a:moveTo>
                  <a:cubicBezTo>
                    <a:pt x="1824035" y="952111"/>
                    <a:pt x="1810426" y="952086"/>
                    <a:pt x="1791293" y="952176"/>
                  </a:cubicBezTo>
                  <a:cubicBezTo>
                    <a:pt x="1787731" y="826217"/>
                    <a:pt x="1789346" y="778329"/>
                    <a:pt x="1788769" y="719809"/>
                  </a:cubicBezTo>
                  <a:cubicBezTo>
                    <a:pt x="1899551" y="719475"/>
                    <a:pt x="1927756" y="718502"/>
                    <a:pt x="1990855" y="718643"/>
                  </a:cubicBezTo>
                  <a:cubicBezTo>
                    <a:pt x="1994879" y="993850"/>
                    <a:pt x="2002658" y="952086"/>
                    <a:pt x="1974542" y="952086"/>
                  </a:cubicBezTo>
                  <a:close/>
                  <a:moveTo>
                    <a:pt x="1989010" y="513166"/>
                  </a:moveTo>
                  <a:cubicBezTo>
                    <a:pt x="1992508" y="737129"/>
                    <a:pt x="1994520" y="706728"/>
                    <a:pt x="1974555" y="706728"/>
                  </a:cubicBezTo>
                  <a:cubicBezTo>
                    <a:pt x="1760141" y="706728"/>
                    <a:pt x="1788820" y="717105"/>
                    <a:pt x="1788372" y="687832"/>
                  </a:cubicBezTo>
                  <a:cubicBezTo>
                    <a:pt x="1784438" y="436633"/>
                    <a:pt x="1772354" y="474797"/>
                    <a:pt x="1820805" y="474797"/>
                  </a:cubicBezTo>
                  <a:cubicBezTo>
                    <a:pt x="1897591" y="474797"/>
                    <a:pt x="1897616" y="475835"/>
                    <a:pt x="1974555" y="475835"/>
                  </a:cubicBezTo>
                  <a:cubicBezTo>
                    <a:pt x="1991816" y="475822"/>
                    <a:pt x="1988279" y="468315"/>
                    <a:pt x="1989010" y="513166"/>
                  </a:cubicBezTo>
                  <a:close/>
                  <a:moveTo>
                    <a:pt x="1820793" y="229914"/>
                  </a:moveTo>
                  <a:cubicBezTo>
                    <a:pt x="1826918" y="229914"/>
                    <a:pt x="1973312" y="230003"/>
                    <a:pt x="1982769" y="230016"/>
                  </a:cubicBezTo>
                  <a:cubicBezTo>
                    <a:pt x="1983564" y="263030"/>
                    <a:pt x="1980424" y="133408"/>
                    <a:pt x="1988049" y="463920"/>
                  </a:cubicBezTo>
                  <a:cubicBezTo>
                    <a:pt x="1902537" y="464164"/>
                    <a:pt x="1867117" y="462293"/>
                    <a:pt x="1784194" y="463049"/>
                  </a:cubicBezTo>
                  <a:cubicBezTo>
                    <a:pt x="1780991" y="187663"/>
                    <a:pt x="1766100" y="229914"/>
                    <a:pt x="1820793" y="229914"/>
                  </a:cubicBezTo>
                  <a:close/>
                  <a:moveTo>
                    <a:pt x="1778274" y="719847"/>
                  </a:moveTo>
                  <a:cubicBezTo>
                    <a:pt x="1779043" y="801287"/>
                    <a:pt x="1776839" y="783364"/>
                    <a:pt x="1780785" y="952227"/>
                  </a:cubicBezTo>
                  <a:cubicBezTo>
                    <a:pt x="1544113" y="953713"/>
                    <a:pt x="1603534" y="953328"/>
                    <a:pt x="1578892" y="953559"/>
                  </a:cubicBezTo>
                  <a:cubicBezTo>
                    <a:pt x="1578135" y="857194"/>
                    <a:pt x="1576508" y="792050"/>
                    <a:pt x="1575291" y="719219"/>
                  </a:cubicBezTo>
                  <a:cubicBezTo>
                    <a:pt x="1674617" y="721102"/>
                    <a:pt x="1699772" y="720193"/>
                    <a:pt x="1778274" y="719847"/>
                  </a:cubicBezTo>
                  <a:close/>
                  <a:moveTo>
                    <a:pt x="1774404" y="513192"/>
                  </a:moveTo>
                  <a:cubicBezTo>
                    <a:pt x="1777979" y="741562"/>
                    <a:pt x="1789576" y="707779"/>
                    <a:pt x="1743892" y="708150"/>
                  </a:cubicBezTo>
                  <a:cubicBezTo>
                    <a:pt x="1548085" y="709739"/>
                    <a:pt x="1575175" y="711878"/>
                    <a:pt x="1574791" y="687832"/>
                  </a:cubicBezTo>
                  <a:cubicBezTo>
                    <a:pt x="1571459" y="480395"/>
                    <a:pt x="1571690" y="493476"/>
                    <a:pt x="1571318" y="475438"/>
                  </a:cubicBezTo>
                  <a:cubicBezTo>
                    <a:pt x="1809721" y="478884"/>
                    <a:pt x="1773545" y="458143"/>
                    <a:pt x="1774404" y="513192"/>
                  </a:cubicBezTo>
                  <a:close/>
                  <a:moveTo>
                    <a:pt x="1590284" y="231079"/>
                  </a:moveTo>
                  <a:cubicBezTo>
                    <a:pt x="1798329" y="229260"/>
                    <a:pt x="1769534" y="224341"/>
                    <a:pt x="1770303" y="251052"/>
                  </a:cubicBezTo>
                  <a:cubicBezTo>
                    <a:pt x="1777505" y="497088"/>
                    <a:pt x="1778505" y="462960"/>
                    <a:pt x="1743854" y="463703"/>
                  </a:cubicBezTo>
                  <a:cubicBezTo>
                    <a:pt x="1691557" y="464830"/>
                    <a:pt x="1642119" y="464766"/>
                    <a:pt x="1590309" y="463856"/>
                  </a:cubicBezTo>
                  <a:cubicBezTo>
                    <a:pt x="1566000" y="463434"/>
                    <a:pt x="1571369" y="471197"/>
                    <a:pt x="1570126" y="425487"/>
                  </a:cubicBezTo>
                  <a:cubicBezTo>
                    <a:pt x="1564027" y="201050"/>
                    <a:pt x="1561182" y="231348"/>
                    <a:pt x="1590284" y="231079"/>
                  </a:cubicBezTo>
                  <a:close/>
                  <a:moveTo>
                    <a:pt x="1568358" y="949613"/>
                  </a:moveTo>
                  <a:cubicBezTo>
                    <a:pt x="1568422" y="956826"/>
                    <a:pt x="1584376" y="952983"/>
                    <a:pt x="1364952" y="952855"/>
                  </a:cubicBezTo>
                  <a:cubicBezTo>
                    <a:pt x="1364747" y="910514"/>
                    <a:pt x="1362235" y="720359"/>
                    <a:pt x="1362209" y="718899"/>
                  </a:cubicBezTo>
                  <a:cubicBezTo>
                    <a:pt x="1469673" y="718899"/>
                    <a:pt x="1519662" y="718374"/>
                    <a:pt x="1564795" y="719066"/>
                  </a:cubicBezTo>
                  <a:cubicBezTo>
                    <a:pt x="1566077" y="796009"/>
                    <a:pt x="1567717" y="861576"/>
                    <a:pt x="1568358" y="949613"/>
                  </a:cubicBezTo>
                  <a:close/>
                  <a:moveTo>
                    <a:pt x="1564603" y="707151"/>
                  </a:moveTo>
                  <a:cubicBezTo>
                    <a:pt x="1333261" y="703641"/>
                    <a:pt x="1362235" y="718579"/>
                    <a:pt x="1361748" y="687807"/>
                  </a:cubicBezTo>
                  <a:cubicBezTo>
                    <a:pt x="1358826" y="502623"/>
                    <a:pt x="1358775" y="497280"/>
                    <a:pt x="1358263" y="473785"/>
                  </a:cubicBezTo>
                  <a:cubicBezTo>
                    <a:pt x="1359698" y="473785"/>
                    <a:pt x="1559823" y="475297"/>
                    <a:pt x="1560823" y="475309"/>
                  </a:cubicBezTo>
                  <a:cubicBezTo>
                    <a:pt x="1561348" y="500944"/>
                    <a:pt x="1561412" y="508477"/>
                    <a:pt x="1564603" y="707151"/>
                  </a:cubicBezTo>
                  <a:close/>
                  <a:moveTo>
                    <a:pt x="1359672" y="231605"/>
                  </a:moveTo>
                  <a:cubicBezTo>
                    <a:pt x="1587362" y="231605"/>
                    <a:pt x="1556479" y="223790"/>
                    <a:pt x="1556709" y="250911"/>
                  </a:cubicBezTo>
                  <a:cubicBezTo>
                    <a:pt x="1558529" y="501342"/>
                    <a:pt x="1576816" y="463190"/>
                    <a:pt x="1513396" y="463190"/>
                  </a:cubicBezTo>
                  <a:cubicBezTo>
                    <a:pt x="1438008" y="463190"/>
                    <a:pt x="1436073" y="461896"/>
                    <a:pt x="1359659" y="461896"/>
                  </a:cubicBezTo>
                  <a:cubicBezTo>
                    <a:pt x="1357340" y="461883"/>
                    <a:pt x="1347498" y="231605"/>
                    <a:pt x="1359672" y="231605"/>
                  </a:cubicBezTo>
                  <a:close/>
                  <a:moveTo>
                    <a:pt x="1354418" y="950126"/>
                  </a:moveTo>
                  <a:cubicBezTo>
                    <a:pt x="1354444" y="954200"/>
                    <a:pt x="1191135" y="953905"/>
                    <a:pt x="1151973" y="953367"/>
                  </a:cubicBezTo>
                  <a:cubicBezTo>
                    <a:pt x="1147988" y="724625"/>
                    <a:pt x="1148641" y="786426"/>
                    <a:pt x="1147386" y="719937"/>
                  </a:cubicBezTo>
                  <a:cubicBezTo>
                    <a:pt x="1242085" y="721410"/>
                    <a:pt x="1275967" y="719001"/>
                    <a:pt x="1351727" y="718899"/>
                  </a:cubicBezTo>
                  <a:cubicBezTo>
                    <a:pt x="1351727" y="719821"/>
                    <a:pt x="1354290" y="917765"/>
                    <a:pt x="1354418" y="950126"/>
                  </a:cubicBezTo>
                  <a:close/>
                  <a:moveTo>
                    <a:pt x="1351548" y="706997"/>
                  </a:moveTo>
                  <a:cubicBezTo>
                    <a:pt x="1117732" y="707343"/>
                    <a:pt x="1147296" y="717720"/>
                    <a:pt x="1146834" y="687832"/>
                  </a:cubicBezTo>
                  <a:cubicBezTo>
                    <a:pt x="1145694" y="614476"/>
                    <a:pt x="1145656" y="599013"/>
                    <a:pt x="1144297" y="512987"/>
                  </a:cubicBezTo>
                  <a:cubicBezTo>
                    <a:pt x="1143528" y="462357"/>
                    <a:pt x="1108045" y="473875"/>
                    <a:pt x="1347767" y="473785"/>
                  </a:cubicBezTo>
                  <a:cubicBezTo>
                    <a:pt x="1348408" y="502853"/>
                    <a:pt x="1351535" y="706037"/>
                    <a:pt x="1351548" y="706997"/>
                  </a:cubicBezTo>
                  <a:close/>
                  <a:moveTo>
                    <a:pt x="1343539" y="231566"/>
                  </a:moveTo>
                  <a:cubicBezTo>
                    <a:pt x="1344282" y="388489"/>
                    <a:pt x="1345960" y="401326"/>
                    <a:pt x="1347473" y="461896"/>
                  </a:cubicBezTo>
                  <a:cubicBezTo>
                    <a:pt x="1200271" y="461960"/>
                    <a:pt x="1171157" y="462101"/>
                    <a:pt x="1143515" y="462780"/>
                  </a:cubicBezTo>
                  <a:cubicBezTo>
                    <a:pt x="1140709" y="279147"/>
                    <a:pt x="1141375" y="316696"/>
                    <a:pt x="1139389" y="230042"/>
                  </a:cubicBezTo>
                  <a:cubicBezTo>
                    <a:pt x="1239189" y="227351"/>
                    <a:pt x="1278261" y="231233"/>
                    <a:pt x="1343539" y="231566"/>
                  </a:cubicBezTo>
                  <a:close/>
                  <a:moveTo>
                    <a:pt x="1138159" y="775460"/>
                  </a:moveTo>
                  <a:cubicBezTo>
                    <a:pt x="1143528" y="981077"/>
                    <a:pt x="1145553" y="953277"/>
                    <a:pt x="1129240" y="952995"/>
                  </a:cubicBezTo>
                  <a:cubicBezTo>
                    <a:pt x="938700" y="949421"/>
                    <a:pt x="938161" y="956121"/>
                    <a:pt x="938059" y="950023"/>
                  </a:cubicBezTo>
                  <a:cubicBezTo>
                    <a:pt x="933523" y="678442"/>
                    <a:pt x="917914" y="719270"/>
                    <a:pt x="975503" y="719040"/>
                  </a:cubicBezTo>
                  <a:cubicBezTo>
                    <a:pt x="1046073" y="718758"/>
                    <a:pt x="1079122" y="718668"/>
                    <a:pt x="1129048" y="719604"/>
                  </a:cubicBezTo>
                  <a:cubicBezTo>
                    <a:pt x="1139633" y="719809"/>
                    <a:pt x="1136480" y="711046"/>
                    <a:pt x="1138159" y="775460"/>
                  </a:cubicBezTo>
                  <a:close/>
                  <a:moveTo>
                    <a:pt x="1133802" y="513192"/>
                  </a:moveTo>
                  <a:cubicBezTo>
                    <a:pt x="1137211" y="731133"/>
                    <a:pt x="1139351" y="707881"/>
                    <a:pt x="1129240" y="707689"/>
                  </a:cubicBezTo>
                  <a:cubicBezTo>
                    <a:pt x="904985" y="703474"/>
                    <a:pt x="932856" y="718374"/>
                    <a:pt x="932382" y="687858"/>
                  </a:cubicBezTo>
                  <a:cubicBezTo>
                    <a:pt x="931024" y="601153"/>
                    <a:pt x="933100" y="601409"/>
                    <a:pt x="931716" y="512961"/>
                  </a:cubicBezTo>
                  <a:cubicBezTo>
                    <a:pt x="930844" y="457810"/>
                    <a:pt x="900102" y="481343"/>
                    <a:pt x="1129278" y="475079"/>
                  </a:cubicBezTo>
                  <a:cubicBezTo>
                    <a:pt x="1134827" y="474925"/>
                    <a:pt x="1133136" y="469237"/>
                    <a:pt x="1133802" y="513192"/>
                  </a:cubicBezTo>
                  <a:close/>
                  <a:moveTo>
                    <a:pt x="1128894" y="230336"/>
                  </a:moveTo>
                  <a:cubicBezTo>
                    <a:pt x="1134750" y="488966"/>
                    <a:pt x="1134238" y="463024"/>
                    <a:pt x="1129009" y="463152"/>
                  </a:cubicBezTo>
                  <a:cubicBezTo>
                    <a:pt x="1078443" y="464612"/>
                    <a:pt x="1069575" y="464087"/>
                    <a:pt x="975465" y="464343"/>
                  </a:cubicBezTo>
                  <a:cubicBezTo>
                    <a:pt x="916454" y="464497"/>
                    <a:pt x="933100" y="503225"/>
                    <a:pt x="926526" y="250668"/>
                  </a:cubicBezTo>
                  <a:cubicBezTo>
                    <a:pt x="925642" y="215655"/>
                    <a:pt x="901563" y="236857"/>
                    <a:pt x="1128894" y="230336"/>
                  </a:cubicBezTo>
                  <a:close/>
                  <a:moveTo>
                    <a:pt x="927577" y="950254"/>
                  </a:moveTo>
                  <a:cubicBezTo>
                    <a:pt x="927654" y="955045"/>
                    <a:pt x="724119" y="951612"/>
                    <a:pt x="724055" y="949870"/>
                  </a:cubicBezTo>
                  <a:cubicBezTo>
                    <a:pt x="714329" y="680632"/>
                    <a:pt x="717597" y="718604"/>
                    <a:pt x="744969" y="718604"/>
                  </a:cubicBezTo>
                  <a:cubicBezTo>
                    <a:pt x="818307" y="718604"/>
                    <a:pt x="820293" y="719194"/>
                    <a:pt x="898654" y="719194"/>
                  </a:cubicBezTo>
                  <a:cubicBezTo>
                    <a:pt x="929678" y="719194"/>
                    <a:pt x="922810" y="681772"/>
                    <a:pt x="927577" y="950254"/>
                  </a:cubicBezTo>
                  <a:close/>
                  <a:moveTo>
                    <a:pt x="921233" y="513166"/>
                  </a:moveTo>
                  <a:cubicBezTo>
                    <a:pt x="924783" y="739128"/>
                    <a:pt x="927577" y="707305"/>
                    <a:pt x="898654" y="707305"/>
                  </a:cubicBezTo>
                  <a:cubicBezTo>
                    <a:pt x="692147" y="707305"/>
                    <a:pt x="720352" y="711955"/>
                    <a:pt x="719980" y="687832"/>
                  </a:cubicBezTo>
                  <a:cubicBezTo>
                    <a:pt x="716097" y="439989"/>
                    <a:pt x="705705" y="475489"/>
                    <a:pt x="744969" y="475489"/>
                  </a:cubicBezTo>
                  <a:cubicBezTo>
                    <a:pt x="954539" y="475489"/>
                    <a:pt x="920529" y="467917"/>
                    <a:pt x="921233" y="513166"/>
                  </a:cubicBezTo>
                  <a:close/>
                  <a:moveTo>
                    <a:pt x="744969" y="230490"/>
                  </a:moveTo>
                  <a:cubicBezTo>
                    <a:pt x="902140" y="230529"/>
                    <a:pt x="902563" y="230529"/>
                    <a:pt x="915518" y="230554"/>
                  </a:cubicBezTo>
                  <a:cubicBezTo>
                    <a:pt x="916748" y="281658"/>
                    <a:pt x="920349" y="463459"/>
                    <a:pt x="920375" y="464471"/>
                  </a:cubicBezTo>
                  <a:cubicBezTo>
                    <a:pt x="854200" y="464535"/>
                    <a:pt x="914326" y="464535"/>
                    <a:pt x="715572" y="463536"/>
                  </a:cubicBezTo>
                  <a:cubicBezTo>
                    <a:pt x="711228" y="188226"/>
                    <a:pt x="702565" y="230490"/>
                    <a:pt x="744969" y="230490"/>
                  </a:cubicBezTo>
                  <a:close/>
                  <a:moveTo>
                    <a:pt x="710369" y="775357"/>
                  </a:moveTo>
                  <a:cubicBezTo>
                    <a:pt x="710677" y="834788"/>
                    <a:pt x="711420" y="891656"/>
                    <a:pt x="713534" y="950331"/>
                  </a:cubicBezTo>
                  <a:cubicBezTo>
                    <a:pt x="713586" y="951701"/>
                    <a:pt x="510564" y="959708"/>
                    <a:pt x="510564" y="950382"/>
                  </a:cubicBezTo>
                  <a:cubicBezTo>
                    <a:pt x="510564" y="699644"/>
                    <a:pt x="498685" y="719655"/>
                    <a:pt x="514460" y="719757"/>
                  </a:cubicBezTo>
                  <a:cubicBezTo>
                    <a:pt x="749236" y="721359"/>
                    <a:pt x="709972" y="698901"/>
                    <a:pt x="710369" y="775357"/>
                  </a:cubicBezTo>
                  <a:close/>
                  <a:moveTo>
                    <a:pt x="705858" y="513217"/>
                  </a:moveTo>
                  <a:cubicBezTo>
                    <a:pt x="709434" y="742484"/>
                    <a:pt x="722787" y="706370"/>
                    <a:pt x="668068" y="707407"/>
                  </a:cubicBezTo>
                  <a:cubicBezTo>
                    <a:pt x="476900" y="710751"/>
                    <a:pt x="506207" y="712019"/>
                    <a:pt x="505835" y="687858"/>
                  </a:cubicBezTo>
                  <a:cubicBezTo>
                    <a:pt x="502093" y="448803"/>
                    <a:pt x="499953" y="475233"/>
                    <a:pt x="514575" y="475002"/>
                  </a:cubicBezTo>
                  <a:cubicBezTo>
                    <a:pt x="744418" y="471287"/>
                    <a:pt x="705166" y="469391"/>
                    <a:pt x="705858" y="513217"/>
                  </a:cubicBezTo>
                  <a:close/>
                  <a:moveTo>
                    <a:pt x="514524" y="229952"/>
                  </a:moveTo>
                  <a:cubicBezTo>
                    <a:pt x="730706" y="228645"/>
                    <a:pt x="701117" y="223880"/>
                    <a:pt x="701642" y="252820"/>
                  </a:cubicBezTo>
                  <a:cubicBezTo>
                    <a:pt x="702732" y="312263"/>
                    <a:pt x="703372" y="355616"/>
                    <a:pt x="705077" y="463459"/>
                  </a:cubicBezTo>
                  <a:cubicBezTo>
                    <a:pt x="656048" y="463088"/>
                    <a:pt x="616835" y="461550"/>
                    <a:pt x="503196" y="463280"/>
                  </a:cubicBezTo>
                  <a:cubicBezTo>
                    <a:pt x="500018" y="198001"/>
                    <a:pt x="491342" y="230080"/>
                    <a:pt x="514524" y="229952"/>
                  </a:cubicBezTo>
                  <a:close/>
                  <a:moveTo>
                    <a:pt x="500069" y="950382"/>
                  </a:moveTo>
                  <a:cubicBezTo>
                    <a:pt x="500069" y="956185"/>
                    <a:pt x="517779" y="953700"/>
                    <a:pt x="297073" y="953495"/>
                  </a:cubicBezTo>
                  <a:cubicBezTo>
                    <a:pt x="297380" y="848111"/>
                    <a:pt x="294535" y="779636"/>
                    <a:pt x="293382" y="719873"/>
                  </a:cubicBezTo>
                  <a:cubicBezTo>
                    <a:pt x="357340" y="719847"/>
                    <a:pt x="418235" y="719219"/>
                    <a:pt x="495917" y="719655"/>
                  </a:cubicBezTo>
                  <a:cubicBezTo>
                    <a:pt x="497147" y="781404"/>
                    <a:pt x="500069" y="838695"/>
                    <a:pt x="500069" y="950382"/>
                  </a:cubicBezTo>
                  <a:close/>
                  <a:moveTo>
                    <a:pt x="495340" y="688063"/>
                  </a:moveTo>
                  <a:cubicBezTo>
                    <a:pt x="495750" y="713915"/>
                    <a:pt x="528914" y="707856"/>
                    <a:pt x="293139" y="707971"/>
                  </a:cubicBezTo>
                  <a:cubicBezTo>
                    <a:pt x="290589" y="563962"/>
                    <a:pt x="289627" y="546975"/>
                    <a:pt x="288884" y="475527"/>
                  </a:cubicBezTo>
                  <a:cubicBezTo>
                    <a:pt x="433779" y="475630"/>
                    <a:pt x="457652" y="475771"/>
                    <a:pt x="492841" y="475322"/>
                  </a:cubicBezTo>
                  <a:cubicBezTo>
                    <a:pt x="494635" y="608839"/>
                    <a:pt x="494418" y="628927"/>
                    <a:pt x="495340" y="688063"/>
                  </a:cubicBezTo>
                  <a:close/>
                  <a:moveTo>
                    <a:pt x="488215" y="230080"/>
                  </a:moveTo>
                  <a:cubicBezTo>
                    <a:pt x="491957" y="347583"/>
                    <a:pt x="490804" y="311943"/>
                    <a:pt x="492688" y="463434"/>
                  </a:cubicBezTo>
                  <a:cubicBezTo>
                    <a:pt x="461458" y="463818"/>
                    <a:pt x="449682" y="463741"/>
                    <a:pt x="288782" y="463639"/>
                  </a:cubicBezTo>
                  <a:cubicBezTo>
                    <a:pt x="288192" y="390552"/>
                    <a:pt x="289461" y="409999"/>
                    <a:pt x="285796" y="231348"/>
                  </a:cubicBezTo>
                  <a:cubicBezTo>
                    <a:pt x="351304" y="231310"/>
                    <a:pt x="298828" y="230849"/>
                    <a:pt x="488215" y="230080"/>
                  </a:cubicBezTo>
                  <a:close/>
                  <a:moveTo>
                    <a:pt x="130432" y="230195"/>
                  </a:moveTo>
                  <a:cubicBezTo>
                    <a:pt x="205782" y="230195"/>
                    <a:pt x="205346" y="231246"/>
                    <a:pt x="275288" y="231323"/>
                  </a:cubicBezTo>
                  <a:cubicBezTo>
                    <a:pt x="279055" y="415892"/>
                    <a:pt x="277684" y="392537"/>
                    <a:pt x="278287" y="463613"/>
                  </a:cubicBezTo>
                  <a:cubicBezTo>
                    <a:pt x="133930" y="463510"/>
                    <a:pt x="111184" y="463421"/>
                    <a:pt x="75803" y="463690"/>
                  </a:cubicBezTo>
                  <a:cubicBezTo>
                    <a:pt x="72997" y="181975"/>
                    <a:pt x="53147" y="230195"/>
                    <a:pt x="130432" y="230195"/>
                  </a:cubicBezTo>
                  <a:close/>
                  <a:moveTo>
                    <a:pt x="130432" y="475412"/>
                  </a:moveTo>
                  <a:cubicBezTo>
                    <a:pt x="306671" y="475527"/>
                    <a:pt x="278107" y="462934"/>
                    <a:pt x="278889" y="513217"/>
                  </a:cubicBezTo>
                  <a:cubicBezTo>
                    <a:pt x="280273" y="602165"/>
                    <a:pt x="280939" y="600666"/>
                    <a:pt x="282310" y="688037"/>
                  </a:cubicBezTo>
                  <a:cubicBezTo>
                    <a:pt x="282759" y="716695"/>
                    <a:pt x="314526" y="707728"/>
                    <a:pt x="79032" y="707612"/>
                  </a:cubicBezTo>
                  <a:cubicBezTo>
                    <a:pt x="74342" y="432649"/>
                    <a:pt x="60964" y="475412"/>
                    <a:pt x="130432" y="475412"/>
                  </a:cubicBezTo>
                  <a:close/>
                  <a:moveTo>
                    <a:pt x="82928" y="949767"/>
                  </a:moveTo>
                  <a:cubicBezTo>
                    <a:pt x="82069" y="676520"/>
                    <a:pt x="59054" y="719501"/>
                    <a:pt x="130432" y="719539"/>
                  </a:cubicBezTo>
                  <a:cubicBezTo>
                    <a:pt x="197209" y="719539"/>
                    <a:pt x="207960" y="719873"/>
                    <a:pt x="282861" y="719873"/>
                  </a:cubicBezTo>
                  <a:cubicBezTo>
                    <a:pt x="284207" y="790526"/>
                    <a:pt x="286860" y="844960"/>
                    <a:pt x="286539" y="953495"/>
                  </a:cubicBezTo>
                  <a:cubicBezTo>
                    <a:pt x="285258" y="953495"/>
                    <a:pt x="82941" y="953495"/>
                    <a:pt x="82928" y="949767"/>
                  </a:cubicBezTo>
                  <a:close/>
                  <a:moveTo>
                    <a:pt x="85260" y="1124792"/>
                  </a:moveTo>
                  <a:cubicBezTo>
                    <a:pt x="84363" y="1077122"/>
                    <a:pt x="83197" y="1012451"/>
                    <a:pt x="82992" y="964666"/>
                  </a:cubicBezTo>
                  <a:cubicBezTo>
                    <a:pt x="199874" y="964192"/>
                    <a:pt x="189853" y="965384"/>
                    <a:pt x="286526" y="965384"/>
                  </a:cubicBezTo>
                  <a:cubicBezTo>
                    <a:pt x="286219" y="1210382"/>
                    <a:pt x="295971" y="1196905"/>
                    <a:pt x="284027" y="1196905"/>
                  </a:cubicBezTo>
                  <a:cubicBezTo>
                    <a:pt x="44933" y="1196905"/>
                    <a:pt x="86952" y="1215686"/>
                    <a:pt x="85260" y="1124792"/>
                  </a:cubicBezTo>
                  <a:close/>
                  <a:moveTo>
                    <a:pt x="86760" y="1212189"/>
                  </a:moveTo>
                  <a:cubicBezTo>
                    <a:pt x="86683" y="1207564"/>
                    <a:pt x="289986" y="1207321"/>
                    <a:pt x="290063" y="1212394"/>
                  </a:cubicBezTo>
                  <a:cubicBezTo>
                    <a:pt x="294087" y="1469012"/>
                    <a:pt x="301904" y="1441225"/>
                    <a:pt x="284015" y="1441225"/>
                  </a:cubicBezTo>
                  <a:cubicBezTo>
                    <a:pt x="143464" y="1441199"/>
                    <a:pt x="118501" y="1441110"/>
                    <a:pt x="90963" y="1441366"/>
                  </a:cubicBezTo>
                  <a:cubicBezTo>
                    <a:pt x="90258" y="1413297"/>
                    <a:pt x="86875" y="1219440"/>
                    <a:pt x="86760" y="1212189"/>
                  </a:cubicBezTo>
                  <a:close/>
                  <a:moveTo>
                    <a:pt x="95217" y="1649071"/>
                  </a:moveTo>
                  <a:cubicBezTo>
                    <a:pt x="92321" y="1417524"/>
                    <a:pt x="79558" y="1453101"/>
                    <a:pt x="130432" y="1453101"/>
                  </a:cubicBezTo>
                  <a:cubicBezTo>
                    <a:pt x="141081" y="1453101"/>
                    <a:pt x="286039" y="1453126"/>
                    <a:pt x="295086" y="1453139"/>
                  </a:cubicBezTo>
                  <a:cubicBezTo>
                    <a:pt x="295817" y="1514607"/>
                    <a:pt x="295330" y="1484308"/>
                    <a:pt x="298367" y="1687902"/>
                  </a:cubicBezTo>
                  <a:cubicBezTo>
                    <a:pt x="58298" y="1688081"/>
                    <a:pt x="95807" y="1695576"/>
                    <a:pt x="95217" y="1649071"/>
                  </a:cubicBezTo>
                  <a:close/>
                  <a:moveTo>
                    <a:pt x="99215" y="1911211"/>
                  </a:moveTo>
                  <a:cubicBezTo>
                    <a:pt x="96793" y="1759093"/>
                    <a:pt x="96306" y="1729922"/>
                    <a:pt x="95871" y="1698394"/>
                  </a:cubicBezTo>
                  <a:cubicBezTo>
                    <a:pt x="176064" y="1697548"/>
                    <a:pt x="206909" y="1699867"/>
                    <a:pt x="298559" y="1699803"/>
                  </a:cubicBezTo>
                  <a:cubicBezTo>
                    <a:pt x="300827" y="1848476"/>
                    <a:pt x="298790" y="1831475"/>
                    <a:pt x="300815" y="1933195"/>
                  </a:cubicBezTo>
                  <a:cubicBezTo>
                    <a:pt x="64590" y="1933964"/>
                    <a:pt x="99587" y="1935232"/>
                    <a:pt x="99215" y="1911211"/>
                  </a:cubicBezTo>
                  <a:close/>
                  <a:moveTo>
                    <a:pt x="102867" y="2173403"/>
                  </a:moveTo>
                  <a:cubicBezTo>
                    <a:pt x="97024" y="1905805"/>
                    <a:pt x="90937" y="1943508"/>
                    <a:pt x="130445" y="1943508"/>
                  </a:cubicBezTo>
                  <a:cubicBezTo>
                    <a:pt x="206025" y="1943508"/>
                    <a:pt x="207435" y="1945109"/>
                    <a:pt x="284040" y="1945109"/>
                  </a:cubicBezTo>
                  <a:cubicBezTo>
                    <a:pt x="303993" y="1945109"/>
                    <a:pt x="303595" y="1907970"/>
                    <a:pt x="306120" y="2172967"/>
                  </a:cubicBezTo>
                  <a:cubicBezTo>
                    <a:pt x="306171" y="2178796"/>
                    <a:pt x="310144" y="2177284"/>
                    <a:pt x="284040" y="2177284"/>
                  </a:cubicBezTo>
                  <a:cubicBezTo>
                    <a:pt x="81557" y="2177284"/>
                    <a:pt x="102970" y="2177950"/>
                    <a:pt x="102867" y="2173403"/>
                  </a:cubicBezTo>
                  <a:close/>
                  <a:moveTo>
                    <a:pt x="103213" y="2188827"/>
                  </a:moveTo>
                  <a:cubicBezTo>
                    <a:pt x="134661" y="2188801"/>
                    <a:pt x="305300" y="2189211"/>
                    <a:pt x="306261" y="2189211"/>
                  </a:cubicBezTo>
                  <a:cubicBezTo>
                    <a:pt x="308977" y="2459038"/>
                    <a:pt x="321895" y="2422309"/>
                    <a:pt x="284027" y="2422309"/>
                  </a:cubicBezTo>
                  <a:cubicBezTo>
                    <a:pt x="131265" y="2422283"/>
                    <a:pt x="122781" y="2422296"/>
                    <a:pt x="105610" y="2422257"/>
                  </a:cubicBezTo>
                  <a:cubicBezTo>
                    <a:pt x="104405" y="2335117"/>
                    <a:pt x="106340" y="2331709"/>
                    <a:pt x="103213" y="2188827"/>
                  </a:cubicBezTo>
                  <a:close/>
                  <a:moveTo>
                    <a:pt x="110941" y="2667435"/>
                  </a:moveTo>
                  <a:cubicBezTo>
                    <a:pt x="106302" y="2439744"/>
                    <a:pt x="106725" y="2501212"/>
                    <a:pt x="105776" y="2434146"/>
                  </a:cubicBezTo>
                  <a:cubicBezTo>
                    <a:pt x="325944" y="2434710"/>
                    <a:pt x="310208" y="2432890"/>
                    <a:pt x="310246" y="2435850"/>
                  </a:cubicBezTo>
                  <a:cubicBezTo>
                    <a:pt x="314385" y="2700680"/>
                    <a:pt x="325726" y="2665949"/>
                    <a:pt x="284015" y="2665949"/>
                  </a:cubicBezTo>
                  <a:cubicBezTo>
                    <a:pt x="200579" y="2665962"/>
                    <a:pt x="199707" y="2667845"/>
                    <a:pt x="110941" y="2667435"/>
                  </a:cubicBezTo>
                  <a:close/>
                  <a:moveTo>
                    <a:pt x="111197" y="2679337"/>
                  </a:moveTo>
                  <a:cubicBezTo>
                    <a:pt x="181177" y="2679644"/>
                    <a:pt x="191480" y="2678184"/>
                    <a:pt x="314039" y="2677812"/>
                  </a:cubicBezTo>
                  <a:cubicBezTo>
                    <a:pt x="318396" y="2955735"/>
                    <a:pt x="328558" y="2910961"/>
                    <a:pt x="284027" y="2910961"/>
                  </a:cubicBezTo>
                  <a:cubicBezTo>
                    <a:pt x="207204" y="2910961"/>
                    <a:pt x="207127" y="2912408"/>
                    <a:pt x="130432" y="2912408"/>
                  </a:cubicBezTo>
                  <a:cubicBezTo>
                    <a:pt x="107276" y="2912408"/>
                    <a:pt x="116784" y="2942335"/>
                    <a:pt x="111197" y="2679337"/>
                  </a:cubicBezTo>
                  <a:close/>
                  <a:moveTo>
                    <a:pt x="116502" y="3135039"/>
                  </a:moveTo>
                  <a:cubicBezTo>
                    <a:pt x="112683" y="2890335"/>
                    <a:pt x="112645" y="2924297"/>
                    <a:pt x="130432" y="2924297"/>
                  </a:cubicBezTo>
                  <a:cubicBezTo>
                    <a:pt x="350023" y="2924297"/>
                    <a:pt x="318204" y="2908655"/>
                    <a:pt x="319037" y="2960373"/>
                  </a:cubicBezTo>
                  <a:cubicBezTo>
                    <a:pt x="320370" y="3045682"/>
                    <a:pt x="318742" y="3047962"/>
                    <a:pt x="320113" y="3135218"/>
                  </a:cubicBezTo>
                  <a:cubicBezTo>
                    <a:pt x="320511" y="3160290"/>
                    <a:pt x="327687" y="3154973"/>
                    <a:pt x="284040" y="3154973"/>
                  </a:cubicBezTo>
                  <a:cubicBezTo>
                    <a:pt x="89925" y="3154973"/>
                    <a:pt x="116925" y="3162506"/>
                    <a:pt x="116502" y="3135039"/>
                  </a:cubicBezTo>
                  <a:close/>
                  <a:moveTo>
                    <a:pt x="121154" y="3397281"/>
                  </a:moveTo>
                  <a:cubicBezTo>
                    <a:pt x="114747" y="3130286"/>
                    <a:pt x="112824" y="3167182"/>
                    <a:pt x="130432" y="3167182"/>
                  </a:cubicBezTo>
                  <a:cubicBezTo>
                    <a:pt x="359980" y="3167182"/>
                    <a:pt x="320421" y="3152039"/>
                    <a:pt x="321318" y="3222641"/>
                  </a:cubicBezTo>
                  <a:cubicBezTo>
                    <a:pt x="322023" y="3278638"/>
                    <a:pt x="322894" y="3341886"/>
                    <a:pt x="324355" y="3397614"/>
                  </a:cubicBezTo>
                  <a:cubicBezTo>
                    <a:pt x="324445" y="3401201"/>
                    <a:pt x="330480" y="3400151"/>
                    <a:pt x="284040" y="3400151"/>
                  </a:cubicBezTo>
                  <a:cubicBezTo>
                    <a:pt x="107763" y="3400151"/>
                    <a:pt x="121385" y="3407261"/>
                    <a:pt x="121154" y="3397281"/>
                  </a:cubicBezTo>
                  <a:close/>
                  <a:moveTo>
                    <a:pt x="126113" y="3646213"/>
                  </a:moveTo>
                  <a:cubicBezTo>
                    <a:pt x="121846" y="3387173"/>
                    <a:pt x="116643" y="3414166"/>
                    <a:pt x="130432" y="3414166"/>
                  </a:cubicBezTo>
                  <a:cubicBezTo>
                    <a:pt x="363363" y="3414166"/>
                    <a:pt x="324611" y="3387007"/>
                    <a:pt x="326149" y="3484935"/>
                  </a:cubicBezTo>
                  <a:cubicBezTo>
                    <a:pt x="327507" y="3571845"/>
                    <a:pt x="328468" y="3570423"/>
                    <a:pt x="329776" y="3646392"/>
                  </a:cubicBezTo>
                  <a:cubicBezTo>
                    <a:pt x="304890" y="3646290"/>
                    <a:pt x="138095" y="3646213"/>
                    <a:pt x="126113" y="3646213"/>
                  </a:cubicBezTo>
                  <a:close/>
                  <a:moveTo>
                    <a:pt x="130432" y="3658102"/>
                  </a:moveTo>
                  <a:cubicBezTo>
                    <a:pt x="310964" y="3658217"/>
                    <a:pt x="308478" y="3658204"/>
                    <a:pt x="329981" y="3658307"/>
                  </a:cubicBezTo>
                  <a:cubicBezTo>
                    <a:pt x="331749" y="3781831"/>
                    <a:pt x="331185" y="3776245"/>
                    <a:pt x="333197" y="3890046"/>
                  </a:cubicBezTo>
                  <a:cubicBezTo>
                    <a:pt x="281862" y="3889444"/>
                    <a:pt x="207371" y="3890110"/>
                    <a:pt x="130278" y="3890110"/>
                  </a:cubicBezTo>
                  <a:cubicBezTo>
                    <a:pt x="129099" y="3640076"/>
                    <a:pt x="121064" y="3658102"/>
                    <a:pt x="130432" y="3658102"/>
                  </a:cubicBezTo>
                  <a:close/>
                  <a:moveTo>
                    <a:pt x="130432" y="3901986"/>
                  </a:moveTo>
                  <a:cubicBezTo>
                    <a:pt x="365054" y="3901986"/>
                    <a:pt x="333261" y="3894030"/>
                    <a:pt x="333787" y="3922202"/>
                  </a:cubicBezTo>
                  <a:cubicBezTo>
                    <a:pt x="338592" y="4177296"/>
                    <a:pt x="347767" y="4135711"/>
                    <a:pt x="284027" y="4135711"/>
                  </a:cubicBezTo>
                  <a:cubicBezTo>
                    <a:pt x="210087" y="4135711"/>
                    <a:pt x="207755" y="4134186"/>
                    <a:pt x="133943" y="4134135"/>
                  </a:cubicBezTo>
                  <a:cubicBezTo>
                    <a:pt x="128087" y="3884358"/>
                    <a:pt x="131342" y="3901986"/>
                    <a:pt x="130432" y="3901986"/>
                  </a:cubicBezTo>
                  <a:close/>
                  <a:moveTo>
                    <a:pt x="136160" y="4359277"/>
                  </a:moveTo>
                  <a:cubicBezTo>
                    <a:pt x="134827" y="4274198"/>
                    <a:pt x="136275" y="4271559"/>
                    <a:pt x="134904" y="4184329"/>
                  </a:cubicBezTo>
                  <a:cubicBezTo>
                    <a:pt x="134097" y="4131842"/>
                    <a:pt x="100048" y="4146677"/>
                    <a:pt x="335901" y="4147715"/>
                  </a:cubicBezTo>
                  <a:cubicBezTo>
                    <a:pt x="336965" y="4267921"/>
                    <a:pt x="340027" y="4268446"/>
                    <a:pt x="341322" y="4379710"/>
                  </a:cubicBezTo>
                  <a:cubicBezTo>
                    <a:pt x="110082" y="4375559"/>
                    <a:pt x="136711" y="4394507"/>
                    <a:pt x="136160" y="4359277"/>
                  </a:cubicBezTo>
                  <a:close/>
                  <a:moveTo>
                    <a:pt x="140107" y="4621417"/>
                  </a:moveTo>
                  <a:cubicBezTo>
                    <a:pt x="138800" y="4558911"/>
                    <a:pt x="138005" y="4512318"/>
                    <a:pt x="137326" y="4446699"/>
                  </a:cubicBezTo>
                  <a:cubicBezTo>
                    <a:pt x="136608" y="4377686"/>
                    <a:pt x="122384" y="4393456"/>
                    <a:pt x="207319" y="4391855"/>
                  </a:cubicBezTo>
                  <a:cubicBezTo>
                    <a:pt x="262550" y="4390882"/>
                    <a:pt x="309016" y="4391022"/>
                    <a:pt x="341450" y="4391624"/>
                  </a:cubicBezTo>
                  <a:cubicBezTo>
                    <a:pt x="342026" y="4458140"/>
                    <a:pt x="339873" y="4490667"/>
                    <a:pt x="344090" y="4625529"/>
                  </a:cubicBezTo>
                  <a:cubicBezTo>
                    <a:pt x="121910" y="4625529"/>
                    <a:pt x="140158" y="4623658"/>
                    <a:pt x="140107" y="4621417"/>
                  </a:cubicBezTo>
                  <a:close/>
                  <a:moveTo>
                    <a:pt x="140414" y="4635803"/>
                  </a:moveTo>
                  <a:cubicBezTo>
                    <a:pt x="208767" y="4635944"/>
                    <a:pt x="187700" y="4637417"/>
                    <a:pt x="344461" y="4637417"/>
                  </a:cubicBezTo>
                  <a:cubicBezTo>
                    <a:pt x="347895" y="4749322"/>
                    <a:pt x="345935" y="4792803"/>
                    <a:pt x="346934" y="4869003"/>
                  </a:cubicBezTo>
                  <a:cubicBezTo>
                    <a:pt x="142247" y="4869836"/>
                    <a:pt x="211176" y="4870258"/>
                    <a:pt x="144989" y="4870425"/>
                  </a:cubicBezTo>
                  <a:cubicBezTo>
                    <a:pt x="144976" y="4869118"/>
                    <a:pt x="140440" y="4636790"/>
                    <a:pt x="140414" y="4635803"/>
                  </a:cubicBezTo>
                  <a:close/>
                  <a:moveTo>
                    <a:pt x="145207" y="4883787"/>
                  </a:moveTo>
                  <a:cubicBezTo>
                    <a:pt x="145181" y="4882134"/>
                    <a:pt x="127728" y="4881878"/>
                    <a:pt x="347101" y="4880905"/>
                  </a:cubicBezTo>
                  <a:cubicBezTo>
                    <a:pt x="348485" y="4970646"/>
                    <a:pt x="350715" y="4974515"/>
                    <a:pt x="352406" y="5115334"/>
                  </a:cubicBezTo>
                  <a:cubicBezTo>
                    <a:pt x="262486" y="5115014"/>
                    <a:pt x="213445" y="5115436"/>
                    <a:pt x="148718" y="5115488"/>
                  </a:cubicBezTo>
                  <a:cubicBezTo>
                    <a:pt x="147103" y="5039595"/>
                    <a:pt x="146424" y="4959821"/>
                    <a:pt x="145207" y="4883787"/>
                  </a:cubicBezTo>
                  <a:close/>
                  <a:moveTo>
                    <a:pt x="152076" y="5321195"/>
                  </a:moveTo>
                  <a:cubicBezTo>
                    <a:pt x="151114" y="5087828"/>
                    <a:pt x="130957" y="5127569"/>
                    <a:pt x="207242" y="5127261"/>
                  </a:cubicBezTo>
                  <a:cubicBezTo>
                    <a:pt x="259372" y="5127120"/>
                    <a:pt x="294023" y="5127069"/>
                    <a:pt x="352547" y="5127236"/>
                  </a:cubicBezTo>
                  <a:cubicBezTo>
                    <a:pt x="355341" y="5379306"/>
                    <a:pt x="352586" y="5072302"/>
                    <a:pt x="354700" y="5360294"/>
                  </a:cubicBezTo>
                  <a:cubicBezTo>
                    <a:pt x="111889" y="5361562"/>
                    <a:pt x="152268" y="5366315"/>
                    <a:pt x="152076" y="5321195"/>
                  </a:cubicBezTo>
                  <a:close/>
                  <a:moveTo>
                    <a:pt x="155881" y="5583488"/>
                  </a:moveTo>
                  <a:cubicBezTo>
                    <a:pt x="151871" y="5327588"/>
                    <a:pt x="136390" y="5369505"/>
                    <a:pt x="207101" y="5371350"/>
                  </a:cubicBezTo>
                  <a:cubicBezTo>
                    <a:pt x="250709" y="5372541"/>
                    <a:pt x="287513" y="5372541"/>
                    <a:pt x="354803" y="5372208"/>
                  </a:cubicBezTo>
                  <a:cubicBezTo>
                    <a:pt x="356046" y="5498180"/>
                    <a:pt x="359044" y="5490775"/>
                    <a:pt x="360377" y="5603512"/>
                  </a:cubicBezTo>
                  <a:cubicBezTo>
                    <a:pt x="125972" y="5600668"/>
                    <a:pt x="156420" y="5616413"/>
                    <a:pt x="155881" y="5583488"/>
                  </a:cubicBezTo>
                  <a:close/>
                  <a:moveTo>
                    <a:pt x="159572" y="5850176"/>
                  </a:moveTo>
                  <a:cubicBezTo>
                    <a:pt x="159354" y="5786019"/>
                    <a:pt x="159444" y="5800252"/>
                    <a:pt x="156433" y="5616579"/>
                  </a:cubicBezTo>
                  <a:cubicBezTo>
                    <a:pt x="218558" y="5616195"/>
                    <a:pt x="235563" y="5613915"/>
                    <a:pt x="360505" y="5615439"/>
                  </a:cubicBezTo>
                  <a:cubicBezTo>
                    <a:pt x="361069" y="5679469"/>
                    <a:pt x="361966" y="5823734"/>
                    <a:pt x="362312" y="5850189"/>
                  </a:cubicBezTo>
                  <a:lnTo>
                    <a:pt x="159572" y="5850176"/>
                  </a:lnTo>
                  <a:close/>
                  <a:moveTo>
                    <a:pt x="360864" y="4880840"/>
                  </a:moveTo>
                  <a:cubicBezTo>
                    <a:pt x="577264" y="4879956"/>
                    <a:pt x="560592" y="4882583"/>
                    <a:pt x="560618" y="4884017"/>
                  </a:cubicBezTo>
                  <a:cubicBezTo>
                    <a:pt x="564795" y="5151013"/>
                    <a:pt x="588233" y="5114155"/>
                    <a:pt x="514460" y="5115052"/>
                  </a:cubicBezTo>
                  <a:cubicBezTo>
                    <a:pt x="464560" y="5115590"/>
                    <a:pt x="434484" y="5115577"/>
                    <a:pt x="362927" y="5115373"/>
                  </a:cubicBezTo>
                  <a:cubicBezTo>
                    <a:pt x="359813" y="4862431"/>
                    <a:pt x="353393" y="4880879"/>
                    <a:pt x="360864" y="4880840"/>
                  </a:cubicBezTo>
                  <a:close/>
                  <a:moveTo>
                    <a:pt x="365105" y="5321221"/>
                  </a:moveTo>
                  <a:cubicBezTo>
                    <a:pt x="365105" y="5086996"/>
                    <a:pt x="340527" y="5127389"/>
                    <a:pt x="437649" y="5127389"/>
                  </a:cubicBezTo>
                  <a:cubicBezTo>
                    <a:pt x="510051" y="5127389"/>
                    <a:pt x="507181" y="5126749"/>
                    <a:pt x="566026" y="5126544"/>
                  </a:cubicBezTo>
                  <a:cubicBezTo>
                    <a:pt x="565769" y="5272436"/>
                    <a:pt x="567986" y="5293959"/>
                    <a:pt x="569665" y="5359718"/>
                  </a:cubicBezTo>
                  <a:cubicBezTo>
                    <a:pt x="328917" y="5359974"/>
                    <a:pt x="365105" y="5373310"/>
                    <a:pt x="365105" y="5321221"/>
                  </a:cubicBezTo>
                  <a:close/>
                  <a:moveTo>
                    <a:pt x="370603" y="5583463"/>
                  </a:moveTo>
                  <a:cubicBezTo>
                    <a:pt x="366643" y="5329804"/>
                    <a:pt x="341655" y="5371978"/>
                    <a:pt x="437649" y="5371978"/>
                  </a:cubicBezTo>
                  <a:cubicBezTo>
                    <a:pt x="514203" y="5371978"/>
                    <a:pt x="503657" y="5371709"/>
                    <a:pt x="569947" y="5371632"/>
                  </a:cubicBezTo>
                  <a:cubicBezTo>
                    <a:pt x="572305" y="5476222"/>
                    <a:pt x="570203" y="5489353"/>
                    <a:pt x="572061" y="5603602"/>
                  </a:cubicBezTo>
                  <a:cubicBezTo>
                    <a:pt x="338759" y="5603845"/>
                    <a:pt x="371026" y="5611007"/>
                    <a:pt x="370603" y="5583463"/>
                  </a:cubicBezTo>
                  <a:close/>
                  <a:moveTo>
                    <a:pt x="372820" y="5850202"/>
                  </a:moveTo>
                  <a:cubicBezTo>
                    <a:pt x="372435" y="5821057"/>
                    <a:pt x="371538" y="5676369"/>
                    <a:pt x="371000" y="5615567"/>
                  </a:cubicBezTo>
                  <a:cubicBezTo>
                    <a:pt x="441352" y="5616375"/>
                    <a:pt x="519060" y="5615555"/>
                    <a:pt x="572266" y="5615491"/>
                  </a:cubicBezTo>
                  <a:cubicBezTo>
                    <a:pt x="575444" y="5810680"/>
                    <a:pt x="575060" y="5791656"/>
                    <a:pt x="576393" y="5848396"/>
                  </a:cubicBezTo>
                  <a:cubicBezTo>
                    <a:pt x="504387" y="5848639"/>
                    <a:pt x="536001" y="5850215"/>
                    <a:pt x="372820" y="5850202"/>
                  </a:cubicBezTo>
                  <a:close/>
                  <a:moveTo>
                    <a:pt x="579045" y="5321003"/>
                  </a:moveTo>
                  <a:cubicBezTo>
                    <a:pt x="571754" y="5096028"/>
                    <a:pt x="575175" y="5126505"/>
                    <a:pt x="591360" y="5126505"/>
                  </a:cubicBezTo>
                  <a:cubicBezTo>
                    <a:pt x="809080" y="5126505"/>
                    <a:pt x="779427" y="5121535"/>
                    <a:pt x="779530" y="5146286"/>
                  </a:cubicBezTo>
                  <a:cubicBezTo>
                    <a:pt x="780593" y="5397677"/>
                    <a:pt x="795368" y="5358783"/>
                    <a:pt x="744981" y="5358783"/>
                  </a:cubicBezTo>
                  <a:cubicBezTo>
                    <a:pt x="552506" y="5358783"/>
                    <a:pt x="580737" y="5373528"/>
                    <a:pt x="579045" y="5321003"/>
                  </a:cubicBezTo>
                  <a:close/>
                  <a:moveTo>
                    <a:pt x="582236" y="5583514"/>
                  </a:moveTo>
                  <a:cubicBezTo>
                    <a:pt x="578481" y="5343396"/>
                    <a:pt x="578584" y="5371619"/>
                    <a:pt x="591360" y="5371619"/>
                  </a:cubicBezTo>
                  <a:cubicBezTo>
                    <a:pt x="816679" y="5371619"/>
                    <a:pt x="782080" y="5358142"/>
                    <a:pt x="782874" y="5408822"/>
                  </a:cubicBezTo>
                  <a:cubicBezTo>
                    <a:pt x="786449" y="5638294"/>
                    <a:pt x="802352" y="5604691"/>
                    <a:pt x="744969" y="5604691"/>
                  </a:cubicBezTo>
                  <a:cubicBezTo>
                    <a:pt x="555710" y="5604691"/>
                    <a:pt x="582646" y="5609290"/>
                    <a:pt x="582236" y="5583514"/>
                  </a:cubicBezTo>
                  <a:close/>
                  <a:moveTo>
                    <a:pt x="790102" y="5846166"/>
                  </a:moveTo>
                  <a:cubicBezTo>
                    <a:pt x="790089" y="5853071"/>
                    <a:pt x="807581" y="5848357"/>
                    <a:pt x="591347" y="5848357"/>
                  </a:cubicBezTo>
                  <a:cubicBezTo>
                    <a:pt x="584581" y="5848357"/>
                    <a:pt x="586965" y="5874517"/>
                    <a:pt x="582749" y="5615465"/>
                  </a:cubicBezTo>
                  <a:cubicBezTo>
                    <a:pt x="674040" y="5615414"/>
                    <a:pt x="653049" y="5616746"/>
                    <a:pt x="787769" y="5616541"/>
                  </a:cubicBezTo>
                  <a:cubicBezTo>
                    <a:pt x="787795" y="5618040"/>
                    <a:pt x="790153" y="5803480"/>
                    <a:pt x="790102" y="5846166"/>
                  </a:cubicBezTo>
                  <a:close/>
                  <a:moveTo>
                    <a:pt x="792139" y="5321144"/>
                  </a:moveTo>
                  <a:cubicBezTo>
                    <a:pt x="789294" y="5094964"/>
                    <a:pt x="779081" y="5127582"/>
                    <a:pt x="821882" y="5127005"/>
                  </a:cubicBezTo>
                  <a:cubicBezTo>
                    <a:pt x="1019919" y="5124327"/>
                    <a:pt x="993123" y="5123277"/>
                    <a:pt x="993700" y="5146426"/>
                  </a:cubicBezTo>
                  <a:cubicBezTo>
                    <a:pt x="999659" y="5394243"/>
                    <a:pt x="999518" y="5359807"/>
                    <a:pt x="975542" y="5359538"/>
                  </a:cubicBezTo>
                  <a:cubicBezTo>
                    <a:pt x="759718" y="5357207"/>
                    <a:pt x="792754" y="5371094"/>
                    <a:pt x="792139" y="5321144"/>
                  </a:cubicBezTo>
                  <a:close/>
                  <a:moveTo>
                    <a:pt x="797790" y="5583463"/>
                  </a:moveTo>
                  <a:cubicBezTo>
                    <a:pt x="793959" y="5338656"/>
                    <a:pt x="779517" y="5370697"/>
                    <a:pt x="821779" y="5370863"/>
                  </a:cubicBezTo>
                  <a:cubicBezTo>
                    <a:pt x="1029184" y="5371696"/>
                    <a:pt x="996327" y="5361691"/>
                    <a:pt x="997057" y="5408822"/>
                  </a:cubicBezTo>
                  <a:cubicBezTo>
                    <a:pt x="998416" y="5495297"/>
                    <a:pt x="999159" y="5500998"/>
                    <a:pt x="1000453" y="5583668"/>
                  </a:cubicBezTo>
                  <a:cubicBezTo>
                    <a:pt x="1000876" y="5611289"/>
                    <a:pt x="1019675" y="5604370"/>
                    <a:pt x="898654" y="5604460"/>
                  </a:cubicBezTo>
                  <a:cubicBezTo>
                    <a:pt x="779081" y="5604460"/>
                    <a:pt x="798239" y="5611622"/>
                    <a:pt x="797790" y="5583463"/>
                  </a:cubicBezTo>
                  <a:close/>
                  <a:moveTo>
                    <a:pt x="975439" y="5849382"/>
                  </a:moveTo>
                  <a:cubicBezTo>
                    <a:pt x="927397" y="5849766"/>
                    <a:pt x="919644" y="5849702"/>
                    <a:pt x="800584" y="5849664"/>
                  </a:cubicBezTo>
                  <a:cubicBezTo>
                    <a:pt x="800648" y="5805235"/>
                    <a:pt x="798303" y="5618091"/>
                    <a:pt x="798277" y="5616541"/>
                  </a:cubicBezTo>
                  <a:cubicBezTo>
                    <a:pt x="894412" y="5616349"/>
                    <a:pt x="781221" y="5616439"/>
                    <a:pt x="1000876" y="5616285"/>
                  </a:cubicBezTo>
                  <a:cubicBezTo>
                    <a:pt x="1003529" y="5892965"/>
                    <a:pt x="1014190" y="5849062"/>
                    <a:pt x="975439" y="5849382"/>
                  </a:cubicBezTo>
                  <a:close/>
                  <a:moveTo>
                    <a:pt x="1002427" y="5058709"/>
                  </a:moveTo>
                  <a:cubicBezTo>
                    <a:pt x="1001094" y="4973567"/>
                    <a:pt x="1001555" y="4975053"/>
                    <a:pt x="1000120" y="4883761"/>
                  </a:cubicBezTo>
                  <a:cubicBezTo>
                    <a:pt x="1000094" y="4881673"/>
                    <a:pt x="983051" y="4881711"/>
                    <a:pt x="1203296" y="4881673"/>
                  </a:cubicBezTo>
                  <a:cubicBezTo>
                    <a:pt x="1203308" y="4882621"/>
                    <a:pt x="1204026" y="4919222"/>
                    <a:pt x="1205794" y="5114412"/>
                  </a:cubicBezTo>
                  <a:cubicBezTo>
                    <a:pt x="963227" y="5114412"/>
                    <a:pt x="1003618" y="5134832"/>
                    <a:pt x="1002427" y="5058709"/>
                  </a:cubicBezTo>
                  <a:close/>
                  <a:moveTo>
                    <a:pt x="1052314" y="5127645"/>
                  </a:moveTo>
                  <a:cubicBezTo>
                    <a:pt x="1129189" y="5127645"/>
                    <a:pt x="1129432" y="5126300"/>
                    <a:pt x="1205884" y="5126300"/>
                  </a:cubicBezTo>
                  <a:cubicBezTo>
                    <a:pt x="1207025" y="5278316"/>
                    <a:pt x="1208268" y="5293946"/>
                    <a:pt x="1209639" y="5359128"/>
                  </a:cubicBezTo>
                  <a:cubicBezTo>
                    <a:pt x="1125806" y="5359128"/>
                    <a:pt x="1097088" y="5360409"/>
                    <a:pt x="1006937" y="5359820"/>
                  </a:cubicBezTo>
                  <a:cubicBezTo>
                    <a:pt x="1004682" y="5087470"/>
                    <a:pt x="987818" y="5127645"/>
                    <a:pt x="1052314" y="5127645"/>
                  </a:cubicBezTo>
                  <a:close/>
                  <a:moveTo>
                    <a:pt x="1010948" y="5583463"/>
                  </a:moveTo>
                  <a:cubicBezTo>
                    <a:pt x="1007040" y="5332943"/>
                    <a:pt x="993136" y="5371850"/>
                    <a:pt x="1052314" y="5371850"/>
                  </a:cubicBezTo>
                  <a:cubicBezTo>
                    <a:pt x="1241176" y="5371850"/>
                    <a:pt x="1209703" y="5355221"/>
                    <a:pt x="1210536" y="5408822"/>
                  </a:cubicBezTo>
                  <a:cubicBezTo>
                    <a:pt x="1213599" y="5602538"/>
                    <a:pt x="1213368" y="5588408"/>
                    <a:pt x="1213637" y="5604755"/>
                  </a:cubicBezTo>
                  <a:cubicBezTo>
                    <a:pt x="978425" y="5605075"/>
                    <a:pt x="1011384" y="5611135"/>
                    <a:pt x="1010948" y="5583463"/>
                  </a:cubicBezTo>
                  <a:close/>
                  <a:moveTo>
                    <a:pt x="1206012" y="5849279"/>
                  </a:moveTo>
                  <a:cubicBezTo>
                    <a:pt x="991035" y="5849279"/>
                    <a:pt x="1013447" y="5850215"/>
                    <a:pt x="1013396" y="5846154"/>
                  </a:cubicBezTo>
                  <a:cubicBezTo>
                    <a:pt x="1009654" y="5569178"/>
                    <a:pt x="1000120" y="5616298"/>
                    <a:pt x="1052327" y="5616259"/>
                  </a:cubicBezTo>
                  <a:cubicBezTo>
                    <a:pt x="1129407" y="5616259"/>
                    <a:pt x="1129112" y="5616669"/>
                    <a:pt x="1206012" y="5616669"/>
                  </a:cubicBezTo>
                  <a:cubicBezTo>
                    <a:pt x="1216597" y="5616669"/>
                    <a:pt x="1213534" y="5608304"/>
                    <a:pt x="1214970" y="5671257"/>
                  </a:cubicBezTo>
                  <a:cubicBezTo>
                    <a:pt x="1219685" y="5876567"/>
                    <a:pt x="1221095" y="5849279"/>
                    <a:pt x="1206012" y="5849279"/>
                  </a:cubicBezTo>
                  <a:close/>
                  <a:moveTo>
                    <a:pt x="1216546" y="5146234"/>
                  </a:moveTo>
                  <a:cubicBezTo>
                    <a:pt x="1216354" y="5115347"/>
                    <a:pt x="1187367" y="5129208"/>
                    <a:pt x="1418645" y="5126108"/>
                  </a:cubicBezTo>
                  <a:cubicBezTo>
                    <a:pt x="1420977" y="5268990"/>
                    <a:pt x="1420926" y="5272257"/>
                    <a:pt x="1422412" y="5321425"/>
                  </a:cubicBezTo>
                  <a:cubicBezTo>
                    <a:pt x="1424078" y="5376449"/>
                    <a:pt x="1456230" y="5359705"/>
                    <a:pt x="1220147" y="5359141"/>
                  </a:cubicBezTo>
                  <a:cubicBezTo>
                    <a:pt x="1219147" y="5311676"/>
                    <a:pt x="1217225" y="5255705"/>
                    <a:pt x="1216546" y="5146234"/>
                  </a:cubicBezTo>
                  <a:close/>
                  <a:moveTo>
                    <a:pt x="1220377" y="5371030"/>
                  </a:moveTo>
                  <a:cubicBezTo>
                    <a:pt x="1461933" y="5371632"/>
                    <a:pt x="1423707" y="5362293"/>
                    <a:pt x="1424424" y="5408784"/>
                  </a:cubicBezTo>
                  <a:cubicBezTo>
                    <a:pt x="1425783" y="5496425"/>
                    <a:pt x="1426551" y="5492863"/>
                    <a:pt x="1428025" y="5583655"/>
                  </a:cubicBezTo>
                  <a:cubicBezTo>
                    <a:pt x="1428448" y="5610648"/>
                    <a:pt x="1461125" y="5603768"/>
                    <a:pt x="1224132" y="5604716"/>
                  </a:cubicBezTo>
                  <a:cubicBezTo>
                    <a:pt x="1223543" y="5569806"/>
                    <a:pt x="1221005" y="5403404"/>
                    <a:pt x="1220377" y="5371030"/>
                  </a:cubicBezTo>
                  <a:close/>
                  <a:moveTo>
                    <a:pt x="1227977" y="5849241"/>
                  </a:moveTo>
                  <a:cubicBezTo>
                    <a:pt x="1227682" y="5748175"/>
                    <a:pt x="1225375" y="5673538"/>
                    <a:pt x="1224350" y="5616618"/>
                  </a:cubicBezTo>
                  <a:cubicBezTo>
                    <a:pt x="1294792" y="5616323"/>
                    <a:pt x="1318140" y="5613889"/>
                    <a:pt x="1428422" y="5615452"/>
                  </a:cubicBezTo>
                  <a:cubicBezTo>
                    <a:pt x="1429063" y="5697699"/>
                    <a:pt x="1426577" y="5654615"/>
                    <a:pt x="1430165" y="5846294"/>
                  </a:cubicBezTo>
                  <a:cubicBezTo>
                    <a:pt x="1430217" y="5849164"/>
                    <a:pt x="1447990" y="5848754"/>
                    <a:pt x="1227977" y="5849241"/>
                  </a:cubicBezTo>
                  <a:close/>
                  <a:moveTo>
                    <a:pt x="1432920" y="5321041"/>
                  </a:moveTo>
                  <a:cubicBezTo>
                    <a:pt x="1431267" y="5266453"/>
                    <a:pt x="1431370" y="5262751"/>
                    <a:pt x="1429140" y="5125967"/>
                  </a:cubicBezTo>
                  <a:cubicBezTo>
                    <a:pt x="1569883" y="5123764"/>
                    <a:pt x="1571203" y="5126710"/>
                    <a:pt x="1632405" y="5127543"/>
                  </a:cubicBezTo>
                  <a:cubicBezTo>
                    <a:pt x="1633520" y="5189997"/>
                    <a:pt x="1636403" y="5358654"/>
                    <a:pt x="1636416" y="5359603"/>
                  </a:cubicBezTo>
                  <a:cubicBezTo>
                    <a:pt x="1399474" y="5360640"/>
                    <a:pt x="1434548" y="5374809"/>
                    <a:pt x="1432920" y="5321041"/>
                  </a:cubicBezTo>
                  <a:close/>
                  <a:moveTo>
                    <a:pt x="1434266" y="5372401"/>
                  </a:moveTo>
                  <a:cubicBezTo>
                    <a:pt x="1519765" y="5372439"/>
                    <a:pt x="1543574" y="5372580"/>
                    <a:pt x="1590297" y="5371952"/>
                  </a:cubicBezTo>
                  <a:cubicBezTo>
                    <a:pt x="1648808" y="5371158"/>
                    <a:pt x="1636442" y="5331444"/>
                    <a:pt x="1640401" y="5583694"/>
                  </a:cubicBezTo>
                  <a:cubicBezTo>
                    <a:pt x="1640824" y="5610392"/>
                    <a:pt x="1673233" y="5607163"/>
                    <a:pt x="1438802" y="5603717"/>
                  </a:cubicBezTo>
                  <a:cubicBezTo>
                    <a:pt x="1438572" y="5583617"/>
                    <a:pt x="1434292" y="5373413"/>
                    <a:pt x="1434266" y="5372401"/>
                  </a:cubicBezTo>
                  <a:close/>
                  <a:moveTo>
                    <a:pt x="1440712" y="5848267"/>
                  </a:moveTo>
                  <a:cubicBezTo>
                    <a:pt x="1436983" y="5666466"/>
                    <a:pt x="1439558" y="5696508"/>
                    <a:pt x="1438918" y="5615618"/>
                  </a:cubicBezTo>
                  <a:cubicBezTo>
                    <a:pt x="1497852" y="5616490"/>
                    <a:pt x="1505284" y="5615862"/>
                    <a:pt x="1590207" y="5616439"/>
                  </a:cubicBezTo>
                  <a:cubicBezTo>
                    <a:pt x="1661879" y="5616925"/>
                    <a:pt x="1635122" y="5576750"/>
                    <a:pt x="1644643" y="5846640"/>
                  </a:cubicBezTo>
                  <a:cubicBezTo>
                    <a:pt x="1644874" y="5853277"/>
                    <a:pt x="1651255" y="5846871"/>
                    <a:pt x="1440712" y="5848267"/>
                  </a:cubicBezTo>
                  <a:close/>
                  <a:moveTo>
                    <a:pt x="1646219" y="5321144"/>
                  </a:moveTo>
                  <a:cubicBezTo>
                    <a:pt x="1642247" y="5096438"/>
                    <a:pt x="1634738" y="5127761"/>
                    <a:pt x="1667081" y="5127761"/>
                  </a:cubicBezTo>
                  <a:cubicBezTo>
                    <a:pt x="1874306" y="5127761"/>
                    <a:pt x="1846499" y="5117589"/>
                    <a:pt x="1847409" y="5146503"/>
                  </a:cubicBezTo>
                  <a:cubicBezTo>
                    <a:pt x="1854892" y="5393692"/>
                    <a:pt x="1855712" y="5358795"/>
                    <a:pt x="1820793" y="5358795"/>
                  </a:cubicBezTo>
                  <a:cubicBezTo>
                    <a:pt x="1615554" y="5358783"/>
                    <a:pt x="1647168" y="5371427"/>
                    <a:pt x="1646219" y="5321144"/>
                  </a:cubicBezTo>
                  <a:close/>
                  <a:moveTo>
                    <a:pt x="1650897" y="5583488"/>
                  </a:moveTo>
                  <a:cubicBezTo>
                    <a:pt x="1647065" y="5338759"/>
                    <a:pt x="1638825" y="5371427"/>
                    <a:pt x="1667094" y="5371427"/>
                  </a:cubicBezTo>
                  <a:cubicBezTo>
                    <a:pt x="1884443" y="5371427"/>
                    <a:pt x="1850804" y="5358783"/>
                    <a:pt x="1851586" y="5408784"/>
                  </a:cubicBezTo>
                  <a:cubicBezTo>
                    <a:pt x="1855187" y="5638960"/>
                    <a:pt x="1863799" y="5603461"/>
                    <a:pt x="1820793" y="5603461"/>
                  </a:cubicBezTo>
                  <a:cubicBezTo>
                    <a:pt x="1624294" y="5603474"/>
                    <a:pt x="1651371" y="5613850"/>
                    <a:pt x="1650897" y="5583488"/>
                  </a:cubicBezTo>
                  <a:close/>
                  <a:moveTo>
                    <a:pt x="1655254" y="5849561"/>
                  </a:moveTo>
                  <a:cubicBezTo>
                    <a:pt x="1651819" y="5746753"/>
                    <a:pt x="1652383" y="5693356"/>
                    <a:pt x="1651371" y="5616669"/>
                  </a:cubicBezTo>
                  <a:cubicBezTo>
                    <a:pt x="1754259" y="5616772"/>
                    <a:pt x="1714085" y="5615516"/>
                    <a:pt x="1854636" y="5615337"/>
                  </a:cubicBezTo>
                  <a:lnTo>
                    <a:pt x="1858378" y="5849613"/>
                  </a:lnTo>
                  <a:cubicBezTo>
                    <a:pt x="1825688" y="5849792"/>
                    <a:pt x="1656266" y="5849574"/>
                    <a:pt x="1655254" y="5849561"/>
                  </a:cubicBezTo>
                  <a:close/>
                  <a:moveTo>
                    <a:pt x="1861018" y="5321759"/>
                  </a:moveTo>
                  <a:cubicBezTo>
                    <a:pt x="1859121" y="5092620"/>
                    <a:pt x="1844102" y="5126659"/>
                    <a:pt x="1897667" y="5126505"/>
                  </a:cubicBezTo>
                  <a:cubicBezTo>
                    <a:pt x="2087951" y="5125993"/>
                    <a:pt x="2060182" y="5120881"/>
                    <a:pt x="2060951" y="5146490"/>
                  </a:cubicBezTo>
                  <a:cubicBezTo>
                    <a:pt x="2068345" y="5390810"/>
                    <a:pt x="2063770" y="5360192"/>
                    <a:pt x="2051481" y="5360000"/>
                  </a:cubicBezTo>
                  <a:cubicBezTo>
                    <a:pt x="1828507" y="5356105"/>
                    <a:pt x="1861453" y="5372913"/>
                    <a:pt x="1861018" y="5321759"/>
                  </a:cubicBezTo>
                  <a:close/>
                  <a:moveTo>
                    <a:pt x="1864631" y="5583488"/>
                  </a:moveTo>
                  <a:cubicBezTo>
                    <a:pt x="1860684" y="5331328"/>
                    <a:pt x="1851394" y="5370659"/>
                    <a:pt x="1897629" y="5370966"/>
                  </a:cubicBezTo>
                  <a:cubicBezTo>
                    <a:pt x="2091975" y="5372541"/>
                    <a:pt x="2063181" y="5360140"/>
                    <a:pt x="2063950" y="5408822"/>
                  </a:cubicBezTo>
                  <a:cubicBezTo>
                    <a:pt x="2067423" y="5630748"/>
                    <a:pt x="2078033" y="5603717"/>
                    <a:pt x="2051481" y="5603499"/>
                  </a:cubicBezTo>
                  <a:cubicBezTo>
                    <a:pt x="1836324" y="5601757"/>
                    <a:pt x="1865093" y="5612454"/>
                    <a:pt x="1864631" y="5583488"/>
                  </a:cubicBezTo>
                  <a:close/>
                  <a:moveTo>
                    <a:pt x="2071818" y="5846166"/>
                  </a:moveTo>
                  <a:cubicBezTo>
                    <a:pt x="2071805" y="5853225"/>
                    <a:pt x="2090963" y="5847499"/>
                    <a:pt x="1897629" y="5849318"/>
                  </a:cubicBezTo>
                  <a:cubicBezTo>
                    <a:pt x="1857263" y="5849702"/>
                    <a:pt x="1869437" y="5884971"/>
                    <a:pt x="1865144" y="5615324"/>
                  </a:cubicBezTo>
                  <a:cubicBezTo>
                    <a:pt x="1951066" y="5615157"/>
                    <a:pt x="1949105" y="5614734"/>
                    <a:pt x="2068845" y="5615542"/>
                  </a:cubicBezTo>
                  <a:cubicBezTo>
                    <a:pt x="2071164" y="5758616"/>
                    <a:pt x="2071959" y="5776922"/>
                    <a:pt x="2071818" y="5846166"/>
                  </a:cubicBezTo>
                  <a:close/>
                  <a:moveTo>
                    <a:pt x="2128279" y="5127210"/>
                  </a:moveTo>
                  <a:cubicBezTo>
                    <a:pt x="2206025" y="5127210"/>
                    <a:pt x="2203308" y="5126159"/>
                    <a:pt x="2272917" y="5126057"/>
                  </a:cubicBezTo>
                  <a:cubicBezTo>
                    <a:pt x="2274993" y="5258907"/>
                    <a:pt x="2274981" y="5268080"/>
                    <a:pt x="2276698" y="5321707"/>
                  </a:cubicBezTo>
                  <a:cubicBezTo>
                    <a:pt x="2278133" y="5367481"/>
                    <a:pt x="2318320" y="5363484"/>
                    <a:pt x="2073932" y="5360345"/>
                  </a:cubicBezTo>
                  <a:cubicBezTo>
                    <a:pt x="2072728" y="5083742"/>
                    <a:pt x="2052762" y="5127210"/>
                    <a:pt x="2128279" y="5127210"/>
                  </a:cubicBezTo>
                  <a:close/>
                  <a:moveTo>
                    <a:pt x="2078815" y="5583463"/>
                  </a:moveTo>
                  <a:cubicBezTo>
                    <a:pt x="2074919" y="5333775"/>
                    <a:pt x="2055748" y="5372541"/>
                    <a:pt x="2128279" y="5372541"/>
                  </a:cubicBezTo>
                  <a:cubicBezTo>
                    <a:pt x="2204052" y="5372541"/>
                    <a:pt x="2204090" y="5371747"/>
                    <a:pt x="2278082" y="5371722"/>
                  </a:cubicBezTo>
                  <a:cubicBezTo>
                    <a:pt x="2279120" y="5417893"/>
                    <a:pt x="2279632" y="5472775"/>
                    <a:pt x="2281657" y="5603999"/>
                  </a:cubicBezTo>
                  <a:cubicBezTo>
                    <a:pt x="2046906" y="5603986"/>
                    <a:pt x="2079238" y="5610789"/>
                    <a:pt x="2078815" y="5583463"/>
                  </a:cubicBezTo>
                  <a:close/>
                  <a:moveTo>
                    <a:pt x="2282016" y="5848062"/>
                  </a:moveTo>
                  <a:cubicBezTo>
                    <a:pt x="2183792" y="5848062"/>
                    <a:pt x="2082313" y="5854340"/>
                    <a:pt x="2082326" y="5846205"/>
                  </a:cubicBezTo>
                  <a:cubicBezTo>
                    <a:pt x="2082890" y="5575059"/>
                    <a:pt x="2059144" y="5615734"/>
                    <a:pt x="2128279" y="5615734"/>
                  </a:cubicBezTo>
                  <a:cubicBezTo>
                    <a:pt x="2194838" y="5615734"/>
                    <a:pt x="2209357" y="5615888"/>
                    <a:pt x="2281849" y="5615888"/>
                  </a:cubicBezTo>
                  <a:cubicBezTo>
                    <a:pt x="2285617" y="5867702"/>
                    <a:pt x="2286078" y="5848062"/>
                    <a:pt x="2282016" y="5848062"/>
                  </a:cubicBezTo>
                  <a:close/>
                  <a:moveTo>
                    <a:pt x="2283413" y="5126044"/>
                  </a:moveTo>
                  <a:cubicBezTo>
                    <a:pt x="2358903" y="5126070"/>
                    <a:pt x="2359160" y="5127696"/>
                    <a:pt x="2435753" y="5127696"/>
                  </a:cubicBezTo>
                  <a:cubicBezTo>
                    <a:pt x="2506310" y="5127696"/>
                    <a:pt x="2481744" y="5094260"/>
                    <a:pt x="2490650" y="5321464"/>
                  </a:cubicBezTo>
                  <a:cubicBezTo>
                    <a:pt x="2492508" y="5368814"/>
                    <a:pt x="2530657" y="5359577"/>
                    <a:pt x="2288333" y="5359807"/>
                  </a:cubicBezTo>
                  <a:cubicBezTo>
                    <a:pt x="2286052" y="5268670"/>
                    <a:pt x="2287052" y="5359090"/>
                    <a:pt x="2283413" y="5126044"/>
                  </a:cubicBezTo>
                  <a:close/>
                  <a:moveTo>
                    <a:pt x="2291845" y="5583488"/>
                  </a:moveTo>
                  <a:cubicBezTo>
                    <a:pt x="2290499" y="5497257"/>
                    <a:pt x="2290653" y="5495810"/>
                    <a:pt x="2289294" y="5408592"/>
                  </a:cubicBezTo>
                  <a:cubicBezTo>
                    <a:pt x="2288577" y="5363177"/>
                    <a:pt x="2248365" y="5369364"/>
                    <a:pt x="2492278" y="5370659"/>
                  </a:cubicBezTo>
                  <a:cubicBezTo>
                    <a:pt x="2493534" y="5420967"/>
                    <a:pt x="2493687" y="5469355"/>
                    <a:pt x="2495648" y="5604191"/>
                  </a:cubicBezTo>
                  <a:cubicBezTo>
                    <a:pt x="2257937" y="5608381"/>
                    <a:pt x="2292229" y="5607368"/>
                    <a:pt x="2291845" y="5583488"/>
                  </a:cubicBezTo>
                  <a:close/>
                  <a:moveTo>
                    <a:pt x="2295215" y="5848062"/>
                  </a:moveTo>
                  <a:cubicBezTo>
                    <a:pt x="2295215" y="5806093"/>
                    <a:pt x="2292985" y="5658036"/>
                    <a:pt x="2292344" y="5615888"/>
                  </a:cubicBezTo>
                  <a:cubicBezTo>
                    <a:pt x="2354444" y="5615939"/>
                    <a:pt x="2429845" y="5617233"/>
                    <a:pt x="2495802" y="5616093"/>
                  </a:cubicBezTo>
                  <a:cubicBezTo>
                    <a:pt x="2496878" y="5694240"/>
                    <a:pt x="2496635" y="5726972"/>
                    <a:pt x="2499108" y="5846320"/>
                  </a:cubicBezTo>
                  <a:cubicBezTo>
                    <a:pt x="2499223" y="5851163"/>
                    <a:pt x="2515459" y="5848383"/>
                    <a:pt x="2295215" y="5848062"/>
                  </a:cubicBezTo>
                  <a:close/>
                  <a:moveTo>
                    <a:pt x="2501120" y="5320952"/>
                  </a:moveTo>
                  <a:cubicBezTo>
                    <a:pt x="2492329" y="5097194"/>
                    <a:pt x="2496699" y="5127543"/>
                    <a:pt x="2512589" y="5127415"/>
                  </a:cubicBezTo>
                  <a:cubicBezTo>
                    <a:pt x="2731552" y="5125941"/>
                    <a:pt x="2701976" y="5119472"/>
                    <a:pt x="2702168" y="5146311"/>
                  </a:cubicBezTo>
                  <a:cubicBezTo>
                    <a:pt x="2702604" y="5206459"/>
                    <a:pt x="2702975" y="5221269"/>
                    <a:pt x="2705192" y="5360602"/>
                  </a:cubicBezTo>
                  <a:cubicBezTo>
                    <a:pt x="2467340" y="5358219"/>
                    <a:pt x="2503106" y="5371530"/>
                    <a:pt x="2501120" y="5320952"/>
                  </a:cubicBezTo>
                  <a:close/>
                  <a:moveTo>
                    <a:pt x="2505823" y="5583463"/>
                  </a:moveTo>
                  <a:cubicBezTo>
                    <a:pt x="2502081" y="5344473"/>
                    <a:pt x="2499556" y="5370697"/>
                    <a:pt x="2512525" y="5370786"/>
                  </a:cubicBezTo>
                  <a:cubicBezTo>
                    <a:pt x="2741893" y="5372324"/>
                    <a:pt x="2705218" y="5362433"/>
                    <a:pt x="2705961" y="5408797"/>
                  </a:cubicBezTo>
                  <a:cubicBezTo>
                    <a:pt x="2707320" y="5495476"/>
                    <a:pt x="2706307" y="5493824"/>
                    <a:pt x="2707717" y="5583694"/>
                  </a:cubicBezTo>
                  <a:cubicBezTo>
                    <a:pt x="2708127" y="5609598"/>
                    <a:pt x="2729873" y="5603115"/>
                    <a:pt x="2589361" y="5603089"/>
                  </a:cubicBezTo>
                  <a:cubicBezTo>
                    <a:pt x="2490253" y="5603089"/>
                    <a:pt x="2506258" y="5611096"/>
                    <a:pt x="2505823" y="5583463"/>
                  </a:cubicBezTo>
                  <a:close/>
                  <a:moveTo>
                    <a:pt x="2509629" y="5846038"/>
                  </a:moveTo>
                  <a:cubicBezTo>
                    <a:pt x="2504259" y="5587972"/>
                    <a:pt x="2505208" y="5615926"/>
                    <a:pt x="2512640" y="5615785"/>
                  </a:cubicBezTo>
                  <a:cubicBezTo>
                    <a:pt x="2565872" y="5614709"/>
                    <a:pt x="2575188" y="5614978"/>
                    <a:pt x="2708216" y="5615004"/>
                  </a:cubicBezTo>
                  <a:cubicBezTo>
                    <a:pt x="2708242" y="5616451"/>
                    <a:pt x="2711049" y="5786787"/>
                    <a:pt x="2712381" y="5848434"/>
                  </a:cubicBezTo>
                  <a:cubicBezTo>
                    <a:pt x="2517792" y="5849202"/>
                    <a:pt x="2509770" y="5852239"/>
                    <a:pt x="2509629" y="5846038"/>
                  </a:cubicBezTo>
                  <a:close/>
                  <a:moveTo>
                    <a:pt x="2711664" y="5058683"/>
                  </a:moveTo>
                  <a:cubicBezTo>
                    <a:pt x="2708345" y="4846340"/>
                    <a:pt x="2694108" y="4881660"/>
                    <a:pt x="2743047" y="4881660"/>
                  </a:cubicBezTo>
                  <a:cubicBezTo>
                    <a:pt x="2744008" y="4881660"/>
                    <a:pt x="2911020" y="4881737"/>
                    <a:pt x="2911059" y="4883992"/>
                  </a:cubicBezTo>
                  <a:cubicBezTo>
                    <a:pt x="2915198" y="5148105"/>
                    <a:pt x="2924014" y="5113374"/>
                    <a:pt x="2896809" y="5113374"/>
                  </a:cubicBezTo>
                  <a:cubicBezTo>
                    <a:pt x="2674604" y="5113374"/>
                    <a:pt x="2712817" y="5132245"/>
                    <a:pt x="2711664" y="5058683"/>
                  </a:cubicBezTo>
                  <a:close/>
                  <a:moveTo>
                    <a:pt x="2712509" y="5126556"/>
                  </a:moveTo>
                  <a:cubicBezTo>
                    <a:pt x="2855648" y="5126134"/>
                    <a:pt x="2830160" y="5125045"/>
                    <a:pt x="2915531" y="5125301"/>
                  </a:cubicBezTo>
                  <a:cubicBezTo>
                    <a:pt x="2915864" y="5162863"/>
                    <a:pt x="2916031" y="5160788"/>
                    <a:pt x="2917504" y="5359961"/>
                  </a:cubicBezTo>
                  <a:cubicBezTo>
                    <a:pt x="2818999" y="5359936"/>
                    <a:pt x="2783630" y="5361165"/>
                    <a:pt x="2715687" y="5360691"/>
                  </a:cubicBezTo>
                  <a:cubicBezTo>
                    <a:pt x="2712433" y="5155804"/>
                    <a:pt x="2713201" y="5207279"/>
                    <a:pt x="2712509" y="5126556"/>
                  </a:cubicBezTo>
                  <a:close/>
                  <a:moveTo>
                    <a:pt x="2718212" y="5583488"/>
                  </a:moveTo>
                  <a:cubicBezTo>
                    <a:pt x="2714368" y="5338067"/>
                    <a:pt x="2709626" y="5372670"/>
                    <a:pt x="2743047" y="5372670"/>
                  </a:cubicBezTo>
                  <a:cubicBezTo>
                    <a:pt x="2949426" y="5372670"/>
                    <a:pt x="2917351" y="5360614"/>
                    <a:pt x="2918094" y="5408822"/>
                  </a:cubicBezTo>
                  <a:cubicBezTo>
                    <a:pt x="2921631" y="5635014"/>
                    <a:pt x="2933779" y="5604255"/>
                    <a:pt x="2896796" y="5604255"/>
                  </a:cubicBezTo>
                  <a:cubicBezTo>
                    <a:pt x="2689802" y="5604255"/>
                    <a:pt x="2718609" y="5607663"/>
                    <a:pt x="2718212" y="5583488"/>
                  </a:cubicBezTo>
                  <a:close/>
                  <a:moveTo>
                    <a:pt x="2896796" y="5849664"/>
                  </a:moveTo>
                  <a:cubicBezTo>
                    <a:pt x="2702681" y="5849664"/>
                    <a:pt x="2722902" y="5848600"/>
                    <a:pt x="2722838" y="5845398"/>
                  </a:cubicBezTo>
                  <a:cubicBezTo>
                    <a:pt x="2716649" y="5578172"/>
                    <a:pt x="2711330" y="5615004"/>
                    <a:pt x="2743047" y="5615004"/>
                  </a:cubicBezTo>
                  <a:cubicBezTo>
                    <a:pt x="2819819" y="5615004"/>
                    <a:pt x="2819857" y="5616144"/>
                    <a:pt x="2896796" y="5616144"/>
                  </a:cubicBezTo>
                  <a:cubicBezTo>
                    <a:pt x="2929384" y="5616144"/>
                    <a:pt x="2922912" y="5605306"/>
                    <a:pt x="2923245" y="5671142"/>
                  </a:cubicBezTo>
                  <a:cubicBezTo>
                    <a:pt x="2924130" y="5884100"/>
                    <a:pt x="2939341" y="5849664"/>
                    <a:pt x="2896796" y="5849664"/>
                  </a:cubicBezTo>
                  <a:close/>
                  <a:moveTo>
                    <a:pt x="2925193" y="5058683"/>
                  </a:moveTo>
                  <a:cubicBezTo>
                    <a:pt x="2923822" y="4971145"/>
                    <a:pt x="2922912" y="4971005"/>
                    <a:pt x="2921541" y="4883787"/>
                  </a:cubicBezTo>
                  <a:cubicBezTo>
                    <a:pt x="2921516" y="4882570"/>
                    <a:pt x="3016741" y="4880213"/>
                    <a:pt x="3123678" y="4881647"/>
                  </a:cubicBezTo>
                  <a:cubicBezTo>
                    <a:pt x="3123691" y="4882698"/>
                    <a:pt x="3126934" y="5083716"/>
                    <a:pt x="3127574" y="5114386"/>
                  </a:cubicBezTo>
                  <a:cubicBezTo>
                    <a:pt x="2884135" y="5114476"/>
                    <a:pt x="2926308" y="5127991"/>
                    <a:pt x="2925193" y="5058683"/>
                  </a:cubicBezTo>
                  <a:close/>
                  <a:moveTo>
                    <a:pt x="2973607" y="5125788"/>
                  </a:moveTo>
                  <a:cubicBezTo>
                    <a:pt x="3018829" y="5126390"/>
                    <a:pt x="3029683" y="5126313"/>
                    <a:pt x="3127830" y="5126275"/>
                  </a:cubicBezTo>
                  <a:cubicBezTo>
                    <a:pt x="3133623" y="5384943"/>
                    <a:pt x="3133354" y="5359615"/>
                    <a:pt x="3127382" y="5359667"/>
                  </a:cubicBezTo>
                  <a:cubicBezTo>
                    <a:pt x="3069768" y="5360128"/>
                    <a:pt x="3066359" y="5360012"/>
                    <a:pt x="2928013" y="5359961"/>
                  </a:cubicBezTo>
                  <a:cubicBezTo>
                    <a:pt x="2926090" y="5084703"/>
                    <a:pt x="2911520" y="5124942"/>
                    <a:pt x="2973607" y="5125788"/>
                  </a:cubicBezTo>
                  <a:close/>
                  <a:moveTo>
                    <a:pt x="2932856" y="5583463"/>
                  </a:moveTo>
                  <a:cubicBezTo>
                    <a:pt x="2931472" y="5494810"/>
                    <a:pt x="2929948" y="5495336"/>
                    <a:pt x="2928589" y="5408617"/>
                  </a:cubicBezTo>
                  <a:cubicBezTo>
                    <a:pt x="2927769" y="5356182"/>
                    <a:pt x="2894336" y="5373400"/>
                    <a:pt x="3132085" y="5371555"/>
                  </a:cubicBezTo>
                  <a:cubicBezTo>
                    <a:pt x="3134084" y="5504098"/>
                    <a:pt x="3133559" y="5525570"/>
                    <a:pt x="3135058" y="5605434"/>
                  </a:cubicBezTo>
                  <a:cubicBezTo>
                    <a:pt x="2900474" y="5605536"/>
                    <a:pt x="2933279" y="5610955"/>
                    <a:pt x="2932856" y="5583463"/>
                  </a:cubicBezTo>
                  <a:close/>
                  <a:moveTo>
                    <a:pt x="3127459" y="5849331"/>
                  </a:moveTo>
                  <a:cubicBezTo>
                    <a:pt x="2919068" y="5848204"/>
                    <a:pt x="2936470" y="5852341"/>
                    <a:pt x="2936329" y="5846077"/>
                  </a:cubicBezTo>
                  <a:cubicBezTo>
                    <a:pt x="2930037" y="5571279"/>
                    <a:pt x="2923873" y="5615977"/>
                    <a:pt x="2973620" y="5616772"/>
                  </a:cubicBezTo>
                  <a:cubicBezTo>
                    <a:pt x="3017945" y="5617489"/>
                    <a:pt x="3029991" y="5617374"/>
                    <a:pt x="3135314" y="5617323"/>
                  </a:cubicBezTo>
                  <a:cubicBezTo>
                    <a:pt x="3140825" y="5876426"/>
                    <a:pt x="3146002" y="5849420"/>
                    <a:pt x="3127459" y="5849331"/>
                  </a:cubicBezTo>
                  <a:close/>
                  <a:moveTo>
                    <a:pt x="3138338" y="5126262"/>
                  </a:moveTo>
                  <a:cubicBezTo>
                    <a:pt x="3372410" y="5126159"/>
                    <a:pt x="3341463" y="5118076"/>
                    <a:pt x="3342142" y="5146439"/>
                  </a:cubicBezTo>
                  <a:cubicBezTo>
                    <a:pt x="3343872" y="5221666"/>
                    <a:pt x="3343667" y="5231658"/>
                    <a:pt x="3345358" y="5320068"/>
                  </a:cubicBezTo>
                  <a:cubicBezTo>
                    <a:pt x="3346384" y="5372887"/>
                    <a:pt x="3382060" y="5357822"/>
                    <a:pt x="3142401" y="5359538"/>
                  </a:cubicBezTo>
                  <a:cubicBezTo>
                    <a:pt x="3139569" y="5171972"/>
                    <a:pt x="3140248" y="5212544"/>
                    <a:pt x="3138338" y="5126262"/>
                  </a:cubicBezTo>
                  <a:close/>
                  <a:moveTo>
                    <a:pt x="3143144" y="5408617"/>
                  </a:moveTo>
                  <a:cubicBezTo>
                    <a:pt x="3142401" y="5359730"/>
                    <a:pt x="3106020" y="5371068"/>
                    <a:pt x="3346294" y="5370928"/>
                  </a:cubicBezTo>
                  <a:cubicBezTo>
                    <a:pt x="3346486" y="5381907"/>
                    <a:pt x="3349651" y="5576276"/>
                    <a:pt x="3349766" y="5583681"/>
                  </a:cubicBezTo>
                  <a:cubicBezTo>
                    <a:pt x="3350151" y="5607996"/>
                    <a:pt x="3383431" y="5605306"/>
                    <a:pt x="3145566" y="5605434"/>
                  </a:cubicBezTo>
                  <a:cubicBezTo>
                    <a:pt x="3144131" y="5531732"/>
                    <a:pt x="3144400" y="5489122"/>
                    <a:pt x="3143144" y="5408617"/>
                  </a:cubicBezTo>
                  <a:close/>
                  <a:moveTo>
                    <a:pt x="3150551" y="5849446"/>
                  </a:moveTo>
                  <a:cubicBezTo>
                    <a:pt x="3148744" y="5672115"/>
                    <a:pt x="3147578" y="5699108"/>
                    <a:pt x="3145797" y="5617310"/>
                  </a:cubicBezTo>
                  <a:cubicBezTo>
                    <a:pt x="3273481" y="5617246"/>
                    <a:pt x="3297714" y="5615093"/>
                    <a:pt x="3350215" y="5614965"/>
                  </a:cubicBezTo>
                  <a:cubicBezTo>
                    <a:pt x="3351266" y="5695854"/>
                    <a:pt x="3349203" y="5555509"/>
                    <a:pt x="3353073" y="5847768"/>
                  </a:cubicBezTo>
                  <a:cubicBezTo>
                    <a:pt x="3353073" y="5848690"/>
                    <a:pt x="3204923" y="5849702"/>
                    <a:pt x="3150551" y="5849446"/>
                  </a:cubicBezTo>
                  <a:close/>
                  <a:moveTo>
                    <a:pt x="3358083" y="5126172"/>
                  </a:moveTo>
                  <a:cubicBezTo>
                    <a:pt x="3584812" y="5126172"/>
                    <a:pt x="3554749" y="5116115"/>
                    <a:pt x="3555120" y="5146337"/>
                  </a:cubicBezTo>
                  <a:cubicBezTo>
                    <a:pt x="3558273" y="5398599"/>
                    <a:pt x="3574688" y="5360076"/>
                    <a:pt x="3511820" y="5360076"/>
                  </a:cubicBezTo>
                  <a:cubicBezTo>
                    <a:pt x="3437739" y="5360076"/>
                    <a:pt x="3435202" y="5359013"/>
                    <a:pt x="3358083" y="5359013"/>
                  </a:cubicBezTo>
                  <a:cubicBezTo>
                    <a:pt x="3356276" y="5359013"/>
                    <a:pt x="3348408" y="5126185"/>
                    <a:pt x="3358083" y="5126172"/>
                  </a:cubicBezTo>
                  <a:close/>
                  <a:moveTo>
                    <a:pt x="3360249" y="5583463"/>
                  </a:moveTo>
                  <a:cubicBezTo>
                    <a:pt x="3355892" y="5316301"/>
                    <a:pt x="3357071" y="5386967"/>
                    <a:pt x="3356789" y="5370915"/>
                  </a:cubicBezTo>
                  <a:cubicBezTo>
                    <a:pt x="3441993" y="5370915"/>
                    <a:pt x="3431729" y="5372285"/>
                    <a:pt x="3559618" y="5371914"/>
                  </a:cubicBezTo>
                  <a:cubicBezTo>
                    <a:pt x="3559644" y="5372913"/>
                    <a:pt x="3563501" y="5581797"/>
                    <a:pt x="3563822" y="5605203"/>
                  </a:cubicBezTo>
                  <a:cubicBezTo>
                    <a:pt x="3501889" y="5606036"/>
                    <a:pt x="3463112" y="5605190"/>
                    <a:pt x="3435073" y="5604268"/>
                  </a:cubicBezTo>
                  <a:cubicBezTo>
                    <a:pt x="3346998" y="5601514"/>
                    <a:pt x="3360672" y="5610648"/>
                    <a:pt x="3360249" y="5583463"/>
                  </a:cubicBezTo>
                  <a:close/>
                  <a:moveTo>
                    <a:pt x="3363594" y="5848216"/>
                  </a:moveTo>
                  <a:cubicBezTo>
                    <a:pt x="3360749" y="5652860"/>
                    <a:pt x="3361505" y="5674882"/>
                    <a:pt x="3360710" y="5614965"/>
                  </a:cubicBezTo>
                  <a:cubicBezTo>
                    <a:pt x="3434779" y="5615029"/>
                    <a:pt x="3435253" y="5617412"/>
                    <a:pt x="3511820" y="5617412"/>
                  </a:cubicBezTo>
                  <a:cubicBezTo>
                    <a:pt x="3581224" y="5617412"/>
                    <a:pt x="3562604" y="5573137"/>
                    <a:pt x="3566769" y="5848742"/>
                  </a:cubicBezTo>
                  <a:cubicBezTo>
                    <a:pt x="3425347" y="5848780"/>
                    <a:pt x="3439315" y="5848242"/>
                    <a:pt x="3363594" y="5848216"/>
                  </a:cubicBezTo>
                  <a:close/>
                  <a:moveTo>
                    <a:pt x="3568832" y="5321041"/>
                  </a:moveTo>
                  <a:cubicBezTo>
                    <a:pt x="3562182" y="5093914"/>
                    <a:pt x="3559657" y="5125455"/>
                    <a:pt x="3588656" y="5125839"/>
                  </a:cubicBezTo>
                  <a:cubicBezTo>
                    <a:pt x="3647181" y="5126710"/>
                    <a:pt x="3665172" y="5126121"/>
                    <a:pt x="3742611" y="5126646"/>
                  </a:cubicBezTo>
                  <a:cubicBezTo>
                    <a:pt x="3779927" y="5126902"/>
                    <a:pt x="3769637" y="5090724"/>
                    <a:pt x="3772315" y="5360102"/>
                  </a:cubicBezTo>
                  <a:cubicBezTo>
                    <a:pt x="3535296" y="5359192"/>
                    <a:pt x="3570357" y="5373579"/>
                    <a:pt x="3568832" y="5321041"/>
                  </a:cubicBezTo>
                  <a:close/>
                  <a:moveTo>
                    <a:pt x="3574009" y="5583463"/>
                  </a:moveTo>
                  <a:cubicBezTo>
                    <a:pt x="3570191" y="5339656"/>
                    <a:pt x="3562399" y="5371939"/>
                    <a:pt x="3588746" y="5371799"/>
                  </a:cubicBezTo>
                  <a:cubicBezTo>
                    <a:pt x="3807286" y="5370928"/>
                    <a:pt x="3772238" y="5363010"/>
                    <a:pt x="3772969" y="5408822"/>
                  </a:cubicBezTo>
                  <a:cubicBezTo>
                    <a:pt x="3776557" y="5637718"/>
                    <a:pt x="3787833" y="5603755"/>
                    <a:pt x="3742611" y="5603935"/>
                  </a:cubicBezTo>
                  <a:cubicBezTo>
                    <a:pt x="3544664" y="5604473"/>
                    <a:pt x="3574445" y="5611711"/>
                    <a:pt x="3574009" y="5583463"/>
                  </a:cubicBezTo>
                  <a:close/>
                  <a:moveTo>
                    <a:pt x="3779966" y="5846166"/>
                  </a:moveTo>
                  <a:cubicBezTo>
                    <a:pt x="3779966" y="5849100"/>
                    <a:pt x="3797188" y="5848652"/>
                    <a:pt x="3577264" y="5848729"/>
                  </a:cubicBezTo>
                  <a:cubicBezTo>
                    <a:pt x="3573317" y="5587626"/>
                    <a:pt x="3569409" y="5617041"/>
                    <a:pt x="3588810" y="5616682"/>
                  </a:cubicBezTo>
                  <a:cubicBezTo>
                    <a:pt x="3646860" y="5615593"/>
                    <a:pt x="3660520" y="5616157"/>
                    <a:pt x="3742649" y="5615824"/>
                  </a:cubicBezTo>
                  <a:cubicBezTo>
                    <a:pt x="3784245" y="5615721"/>
                    <a:pt x="3780811" y="5578172"/>
                    <a:pt x="3779966" y="58461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2"/>
          <p:cNvGrpSpPr/>
          <p:nvPr/>
        </p:nvGrpSpPr>
        <p:grpSpPr>
          <a:xfrm rot="-636799">
            <a:off x="7980102" y="37542"/>
            <a:ext cx="939553" cy="3296460"/>
            <a:chOff x="15958408" y="76731"/>
            <a:chExt cx="1878902" cy="6592200"/>
          </a:xfrm>
        </p:grpSpPr>
        <p:sp>
          <p:nvSpPr>
            <p:cNvPr id="134" name="Google Shape;134;p2"/>
            <p:cNvSpPr/>
            <p:nvPr/>
          </p:nvSpPr>
          <p:spPr>
            <a:xfrm>
              <a:off x="16025372" y="446462"/>
              <a:ext cx="562361" cy="166395"/>
            </a:xfrm>
            <a:custGeom>
              <a:avLst/>
              <a:gdLst/>
              <a:ahLst/>
              <a:cxnLst/>
              <a:rect l="l" t="t" r="r" b="b"/>
              <a:pathLst>
                <a:path w="562361" h="166395" extrusionOk="0">
                  <a:moveTo>
                    <a:pt x="559993" y="11980"/>
                  </a:moveTo>
                  <a:cubicBezTo>
                    <a:pt x="560756" y="15369"/>
                    <a:pt x="561598" y="18757"/>
                    <a:pt x="562361" y="22145"/>
                  </a:cubicBezTo>
                  <a:lnTo>
                    <a:pt x="562282" y="22145"/>
                  </a:lnTo>
                  <a:cubicBezTo>
                    <a:pt x="562111" y="22145"/>
                    <a:pt x="561861" y="22145"/>
                    <a:pt x="561690" y="22224"/>
                  </a:cubicBezTo>
                  <a:cubicBezTo>
                    <a:pt x="561611" y="22224"/>
                    <a:pt x="561519" y="22224"/>
                    <a:pt x="561440" y="22224"/>
                  </a:cubicBezTo>
                  <a:cubicBezTo>
                    <a:pt x="561098" y="22224"/>
                    <a:pt x="560769" y="22224"/>
                    <a:pt x="560427" y="22304"/>
                  </a:cubicBezTo>
                  <a:cubicBezTo>
                    <a:pt x="554847" y="22725"/>
                    <a:pt x="549189" y="23240"/>
                    <a:pt x="543530" y="23833"/>
                  </a:cubicBezTo>
                  <a:cubicBezTo>
                    <a:pt x="543359" y="23833"/>
                    <a:pt x="543188" y="23833"/>
                    <a:pt x="543017" y="23833"/>
                  </a:cubicBezTo>
                  <a:cubicBezTo>
                    <a:pt x="542596" y="23912"/>
                    <a:pt x="542083" y="23912"/>
                    <a:pt x="541662" y="24004"/>
                  </a:cubicBezTo>
                  <a:cubicBezTo>
                    <a:pt x="540820" y="24083"/>
                    <a:pt x="540056" y="24176"/>
                    <a:pt x="539214" y="24255"/>
                  </a:cubicBezTo>
                  <a:cubicBezTo>
                    <a:pt x="534227" y="23662"/>
                    <a:pt x="529160" y="23161"/>
                    <a:pt x="524173" y="22725"/>
                  </a:cubicBezTo>
                  <a:cubicBezTo>
                    <a:pt x="517330" y="22132"/>
                    <a:pt x="510487" y="21539"/>
                    <a:pt x="503724" y="21038"/>
                  </a:cubicBezTo>
                  <a:cubicBezTo>
                    <a:pt x="503381" y="21038"/>
                    <a:pt x="503131" y="21038"/>
                    <a:pt x="502881" y="20959"/>
                  </a:cubicBezTo>
                  <a:cubicBezTo>
                    <a:pt x="496289" y="20537"/>
                    <a:pt x="489696" y="20194"/>
                    <a:pt x="483195" y="19864"/>
                  </a:cubicBezTo>
                  <a:cubicBezTo>
                    <a:pt x="469417" y="19192"/>
                    <a:pt x="455732" y="18849"/>
                    <a:pt x="441967" y="18849"/>
                  </a:cubicBezTo>
                  <a:cubicBezTo>
                    <a:pt x="430479" y="18849"/>
                    <a:pt x="419070" y="19100"/>
                    <a:pt x="407582" y="19522"/>
                  </a:cubicBezTo>
                  <a:cubicBezTo>
                    <a:pt x="396265" y="20036"/>
                    <a:pt x="384935" y="20708"/>
                    <a:pt x="373618" y="21644"/>
                  </a:cubicBezTo>
                  <a:cubicBezTo>
                    <a:pt x="362209" y="22660"/>
                    <a:pt x="350800" y="23846"/>
                    <a:pt x="339483" y="25204"/>
                  </a:cubicBezTo>
                  <a:cubicBezTo>
                    <a:pt x="322586" y="27406"/>
                    <a:pt x="305769" y="30030"/>
                    <a:pt x="289122" y="33326"/>
                  </a:cubicBezTo>
                  <a:cubicBezTo>
                    <a:pt x="277963" y="35528"/>
                    <a:pt x="266817" y="37980"/>
                    <a:pt x="255829" y="40603"/>
                  </a:cubicBezTo>
                  <a:cubicBezTo>
                    <a:pt x="244841" y="43306"/>
                    <a:pt x="233945" y="46273"/>
                    <a:pt x="223129" y="49490"/>
                  </a:cubicBezTo>
                  <a:lnTo>
                    <a:pt x="223050" y="49490"/>
                  </a:lnTo>
                  <a:cubicBezTo>
                    <a:pt x="212233" y="52786"/>
                    <a:pt x="201508" y="56267"/>
                    <a:pt x="190862" y="59985"/>
                  </a:cubicBezTo>
                  <a:cubicBezTo>
                    <a:pt x="185532" y="61844"/>
                    <a:pt x="180216" y="63795"/>
                    <a:pt x="174979" y="65825"/>
                  </a:cubicBezTo>
                  <a:cubicBezTo>
                    <a:pt x="117183" y="87922"/>
                    <a:pt x="62520" y="118312"/>
                    <a:pt x="13093" y="157839"/>
                  </a:cubicBezTo>
                  <a:cubicBezTo>
                    <a:pt x="9462" y="160542"/>
                    <a:pt x="5909" y="163429"/>
                    <a:pt x="2448" y="166396"/>
                  </a:cubicBezTo>
                  <a:cubicBezTo>
                    <a:pt x="1605" y="163008"/>
                    <a:pt x="763" y="159540"/>
                    <a:pt x="0" y="156152"/>
                  </a:cubicBezTo>
                  <a:cubicBezTo>
                    <a:pt x="13857" y="142440"/>
                    <a:pt x="28898" y="130073"/>
                    <a:pt x="44360" y="118312"/>
                  </a:cubicBezTo>
                  <a:cubicBezTo>
                    <a:pt x="186388" y="22224"/>
                    <a:pt x="368473" y="-18911"/>
                    <a:pt x="538227" y="8170"/>
                  </a:cubicBezTo>
                  <a:cubicBezTo>
                    <a:pt x="538990" y="7326"/>
                    <a:pt x="539662" y="6640"/>
                    <a:pt x="540346" y="6047"/>
                  </a:cubicBezTo>
                  <a:cubicBezTo>
                    <a:pt x="541109" y="3766"/>
                    <a:pt x="542714" y="1815"/>
                    <a:pt x="545833" y="549"/>
                  </a:cubicBezTo>
                  <a:cubicBezTo>
                    <a:pt x="554281" y="-1573"/>
                    <a:pt x="557413" y="4610"/>
                    <a:pt x="559269" y="11809"/>
                  </a:cubicBezTo>
                  <a:cubicBezTo>
                    <a:pt x="559493" y="11888"/>
                    <a:pt x="559743" y="11888"/>
                    <a:pt x="559993" y="11980"/>
                  </a:cubicBezTo>
                  <a:close/>
                </a:path>
              </a:pathLst>
            </a:custGeom>
            <a:solidFill>
              <a:srgbClr val="191918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6507434" y="151839"/>
              <a:ext cx="39" cy="79"/>
            </a:xfrm>
            <a:custGeom>
              <a:avLst/>
              <a:gdLst/>
              <a:ahLst/>
              <a:cxnLst/>
              <a:rect l="l" t="t" r="r" b="b"/>
              <a:pathLst>
                <a:path w="39" h="79" extrusionOk="0">
                  <a:moveTo>
                    <a:pt x="0" y="0"/>
                  </a:moveTo>
                  <a:cubicBezTo>
                    <a:pt x="39" y="0"/>
                    <a:pt x="39" y="13"/>
                    <a:pt x="39" y="79"/>
                  </a:cubicBezTo>
                  <a:cubicBezTo>
                    <a:pt x="26" y="53"/>
                    <a:pt x="13" y="26"/>
                    <a:pt x="0" y="0"/>
                  </a:cubicBezTo>
                  <a:close/>
                </a:path>
              </a:pathLst>
            </a:custGeom>
            <a:solidFill>
              <a:srgbClr val="191918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5958786" y="288390"/>
              <a:ext cx="80" cy="936"/>
            </a:xfrm>
            <a:custGeom>
              <a:avLst/>
              <a:gdLst/>
              <a:ahLst/>
              <a:cxnLst/>
              <a:rect l="l" t="t" r="r" b="b"/>
              <a:pathLst>
                <a:path w="80" h="936" extrusionOk="0">
                  <a:moveTo>
                    <a:pt x="0" y="0"/>
                  </a:moveTo>
                  <a:cubicBezTo>
                    <a:pt x="79" y="343"/>
                    <a:pt x="79" y="672"/>
                    <a:pt x="79" y="936"/>
                  </a:cubicBezTo>
                  <a:cubicBezTo>
                    <a:pt x="92" y="672"/>
                    <a:pt x="0" y="343"/>
                    <a:pt x="0" y="0"/>
                  </a:cubicBezTo>
                  <a:close/>
                </a:path>
              </a:pathLst>
            </a:custGeom>
            <a:solidFill>
              <a:srgbClr val="191918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7319795" y="5776927"/>
              <a:ext cx="517514" cy="582605"/>
            </a:xfrm>
            <a:custGeom>
              <a:avLst/>
              <a:gdLst/>
              <a:ahLst/>
              <a:cxnLst/>
              <a:rect l="l" t="t" r="r" b="b"/>
              <a:pathLst>
                <a:path w="517514" h="582605" extrusionOk="0">
                  <a:moveTo>
                    <a:pt x="517514" y="90405"/>
                  </a:moveTo>
                  <a:cubicBezTo>
                    <a:pt x="517514" y="92185"/>
                    <a:pt x="517435" y="93965"/>
                    <a:pt x="517435" y="95745"/>
                  </a:cubicBezTo>
                  <a:cubicBezTo>
                    <a:pt x="515830" y="107598"/>
                    <a:pt x="514567" y="119359"/>
                    <a:pt x="513975" y="131132"/>
                  </a:cubicBezTo>
                  <a:cubicBezTo>
                    <a:pt x="503158" y="263108"/>
                    <a:pt x="492341" y="394913"/>
                    <a:pt x="481274" y="526731"/>
                  </a:cubicBezTo>
                  <a:cubicBezTo>
                    <a:pt x="404042" y="537054"/>
                    <a:pt x="325810" y="550515"/>
                    <a:pt x="256435" y="582606"/>
                  </a:cubicBezTo>
                  <a:cubicBezTo>
                    <a:pt x="169570" y="434888"/>
                    <a:pt x="79087" y="289108"/>
                    <a:pt x="0" y="137566"/>
                  </a:cubicBezTo>
                  <a:cubicBezTo>
                    <a:pt x="22476" y="107347"/>
                    <a:pt x="43939" y="76786"/>
                    <a:pt x="68099" y="46989"/>
                  </a:cubicBezTo>
                  <a:cubicBezTo>
                    <a:pt x="138488" y="83392"/>
                    <a:pt x="162477" y="154930"/>
                    <a:pt x="197797" y="33278"/>
                  </a:cubicBezTo>
                  <a:cubicBezTo>
                    <a:pt x="241315" y="44194"/>
                    <a:pt x="279082" y="72896"/>
                    <a:pt x="323349" y="78737"/>
                  </a:cubicBezTo>
                  <a:cubicBezTo>
                    <a:pt x="351826" y="70616"/>
                    <a:pt x="355287" y="34543"/>
                    <a:pt x="363735" y="10416"/>
                  </a:cubicBezTo>
                  <a:cubicBezTo>
                    <a:pt x="418228" y="46304"/>
                    <a:pt x="455574" y="85673"/>
                    <a:pt x="489288" y="0"/>
                  </a:cubicBezTo>
                  <a:cubicBezTo>
                    <a:pt x="498842" y="5076"/>
                    <a:pt x="508211" y="10587"/>
                    <a:pt x="517251" y="16507"/>
                  </a:cubicBezTo>
                  <a:cubicBezTo>
                    <a:pt x="516843" y="41135"/>
                    <a:pt x="517357" y="65764"/>
                    <a:pt x="517514" y="904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6179888" y="1121321"/>
              <a:ext cx="1657343" cy="4793158"/>
            </a:xfrm>
            <a:custGeom>
              <a:avLst/>
              <a:gdLst/>
              <a:ahLst/>
              <a:cxnLst/>
              <a:rect l="l" t="t" r="r" b="b"/>
              <a:pathLst>
                <a:path w="1657343" h="4793158" extrusionOk="0">
                  <a:moveTo>
                    <a:pt x="1657002" y="4660339"/>
                  </a:moveTo>
                  <a:cubicBezTo>
                    <a:pt x="1657081" y="4661012"/>
                    <a:pt x="1657252" y="4661697"/>
                    <a:pt x="1657344" y="4662370"/>
                  </a:cubicBezTo>
                  <a:cubicBezTo>
                    <a:pt x="1657265" y="4665587"/>
                    <a:pt x="1657173" y="4668883"/>
                    <a:pt x="1657173" y="4672100"/>
                  </a:cubicBezTo>
                  <a:cubicBezTo>
                    <a:pt x="1648132" y="4666180"/>
                    <a:pt x="1638750" y="4660669"/>
                    <a:pt x="1629209" y="4655593"/>
                  </a:cubicBezTo>
                  <a:cubicBezTo>
                    <a:pt x="1595495" y="4741265"/>
                    <a:pt x="1558149" y="4701897"/>
                    <a:pt x="1503657" y="4666009"/>
                  </a:cubicBezTo>
                  <a:cubicBezTo>
                    <a:pt x="1495209" y="4690136"/>
                    <a:pt x="1491748" y="4726195"/>
                    <a:pt x="1463271" y="4734330"/>
                  </a:cubicBezTo>
                  <a:cubicBezTo>
                    <a:pt x="1418990" y="4728490"/>
                    <a:pt x="1381223" y="4699787"/>
                    <a:pt x="1337718" y="4688870"/>
                  </a:cubicBezTo>
                  <a:cubicBezTo>
                    <a:pt x="1302399" y="4810523"/>
                    <a:pt x="1278410" y="4738984"/>
                    <a:pt x="1208021" y="4702582"/>
                  </a:cubicBezTo>
                  <a:cubicBezTo>
                    <a:pt x="1183860" y="4732379"/>
                    <a:pt x="1162398" y="4762940"/>
                    <a:pt x="1139921" y="4793159"/>
                  </a:cubicBezTo>
                  <a:cubicBezTo>
                    <a:pt x="1137645" y="4788848"/>
                    <a:pt x="1135355" y="4784523"/>
                    <a:pt x="1133158" y="4780212"/>
                  </a:cubicBezTo>
                  <a:cubicBezTo>
                    <a:pt x="1128934" y="4771998"/>
                    <a:pt x="1124709" y="4763876"/>
                    <a:pt x="1120564" y="4755663"/>
                  </a:cubicBezTo>
                  <a:cubicBezTo>
                    <a:pt x="1120485" y="4755320"/>
                    <a:pt x="1120393" y="4754898"/>
                    <a:pt x="1120314" y="4754568"/>
                  </a:cubicBezTo>
                  <a:cubicBezTo>
                    <a:pt x="1119472" y="4750758"/>
                    <a:pt x="1118538" y="4747119"/>
                    <a:pt x="1117617" y="4743480"/>
                  </a:cubicBezTo>
                  <a:cubicBezTo>
                    <a:pt x="1116774" y="4737125"/>
                    <a:pt x="1114919" y="4730863"/>
                    <a:pt x="1113392" y="4724693"/>
                  </a:cubicBezTo>
                  <a:cubicBezTo>
                    <a:pt x="1111958" y="4718931"/>
                    <a:pt x="1110603" y="4713182"/>
                    <a:pt x="1109168" y="4707421"/>
                  </a:cubicBezTo>
                  <a:cubicBezTo>
                    <a:pt x="1105957" y="4694803"/>
                    <a:pt x="1103168" y="4681935"/>
                    <a:pt x="1099194" y="4669581"/>
                  </a:cubicBezTo>
                  <a:cubicBezTo>
                    <a:pt x="1099194" y="4669581"/>
                    <a:pt x="1099115" y="4669581"/>
                    <a:pt x="1099022" y="4669661"/>
                  </a:cubicBezTo>
                  <a:cubicBezTo>
                    <a:pt x="1098851" y="4669239"/>
                    <a:pt x="1098772" y="4668896"/>
                    <a:pt x="1098601" y="4668566"/>
                  </a:cubicBezTo>
                  <a:cubicBezTo>
                    <a:pt x="1093864" y="4650451"/>
                    <a:pt x="1089140" y="4632336"/>
                    <a:pt x="1084495" y="4614220"/>
                  </a:cubicBezTo>
                  <a:cubicBezTo>
                    <a:pt x="1069454" y="4554877"/>
                    <a:pt x="1054755" y="4495534"/>
                    <a:pt x="1040214" y="4436099"/>
                  </a:cubicBezTo>
                  <a:cubicBezTo>
                    <a:pt x="1012579" y="4323333"/>
                    <a:pt x="985550" y="4210408"/>
                    <a:pt x="958337" y="4097563"/>
                  </a:cubicBezTo>
                  <a:cubicBezTo>
                    <a:pt x="902068" y="3864172"/>
                    <a:pt x="845785" y="3630690"/>
                    <a:pt x="789517" y="3397299"/>
                  </a:cubicBezTo>
                  <a:cubicBezTo>
                    <a:pt x="732734" y="3162037"/>
                    <a:pt x="676044" y="2926695"/>
                    <a:pt x="619341" y="2691446"/>
                  </a:cubicBezTo>
                  <a:cubicBezTo>
                    <a:pt x="561638" y="2452373"/>
                    <a:pt x="504092" y="2213313"/>
                    <a:pt x="446375" y="1974161"/>
                  </a:cubicBezTo>
                  <a:cubicBezTo>
                    <a:pt x="391028" y="1744911"/>
                    <a:pt x="335864" y="1515673"/>
                    <a:pt x="280595" y="1286331"/>
                  </a:cubicBezTo>
                  <a:cubicBezTo>
                    <a:pt x="222721" y="1046335"/>
                    <a:pt x="164754" y="806418"/>
                    <a:pt x="107051" y="566422"/>
                  </a:cubicBezTo>
                  <a:cubicBezTo>
                    <a:pt x="71389" y="418440"/>
                    <a:pt x="35741" y="270300"/>
                    <a:pt x="0" y="122319"/>
                  </a:cubicBezTo>
                  <a:cubicBezTo>
                    <a:pt x="164346" y="15485"/>
                    <a:pt x="367880" y="-11609"/>
                    <a:pt x="562809" y="4134"/>
                  </a:cubicBezTo>
                  <a:cubicBezTo>
                    <a:pt x="601168" y="166921"/>
                    <a:pt x="639527" y="329551"/>
                    <a:pt x="677979" y="492339"/>
                  </a:cubicBezTo>
                  <a:cubicBezTo>
                    <a:pt x="733498" y="727681"/>
                    <a:pt x="788753" y="963101"/>
                    <a:pt x="844430" y="1198443"/>
                  </a:cubicBezTo>
                  <a:cubicBezTo>
                    <a:pt x="902226" y="1442763"/>
                    <a:pt x="959508" y="1687163"/>
                    <a:pt x="1017053" y="1931562"/>
                  </a:cubicBezTo>
                  <a:cubicBezTo>
                    <a:pt x="1073151" y="2170121"/>
                    <a:pt x="1128920" y="2408851"/>
                    <a:pt x="1185203" y="2647410"/>
                  </a:cubicBezTo>
                  <a:cubicBezTo>
                    <a:pt x="1242156" y="2889014"/>
                    <a:pt x="1299267" y="3130447"/>
                    <a:pt x="1355970" y="3372064"/>
                  </a:cubicBezTo>
                  <a:cubicBezTo>
                    <a:pt x="1384276" y="3492952"/>
                    <a:pt x="1412581" y="3613840"/>
                    <a:pt x="1440966" y="3734649"/>
                  </a:cubicBezTo>
                  <a:cubicBezTo>
                    <a:pt x="1468429" y="3851977"/>
                    <a:pt x="1496393" y="3969226"/>
                    <a:pt x="1524106" y="4086475"/>
                  </a:cubicBezTo>
                  <a:cubicBezTo>
                    <a:pt x="1548688" y="4190012"/>
                    <a:pt x="1573282" y="4293536"/>
                    <a:pt x="1597614" y="4397165"/>
                  </a:cubicBezTo>
                  <a:cubicBezTo>
                    <a:pt x="1609944" y="4449824"/>
                    <a:pt x="1622366" y="4502483"/>
                    <a:pt x="1634618" y="4555220"/>
                  </a:cubicBezTo>
                  <a:cubicBezTo>
                    <a:pt x="1639355" y="4575537"/>
                    <a:pt x="1644000" y="4595775"/>
                    <a:pt x="1648553" y="4616092"/>
                  </a:cubicBezTo>
                  <a:cubicBezTo>
                    <a:pt x="1648974" y="4618123"/>
                    <a:pt x="1649396" y="4620153"/>
                    <a:pt x="1649738" y="4622183"/>
                  </a:cubicBezTo>
                  <a:cubicBezTo>
                    <a:pt x="1650409" y="4625401"/>
                    <a:pt x="1651001" y="4628538"/>
                    <a:pt x="1651593" y="4631663"/>
                  </a:cubicBezTo>
                  <a:cubicBezTo>
                    <a:pt x="1653370" y="4641209"/>
                    <a:pt x="1655225" y="4650767"/>
                    <a:pt x="1657002" y="46603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6027794" y="465328"/>
              <a:ext cx="699414" cy="751455"/>
            </a:xfrm>
            <a:custGeom>
              <a:avLst/>
              <a:gdLst/>
              <a:ahLst/>
              <a:cxnLst/>
              <a:rect l="l" t="t" r="r" b="b"/>
              <a:pathLst>
                <a:path w="699414" h="751455" extrusionOk="0">
                  <a:moveTo>
                    <a:pt x="699415" y="594034"/>
                  </a:moveTo>
                  <a:cubicBezTo>
                    <a:pt x="625855" y="574916"/>
                    <a:pt x="548873" y="572016"/>
                    <a:pt x="473734" y="589815"/>
                  </a:cubicBezTo>
                  <a:cubicBezTo>
                    <a:pt x="357537" y="609459"/>
                    <a:pt x="218444" y="653232"/>
                    <a:pt x="145541" y="751456"/>
                  </a:cubicBezTo>
                  <a:cubicBezTo>
                    <a:pt x="141725" y="735371"/>
                    <a:pt x="137778" y="719286"/>
                    <a:pt x="133961" y="703201"/>
                  </a:cubicBezTo>
                  <a:cubicBezTo>
                    <a:pt x="131987" y="694763"/>
                    <a:pt x="129882" y="686588"/>
                    <a:pt x="127908" y="678150"/>
                  </a:cubicBezTo>
                  <a:cubicBezTo>
                    <a:pt x="124750" y="665230"/>
                    <a:pt x="121723" y="652441"/>
                    <a:pt x="118565" y="639652"/>
                  </a:cubicBezTo>
                  <a:cubicBezTo>
                    <a:pt x="109354" y="601153"/>
                    <a:pt x="100010" y="562655"/>
                    <a:pt x="90799" y="524025"/>
                  </a:cubicBezTo>
                  <a:cubicBezTo>
                    <a:pt x="64086" y="413671"/>
                    <a:pt x="37504" y="303318"/>
                    <a:pt x="10922" y="192964"/>
                  </a:cubicBezTo>
                  <a:cubicBezTo>
                    <a:pt x="10791" y="192437"/>
                    <a:pt x="10659" y="191909"/>
                    <a:pt x="10527" y="191382"/>
                  </a:cubicBezTo>
                  <a:cubicBezTo>
                    <a:pt x="7501" y="179120"/>
                    <a:pt x="4606" y="166859"/>
                    <a:pt x="1711" y="154597"/>
                  </a:cubicBezTo>
                  <a:cubicBezTo>
                    <a:pt x="1053" y="152224"/>
                    <a:pt x="526" y="149851"/>
                    <a:pt x="0" y="147478"/>
                  </a:cubicBezTo>
                  <a:cubicBezTo>
                    <a:pt x="3421" y="144577"/>
                    <a:pt x="6974" y="141677"/>
                    <a:pt x="10659" y="139040"/>
                  </a:cubicBezTo>
                  <a:cubicBezTo>
                    <a:pt x="158043" y="21039"/>
                    <a:pt x="351221" y="-14954"/>
                    <a:pt x="536766" y="5350"/>
                  </a:cubicBezTo>
                  <a:cubicBezTo>
                    <a:pt x="544925" y="6273"/>
                    <a:pt x="552952" y="7196"/>
                    <a:pt x="561111" y="8382"/>
                  </a:cubicBezTo>
                  <a:cubicBezTo>
                    <a:pt x="563875" y="19853"/>
                    <a:pt x="566638" y="31323"/>
                    <a:pt x="569270" y="42925"/>
                  </a:cubicBezTo>
                  <a:cubicBezTo>
                    <a:pt x="569796" y="45035"/>
                    <a:pt x="570323" y="47144"/>
                    <a:pt x="570849" y="49254"/>
                  </a:cubicBezTo>
                  <a:cubicBezTo>
                    <a:pt x="599141" y="169232"/>
                    <a:pt x="627302" y="289078"/>
                    <a:pt x="655726" y="409057"/>
                  </a:cubicBezTo>
                  <a:cubicBezTo>
                    <a:pt x="662306" y="437271"/>
                    <a:pt x="669017" y="465486"/>
                    <a:pt x="675597" y="493700"/>
                  </a:cubicBezTo>
                  <a:cubicBezTo>
                    <a:pt x="678623" y="506357"/>
                    <a:pt x="681650" y="518883"/>
                    <a:pt x="684545" y="531540"/>
                  </a:cubicBezTo>
                  <a:cubicBezTo>
                    <a:pt x="686124" y="538264"/>
                    <a:pt x="687835" y="545120"/>
                    <a:pt x="689414" y="551975"/>
                  </a:cubicBezTo>
                  <a:cubicBezTo>
                    <a:pt x="692704" y="565951"/>
                    <a:pt x="695994" y="580058"/>
                    <a:pt x="699415" y="5940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7576231" y="6303644"/>
              <a:ext cx="224839" cy="365287"/>
            </a:xfrm>
            <a:custGeom>
              <a:avLst/>
              <a:gdLst/>
              <a:ahLst/>
              <a:cxnLst/>
              <a:rect l="l" t="t" r="r" b="b"/>
              <a:pathLst>
                <a:path w="224839" h="365287" extrusionOk="0">
                  <a:moveTo>
                    <a:pt x="224839" y="0"/>
                  </a:moveTo>
                  <a:cubicBezTo>
                    <a:pt x="224076" y="8807"/>
                    <a:pt x="223313" y="17614"/>
                    <a:pt x="222563" y="26329"/>
                  </a:cubicBezTo>
                  <a:cubicBezTo>
                    <a:pt x="218588" y="73912"/>
                    <a:pt x="214535" y="121402"/>
                    <a:pt x="210482" y="168892"/>
                  </a:cubicBezTo>
                  <a:cubicBezTo>
                    <a:pt x="207022" y="215446"/>
                    <a:pt x="204140" y="262014"/>
                    <a:pt x="200429" y="308489"/>
                  </a:cubicBezTo>
                  <a:cubicBezTo>
                    <a:pt x="196797" y="327870"/>
                    <a:pt x="204232" y="365287"/>
                    <a:pt x="176268" y="365287"/>
                  </a:cubicBezTo>
                  <a:cubicBezTo>
                    <a:pt x="175847" y="365287"/>
                    <a:pt x="175334" y="365287"/>
                    <a:pt x="174913" y="365287"/>
                  </a:cubicBezTo>
                  <a:cubicBezTo>
                    <a:pt x="163333" y="362743"/>
                    <a:pt x="159030" y="354028"/>
                    <a:pt x="158095" y="342689"/>
                  </a:cubicBezTo>
                  <a:cubicBezTo>
                    <a:pt x="113314" y="252705"/>
                    <a:pt x="63967" y="165082"/>
                    <a:pt x="13186" y="78223"/>
                  </a:cubicBezTo>
                  <a:cubicBezTo>
                    <a:pt x="8790" y="70774"/>
                    <a:pt x="4395" y="63324"/>
                    <a:pt x="0" y="55876"/>
                  </a:cubicBezTo>
                  <a:cubicBezTo>
                    <a:pt x="69362" y="23784"/>
                    <a:pt x="147607" y="10323"/>
                    <a:pt x="2248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6580481" y="1192867"/>
              <a:ext cx="1114457" cy="4487286"/>
            </a:xfrm>
            <a:custGeom>
              <a:avLst/>
              <a:gdLst/>
              <a:ahLst/>
              <a:cxnLst/>
              <a:rect l="l" t="t" r="r" b="b"/>
              <a:pathLst>
                <a:path w="1114457" h="4487286" extrusionOk="0">
                  <a:moveTo>
                    <a:pt x="1114131" y="4471795"/>
                  </a:moveTo>
                  <a:cubicBezTo>
                    <a:pt x="1115815" y="4478651"/>
                    <a:pt x="1110749" y="4485678"/>
                    <a:pt x="1104077" y="4487036"/>
                  </a:cubicBezTo>
                  <a:cubicBezTo>
                    <a:pt x="1103235" y="4487208"/>
                    <a:pt x="1102393" y="4487287"/>
                    <a:pt x="1101538" y="4487287"/>
                  </a:cubicBezTo>
                  <a:cubicBezTo>
                    <a:pt x="1095458" y="4487287"/>
                    <a:pt x="1090300" y="4482883"/>
                    <a:pt x="1088865" y="4476871"/>
                  </a:cubicBezTo>
                  <a:cubicBezTo>
                    <a:pt x="1041887" y="4284709"/>
                    <a:pt x="994908" y="4092532"/>
                    <a:pt x="947930" y="3900370"/>
                  </a:cubicBezTo>
                  <a:cubicBezTo>
                    <a:pt x="899174" y="3700494"/>
                    <a:pt x="850340" y="3500710"/>
                    <a:pt x="801506" y="3300835"/>
                  </a:cubicBezTo>
                  <a:cubicBezTo>
                    <a:pt x="754607" y="3108752"/>
                    <a:pt x="707628" y="2916668"/>
                    <a:pt x="660742" y="2724505"/>
                  </a:cubicBezTo>
                  <a:cubicBezTo>
                    <a:pt x="616974" y="2545368"/>
                    <a:pt x="573206" y="2366245"/>
                    <a:pt x="529439" y="2187109"/>
                  </a:cubicBezTo>
                  <a:cubicBezTo>
                    <a:pt x="483394" y="1998756"/>
                    <a:pt x="437337" y="1810390"/>
                    <a:pt x="391372" y="1621946"/>
                  </a:cubicBezTo>
                  <a:cubicBezTo>
                    <a:pt x="342616" y="1422241"/>
                    <a:pt x="293782" y="1222458"/>
                    <a:pt x="244948" y="1022754"/>
                  </a:cubicBezTo>
                  <a:cubicBezTo>
                    <a:pt x="196785" y="825251"/>
                    <a:pt x="148544" y="627670"/>
                    <a:pt x="100381" y="430075"/>
                  </a:cubicBezTo>
                  <a:cubicBezTo>
                    <a:pt x="84076" y="363283"/>
                    <a:pt x="67772" y="296491"/>
                    <a:pt x="51547" y="229606"/>
                  </a:cubicBezTo>
                  <a:cubicBezTo>
                    <a:pt x="41835" y="189644"/>
                    <a:pt x="32110" y="149603"/>
                    <a:pt x="22478" y="109562"/>
                  </a:cubicBezTo>
                  <a:cubicBezTo>
                    <a:pt x="18004" y="91025"/>
                    <a:pt x="13516" y="72488"/>
                    <a:pt x="9134" y="53937"/>
                  </a:cubicBezTo>
                  <a:cubicBezTo>
                    <a:pt x="7187" y="45552"/>
                    <a:pt x="5252" y="37180"/>
                    <a:pt x="3305" y="28794"/>
                  </a:cubicBezTo>
                  <a:cubicBezTo>
                    <a:pt x="2120" y="23547"/>
                    <a:pt x="607" y="18128"/>
                    <a:pt x="173" y="12789"/>
                  </a:cubicBezTo>
                  <a:cubicBezTo>
                    <a:pt x="-919" y="7027"/>
                    <a:pt x="3305" y="1279"/>
                    <a:pt x="8871" y="263"/>
                  </a:cubicBezTo>
                  <a:cubicBezTo>
                    <a:pt x="14201" y="-923"/>
                    <a:pt x="19096" y="2043"/>
                    <a:pt x="20951" y="6276"/>
                  </a:cubicBezTo>
                  <a:cubicBezTo>
                    <a:pt x="23991" y="13131"/>
                    <a:pt x="25518" y="20831"/>
                    <a:pt x="27373" y="28030"/>
                  </a:cubicBezTo>
                  <a:cubicBezTo>
                    <a:pt x="30584" y="40555"/>
                    <a:pt x="33716" y="53172"/>
                    <a:pt x="36927" y="65698"/>
                  </a:cubicBezTo>
                  <a:cubicBezTo>
                    <a:pt x="43177" y="90840"/>
                    <a:pt x="49349" y="116062"/>
                    <a:pt x="55600" y="141205"/>
                  </a:cubicBezTo>
                  <a:cubicBezTo>
                    <a:pt x="65903" y="182854"/>
                    <a:pt x="76128" y="224596"/>
                    <a:pt x="86353" y="266325"/>
                  </a:cubicBezTo>
                  <a:cubicBezTo>
                    <a:pt x="111619" y="369348"/>
                    <a:pt x="136884" y="472371"/>
                    <a:pt x="162058" y="575486"/>
                  </a:cubicBezTo>
                  <a:cubicBezTo>
                    <a:pt x="206168" y="755717"/>
                    <a:pt x="250186" y="936027"/>
                    <a:pt x="294296" y="1116271"/>
                  </a:cubicBezTo>
                  <a:cubicBezTo>
                    <a:pt x="340261" y="1304043"/>
                    <a:pt x="386134" y="1491802"/>
                    <a:pt x="432020" y="1679654"/>
                  </a:cubicBezTo>
                  <a:cubicBezTo>
                    <a:pt x="481447" y="1882153"/>
                    <a:pt x="530794" y="2084731"/>
                    <a:pt x="580391" y="2287139"/>
                  </a:cubicBezTo>
                  <a:cubicBezTo>
                    <a:pt x="629646" y="2488029"/>
                    <a:pt x="678652" y="2688999"/>
                    <a:pt x="727749" y="2889969"/>
                  </a:cubicBezTo>
                  <a:cubicBezTo>
                    <a:pt x="773885" y="3079179"/>
                    <a:pt x="820179" y="3268375"/>
                    <a:pt x="866408" y="3457584"/>
                  </a:cubicBezTo>
                  <a:cubicBezTo>
                    <a:pt x="911781" y="3643313"/>
                    <a:pt x="957154" y="3829055"/>
                    <a:pt x="1002527" y="4014784"/>
                  </a:cubicBezTo>
                  <a:cubicBezTo>
                    <a:pt x="1039768" y="4167117"/>
                    <a:pt x="1076943" y="4319502"/>
                    <a:pt x="1114131" y="44717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6356395" y="1259053"/>
              <a:ext cx="1105329" cy="4486745"/>
            </a:xfrm>
            <a:custGeom>
              <a:avLst/>
              <a:gdLst/>
              <a:ahLst/>
              <a:cxnLst/>
              <a:rect l="l" t="t" r="r" b="b"/>
              <a:pathLst>
                <a:path w="1105329" h="4486745" extrusionOk="0">
                  <a:moveTo>
                    <a:pt x="1079833" y="4476792"/>
                  </a:moveTo>
                  <a:cubicBezTo>
                    <a:pt x="1054659" y="4372925"/>
                    <a:pt x="1029473" y="4268966"/>
                    <a:pt x="1004299" y="4165086"/>
                  </a:cubicBezTo>
                  <a:cubicBezTo>
                    <a:pt x="981481" y="4071292"/>
                    <a:pt x="958584" y="3977485"/>
                    <a:pt x="936029" y="3883612"/>
                  </a:cubicBezTo>
                  <a:cubicBezTo>
                    <a:pt x="913803" y="3791084"/>
                    <a:pt x="891077" y="3698635"/>
                    <a:pt x="868772" y="3606107"/>
                  </a:cubicBezTo>
                  <a:cubicBezTo>
                    <a:pt x="844690" y="3506630"/>
                    <a:pt x="820530" y="3407246"/>
                    <a:pt x="796448" y="3307783"/>
                  </a:cubicBezTo>
                  <a:cubicBezTo>
                    <a:pt x="749128" y="3112654"/>
                    <a:pt x="701820" y="2917525"/>
                    <a:pt x="654499" y="2722395"/>
                  </a:cubicBezTo>
                  <a:cubicBezTo>
                    <a:pt x="609718" y="2537853"/>
                    <a:pt x="564937" y="2353298"/>
                    <a:pt x="520235" y="2168835"/>
                  </a:cubicBezTo>
                  <a:cubicBezTo>
                    <a:pt x="473086" y="1974206"/>
                    <a:pt x="425857" y="1779591"/>
                    <a:pt x="378707" y="1584963"/>
                  </a:cubicBezTo>
                  <a:cubicBezTo>
                    <a:pt x="331058" y="1388225"/>
                    <a:pt x="283316" y="1191567"/>
                    <a:pt x="235653" y="994921"/>
                  </a:cubicBezTo>
                  <a:cubicBezTo>
                    <a:pt x="189859" y="806134"/>
                    <a:pt x="144144" y="617360"/>
                    <a:pt x="98520" y="428493"/>
                  </a:cubicBezTo>
                  <a:cubicBezTo>
                    <a:pt x="81282" y="357376"/>
                    <a:pt x="64043" y="286194"/>
                    <a:pt x="46975" y="214998"/>
                  </a:cubicBezTo>
                  <a:cubicBezTo>
                    <a:pt x="37264" y="174535"/>
                    <a:pt x="27539" y="133979"/>
                    <a:pt x="17907" y="93516"/>
                  </a:cubicBezTo>
                  <a:cubicBezTo>
                    <a:pt x="13604" y="75652"/>
                    <a:pt x="9458" y="57787"/>
                    <a:pt x="5313" y="39935"/>
                  </a:cubicBezTo>
                  <a:cubicBezTo>
                    <a:pt x="4642" y="36969"/>
                    <a:pt x="3958" y="33923"/>
                    <a:pt x="3287" y="30957"/>
                  </a:cubicBezTo>
                  <a:cubicBezTo>
                    <a:pt x="2445" y="26896"/>
                    <a:pt x="1339" y="22835"/>
                    <a:pt x="747" y="18682"/>
                  </a:cubicBezTo>
                  <a:cubicBezTo>
                    <a:pt x="76" y="13935"/>
                    <a:pt x="-937" y="8952"/>
                    <a:pt x="1839" y="4627"/>
                  </a:cubicBezTo>
                  <a:cubicBezTo>
                    <a:pt x="4629" y="224"/>
                    <a:pt x="10116" y="-1385"/>
                    <a:pt x="14683" y="1331"/>
                  </a:cubicBezTo>
                  <a:cubicBezTo>
                    <a:pt x="19841" y="4205"/>
                    <a:pt x="21525" y="10468"/>
                    <a:pt x="23052" y="15808"/>
                  </a:cubicBezTo>
                  <a:cubicBezTo>
                    <a:pt x="26184" y="27660"/>
                    <a:pt x="29303" y="39421"/>
                    <a:pt x="32263" y="51274"/>
                  </a:cubicBezTo>
                  <a:cubicBezTo>
                    <a:pt x="38685" y="76667"/>
                    <a:pt x="44936" y="102152"/>
                    <a:pt x="51186" y="127638"/>
                  </a:cubicBezTo>
                  <a:cubicBezTo>
                    <a:pt x="61411" y="168944"/>
                    <a:pt x="71465" y="210172"/>
                    <a:pt x="81519" y="251492"/>
                  </a:cubicBezTo>
                  <a:cubicBezTo>
                    <a:pt x="104245" y="344693"/>
                    <a:pt x="126892" y="437906"/>
                    <a:pt x="149539" y="531199"/>
                  </a:cubicBezTo>
                  <a:cubicBezTo>
                    <a:pt x="196517" y="724377"/>
                    <a:pt x="243417" y="917647"/>
                    <a:pt x="290224" y="1110918"/>
                  </a:cubicBezTo>
                  <a:cubicBezTo>
                    <a:pt x="337032" y="1303938"/>
                    <a:pt x="383839" y="1496865"/>
                    <a:pt x="430647" y="1689872"/>
                  </a:cubicBezTo>
                  <a:cubicBezTo>
                    <a:pt x="478389" y="1886781"/>
                    <a:pt x="526210" y="2083690"/>
                    <a:pt x="573951" y="2280599"/>
                  </a:cubicBezTo>
                  <a:cubicBezTo>
                    <a:pt x="622114" y="2479617"/>
                    <a:pt x="670356" y="2678729"/>
                    <a:pt x="718690" y="2877761"/>
                  </a:cubicBezTo>
                  <a:cubicBezTo>
                    <a:pt x="741929" y="2973506"/>
                    <a:pt x="765156" y="3069330"/>
                    <a:pt x="788395" y="3165167"/>
                  </a:cubicBezTo>
                  <a:cubicBezTo>
                    <a:pt x="809186" y="3251183"/>
                    <a:pt x="829886" y="3337105"/>
                    <a:pt x="850914" y="3423028"/>
                  </a:cubicBezTo>
                  <a:cubicBezTo>
                    <a:pt x="875667" y="3524271"/>
                    <a:pt x="900012" y="3625606"/>
                    <a:pt x="924593" y="3726942"/>
                  </a:cubicBezTo>
                  <a:cubicBezTo>
                    <a:pt x="947569" y="3821843"/>
                    <a:pt x="970637" y="3916824"/>
                    <a:pt x="993627" y="4011725"/>
                  </a:cubicBezTo>
                  <a:cubicBezTo>
                    <a:pt x="1030723" y="4164783"/>
                    <a:pt x="1067898" y="4317748"/>
                    <a:pt x="1104994" y="4470727"/>
                  </a:cubicBezTo>
                  <a:cubicBezTo>
                    <a:pt x="1106599" y="4477583"/>
                    <a:pt x="1102296" y="4484689"/>
                    <a:pt x="1095440" y="4486390"/>
                  </a:cubicBezTo>
                  <a:cubicBezTo>
                    <a:pt x="1094440" y="4486641"/>
                    <a:pt x="1093453" y="4486746"/>
                    <a:pt x="1092466" y="4486746"/>
                  </a:cubicBezTo>
                  <a:cubicBezTo>
                    <a:pt x="1086676" y="4486720"/>
                    <a:pt x="1081281" y="4482646"/>
                    <a:pt x="1079833" y="44767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6173388" y="1043294"/>
              <a:ext cx="569309" cy="200332"/>
            </a:xfrm>
            <a:custGeom>
              <a:avLst/>
              <a:gdLst/>
              <a:ahLst/>
              <a:cxnLst/>
              <a:rect l="l" t="t" r="r" b="b"/>
              <a:pathLst>
                <a:path w="569309" h="200332" extrusionOk="0">
                  <a:moveTo>
                    <a:pt x="562967" y="55146"/>
                  </a:moveTo>
                  <a:cubicBezTo>
                    <a:pt x="565085" y="64204"/>
                    <a:pt x="567191" y="73182"/>
                    <a:pt x="569309" y="82148"/>
                  </a:cubicBezTo>
                  <a:cubicBezTo>
                    <a:pt x="374381" y="66406"/>
                    <a:pt x="170834" y="93486"/>
                    <a:pt x="6501" y="200333"/>
                  </a:cubicBezTo>
                  <a:cubicBezTo>
                    <a:pt x="4303" y="191526"/>
                    <a:pt x="2198" y="182639"/>
                    <a:pt x="79" y="173832"/>
                  </a:cubicBezTo>
                  <a:cubicBezTo>
                    <a:pt x="79" y="173753"/>
                    <a:pt x="0" y="173582"/>
                    <a:pt x="0" y="173489"/>
                  </a:cubicBezTo>
                  <a:cubicBezTo>
                    <a:pt x="72916" y="75200"/>
                    <a:pt x="211996" y="31520"/>
                    <a:pt x="328087" y="11888"/>
                  </a:cubicBezTo>
                  <a:cubicBezTo>
                    <a:pt x="403292" y="-5977"/>
                    <a:pt x="480261" y="-3010"/>
                    <a:pt x="553768" y="16120"/>
                  </a:cubicBezTo>
                  <a:cubicBezTo>
                    <a:pt x="556808" y="29146"/>
                    <a:pt x="559927" y="42107"/>
                    <a:pt x="562967" y="551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5958408" y="76731"/>
              <a:ext cx="636759" cy="566939"/>
            </a:xfrm>
            <a:custGeom>
              <a:avLst/>
              <a:gdLst/>
              <a:ahLst/>
              <a:cxnLst/>
              <a:rect l="l" t="t" r="r" b="b"/>
              <a:pathLst>
                <a:path w="636759" h="566939" extrusionOk="0">
                  <a:moveTo>
                    <a:pt x="630509" y="396953"/>
                  </a:moveTo>
                  <a:cubicBezTo>
                    <a:pt x="632628" y="405760"/>
                    <a:pt x="634733" y="414647"/>
                    <a:pt x="636760" y="423454"/>
                  </a:cubicBezTo>
                  <a:cubicBezTo>
                    <a:pt x="442766" y="380539"/>
                    <a:pt x="223756" y="431839"/>
                    <a:pt x="76820" y="566940"/>
                  </a:cubicBezTo>
                  <a:cubicBezTo>
                    <a:pt x="74793" y="559069"/>
                    <a:pt x="72938" y="551197"/>
                    <a:pt x="71069" y="543234"/>
                  </a:cubicBezTo>
                  <a:cubicBezTo>
                    <a:pt x="70477" y="540861"/>
                    <a:pt x="69885" y="538488"/>
                    <a:pt x="69385" y="536128"/>
                  </a:cubicBezTo>
                  <a:cubicBezTo>
                    <a:pt x="68543" y="532739"/>
                    <a:pt x="67701" y="529272"/>
                    <a:pt x="66937" y="525883"/>
                  </a:cubicBezTo>
                  <a:cubicBezTo>
                    <a:pt x="49870" y="455452"/>
                    <a:pt x="32881" y="385100"/>
                    <a:pt x="15985" y="314669"/>
                  </a:cubicBezTo>
                  <a:cubicBezTo>
                    <a:pt x="13616" y="299599"/>
                    <a:pt x="10826" y="284622"/>
                    <a:pt x="8471" y="269460"/>
                  </a:cubicBezTo>
                  <a:cubicBezTo>
                    <a:pt x="6944" y="259888"/>
                    <a:pt x="5773" y="250237"/>
                    <a:pt x="4247" y="240586"/>
                  </a:cubicBezTo>
                  <a:cubicBezTo>
                    <a:pt x="2812" y="231449"/>
                    <a:pt x="1457" y="222299"/>
                    <a:pt x="522" y="213070"/>
                  </a:cubicBezTo>
                  <a:cubicBezTo>
                    <a:pt x="522" y="212899"/>
                    <a:pt x="444" y="212727"/>
                    <a:pt x="444" y="212556"/>
                  </a:cubicBezTo>
                  <a:cubicBezTo>
                    <a:pt x="101" y="207902"/>
                    <a:pt x="-149" y="203327"/>
                    <a:pt x="101" y="198673"/>
                  </a:cubicBezTo>
                  <a:cubicBezTo>
                    <a:pt x="272" y="196550"/>
                    <a:pt x="351" y="194441"/>
                    <a:pt x="522" y="192318"/>
                  </a:cubicBezTo>
                  <a:lnTo>
                    <a:pt x="522" y="192239"/>
                  </a:lnTo>
                  <a:cubicBezTo>
                    <a:pt x="694" y="190037"/>
                    <a:pt x="944" y="187927"/>
                    <a:pt x="1194" y="185805"/>
                  </a:cubicBezTo>
                  <a:cubicBezTo>
                    <a:pt x="1194" y="185726"/>
                    <a:pt x="1194" y="185554"/>
                    <a:pt x="1273" y="185462"/>
                  </a:cubicBezTo>
                  <a:cubicBezTo>
                    <a:pt x="2365" y="179371"/>
                    <a:pt x="3970" y="173688"/>
                    <a:pt x="5839" y="167848"/>
                  </a:cubicBezTo>
                  <a:cubicBezTo>
                    <a:pt x="5760" y="168362"/>
                    <a:pt x="5589" y="168863"/>
                    <a:pt x="5418" y="169456"/>
                  </a:cubicBezTo>
                  <a:cubicBezTo>
                    <a:pt x="6773" y="165053"/>
                    <a:pt x="8458" y="160820"/>
                    <a:pt x="9892" y="156509"/>
                  </a:cubicBezTo>
                  <a:cubicBezTo>
                    <a:pt x="98283" y="13458"/>
                    <a:pt x="383865" y="-47572"/>
                    <a:pt x="520498" y="41910"/>
                  </a:cubicBezTo>
                  <a:cubicBezTo>
                    <a:pt x="520840" y="42161"/>
                    <a:pt x="521090" y="42424"/>
                    <a:pt x="521340" y="42675"/>
                  </a:cubicBezTo>
                  <a:cubicBezTo>
                    <a:pt x="521761" y="43018"/>
                    <a:pt x="522274" y="43440"/>
                    <a:pt x="522695" y="43861"/>
                  </a:cubicBezTo>
                  <a:cubicBezTo>
                    <a:pt x="523959" y="44877"/>
                    <a:pt x="525235" y="45892"/>
                    <a:pt x="526419" y="46999"/>
                  </a:cubicBezTo>
                  <a:cubicBezTo>
                    <a:pt x="526498" y="46999"/>
                    <a:pt x="526498" y="46999"/>
                    <a:pt x="526498" y="47171"/>
                  </a:cubicBezTo>
                  <a:cubicBezTo>
                    <a:pt x="526577" y="47171"/>
                    <a:pt x="526669" y="47250"/>
                    <a:pt x="526748" y="47342"/>
                  </a:cubicBezTo>
                  <a:cubicBezTo>
                    <a:pt x="528525" y="48357"/>
                    <a:pt x="530209" y="49887"/>
                    <a:pt x="531644" y="51746"/>
                  </a:cubicBezTo>
                  <a:cubicBezTo>
                    <a:pt x="531723" y="51746"/>
                    <a:pt x="531723" y="51825"/>
                    <a:pt x="531815" y="51996"/>
                  </a:cubicBezTo>
                  <a:cubicBezTo>
                    <a:pt x="531894" y="51996"/>
                    <a:pt x="531894" y="51996"/>
                    <a:pt x="531894" y="52075"/>
                  </a:cubicBezTo>
                  <a:cubicBezTo>
                    <a:pt x="533420" y="53433"/>
                    <a:pt x="534854" y="54870"/>
                    <a:pt x="536197" y="56308"/>
                  </a:cubicBezTo>
                  <a:lnTo>
                    <a:pt x="536276" y="56308"/>
                  </a:lnTo>
                  <a:cubicBezTo>
                    <a:pt x="536526" y="56650"/>
                    <a:pt x="536868" y="56980"/>
                    <a:pt x="537118" y="57323"/>
                  </a:cubicBezTo>
                  <a:cubicBezTo>
                    <a:pt x="538131" y="58852"/>
                    <a:pt x="539144" y="60368"/>
                    <a:pt x="540079" y="61977"/>
                  </a:cubicBezTo>
                  <a:cubicBezTo>
                    <a:pt x="540079" y="62056"/>
                    <a:pt x="540158" y="62148"/>
                    <a:pt x="540329" y="62320"/>
                  </a:cubicBezTo>
                  <a:cubicBezTo>
                    <a:pt x="540329" y="62320"/>
                    <a:pt x="540329" y="62399"/>
                    <a:pt x="540408" y="62399"/>
                  </a:cubicBezTo>
                  <a:cubicBezTo>
                    <a:pt x="543619" y="66460"/>
                    <a:pt x="546408" y="70692"/>
                    <a:pt x="549027" y="75095"/>
                  </a:cubicBezTo>
                  <a:cubicBezTo>
                    <a:pt x="567279" y="105736"/>
                    <a:pt x="573108" y="143496"/>
                    <a:pt x="579280" y="179898"/>
                  </a:cubicBezTo>
                  <a:cubicBezTo>
                    <a:pt x="595163" y="247112"/>
                    <a:pt x="611047" y="314498"/>
                    <a:pt x="626930" y="381712"/>
                  </a:cubicBezTo>
                  <a:cubicBezTo>
                    <a:pt x="627693" y="385100"/>
                    <a:pt x="628535" y="388489"/>
                    <a:pt x="629299" y="391877"/>
                  </a:cubicBezTo>
                  <a:lnTo>
                    <a:pt x="629220" y="391877"/>
                  </a:lnTo>
                  <a:cubicBezTo>
                    <a:pt x="629470" y="393143"/>
                    <a:pt x="629733" y="394422"/>
                    <a:pt x="629891" y="395687"/>
                  </a:cubicBezTo>
                  <a:cubicBezTo>
                    <a:pt x="629970" y="395687"/>
                    <a:pt x="629970" y="395687"/>
                    <a:pt x="629891" y="395766"/>
                  </a:cubicBezTo>
                  <a:cubicBezTo>
                    <a:pt x="630062" y="396188"/>
                    <a:pt x="630233" y="396531"/>
                    <a:pt x="630312" y="396953"/>
                  </a:cubicBezTo>
                  <a:cubicBezTo>
                    <a:pt x="630430" y="396953"/>
                    <a:pt x="630430" y="396953"/>
                    <a:pt x="630509" y="3969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2"/>
          <p:cNvSpPr txBox="1">
            <a:spLocks noGrp="1"/>
          </p:cNvSpPr>
          <p:nvPr>
            <p:ph type="ctrTitle"/>
          </p:nvPr>
        </p:nvSpPr>
        <p:spPr>
          <a:xfrm>
            <a:off x="2499898" y="2020425"/>
            <a:ext cx="4106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lt2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4"/>
          <p:cNvGrpSpPr/>
          <p:nvPr/>
        </p:nvGrpSpPr>
        <p:grpSpPr>
          <a:xfrm rot="282906">
            <a:off x="-1942372" y="1977464"/>
            <a:ext cx="3332905" cy="3364808"/>
            <a:chOff x="-3884774" y="3954995"/>
            <a:chExt cx="6665916" cy="6729722"/>
          </a:xfrm>
        </p:grpSpPr>
        <p:sp>
          <p:nvSpPr>
            <p:cNvPr id="228" name="Google Shape;228;p4"/>
            <p:cNvSpPr/>
            <p:nvPr/>
          </p:nvSpPr>
          <p:spPr>
            <a:xfrm>
              <a:off x="-3875974" y="3954995"/>
              <a:ext cx="6647945" cy="6729722"/>
            </a:xfrm>
            <a:custGeom>
              <a:avLst/>
              <a:gdLst/>
              <a:ahLst/>
              <a:cxnLst/>
              <a:rect l="l" t="t" r="r" b="b"/>
              <a:pathLst>
                <a:path w="6647945" h="6729722" extrusionOk="0">
                  <a:moveTo>
                    <a:pt x="2" y="6619941"/>
                  </a:moveTo>
                  <a:cubicBezTo>
                    <a:pt x="-335" y="6681276"/>
                    <a:pt x="49942" y="6730847"/>
                    <a:pt x="111319" y="6729703"/>
                  </a:cubicBezTo>
                  <a:cubicBezTo>
                    <a:pt x="6755113" y="6605701"/>
                    <a:pt x="6641977" y="6722085"/>
                    <a:pt x="6643041" y="6531593"/>
                  </a:cubicBezTo>
                  <a:cubicBezTo>
                    <a:pt x="6644577" y="6254262"/>
                    <a:pt x="6647944" y="110633"/>
                    <a:pt x="6647944" y="111535"/>
                  </a:cubicBezTo>
                  <a:cubicBezTo>
                    <a:pt x="6648281" y="50765"/>
                    <a:pt x="6598880" y="1423"/>
                    <a:pt x="6538068" y="1759"/>
                  </a:cubicBezTo>
                  <a:cubicBezTo>
                    <a:pt x="-102236" y="38329"/>
                    <a:pt x="5956" y="-77301"/>
                    <a:pt x="4892" y="115182"/>
                  </a:cubicBezTo>
                  <a:cubicBezTo>
                    <a:pt x="3356" y="396404"/>
                    <a:pt x="-12" y="6620830"/>
                    <a:pt x="2" y="66199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9" name="Google Shape;229;p4"/>
            <p:cNvGrpSpPr/>
            <p:nvPr/>
          </p:nvGrpSpPr>
          <p:grpSpPr>
            <a:xfrm>
              <a:off x="-3884774" y="4408296"/>
              <a:ext cx="6665916" cy="5895751"/>
              <a:chOff x="-3884774" y="4408296"/>
              <a:chExt cx="6665916" cy="5895751"/>
            </a:xfrm>
          </p:grpSpPr>
          <p:sp>
            <p:nvSpPr>
              <p:cNvPr id="230" name="Google Shape;230;p4"/>
              <p:cNvSpPr/>
              <p:nvPr/>
            </p:nvSpPr>
            <p:spPr>
              <a:xfrm>
                <a:off x="-3881222" y="5975675"/>
                <a:ext cx="6658980" cy="61365"/>
              </a:xfrm>
              <a:custGeom>
                <a:avLst/>
                <a:gdLst/>
                <a:ahLst/>
                <a:cxnLst/>
                <a:rect l="l" t="t" r="r" b="b"/>
                <a:pathLst>
                  <a:path w="6658980" h="61365" extrusionOk="0">
                    <a:moveTo>
                      <a:pt x="6651078" y="24949"/>
                    </a:moveTo>
                    <a:cubicBezTo>
                      <a:pt x="6650822" y="-15147"/>
                      <a:pt x="7161902" y="-3693"/>
                      <a:pt x="7904" y="36417"/>
                    </a:cubicBezTo>
                    <a:cubicBezTo>
                      <a:pt x="8160" y="76512"/>
                      <a:pt x="-502933" y="65058"/>
                      <a:pt x="6651078" y="249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4"/>
              <p:cNvSpPr/>
              <p:nvPr/>
            </p:nvSpPr>
            <p:spPr>
              <a:xfrm>
                <a:off x="-3877810" y="6497616"/>
                <a:ext cx="6658952" cy="72551"/>
              </a:xfrm>
              <a:custGeom>
                <a:avLst/>
                <a:gdLst/>
                <a:ahLst/>
                <a:cxnLst/>
                <a:rect l="l" t="t" r="r" b="b"/>
                <a:pathLst>
                  <a:path w="6658952" h="72551" extrusionOk="0">
                    <a:moveTo>
                      <a:pt x="6651047" y="24333"/>
                    </a:moveTo>
                    <a:cubicBezTo>
                      <a:pt x="6650791" y="-15776"/>
                      <a:pt x="7161925" y="-5264"/>
                      <a:pt x="7900" y="48224"/>
                    </a:cubicBezTo>
                    <a:cubicBezTo>
                      <a:pt x="8170" y="88319"/>
                      <a:pt x="-502937" y="77821"/>
                      <a:pt x="6651047" y="243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4"/>
              <p:cNvSpPr/>
              <p:nvPr/>
            </p:nvSpPr>
            <p:spPr>
              <a:xfrm>
                <a:off x="-3880065" y="7019497"/>
                <a:ext cx="6659186" cy="83934"/>
              </a:xfrm>
              <a:custGeom>
                <a:avLst/>
                <a:gdLst/>
                <a:ahLst/>
                <a:cxnLst/>
                <a:rect l="l" t="t" r="r" b="b"/>
                <a:pathLst>
                  <a:path w="6659186" h="83934" extrusionOk="0">
                    <a:moveTo>
                      <a:pt x="6651120" y="23817"/>
                    </a:moveTo>
                    <a:cubicBezTo>
                      <a:pt x="6651376" y="-16292"/>
                      <a:pt x="7162348" y="-6749"/>
                      <a:pt x="8067" y="60117"/>
                    </a:cubicBezTo>
                    <a:cubicBezTo>
                      <a:pt x="7811" y="100226"/>
                      <a:pt x="-503161" y="90684"/>
                      <a:pt x="6651120" y="238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4"/>
              <p:cNvSpPr/>
              <p:nvPr/>
            </p:nvSpPr>
            <p:spPr>
              <a:xfrm>
                <a:off x="-3881004" y="4408296"/>
                <a:ext cx="6658979" cy="30759"/>
              </a:xfrm>
              <a:custGeom>
                <a:avLst/>
                <a:gdLst/>
                <a:ahLst/>
                <a:cxnLst/>
                <a:rect l="l" t="t" r="r" b="b"/>
                <a:pathLst>
                  <a:path w="6658979" h="30759" extrusionOk="0">
                    <a:moveTo>
                      <a:pt x="7914" y="28274"/>
                    </a:moveTo>
                    <a:cubicBezTo>
                      <a:pt x="7161979" y="28274"/>
                      <a:pt x="6650846" y="42595"/>
                      <a:pt x="6651061" y="2485"/>
                    </a:cubicBezTo>
                    <a:cubicBezTo>
                      <a:pt x="-502990" y="2485"/>
                      <a:pt x="8143" y="-11835"/>
                      <a:pt x="7914" y="2827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4"/>
              <p:cNvSpPr/>
              <p:nvPr/>
            </p:nvSpPr>
            <p:spPr>
              <a:xfrm>
                <a:off x="-3884631" y="5453569"/>
                <a:ext cx="6659021" cy="50492"/>
              </a:xfrm>
              <a:custGeom>
                <a:avLst/>
                <a:gdLst/>
                <a:ahLst/>
                <a:cxnLst/>
                <a:rect l="l" t="t" r="r" b="b"/>
                <a:pathLst>
                  <a:path w="6659021" h="50492" extrusionOk="0">
                    <a:moveTo>
                      <a:pt x="6651118" y="25717"/>
                    </a:moveTo>
                    <a:cubicBezTo>
                      <a:pt x="6650862" y="-14378"/>
                      <a:pt x="7161955" y="-1969"/>
                      <a:pt x="7904" y="24775"/>
                    </a:cubicBezTo>
                    <a:cubicBezTo>
                      <a:pt x="8160" y="64871"/>
                      <a:pt x="-502933" y="52461"/>
                      <a:pt x="6651118" y="257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-3883922" y="4931186"/>
                <a:ext cx="6659027" cy="40110"/>
              </a:xfrm>
              <a:custGeom>
                <a:avLst/>
                <a:gdLst/>
                <a:ahLst/>
                <a:cxnLst/>
                <a:rect l="l" t="t" r="r" b="b"/>
                <a:pathLst>
                  <a:path w="6659027" h="40110" extrusionOk="0">
                    <a:moveTo>
                      <a:pt x="6650975" y="26735"/>
                    </a:moveTo>
                    <a:cubicBezTo>
                      <a:pt x="6651190" y="-13360"/>
                      <a:pt x="7162122" y="-8"/>
                      <a:pt x="8057" y="13370"/>
                    </a:cubicBezTo>
                    <a:cubicBezTo>
                      <a:pt x="7828" y="53479"/>
                      <a:pt x="-503104" y="40114"/>
                      <a:pt x="6650975" y="267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4"/>
              <p:cNvSpPr/>
              <p:nvPr/>
            </p:nvSpPr>
            <p:spPr>
              <a:xfrm>
                <a:off x="-3881356" y="8584748"/>
                <a:ext cx="6658804" cy="118813"/>
              </a:xfrm>
              <a:custGeom>
                <a:avLst/>
                <a:gdLst/>
                <a:ahLst/>
                <a:cxnLst/>
                <a:rect l="l" t="t" r="r" b="b"/>
                <a:pathLst>
                  <a:path w="6658804" h="118813" extrusionOk="0">
                    <a:moveTo>
                      <a:pt x="6650902" y="22634"/>
                    </a:moveTo>
                    <a:cubicBezTo>
                      <a:pt x="6650646" y="-17476"/>
                      <a:pt x="7161712" y="-10800"/>
                      <a:pt x="7903" y="96189"/>
                    </a:cubicBezTo>
                    <a:cubicBezTo>
                      <a:pt x="8159" y="136285"/>
                      <a:pt x="-502907" y="129609"/>
                      <a:pt x="6650902" y="226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4"/>
              <p:cNvSpPr/>
              <p:nvPr/>
            </p:nvSpPr>
            <p:spPr>
              <a:xfrm>
                <a:off x="-3879526" y="9628003"/>
                <a:ext cx="6659297" cy="142473"/>
              </a:xfrm>
              <a:custGeom>
                <a:avLst/>
                <a:gdLst/>
                <a:ahLst/>
                <a:cxnLst/>
                <a:rect l="l" t="t" r="r" b="b"/>
                <a:pathLst>
                  <a:path w="6659297" h="142473" extrusionOk="0">
                    <a:moveTo>
                      <a:pt x="6651241" y="22041"/>
                    </a:moveTo>
                    <a:cubicBezTo>
                      <a:pt x="6651470" y="-18068"/>
                      <a:pt x="7162415" y="-13290"/>
                      <a:pt x="8053" y="120429"/>
                    </a:cubicBezTo>
                    <a:cubicBezTo>
                      <a:pt x="7838" y="160538"/>
                      <a:pt x="-503121" y="155774"/>
                      <a:pt x="6651241" y="220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4"/>
              <p:cNvSpPr/>
              <p:nvPr/>
            </p:nvSpPr>
            <p:spPr>
              <a:xfrm>
                <a:off x="-3883481" y="7541322"/>
                <a:ext cx="6659217" cy="95462"/>
              </a:xfrm>
              <a:custGeom>
                <a:avLst/>
                <a:gdLst/>
                <a:ahLst/>
                <a:cxnLst/>
                <a:rect l="l" t="t" r="r" b="b"/>
                <a:pathLst>
                  <a:path w="6659217" h="95462" extrusionOk="0">
                    <a:moveTo>
                      <a:pt x="6651153" y="23370"/>
                    </a:moveTo>
                    <a:cubicBezTo>
                      <a:pt x="6651409" y="-16739"/>
                      <a:pt x="7162314" y="-8152"/>
                      <a:pt x="8060" y="72093"/>
                    </a:cubicBezTo>
                    <a:cubicBezTo>
                      <a:pt x="7818" y="112202"/>
                      <a:pt x="-503100" y="103615"/>
                      <a:pt x="6651153" y="233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4"/>
              <p:cNvSpPr/>
              <p:nvPr/>
            </p:nvSpPr>
            <p:spPr>
              <a:xfrm>
                <a:off x="-3882437" y="10149660"/>
                <a:ext cx="6659313" cy="154387"/>
              </a:xfrm>
              <a:custGeom>
                <a:avLst/>
                <a:gdLst/>
                <a:ahLst/>
                <a:cxnLst/>
                <a:rect l="l" t="t" r="r" b="b"/>
                <a:pathLst>
                  <a:path w="6659313" h="154387" extrusionOk="0">
                    <a:moveTo>
                      <a:pt x="6651256" y="21789"/>
                    </a:moveTo>
                    <a:cubicBezTo>
                      <a:pt x="6651485" y="-18320"/>
                      <a:pt x="7162470" y="-14511"/>
                      <a:pt x="8055" y="132601"/>
                    </a:cubicBezTo>
                    <a:cubicBezTo>
                      <a:pt x="7839" y="172710"/>
                      <a:pt x="-503160" y="168888"/>
                      <a:pt x="6651256" y="217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4"/>
              <p:cNvSpPr/>
              <p:nvPr/>
            </p:nvSpPr>
            <p:spPr>
              <a:xfrm>
                <a:off x="-3877937" y="9106358"/>
                <a:ext cx="6658770" cy="130601"/>
              </a:xfrm>
              <a:custGeom>
                <a:avLst/>
                <a:gdLst/>
                <a:ahLst/>
                <a:cxnLst/>
                <a:rect l="l" t="t" r="r" b="b"/>
                <a:pathLst>
                  <a:path w="6658770" h="130601" extrusionOk="0">
                    <a:moveTo>
                      <a:pt x="6650864" y="22321"/>
                    </a:moveTo>
                    <a:cubicBezTo>
                      <a:pt x="6650608" y="-17788"/>
                      <a:pt x="7161742" y="-12055"/>
                      <a:pt x="7906" y="108286"/>
                    </a:cubicBezTo>
                    <a:cubicBezTo>
                      <a:pt x="8162" y="148382"/>
                      <a:pt x="-502972" y="142662"/>
                      <a:pt x="6650864" y="223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4"/>
              <p:cNvSpPr/>
              <p:nvPr/>
            </p:nvSpPr>
            <p:spPr>
              <a:xfrm>
                <a:off x="-3884774" y="8063094"/>
                <a:ext cx="6658841" cy="107088"/>
              </a:xfrm>
              <a:custGeom>
                <a:avLst/>
                <a:gdLst/>
                <a:ahLst/>
                <a:cxnLst/>
                <a:rect l="l" t="t" r="r" b="b"/>
                <a:pathLst>
                  <a:path w="6658841" h="107088" extrusionOk="0">
                    <a:moveTo>
                      <a:pt x="6650938" y="22976"/>
                    </a:moveTo>
                    <a:cubicBezTo>
                      <a:pt x="6650683" y="-17133"/>
                      <a:pt x="7161762" y="-9488"/>
                      <a:pt x="7899" y="84109"/>
                    </a:cubicBezTo>
                    <a:cubicBezTo>
                      <a:pt x="8169" y="124218"/>
                      <a:pt x="-502911" y="116587"/>
                      <a:pt x="6650938" y="229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2" name="Google Shape;242;p4"/>
          <p:cNvGrpSpPr/>
          <p:nvPr/>
        </p:nvGrpSpPr>
        <p:grpSpPr>
          <a:xfrm rot="-847344" flipH="1">
            <a:off x="8119421" y="-96277"/>
            <a:ext cx="2049632" cy="2538434"/>
            <a:chOff x="16238833" y="-193857"/>
            <a:chExt cx="4099166" cy="5076747"/>
          </a:xfrm>
        </p:grpSpPr>
        <p:sp>
          <p:nvSpPr>
            <p:cNvPr id="243" name="Google Shape;243;p4"/>
            <p:cNvSpPr/>
            <p:nvPr/>
          </p:nvSpPr>
          <p:spPr>
            <a:xfrm>
              <a:off x="19780406" y="1434297"/>
              <a:ext cx="557593" cy="3394480"/>
            </a:xfrm>
            <a:custGeom>
              <a:avLst/>
              <a:gdLst/>
              <a:ahLst/>
              <a:cxnLst/>
              <a:rect l="l" t="t" r="r" b="b"/>
              <a:pathLst>
                <a:path w="557593" h="3394480" extrusionOk="0">
                  <a:moveTo>
                    <a:pt x="229922" y="3391509"/>
                  </a:moveTo>
                  <a:cubicBezTo>
                    <a:pt x="482273" y="3367527"/>
                    <a:pt x="475740" y="3381518"/>
                    <a:pt x="514228" y="3369923"/>
                  </a:cubicBezTo>
                  <a:cubicBezTo>
                    <a:pt x="595971" y="3345281"/>
                    <a:pt x="547461" y="3302951"/>
                    <a:pt x="489040" y="1577180"/>
                  </a:cubicBezTo>
                  <a:cubicBezTo>
                    <a:pt x="485611" y="1475838"/>
                    <a:pt x="441604" y="129880"/>
                    <a:pt x="419084" y="29025"/>
                  </a:cubicBezTo>
                  <a:cubicBezTo>
                    <a:pt x="397426" y="-67951"/>
                    <a:pt x="297869" y="94840"/>
                    <a:pt x="83874" y="269866"/>
                  </a:cubicBezTo>
                  <a:cubicBezTo>
                    <a:pt x="-55449" y="390155"/>
                    <a:pt x="14659" y="206580"/>
                    <a:pt x="41927" y="850738"/>
                  </a:cubicBezTo>
                  <a:cubicBezTo>
                    <a:pt x="226676" y="3396434"/>
                    <a:pt x="56129" y="3412090"/>
                    <a:pt x="229922" y="33915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20099591" y="3609062"/>
              <a:ext cx="101" cy="3828"/>
            </a:xfrm>
            <a:custGeom>
              <a:avLst/>
              <a:gdLst/>
              <a:ahLst/>
              <a:cxnLst/>
              <a:rect l="l" t="t" r="r" b="b"/>
              <a:pathLst>
                <a:path w="101" h="3828" extrusionOk="0">
                  <a:moveTo>
                    <a:pt x="0" y="0"/>
                  </a:moveTo>
                  <a:cubicBezTo>
                    <a:pt x="0" y="1218"/>
                    <a:pt x="91" y="2518"/>
                    <a:pt x="102" y="3828"/>
                  </a:cubicBezTo>
                  <a:cubicBezTo>
                    <a:pt x="10" y="2528"/>
                    <a:pt x="0" y="1229"/>
                    <a:pt x="0" y="0"/>
                  </a:cubicBezTo>
                  <a:close/>
                </a:path>
              </a:pathLst>
            </a:custGeom>
            <a:solidFill>
              <a:srgbClr val="FDF5B6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16238833" y="-193857"/>
              <a:ext cx="4098241" cy="5076747"/>
            </a:xfrm>
            <a:custGeom>
              <a:avLst/>
              <a:gdLst/>
              <a:ahLst/>
              <a:cxnLst/>
              <a:rect l="l" t="t" r="r" b="b"/>
              <a:pathLst>
                <a:path w="4098241" h="5076747" extrusionOk="0">
                  <a:moveTo>
                    <a:pt x="3690199" y="2421435"/>
                  </a:moveTo>
                  <a:cubicBezTo>
                    <a:pt x="3677894" y="2236966"/>
                    <a:pt x="3761220" y="2252735"/>
                    <a:pt x="4027205" y="1981596"/>
                  </a:cubicBezTo>
                  <a:cubicBezTo>
                    <a:pt x="4135679" y="1871014"/>
                    <a:pt x="4097029" y="1879076"/>
                    <a:pt x="4060458" y="1202274"/>
                  </a:cubicBezTo>
                  <a:cubicBezTo>
                    <a:pt x="4050750" y="1022669"/>
                    <a:pt x="4023107" y="105736"/>
                    <a:pt x="3995828" y="45384"/>
                  </a:cubicBezTo>
                  <a:cubicBezTo>
                    <a:pt x="3966876" y="-18685"/>
                    <a:pt x="3911286" y="-1048"/>
                    <a:pt x="3586503" y="15299"/>
                  </a:cubicBezTo>
                  <a:cubicBezTo>
                    <a:pt x="1903402" y="100061"/>
                    <a:pt x="27019" y="119342"/>
                    <a:pt x="5179" y="192854"/>
                  </a:cubicBezTo>
                  <a:cubicBezTo>
                    <a:pt x="-21278" y="281890"/>
                    <a:pt x="58710" y="2102148"/>
                    <a:pt x="129975" y="4223986"/>
                  </a:cubicBezTo>
                  <a:cubicBezTo>
                    <a:pt x="160996" y="5152036"/>
                    <a:pt x="114170" y="5067955"/>
                    <a:pt x="435766" y="5076748"/>
                  </a:cubicBezTo>
                  <a:cubicBezTo>
                    <a:pt x="3910149" y="5046034"/>
                    <a:pt x="3743670" y="5094496"/>
                    <a:pt x="3782442" y="5047577"/>
                  </a:cubicBezTo>
                  <a:cubicBezTo>
                    <a:pt x="3869907" y="4941747"/>
                    <a:pt x="3715844" y="2805938"/>
                    <a:pt x="3690199" y="24214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17133697" y="773434"/>
              <a:ext cx="2344284" cy="436279"/>
            </a:xfrm>
            <a:custGeom>
              <a:avLst/>
              <a:gdLst/>
              <a:ahLst/>
              <a:cxnLst/>
              <a:rect l="l" t="t" r="r" b="b"/>
              <a:pathLst>
                <a:path w="2344284" h="436279" extrusionOk="0">
                  <a:moveTo>
                    <a:pt x="2284658" y="496"/>
                  </a:moveTo>
                  <a:cubicBezTo>
                    <a:pt x="2335055" y="-7038"/>
                    <a:pt x="2314533" y="72190"/>
                    <a:pt x="2325053" y="170283"/>
                  </a:cubicBezTo>
                  <a:cubicBezTo>
                    <a:pt x="2346031" y="332475"/>
                    <a:pt x="2353254" y="361088"/>
                    <a:pt x="2329233" y="363687"/>
                  </a:cubicBezTo>
                  <a:cubicBezTo>
                    <a:pt x="2317789" y="364865"/>
                    <a:pt x="60030" y="455454"/>
                    <a:pt x="43637" y="432579"/>
                  </a:cubicBezTo>
                  <a:cubicBezTo>
                    <a:pt x="43150" y="430517"/>
                    <a:pt x="209" y="137640"/>
                    <a:pt x="6" y="135538"/>
                  </a:cubicBezTo>
                  <a:cubicBezTo>
                    <a:pt x="-4022" y="69824"/>
                    <a:pt x="2128780" y="-3667"/>
                    <a:pt x="2284658" y="4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4"/>
          <p:cNvGrpSpPr/>
          <p:nvPr/>
        </p:nvGrpSpPr>
        <p:grpSpPr>
          <a:xfrm rot="-473806">
            <a:off x="6421405" y="4357538"/>
            <a:ext cx="2951972" cy="1080555"/>
            <a:chOff x="12840855" y="8711911"/>
            <a:chExt cx="5903451" cy="2160869"/>
          </a:xfrm>
        </p:grpSpPr>
        <p:sp>
          <p:nvSpPr>
            <p:cNvPr id="248" name="Google Shape;248;p4"/>
            <p:cNvSpPr/>
            <p:nvPr/>
          </p:nvSpPr>
          <p:spPr>
            <a:xfrm>
              <a:off x="16125731" y="8828771"/>
              <a:ext cx="2381180" cy="1937018"/>
            </a:xfrm>
            <a:custGeom>
              <a:avLst/>
              <a:gdLst/>
              <a:ahLst/>
              <a:cxnLst/>
              <a:rect l="l" t="t" r="r" b="b"/>
              <a:pathLst>
                <a:path w="2381180" h="1937018" extrusionOk="0">
                  <a:moveTo>
                    <a:pt x="2359932" y="464201"/>
                  </a:moveTo>
                  <a:cubicBezTo>
                    <a:pt x="2380831" y="572957"/>
                    <a:pt x="2383334" y="686111"/>
                    <a:pt x="2379910" y="795610"/>
                  </a:cubicBezTo>
                  <a:cubicBezTo>
                    <a:pt x="2373664" y="995274"/>
                    <a:pt x="2348397" y="1197826"/>
                    <a:pt x="2267036" y="1380324"/>
                  </a:cubicBezTo>
                  <a:cubicBezTo>
                    <a:pt x="2078456" y="1803336"/>
                    <a:pt x="1598458" y="1933266"/>
                    <a:pt x="1171473" y="1936827"/>
                  </a:cubicBezTo>
                  <a:cubicBezTo>
                    <a:pt x="943423" y="1938725"/>
                    <a:pt x="684119" y="1928256"/>
                    <a:pt x="474842" y="1828660"/>
                  </a:cubicBezTo>
                  <a:cubicBezTo>
                    <a:pt x="172562" y="1684795"/>
                    <a:pt x="109123" y="1366908"/>
                    <a:pt x="49286" y="1068049"/>
                  </a:cubicBezTo>
                  <a:cubicBezTo>
                    <a:pt x="26935" y="956451"/>
                    <a:pt x="14786" y="843050"/>
                    <a:pt x="9071" y="729460"/>
                  </a:cubicBezTo>
                  <a:cubicBezTo>
                    <a:pt x="8422" y="727090"/>
                    <a:pt x="7785" y="724921"/>
                    <a:pt x="7395" y="723353"/>
                  </a:cubicBezTo>
                  <a:cubicBezTo>
                    <a:pt x="-6703" y="673013"/>
                    <a:pt x="1527" y="618747"/>
                    <a:pt x="13995" y="568854"/>
                  </a:cubicBezTo>
                  <a:cubicBezTo>
                    <a:pt x="57019" y="425320"/>
                    <a:pt x="140766" y="309773"/>
                    <a:pt x="265529" y="226222"/>
                  </a:cubicBezTo>
                  <a:cubicBezTo>
                    <a:pt x="439563" y="109673"/>
                    <a:pt x="660057" y="58590"/>
                    <a:pt x="865225" y="29635"/>
                  </a:cubicBezTo>
                  <a:cubicBezTo>
                    <a:pt x="1088553" y="-1889"/>
                    <a:pt x="1314868" y="-1901"/>
                    <a:pt x="1539919" y="1435"/>
                  </a:cubicBezTo>
                  <a:cubicBezTo>
                    <a:pt x="1662404" y="3251"/>
                    <a:pt x="1785491" y="6009"/>
                    <a:pt x="1906063" y="27666"/>
                  </a:cubicBezTo>
                  <a:cubicBezTo>
                    <a:pt x="2058054" y="54959"/>
                    <a:pt x="2217281" y="111771"/>
                    <a:pt x="2291240" y="257499"/>
                  </a:cubicBezTo>
                  <a:cubicBezTo>
                    <a:pt x="2324465" y="322953"/>
                    <a:pt x="2346177" y="392628"/>
                    <a:pt x="2359932" y="4642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13093692" y="8893070"/>
              <a:ext cx="2378879" cy="1932838"/>
            </a:xfrm>
            <a:custGeom>
              <a:avLst/>
              <a:gdLst/>
              <a:ahLst/>
              <a:cxnLst/>
              <a:rect l="l" t="t" r="r" b="b"/>
              <a:pathLst>
                <a:path w="2378879" h="1932838" extrusionOk="0">
                  <a:moveTo>
                    <a:pt x="12499" y="508139"/>
                  </a:moveTo>
                  <a:cubicBezTo>
                    <a:pt x="-3995" y="617650"/>
                    <a:pt x="-1929" y="730804"/>
                    <a:pt x="5911" y="840079"/>
                  </a:cubicBezTo>
                  <a:cubicBezTo>
                    <a:pt x="20209" y="1039330"/>
                    <a:pt x="53635" y="1240692"/>
                    <a:pt x="142281" y="1419771"/>
                  </a:cubicBezTo>
                  <a:cubicBezTo>
                    <a:pt x="347768" y="1834849"/>
                    <a:pt x="832631" y="1945374"/>
                    <a:pt x="1259415" y="1931745"/>
                  </a:cubicBezTo>
                  <a:cubicBezTo>
                    <a:pt x="1487347" y="1924471"/>
                    <a:pt x="1746025" y="1903580"/>
                    <a:pt x="1951111" y="1795638"/>
                  </a:cubicBezTo>
                  <a:cubicBezTo>
                    <a:pt x="2247334" y="1639736"/>
                    <a:pt x="2297903" y="1319550"/>
                    <a:pt x="2345638" y="1018522"/>
                  </a:cubicBezTo>
                  <a:cubicBezTo>
                    <a:pt x="2363467" y="906111"/>
                    <a:pt x="2371035" y="792321"/>
                    <a:pt x="2372168" y="678589"/>
                  </a:cubicBezTo>
                  <a:cubicBezTo>
                    <a:pt x="2372723" y="676196"/>
                    <a:pt x="2373267" y="674003"/>
                    <a:pt x="2373597" y="672423"/>
                  </a:cubicBezTo>
                  <a:cubicBezTo>
                    <a:pt x="2385652" y="621552"/>
                    <a:pt x="2375238" y="567664"/>
                    <a:pt x="2360763" y="518325"/>
                  </a:cubicBezTo>
                  <a:cubicBezTo>
                    <a:pt x="2311989" y="376641"/>
                    <a:pt x="2223638" y="264560"/>
                    <a:pt x="2095615" y="186091"/>
                  </a:cubicBezTo>
                  <a:cubicBezTo>
                    <a:pt x="1917024" y="76639"/>
                    <a:pt x="1694641" y="34469"/>
                    <a:pt x="1488469" y="13778"/>
                  </a:cubicBezTo>
                  <a:cubicBezTo>
                    <a:pt x="1264055" y="-8739"/>
                    <a:pt x="1037917" y="350"/>
                    <a:pt x="813185" y="12741"/>
                  </a:cubicBezTo>
                  <a:cubicBezTo>
                    <a:pt x="690865" y="19484"/>
                    <a:pt x="568003" y="27195"/>
                    <a:pt x="448399" y="53673"/>
                  </a:cubicBezTo>
                  <a:cubicBezTo>
                    <a:pt x="297636" y="87049"/>
                    <a:pt x="140817" y="150228"/>
                    <a:pt x="72809" y="298808"/>
                  </a:cubicBezTo>
                  <a:cubicBezTo>
                    <a:pt x="42241" y="365583"/>
                    <a:pt x="23350" y="436071"/>
                    <a:pt x="12499" y="5081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16961809" y="8841985"/>
              <a:ext cx="791135" cy="1676110"/>
            </a:xfrm>
            <a:custGeom>
              <a:avLst/>
              <a:gdLst/>
              <a:ahLst/>
              <a:cxnLst/>
              <a:rect l="l" t="t" r="r" b="b"/>
              <a:pathLst>
                <a:path w="791135" h="1676110" extrusionOk="0">
                  <a:moveTo>
                    <a:pt x="694856" y="12142"/>
                  </a:moveTo>
                  <a:cubicBezTo>
                    <a:pt x="713712" y="-16105"/>
                    <a:pt x="759357" y="9737"/>
                    <a:pt x="743465" y="40672"/>
                  </a:cubicBezTo>
                  <a:cubicBezTo>
                    <a:pt x="726853" y="70075"/>
                    <a:pt x="711032" y="99748"/>
                    <a:pt x="697017" y="130471"/>
                  </a:cubicBezTo>
                  <a:cubicBezTo>
                    <a:pt x="657003" y="230115"/>
                    <a:pt x="624900" y="333990"/>
                    <a:pt x="605749" y="439693"/>
                  </a:cubicBezTo>
                  <a:cubicBezTo>
                    <a:pt x="576114" y="668960"/>
                    <a:pt x="717112" y="548119"/>
                    <a:pt x="781743" y="672673"/>
                  </a:cubicBezTo>
                  <a:cubicBezTo>
                    <a:pt x="814885" y="783292"/>
                    <a:pt x="752781" y="900219"/>
                    <a:pt x="712425" y="1001453"/>
                  </a:cubicBezTo>
                  <a:cubicBezTo>
                    <a:pt x="643437" y="1126526"/>
                    <a:pt x="431515" y="1741339"/>
                    <a:pt x="263078" y="1670438"/>
                  </a:cubicBezTo>
                  <a:cubicBezTo>
                    <a:pt x="200855" y="1640717"/>
                    <a:pt x="202284" y="1559217"/>
                    <a:pt x="199639" y="1499729"/>
                  </a:cubicBezTo>
                  <a:cubicBezTo>
                    <a:pt x="208848" y="1364835"/>
                    <a:pt x="260031" y="1235707"/>
                    <a:pt x="307200" y="1110092"/>
                  </a:cubicBezTo>
                  <a:cubicBezTo>
                    <a:pt x="330672" y="1045522"/>
                    <a:pt x="362338" y="983416"/>
                    <a:pt x="378360" y="916417"/>
                  </a:cubicBezTo>
                  <a:cubicBezTo>
                    <a:pt x="382587" y="870958"/>
                    <a:pt x="305193" y="897342"/>
                    <a:pt x="279218" y="899688"/>
                  </a:cubicBezTo>
                  <a:cubicBezTo>
                    <a:pt x="225909" y="906031"/>
                    <a:pt x="172601" y="917702"/>
                    <a:pt x="118726" y="916229"/>
                  </a:cubicBezTo>
                  <a:cubicBezTo>
                    <a:pt x="32855" y="919789"/>
                    <a:pt x="-13369" y="854948"/>
                    <a:pt x="3408" y="773472"/>
                  </a:cubicBezTo>
                  <a:cubicBezTo>
                    <a:pt x="57543" y="604142"/>
                    <a:pt x="135433" y="442310"/>
                    <a:pt x="198128" y="276270"/>
                  </a:cubicBezTo>
                  <a:cubicBezTo>
                    <a:pt x="226511" y="199415"/>
                    <a:pt x="260327" y="124541"/>
                    <a:pt x="290127" y="48335"/>
                  </a:cubicBezTo>
                  <a:cubicBezTo>
                    <a:pt x="303103" y="12566"/>
                    <a:pt x="348784" y="19098"/>
                    <a:pt x="359811" y="46767"/>
                  </a:cubicBezTo>
                  <a:cubicBezTo>
                    <a:pt x="365455" y="46260"/>
                    <a:pt x="370969" y="45565"/>
                    <a:pt x="376117" y="44468"/>
                  </a:cubicBezTo>
                  <a:cubicBezTo>
                    <a:pt x="475909" y="29402"/>
                    <a:pt x="577106" y="38904"/>
                    <a:pt x="677417" y="33257"/>
                  </a:cubicBezTo>
                  <a:cubicBezTo>
                    <a:pt x="677417" y="33304"/>
                    <a:pt x="677382" y="33363"/>
                    <a:pt x="677382" y="33410"/>
                  </a:cubicBezTo>
                  <a:lnTo>
                    <a:pt x="677335" y="33410"/>
                  </a:lnTo>
                  <a:cubicBezTo>
                    <a:pt x="677335" y="33457"/>
                    <a:pt x="677287" y="33457"/>
                    <a:pt x="677299" y="33516"/>
                  </a:cubicBezTo>
                  <a:cubicBezTo>
                    <a:pt x="678409" y="33410"/>
                    <a:pt x="679519" y="33363"/>
                    <a:pt x="680593" y="33410"/>
                  </a:cubicBezTo>
                  <a:cubicBezTo>
                    <a:pt x="685304" y="26301"/>
                    <a:pt x="690051" y="19180"/>
                    <a:pt x="694856" y="1214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14125398" y="8918108"/>
              <a:ext cx="793519" cy="1657709"/>
            </a:xfrm>
            <a:custGeom>
              <a:avLst/>
              <a:gdLst/>
              <a:ahLst/>
              <a:cxnLst/>
              <a:rect l="l" t="t" r="r" b="b"/>
              <a:pathLst>
                <a:path w="793519" h="1657709" extrusionOk="0">
                  <a:moveTo>
                    <a:pt x="726432" y="11270"/>
                  </a:moveTo>
                  <a:cubicBezTo>
                    <a:pt x="746421" y="-16199"/>
                    <a:pt x="790980" y="11459"/>
                    <a:pt x="773848" y="41734"/>
                  </a:cubicBezTo>
                  <a:cubicBezTo>
                    <a:pt x="756055" y="70441"/>
                    <a:pt x="739065" y="99454"/>
                    <a:pt x="723811" y="129588"/>
                  </a:cubicBezTo>
                  <a:cubicBezTo>
                    <a:pt x="679806" y="227545"/>
                    <a:pt x="643547" y="330041"/>
                    <a:pt x="620146" y="434896"/>
                  </a:cubicBezTo>
                  <a:cubicBezTo>
                    <a:pt x="581290" y="662783"/>
                    <a:pt x="727046" y="547719"/>
                    <a:pt x="786600" y="674773"/>
                  </a:cubicBezTo>
                  <a:cubicBezTo>
                    <a:pt x="815255" y="786641"/>
                    <a:pt x="748475" y="900974"/>
                    <a:pt x="704069" y="1000499"/>
                  </a:cubicBezTo>
                  <a:cubicBezTo>
                    <a:pt x="630087" y="1122696"/>
                    <a:pt x="393548" y="1728477"/>
                    <a:pt x="228098" y="1650868"/>
                  </a:cubicBezTo>
                  <a:cubicBezTo>
                    <a:pt x="167127" y="1618660"/>
                    <a:pt x="171838" y="1537290"/>
                    <a:pt x="171602" y="1477754"/>
                  </a:cubicBezTo>
                  <a:cubicBezTo>
                    <a:pt x="186242" y="1343344"/>
                    <a:pt x="242597" y="1216373"/>
                    <a:pt x="294795" y="1092751"/>
                  </a:cubicBezTo>
                  <a:cubicBezTo>
                    <a:pt x="320853" y="1029183"/>
                    <a:pt x="355010" y="968385"/>
                    <a:pt x="373712" y="902094"/>
                  </a:cubicBezTo>
                  <a:cubicBezTo>
                    <a:pt x="379769" y="856847"/>
                    <a:pt x="301383" y="880083"/>
                    <a:pt x="275325" y="881392"/>
                  </a:cubicBezTo>
                  <a:cubicBezTo>
                    <a:pt x="221805" y="885577"/>
                    <a:pt x="168071" y="895103"/>
                    <a:pt x="114291" y="891460"/>
                  </a:cubicBezTo>
                  <a:cubicBezTo>
                    <a:pt x="28348" y="891566"/>
                    <a:pt x="-15231" y="824909"/>
                    <a:pt x="4829" y="744176"/>
                  </a:cubicBezTo>
                  <a:cubicBezTo>
                    <a:pt x="65753" y="577157"/>
                    <a:pt x="150113" y="418591"/>
                    <a:pt x="219443" y="255215"/>
                  </a:cubicBezTo>
                  <a:cubicBezTo>
                    <a:pt x="250909" y="179563"/>
                    <a:pt x="287711" y="106115"/>
                    <a:pt x="320558" y="31171"/>
                  </a:cubicBezTo>
                  <a:cubicBezTo>
                    <a:pt x="334962" y="-4044"/>
                    <a:pt x="380348" y="4315"/>
                    <a:pt x="390242" y="32409"/>
                  </a:cubicBezTo>
                  <a:cubicBezTo>
                    <a:pt x="395897" y="32126"/>
                    <a:pt x="401447" y="31654"/>
                    <a:pt x="406630" y="30758"/>
                  </a:cubicBezTo>
                  <a:cubicBezTo>
                    <a:pt x="506953" y="19723"/>
                    <a:pt x="607690" y="33281"/>
                    <a:pt x="708143" y="31678"/>
                  </a:cubicBezTo>
                  <a:cubicBezTo>
                    <a:pt x="708143" y="31725"/>
                    <a:pt x="708096" y="31772"/>
                    <a:pt x="708107" y="31819"/>
                  </a:cubicBezTo>
                  <a:lnTo>
                    <a:pt x="708060" y="31819"/>
                  </a:lnTo>
                  <a:cubicBezTo>
                    <a:pt x="708060" y="31866"/>
                    <a:pt x="708013" y="31866"/>
                    <a:pt x="708013" y="31914"/>
                  </a:cubicBezTo>
                  <a:cubicBezTo>
                    <a:pt x="709123" y="31855"/>
                    <a:pt x="710233" y="31855"/>
                    <a:pt x="711307" y="31937"/>
                  </a:cubicBezTo>
                  <a:cubicBezTo>
                    <a:pt x="716325" y="25040"/>
                    <a:pt x="721355" y="18108"/>
                    <a:pt x="726432" y="112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16726570" y="10066569"/>
              <a:ext cx="342351" cy="681255"/>
            </a:xfrm>
            <a:custGeom>
              <a:avLst/>
              <a:gdLst/>
              <a:ahLst/>
              <a:cxnLst/>
              <a:rect l="l" t="t" r="r" b="b"/>
              <a:pathLst>
                <a:path w="342351" h="681255" extrusionOk="0">
                  <a:moveTo>
                    <a:pt x="134156" y="680472"/>
                  </a:moveTo>
                  <a:cubicBezTo>
                    <a:pt x="103801" y="675002"/>
                    <a:pt x="100436" y="641626"/>
                    <a:pt x="108795" y="617175"/>
                  </a:cubicBezTo>
                  <a:cubicBezTo>
                    <a:pt x="100412" y="621372"/>
                    <a:pt x="90660" y="622386"/>
                    <a:pt x="81061" y="619109"/>
                  </a:cubicBezTo>
                  <a:cubicBezTo>
                    <a:pt x="75925" y="617364"/>
                    <a:pt x="71521" y="614641"/>
                    <a:pt x="67932" y="611233"/>
                  </a:cubicBezTo>
                  <a:cubicBezTo>
                    <a:pt x="52276" y="636380"/>
                    <a:pt x="10881" y="631016"/>
                    <a:pt x="2167" y="602674"/>
                  </a:cubicBezTo>
                  <a:cubicBezTo>
                    <a:pt x="-3110" y="588445"/>
                    <a:pt x="2439" y="574156"/>
                    <a:pt x="6229" y="560292"/>
                  </a:cubicBezTo>
                  <a:cubicBezTo>
                    <a:pt x="47671" y="440277"/>
                    <a:pt x="86468" y="319083"/>
                    <a:pt x="130296" y="199869"/>
                  </a:cubicBezTo>
                  <a:cubicBezTo>
                    <a:pt x="157629" y="134828"/>
                    <a:pt x="182411" y="63066"/>
                    <a:pt x="237349" y="15697"/>
                  </a:cubicBezTo>
                  <a:cubicBezTo>
                    <a:pt x="266169" y="-9697"/>
                    <a:pt x="318734" y="-4522"/>
                    <a:pt x="334449" y="32992"/>
                  </a:cubicBezTo>
                  <a:cubicBezTo>
                    <a:pt x="346952" y="62217"/>
                    <a:pt x="341179" y="95958"/>
                    <a:pt x="339963" y="126811"/>
                  </a:cubicBezTo>
                  <a:cubicBezTo>
                    <a:pt x="334236" y="231146"/>
                    <a:pt x="304944" y="331874"/>
                    <a:pt x="272297" y="430551"/>
                  </a:cubicBezTo>
                  <a:cubicBezTo>
                    <a:pt x="256630" y="478686"/>
                    <a:pt x="240466" y="526586"/>
                    <a:pt x="222354" y="573791"/>
                  </a:cubicBezTo>
                  <a:cubicBezTo>
                    <a:pt x="209461" y="596249"/>
                    <a:pt x="208221" y="633079"/>
                    <a:pt x="180251" y="641780"/>
                  </a:cubicBezTo>
                  <a:cubicBezTo>
                    <a:pt x="177205" y="664745"/>
                    <a:pt x="158963" y="685600"/>
                    <a:pt x="134156" y="6804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13795250" y="10178096"/>
              <a:ext cx="362896" cy="675197"/>
            </a:xfrm>
            <a:custGeom>
              <a:avLst/>
              <a:gdLst/>
              <a:ahLst/>
              <a:cxnLst/>
              <a:rect l="l" t="t" r="r" b="b"/>
              <a:pathLst>
                <a:path w="362896" h="675197" extrusionOk="0">
                  <a:moveTo>
                    <a:pt x="130446" y="674083"/>
                  </a:moveTo>
                  <a:cubicBezTo>
                    <a:pt x="100339" y="667398"/>
                    <a:pt x="98320" y="633916"/>
                    <a:pt x="107659" y="609819"/>
                  </a:cubicBezTo>
                  <a:cubicBezTo>
                    <a:pt x="99111" y="613674"/>
                    <a:pt x="89335" y="614299"/>
                    <a:pt x="79866" y="610632"/>
                  </a:cubicBezTo>
                  <a:cubicBezTo>
                    <a:pt x="74800" y="608675"/>
                    <a:pt x="70515" y="605787"/>
                    <a:pt x="67067" y="602239"/>
                  </a:cubicBezTo>
                  <a:cubicBezTo>
                    <a:pt x="50407" y="626725"/>
                    <a:pt x="9260" y="619698"/>
                    <a:pt x="1692" y="591051"/>
                  </a:cubicBezTo>
                  <a:cubicBezTo>
                    <a:pt x="-3007" y="576620"/>
                    <a:pt x="3121" y="562568"/>
                    <a:pt x="7454" y="548857"/>
                  </a:cubicBezTo>
                  <a:cubicBezTo>
                    <a:pt x="53702" y="430610"/>
                    <a:pt x="97363" y="311066"/>
                    <a:pt x="145972" y="193715"/>
                  </a:cubicBezTo>
                  <a:cubicBezTo>
                    <a:pt x="175903" y="129829"/>
                    <a:pt x="203566" y="59117"/>
                    <a:pt x="260370" y="13999"/>
                  </a:cubicBezTo>
                  <a:cubicBezTo>
                    <a:pt x="290194" y="-10216"/>
                    <a:pt x="342510" y="-2930"/>
                    <a:pt x="356690" y="35185"/>
                  </a:cubicBezTo>
                  <a:cubicBezTo>
                    <a:pt x="368001" y="64894"/>
                    <a:pt x="360870" y="98375"/>
                    <a:pt x="358414" y="129146"/>
                  </a:cubicBezTo>
                  <a:cubicBezTo>
                    <a:pt x="348484" y="233163"/>
                    <a:pt x="315154" y="332629"/>
                    <a:pt x="278552" y="429914"/>
                  </a:cubicBezTo>
                  <a:cubicBezTo>
                    <a:pt x="260960" y="477378"/>
                    <a:pt x="242872" y="524594"/>
                    <a:pt x="222871" y="571032"/>
                  </a:cubicBezTo>
                  <a:cubicBezTo>
                    <a:pt x="209080" y="592949"/>
                    <a:pt x="206365" y="629696"/>
                    <a:pt x="178052" y="637276"/>
                  </a:cubicBezTo>
                  <a:cubicBezTo>
                    <a:pt x="174097" y="660100"/>
                    <a:pt x="155028" y="680213"/>
                    <a:pt x="130446" y="6740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16118980" y="9537165"/>
              <a:ext cx="233731" cy="565067"/>
            </a:xfrm>
            <a:custGeom>
              <a:avLst/>
              <a:gdLst/>
              <a:ahLst/>
              <a:cxnLst/>
              <a:rect l="l" t="t" r="r" b="b"/>
              <a:pathLst>
                <a:path w="233731" h="565067" extrusionOk="0">
                  <a:moveTo>
                    <a:pt x="83939" y="1933"/>
                  </a:moveTo>
                  <a:cubicBezTo>
                    <a:pt x="104211" y="-2465"/>
                    <a:pt x="125794" y="400"/>
                    <a:pt x="144308" y="13026"/>
                  </a:cubicBezTo>
                  <a:cubicBezTo>
                    <a:pt x="200237" y="51153"/>
                    <a:pt x="215775" y="143723"/>
                    <a:pt x="224972" y="206017"/>
                  </a:cubicBezTo>
                  <a:cubicBezTo>
                    <a:pt x="236508" y="284121"/>
                    <a:pt x="234689" y="363558"/>
                    <a:pt x="230581" y="442157"/>
                  </a:cubicBezTo>
                  <a:cubicBezTo>
                    <a:pt x="228762" y="476888"/>
                    <a:pt x="225374" y="514567"/>
                    <a:pt x="201831" y="540209"/>
                  </a:cubicBezTo>
                  <a:cubicBezTo>
                    <a:pt x="184439" y="559154"/>
                    <a:pt x="157095" y="568421"/>
                    <a:pt x="131745" y="563964"/>
                  </a:cubicBezTo>
                  <a:cubicBezTo>
                    <a:pt x="83006" y="555393"/>
                    <a:pt x="60762" y="501776"/>
                    <a:pt x="47220" y="460195"/>
                  </a:cubicBezTo>
                  <a:cubicBezTo>
                    <a:pt x="17088" y="367684"/>
                    <a:pt x="3038" y="270517"/>
                    <a:pt x="251" y="173432"/>
                  </a:cubicBezTo>
                  <a:cubicBezTo>
                    <a:pt x="-988" y="130554"/>
                    <a:pt x="1633" y="81322"/>
                    <a:pt x="24763" y="43773"/>
                  </a:cubicBezTo>
                  <a:cubicBezTo>
                    <a:pt x="37904" y="22434"/>
                    <a:pt x="60018" y="7120"/>
                    <a:pt x="83939" y="19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15259970" y="9554024"/>
              <a:ext cx="227674" cy="566454"/>
            </a:xfrm>
            <a:custGeom>
              <a:avLst/>
              <a:gdLst/>
              <a:ahLst/>
              <a:cxnLst/>
              <a:rect l="l" t="t" r="r" b="b"/>
              <a:pathLst>
                <a:path w="227674" h="566454" extrusionOk="0">
                  <a:moveTo>
                    <a:pt x="137042" y="1284"/>
                  </a:moveTo>
                  <a:cubicBezTo>
                    <a:pt x="116605" y="-2300"/>
                    <a:pt x="95163" y="1437"/>
                    <a:pt x="77170" y="14794"/>
                  </a:cubicBezTo>
                  <a:cubicBezTo>
                    <a:pt x="22834" y="55138"/>
                    <a:pt x="11039" y="148261"/>
                    <a:pt x="4356" y="210874"/>
                  </a:cubicBezTo>
                  <a:cubicBezTo>
                    <a:pt x="-4015" y="289379"/>
                    <a:pt x="1003" y="368674"/>
                    <a:pt x="8288" y="447049"/>
                  </a:cubicBezTo>
                  <a:cubicBezTo>
                    <a:pt x="11511" y="481686"/>
                    <a:pt x="16411" y="519188"/>
                    <a:pt x="40970" y="543863"/>
                  </a:cubicBezTo>
                  <a:cubicBezTo>
                    <a:pt x="59105" y="562089"/>
                    <a:pt x="86804" y="570248"/>
                    <a:pt x="111953" y="564777"/>
                  </a:cubicBezTo>
                  <a:cubicBezTo>
                    <a:pt x="160302" y="554250"/>
                    <a:pt x="180374" y="499783"/>
                    <a:pt x="192228" y="457695"/>
                  </a:cubicBezTo>
                  <a:cubicBezTo>
                    <a:pt x="218593" y="364041"/>
                    <a:pt x="228723" y="266390"/>
                    <a:pt x="227590" y="169270"/>
                  </a:cubicBezTo>
                  <a:cubicBezTo>
                    <a:pt x="227094" y="126380"/>
                    <a:pt x="222489" y="77290"/>
                    <a:pt x="197872" y="40707"/>
                  </a:cubicBezTo>
                  <a:cubicBezTo>
                    <a:pt x="183869" y="19923"/>
                    <a:pt x="161152" y="5516"/>
                    <a:pt x="137042" y="12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17774870" y="9019567"/>
              <a:ext cx="755113" cy="1344703"/>
            </a:xfrm>
            <a:custGeom>
              <a:avLst/>
              <a:gdLst/>
              <a:ahLst/>
              <a:cxnLst/>
              <a:rect l="l" t="t" r="r" b="b"/>
              <a:pathLst>
                <a:path w="755113" h="1344703" extrusionOk="0">
                  <a:moveTo>
                    <a:pt x="753701" y="128220"/>
                  </a:moveTo>
                  <a:cubicBezTo>
                    <a:pt x="737030" y="256464"/>
                    <a:pt x="534104" y="291961"/>
                    <a:pt x="419117" y="472408"/>
                  </a:cubicBezTo>
                  <a:cubicBezTo>
                    <a:pt x="290150" y="674807"/>
                    <a:pt x="338664" y="931920"/>
                    <a:pt x="296313" y="1166127"/>
                  </a:cubicBezTo>
                  <a:cubicBezTo>
                    <a:pt x="255072" y="1394167"/>
                    <a:pt x="53929" y="1370058"/>
                    <a:pt x="10645" y="1279516"/>
                  </a:cubicBezTo>
                  <a:cubicBezTo>
                    <a:pt x="-14078" y="1227796"/>
                    <a:pt x="-2378" y="1243181"/>
                    <a:pt x="117663" y="648317"/>
                  </a:cubicBezTo>
                  <a:cubicBezTo>
                    <a:pt x="133555" y="569552"/>
                    <a:pt x="111358" y="475910"/>
                    <a:pt x="228529" y="330017"/>
                  </a:cubicBezTo>
                  <a:cubicBezTo>
                    <a:pt x="317554" y="219174"/>
                    <a:pt x="446509" y="136213"/>
                    <a:pt x="596775" y="29637"/>
                  </a:cubicBezTo>
                  <a:cubicBezTo>
                    <a:pt x="704737" y="-46934"/>
                    <a:pt x="765307" y="38880"/>
                    <a:pt x="753701" y="1282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13055042" y="9126475"/>
              <a:ext cx="800424" cy="1321823"/>
            </a:xfrm>
            <a:custGeom>
              <a:avLst/>
              <a:gdLst/>
              <a:ahLst/>
              <a:cxnLst/>
              <a:rect l="l" t="t" r="r" b="b"/>
              <a:pathLst>
                <a:path w="800424" h="1321823" extrusionOk="0">
                  <a:moveTo>
                    <a:pt x="2422" y="131389"/>
                  </a:moveTo>
                  <a:cubicBezTo>
                    <a:pt x="24253" y="258855"/>
                    <a:pt x="228453" y="286171"/>
                    <a:pt x="350619" y="461843"/>
                  </a:cubicBezTo>
                  <a:cubicBezTo>
                    <a:pt x="487650" y="658890"/>
                    <a:pt x="449537" y="917747"/>
                    <a:pt x="501311" y="1150056"/>
                  </a:cubicBezTo>
                  <a:cubicBezTo>
                    <a:pt x="551726" y="1376257"/>
                    <a:pt x="751735" y="1344072"/>
                    <a:pt x="791324" y="1251856"/>
                  </a:cubicBezTo>
                  <a:cubicBezTo>
                    <a:pt x="813946" y="1199182"/>
                    <a:pt x="802871" y="1215027"/>
                    <a:pt x="658921" y="625479"/>
                  </a:cubicBezTo>
                  <a:cubicBezTo>
                    <a:pt x="639865" y="547410"/>
                    <a:pt x="658272" y="452966"/>
                    <a:pt x="535303" y="311895"/>
                  </a:cubicBezTo>
                  <a:cubicBezTo>
                    <a:pt x="441875" y="204718"/>
                    <a:pt x="309685" y="127027"/>
                    <a:pt x="155227" y="26570"/>
                  </a:cubicBezTo>
                  <a:cubicBezTo>
                    <a:pt x="44277" y="-45580"/>
                    <a:pt x="-12785" y="42604"/>
                    <a:pt x="2422" y="1313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15456883" y="9208311"/>
              <a:ext cx="678544" cy="259634"/>
            </a:xfrm>
            <a:custGeom>
              <a:avLst/>
              <a:gdLst/>
              <a:ahLst/>
              <a:cxnLst/>
              <a:rect l="l" t="t" r="r" b="b"/>
              <a:pathLst>
                <a:path w="678544" h="259634" extrusionOk="0">
                  <a:moveTo>
                    <a:pt x="284219" y="3975"/>
                  </a:moveTo>
                  <a:cubicBezTo>
                    <a:pt x="318365" y="-505"/>
                    <a:pt x="352971" y="-1200"/>
                    <a:pt x="387282" y="1900"/>
                  </a:cubicBezTo>
                  <a:cubicBezTo>
                    <a:pt x="387459" y="1912"/>
                    <a:pt x="387624" y="1936"/>
                    <a:pt x="387801" y="1947"/>
                  </a:cubicBezTo>
                  <a:cubicBezTo>
                    <a:pt x="457674" y="8373"/>
                    <a:pt x="527453" y="23793"/>
                    <a:pt x="589829" y="56791"/>
                  </a:cubicBezTo>
                  <a:cubicBezTo>
                    <a:pt x="615379" y="72884"/>
                    <a:pt x="685736" y="92018"/>
                    <a:pt x="655345" y="132066"/>
                  </a:cubicBezTo>
                  <a:cubicBezTo>
                    <a:pt x="655782" y="134188"/>
                    <a:pt x="656018" y="136322"/>
                    <a:pt x="656066" y="138491"/>
                  </a:cubicBezTo>
                  <a:cubicBezTo>
                    <a:pt x="656314" y="138585"/>
                    <a:pt x="656502" y="138727"/>
                    <a:pt x="656692" y="138833"/>
                  </a:cubicBezTo>
                  <a:cubicBezTo>
                    <a:pt x="657317" y="139069"/>
                    <a:pt x="657955" y="139316"/>
                    <a:pt x="658533" y="139611"/>
                  </a:cubicBezTo>
                  <a:cubicBezTo>
                    <a:pt x="658533" y="139658"/>
                    <a:pt x="658486" y="139705"/>
                    <a:pt x="658439" y="139753"/>
                  </a:cubicBezTo>
                  <a:cubicBezTo>
                    <a:pt x="673682" y="147439"/>
                    <a:pt x="682395" y="164439"/>
                    <a:pt x="676881" y="181640"/>
                  </a:cubicBezTo>
                  <a:cubicBezTo>
                    <a:pt x="674803" y="188159"/>
                    <a:pt x="670978" y="193571"/>
                    <a:pt x="666043" y="197638"/>
                  </a:cubicBezTo>
                  <a:cubicBezTo>
                    <a:pt x="686079" y="222089"/>
                    <a:pt x="658451" y="258082"/>
                    <a:pt x="629465" y="244512"/>
                  </a:cubicBezTo>
                  <a:cubicBezTo>
                    <a:pt x="577880" y="219967"/>
                    <a:pt x="523391" y="202283"/>
                    <a:pt x="468029" y="188607"/>
                  </a:cubicBezTo>
                  <a:cubicBezTo>
                    <a:pt x="467604" y="188501"/>
                    <a:pt x="467179" y="188407"/>
                    <a:pt x="466754" y="188301"/>
                  </a:cubicBezTo>
                  <a:cubicBezTo>
                    <a:pt x="383066" y="168188"/>
                    <a:pt x="295140" y="169957"/>
                    <a:pt x="212339" y="193417"/>
                  </a:cubicBezTo>
                  <a:cubicBezTo>
                    <a:pt x="211914" y="193535"/>
                    <a:pt x="211500" y="193653"/>
                    <a:pt x="211075" y="193771"/>
                  </a:cubicBezTo>
                  <a:cubicBezTo>
                    <a:pt x="156315" y="209663"/>
                    <a:pt x="102582" y="229528"/>
                    <a:pt x="52036" y="256125"/>
                  </a:cubicBezTo>
                  <a:cubicBezTo>
                    <a:pt x="23617" y="270861"/>
                    <a:pt x="-5440" y="236000"/>
                    <a:pt x="13593" y="210771"/>
                  </a:cubicBezTo>
                  <a:cubicBezTo>
                    <a:pt x="8492" y="206916"/>
                    <a:pt x="4454" y="201658"/>
                    <a:pt x="2117" y="195221"/>
                  </a:cubicBezTo>
                  <a:cubicBezTo>
                    <a:pt x="-4094" y="178256"/>
                    <a:pt x="3923" y="160914"/>
                    <a:pt x="18847" y="152626"/>
                  </a:cubicBezTo>
                  <a:cubicBezTo>
                    <a:pt x="18800" y="152579"/>
                    <a:pt x="18741" y="152532"/>
                    <a:pt x="18741" y="152485"/>
                  </a:cubicBezTo>
                  <a:cubicBezTo>
                    <a:pt x="19308" y="152167"/>
                    <a:pt x="19933" y="151907"/>
                    <a:pt x="20547" y="151636"/>
                  </a:cubicBezTo>
                  <a:cubicBezTo>
                    <a:pt x="20736" y="151530"/>
                    <a:pt x="20925" y="151377"/>
                    <a:pt x="21161" y="151271"/>
                  </a:cubicBezTo>
                  <a:cubicBezTo>
                    <a:pt x="21126" y="149101"/>
                    <a:pt x="21279" y="146968"/>
                    <a:pt x="21622" y="144822"/>
                  </a:cubicBezTo>
                  <a:cubicBezTo>
                    <a:pt x="-10363" y="106023"/>
                    <a:pt x="59168" y="84072"/>
                    <a:pt x="84057" y="66965"/>
                  </a:cubicBezTo>
                  <a:cubicBezTo>
                    <a:pt x="145051" y="31480"/>
                    <a:pt x="214145" y="13277"/>
                    <a:pt x="283711" y="4046"/>
                  </a:cubicBezTo>
                  <a:cubicBezTo>
                    <a:pt x="283877" y="4022"/>
                    <a:pt x="284042" y="3999"/>
                    <a:pt x="284219" y="39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18492259" y="9312262"/>
              <a:ext cx="51796" cy="468555"/>
            </a:xfrm>
            <a:custGeom>
              <a:avLst/>
              <a:gdLst/>
              <a:ahLst/>
              <a:cxnLst/>
              <a:rect l="l" t="t" r="r" b="b"/>
              <a:pathLst>
                <a:path w="51796" h="468555" extrusionOk="0">
                  <a:moveTo>
                    <a:pt x="6157" y="468387"/>
                  </a:moveTo>
                  <a:cubicBezTo>
                    <a:pt x="-9157" y="462869"/>
                    <a:pt x="8849" y="431427"/>
                    <a:pt x="9416" y="419155"/>
                  </a:cubicBezTo>
                  <a:cubicBezTo>
                    <a:pt x="13536" y="401034"/>
                    <a:pt x="16181" y="382655"/>
                    <a:pt x="18802" y="364264"/>
                  </a:cubicBezTo>
                  <a:cubicBezTo>
                    <a:pt x="31978" y="247172"/>
                    <a:pt x="36713" y="127122"/>
                    <a:pt x="19522" y="10290"/>
                  </a:cubicBezTo>
                  <a:cubicBezTo>
                    <a:pt x="17102" y="-498"/>
                    <a:pt x="33950" y="-4435"/>
                    <a:pt x="36312" y="6517"/>
                  </a:cubicBezTo>
                  <a:cubicBezTo>
                    <a:pt x="58627" y="121451"/>
                    <a:pt x="53514" y="240535"/>
                    <a:pt x="41636" y="356483"/>
                  </a:cubicBezTo>
                  <a:cubicBezTo>
                    <a:pt x="38732" y="375499"/>
                    <a:pt x="29676" y="473150"/>
                    <a:pt x="6157" y="468387"/>
                  </a:cubicBezTo>
                  <a:close/>
                </a:path>
              </a:pathLst>
            </a:custGeom>
            <a:solidFill>
              <a:srgbClr val="5470D6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13055007" y="9421881"/>
              <a:ext cx="63862" cy="467363"/>
            </a:xfrm>
            <a:custGeom>
              <a:avLst/>
              <a:gdLst/>
              <a:ahLst/>
              <a:cxnLst/>
              <a:rect l="l" t="t" r="r" b="b"/>
              <a:pathLst>
                <a:path w="63862" h="467363" extrusionOk="0">
                  <a:moveTo>
                    <a:pt x="58114" y="467123"/>
                  </a:moveTo>
                  <a:cubicBezTo>
                    <a:pt x="73204" y="460992"/>
                    <a:pt x="53935" y="430305"/>
                    <a:pt x="52872" y="418067"/>
                  </a:cubicBezTo>
                  <a:cubicBezTo>
                    <a:pt x="48031" y="400124"/>
                    <a:pt x="44643" y="381862"/>
                    <a:pt x="41278" y="363589"/>
                  </a:cubicBezTo>
                  <a:cubicBezTo>
                    <a:pt x="23378" y="247122"/>
                    <a:pt x="13815" y="127367"/>
                    <a:pt x="26271" y="9933"/>
                  </a:cubicBezTo>
                  <a:cubicBezTo>
                    <a:pt x="28255" y="-936"/>
                    <a:pt x="11265" y="-4202"/>
                    <a:pt x="9340" y="6844"/>
                  </a:cubicBezTo>
                  <a:cubicBezTo>
                    <a:pt x="-8323" y="122580"/>
                    <a:pt x="1595" y="241369"/>
                    <a:pt x="18148" y="356739"/>
                  </a:cubicBezTo>
                  <a:cubicBezTo>
                    <a:pt x="21820" y="375614"/>
                    <a:pt x="34808" y="472829"/>
                    <a:pt x="58114" y="467123"/>
                  </a:cubicBezTo>
                  <a:close/>
                </a:path>
              </a:pathLst>
            </a:custGeom>
            <a:solidFill>
              <a:srgbClr val="5470D6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16024456" y="8711911"/>
              <a:ext cx="2719849" cy="2100106"/>
            </a:xfrm>
            <a:custGeom>
              <a:avLst/>
              <a:gdLst/>
              <a:ahLst/>
              <a:cxnLst/>
              <a:rect l="l" t="t" r="r" b="b"/>
              <a:pathLst>
                <a:path w="2719849" h="2100106" extrusionOk="0">
                  <a:moveTo>
                    <a:pt x="2694465" y="302150"/>
                  </a:moveTo>
                  <a:cubicBezTo>
                    <a:pt x="2600778" y="97818"/>
                    <a:pt x="2293349" y="74581"/>
                    <a:pt x="2102774" y="47737"/>
                  </a:cubicBezTo>
                  <a:cubicBezTo>
                    <a:pt x="799799" y="-135775"/>
                    <a:pt x="-197790" y="229363"/>
                    <a:pt x="33449" y="808124"/>
                  </a:cubicBezTo>
                  <a:cubicBezTo>
                    <a:pt x="138873" y="1625606"/>
                    <a:pt x="267273" y="2009819"/>
                    <a:pt x="924468" y="2080815"/>
                  </a:cubicBezTo>
                  <a:cubicBezTo>
                    <a:pt x="2019476" y="2199097"/>
                    <a:pt x="2588876" y="1778655"/>
                    <a:pt x="2545309" y="676437"/>
                  </a:cubicBezTo>
                  <a:cubicBezTo>
                    <a:pt x="2644912" y="641682"/>
                    <a:pt x="2775614" y="479131"/>
                    <a:pt x="2694465" y="302150"/>
                  </a:cubicBezTo>
                  <a:close/>
                  <a:moveTo>
                    <a:pt x="2430675" y="1105450"/>
                  </a:moveTo>
                  <a:cubicBezTo>
                    <a:pt x="2311402" y="1871425"/>
                    <a:pt x="1827071" y="2054442"/>
                    <a:pt x="1053801" y="2007827"/>
                  </a:cubicBezTo>
                  <a:cubicBezTo>
                    <a:pt x="784061" y="1991569"/>
                    <a:pt x="518346" y="1940274"/>
                    <a:pt x="354903" y="1703392"/>
                  </a:cubicBezTo>
                  <a:cubicBezTo>
                    <a:pt x="220624" y="1508786"/>
                    <a:pt x="165851" y="1245318"/>
                    <a:pt x="149959" y="1013446"/>
                  </a:cubicBezTo>
                  <a:cubicBezTo>
                    <a:pt x="131281" y="741007"/>
                    <a:pt x="191779" y="509076"/>
                    <a:pt x="444860" y="366532"/>
                  </a:cubicBezTo>
                  <a:cubicBezTo>
                    <a:pt x="555845" y="304025"/>
                    <a:pt x="679959" y="268515"/>
                    <a:pt x="804404" y="241105"/>
                  </a:cubicBezTo>
                  <a:cubicBezTo>
                    <a:pt x="1098030" y="176441"/>
                    <a:pt x="1400972" y="154289"/>
                    <a:pt x="1700914" y="175002"/>
                  </a:cubicBezTo>
                  <a:cubicBezTo>
                    <a:pt x="1915953" y="189845"/>
                    <a:pt x="2262498" y="199748"/>
                    <a:pt x="2377474" y="421611"/>
                  </a:cubicBezTo>
                  <a:cubicBezTo>
                    <a:pt x="2486404" y="631826"/>
                    <a:pt x="2465990" y="878647"/>
                    <a:pt x="2430675" y="11054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12840855" y="8776485"/>
              <a:ext cx="2727433" cy="2096295"/>
            </a:xfrm>
            <a:custGeom>
              <a:avLst/>
              <a:gdLst/>
              <a:ahLst/>
              <a:cxnLst/>
              <a:rect l="l" t="t" r="r" b="b"/>
              <a:pathLst>
                <a:path w="2727433" h="2096295" extrusionOk="0">
                  <a:moveTo>
                    <a:pt x="21016" y="355422"/>
                  </a:moveTo>
                  <a:cubicBezTo>
                    <a:pt x="106379" y="147482"/>
                    <a:pt x="412627" y="111902"/>
                    <a:pt x="601962" y="77418"/>
                  </a:cubicBezTo>
                  <a:cubicBezTo>
                    <a:pt x="1896483" y="-158356"/>
                    <a:pt x="2907993" y="166345"/>
                    <a:pt x="2700285" y="753947"/>
                  </a:cubicBezTo>
                  <a:cubicBezTo>
                    <a:pt x="2627921" y="1575014"/>
                    <a:pt x="2515141" y="1964072"/>
                    <a:pt x="1861334" y="2061440"/>
                  </a:cubicBezTo>
                  <a:cubicBezTo>
                    <a:pt x="771982" y="2223685"/>
                    <a:pt x="186088" y="1826479"/>
                    <a:pt x="185155" y="723401"/>
                  </a:cubicBezTo>
                  <a:cubicBezTo>
                    <a:pt x="84230" y="692690"/>
                    <a:pt x="-52931" y="535527"/>
                    <a:pt x="21016" y="355422"/>
                  </a:cubicBezTo>
                  <a:close/>
                  <a:moveTo>
                    <a:pt x="317003" y="1147463"/>
                  </a:moveTo>
                  <a:cubicBezTo>
                    <a:pt x="467092" y="1908014"/>
                    <a:pt x="958401" y="2071402"/>
                    <a:pt x="1729168" y="1993722"/>
                  </a:cubicBezTo>
                  <a:cubicBezTo>
                    <a:pt x="1998034" y="1966631"/>
                    <a:pt x="2261458" y="1904690"/>
                    <a:pt x="2415220" y="1661429"/>
                  </a:cubicBezTo>
                  <a:cubicBezTo>
                    <a:pt x="2541542" y="1461577"/>
                    <a:pt x="2585629" y="1196129"/>
                    <a:pt x="2592170" y="963797"/>
                  </a:cubicBezTo>
                  <a:cubicBezTo>
                    <a:pt x="2599844" y="690827"/>
                    <a:pt x="2530030" y="461514"/>
                    <a:pt x="2271412" y="329273"/>
                  </a:cubicBezTo>
                  <a:cubicBezTo>
                    <a:pt x="2157994" y="271281"/>
                    <a:pt x="2032546" y="240794"/>
                    <a:pt x="1907109" y="218418"/>
                  </a:cubicBezTo>
                  <a:cubicBezTo>
                    <a:pt x="1611110" y="165614"/>
                    <a:pt x="1307531" y="155675"/>
                    <a:pt x="1008651" y="188426"/>
                  </a:cubicBezTo>
                  <a:cubicBezTo>
                    <a:pt x="794391" y="211910"/>
                    <a:pt x="448532" y="235736"/>
                    <a:pt x="342588" y="462044"/>
                  </a:cubicBezTo>
                  <a:cubicBezTo>
                    <a:pt x="242206" y="676468"/>
                    <a:pt x="272562" y="922263"/>
                    <a:pt x="317003" y="11474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3" name="Google Shape;263;p4"/>
          <p:cNvGrpSpPr/>
          <p:nvPr/>
        </p:nvGrpSpPr>
        <p:grpSpPr>
          <a:xfrm rot="-242198">
            <a:off x="-1015781" y="2556917"/>
            <a:ext cx="2107754" cy="3203023"/>
            <a:chOff x="-2031318" y="5113412"/>
            <a:chExt cx="4215167" cy="6405527"/>
          </a:xfrm>
        </p:grpSpPr>
        <p:sp>
          <p:nvSpPr>
            <p:cNvPr id="264" name="Google Shape;264;p4"/>
            <p:cNvSpPr/>
            <p:nvPr/>
          </p:nvSpPr>
          <p:spPr>
            <a:xfrm>
              <a:off x="-2031318" y="5113412"/>
              <a:ext cx="4215167" cy="6405527"/>
            </a:xfrm>
            <a:custGeom>
              <a:avLst/>
              <a:gdLst/>
              <a:ahLst/>
              <a:cxnLst/>
              <a:rect l="l" t="t" r="r" b="b"/>
              <a:pathLst>
                <a:path w="4215167" h="6405527" extrusionOk="0">
                  <a:moveTo>
                    <a:pt x="4213274" y="6358357"/>
                  </a:moveTo>
                  <a:cubicBezTo>
                    <a:pt x="4214658" y="6381840"/>
                    <a:pt x="4419871" y="6371834"/>
                    <a:pt x="119701" y="6405528"/>
                  </a:cubicBezTo>
                  <a:cubicBezTo>
                    <a:pt x="42839" y="6405528"/>
                    <a:pt x="27756" y="954102"/>
                    <a:pt x="0" y="121191"/>
                  </a:cubicBezTo>
                  <a:cubicBezTo>
                    <a:pt x="0" y="61363"/>
                    <a:pt x="674202" y="81643"/>
                    <a:pt x="897663" y="70651"/>
                  </a:cubicBezTo>
                  <a:cubicBezTo>
                    <a:pt x="2408709" y="-3653"/>
                    <a:pt x="3169435" y="-31888"/>
                    <a:pt x="4102248" y="48194"/>
                  </a:cubicBezTo>
                  <a:cubicBezTo>
                    <a:pt x="4168217" y="53856"/>
                    <a:pt x="4036176" y="2424876"/>
                    <a:pt x="4213274" y="63583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-1853156" y="5311159"/>
              <a:ext cx="3853375" cy="6010015"/>
            </a:xfrm>
            <a:custGeom>
              <a:avLst/>
              <a:gdLst/>
              <a:ahLst/>
              <a:cxnLst/>
              <a:rect l="l" t="t" r="r" b="b"/>
              <a:pathLst>
                <a:path w="3853375" h="6010015" extrusionOk="0">
                  <a:moveTo>
                    <a:pt x="0" y="84684"/>
                  </a:moveTo>
                  <a:cubicBezTo>
                    <a:pt x="150789" y="71501"/>
                    <a:pt x="305718" y="73782"/>
                    <a:pt x="479176" y="74102"/>
                  </a:cubicBezTo>
                  <a:cubicBezTo>
                    <a:pt x="1073338" y="74102"/>
                    <a:pt x="2461608" y="-62285"/>
                    <a:pt x="3768351" y="35003"/>
                  </a:cubicBezTo>
                  <a:cubicBezTo>
                    <a:pt x="3806461" y="2690825"/>
                    <a:pt x="3696320" y="2534696"/>
                    <a:pt x="3853376" y="5980653"/>
                  </a:cubicBezTo>
                  <a:cubicBezTo>
                    <a:pt x="2107515" y="5994758"/>
                    <a:pt x="2232483" y="5992990"/>
                    <a:pt x="95072" y="6010016"/>
                  </a:cubicBezTo>
                  <a:cubicBezTo>
                    <a:pt x="9406" y="3428691"/>
                    <a:pt x="27500" y="1167039"/>
                    <a:pt x="0" y="846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-1851008" y="5309016"/>
              <a:ext cx="3845777" cy="6012250"/>
            </a:xfrm>
            <a:custGeom>
              <a:avLst/>
              <a:gdLst/>
              <a:ahLst/>
              <a:cxnLst/>
              <a:rect l="l" t="t" r="r" b="b"/>
              <a:pathLst>
                <a:path w="3845777" h="6012250" extrusionOk="0">
                  <a:moveTo>
                    <a:pt x="3819601" y="5860207"/>
                  </a:moveTo>
                  <a:cubicBezTo>
                    <a:pt x="3850830" y="5860207"/>
                    <a:pt x="3845743" y="5863256"/>
                    <a:pt x="3845064" y="5848293"/>
                  </a:cubicBezTo>
                  <a:cubicBezTo>
                    <a:pt x="3822920" y="5848318"/>
                    <a:pt x="3814949" y="5848293"/>
                    <a:pt x="3790474" y="5848331"/>
                  </a:cubicBezTo>
                  <a:cubicBezTo>
                    <a:pt x="3791639" y="5573880"/>
                    <a:pt x="3767420" y="5615567"/>
                    <a:pt x="3834363" y="5615721"/>
                  </a:cubicBezTo>
                  <a:cubicBezTo>
                    <a:pt x="3833697" y="5601296"/>
                    <a:pt x="3837323" y="5603807"/>
                    <a:pt x="3819601" y="5603807"/>
                  </a:cubicBezTo>
                  <a:cubicBezTo>
                    <a:pt x="3778825" y="5603807"/>
                    <a:pt x="3787078" y="5640216"/>
                    <a:pt x="3783451" y="5408605"/>
                  </a:cubicBezTo>
                  <a:cubicBezTo>
                    <a:pt x="3782772" y="5364650"/>
                    <a:pt x="3773532" y="5372068"/>
                    <a:pt x="3819601" y="5372068"/>
                  </a:cubicBezTo>
                  <a:cubicBezTo>
                    <a:pt x="3825932" y="5372068"/>
                    <a:pt x="3824714" y="5374463"/>
                    <a:pt x="3824214" y="5360179"/>
                  </a:cubicBezTo>
                  <a:cubicBezTo>
                    <a:pt x="3769176" y="5360179"/>
                    <a:pt x="3784002" y="5383508"/>
                    <a:pt x="3781644" y="5233605"/>
                  </a:cubicBezTo>
                  <a:cubicBezTo>
                    <a:pt x="3779568" y="5106020"/>
                    <a:pt x="3767676" y="5126877"/>
                    <a:pt x="3816603" y="5126890"/>
                  </a:cubicBezTo>
                  <a:cubicBezTo>
                    <a:pt x="3816115" y="5110991"/>
                    <a:pt x="3822817" y="5115078"/>
                    <a:pt x="3779709" y="5114937"/>
                  </a:cubicBezTo>
                  <a:cubicBezTo>
                    <a:pt x="3777198" y="4961025"/>
                    <a:pt x="3778991" y="5064961"/>
                    <a:pt x="3776672" y="4882404"/>
                  </a:cubicBezTo>
                  <a:cubicBezTo>
                    <a:pt x="3815334" y="4882314"/>
                    <a:pt x="3809529" y="4886324"/>
                    <a:pt x="3809080" y="4870464"/>
                  </a:cubicBezTo>
                  <a:cubicBezTo>
                    <a:pt x="3770342" y="4870476"/>
                    <a:pt x="3773097" y="4909678"/>
                    <a:pt x="3772008" y="4636944"/>
                  </a:cubicBezTo>
                  <a:cubicBezTo>
                    <a:pt x="3808785" y="4637353"/>
                    <a:pt x="3802737" y="4640121"/>
                    <a:pt x="3802340" y="4625247"/>
                  </a:cubicBezTo>
                  <a:cubicBezTo>
                    <a:pt x="3767394" y="4625132"/>
                    <a:pt x="3771969" y="4626092"/>
                    <a:pt x="3771956" y="4621506"/>
                  </a:cubicBezTo>
                  <a:cubicBezTo>
                    <a:pt x="3771790" y="4566624"/>
                    <a:pt x="3771546" y="4559936"/>
                    <a:pt x="3768906" y="4392483"/>
                  </a:cubicBezTo>
                  <a:cubicBezTo>
                    <a:pt x="3801468" y="4392829"/>
                    <a:pt x="3796112" y="4395622"/>
                    <a:pt x="3795702" y="4380774"/>
                  </a:cubicBezTo>
                  <a:cubicBezTo>
                    <a:pt x="3757899" y="4380620"/>
                    <a:pt x="3769176" y="4410290"/>
                    <a:pt x="3765626" y="4184303"/>
                  </a:cubicBezTo>
                  <a:cubicBezTo>
                    <a:pt x="3764934" y="4140387"/>
                    <a:pt x="3758834" y="4147996"/>
                    <a:pt x="3789192" y="4148330"/>
                  </a:cubicBezTo>
                  <a:cubicBezTo>
                    <a:pt x="3788756" y="4133136"/>
                    <a:pt x="3793639" y="4136710"/>
                    <a:pt x="3764896" y="4135993"/>
                  </a:cubicBezTo>
                  <a:cubicBezTo>
                    <a:pt x="3761897" y="3932412"/>
                    <a:pt x="3762794" y="3983156"/>
                    <a:pt x="3759757" y="3902037"/>
                  </a:cubicBezTo>
                  <a:cubicBezTo>
                    <a:pt x="3786168" y="3901883"/>
                    <a:pt x="3781836" y="3905073"/>
                    <a:pt x="3781350" y="3890046"/>
                  </a:cubicBezTo>
                  <a:cubicBezTo>
                    <a:pt x="3754144" y="3890136"/>
                    <a:pt x="3759103" y="3901294"/>
                    <a:pt x="3758053" y="3834549"/>
                  </a:cubicBezTo>
                  <a:cubicBezTo>
                    <a:pt x="3754746" y="3622743"/>
                    <a:pt x="3748877" y="3657333"/>
                    <a:pt x="3773366" y="3656987"/>
                  </a:cubicBezTo>
                  <a:cubicBezTo>
                    <a:pt x="3772815" y="3642075"/>
                    <a:pt x="3776365" y="3644958"/>
                    <a:pt x="3755618" y="3645355"/>
                  </a:cubicBezTo>
                  <a:cubicBezTo>
                    <a:pt x="3751389" y="3383740"/>
                    <a:pt x="3745417" y="3413475"/>
                    <a:pt x="3765049" y="3413423"/>
                  </a:cubicBezTo>
                  <a:cubicBezTo>
                    <a:pt x="3764665" y="3398447"/>
                    <a:pt x="3767689" y="3401496"/>
                    <a:pt x="3751389" y="3401535"/>
                  </a:cubicBezTo>
                  <a:cubicBezTo>
                    <a:pt x="3747147" y="3138716"/>
                    <a:pt x="3743047" y="3168476"/>
                    <a:pt x="3761051" y="3168322"/>
                  </a:cubicBezTo>
                  <a:cubicBezTo>
                    <a:pt x="3760923" y="3154025"/>
                    <a:pt x="3764268" y="3156369"/>
                    <a:pt x="3747865" y="3156536"/>
                  </a:cubicBezTo>
                  <a:cubicBezTo>
                    <a:pt x="3746109" y="3038341"/>
                    <a:pt x="3748121" y="3026196"/>
                    <a:pt x="3745802" y="2923772"/>
                  </a:cubicBezTo>
                  <a:cubicBezTo>
                    <a:pt x="3763537" y="2923772"/>
                    <a:pt x="3760539" y="2926846"/>
                    <a:pt x="3760615" y="2911870"/>
                  </a:cubicBezTo>
                  <a:cubicBezTo>
                    <a:pt x="3740804" y="2911883"/>
                    <a:pt x="3745007" y="2945704"/>
                    <a:pt x="3740612" y="2697939"/>
                  </a:cubicBezTo>
                  <a:cubicBezTo>
                    <a:pt x="3740202" y="2675109"/>
                    <a:pt x="3739497" y="2678107"/>
                    <a:pt x="3742573" y="2678133"/>
                  </a:cubicBezTo>
                  <a:cubicBezTo>
                    <a:pt x="3766715" y="2678363"/>
                    <a:pt x="3762615" y="2681387"/>
                    <a:pt x="3762807" y="2666410"/>
                  </a:cubicBezTo>
                  <a:cubicBezTo>
                    <a:pt x="3734615" y="2666205"/>
                    <a:pt x="3737947" y="2688522"/>
                    <a:pt x="3738651" y="2522965"/>
                  </a:cubicBezTo>
                  <a:cubicBezTo>
                    <a:pt x="3738984" y="2416210"/>
                    <a:pt x="3729707" y="2433774"/>
                    <a:pt x="3766343" y="2433019"/>
                  </a:cubicBezTo>
                  <a:cubicBezTo>
                    <a:pt x="3766587" y="2418107"/>
                    <a:pt x="3771341" y="2420887"/>
                    <a:pt x="3742483" y="2421719"/>
                  </a:cubicBezTo>
                  <a:cubicBezTo>
                    <a:pt x="3735627" y="2421911"/>
                    <a:pt x="3738421" y="2449237"/>
                    <a:pt x="3732872" y="2188686"/>
                  </a:cubicBezTo>
                  <a:cubicBezTo>
                    <a:pt x="3743598" y="2188494"/>
                    <a:pt x="3756105" y="2188251"/>
                    <a:pt x="3770226" y="2188084"/>
                  </a:cubicBezTo>
                  <a:cubicBezTo>
                    <a:pt x="3770444" y="2173185"/>
                    <a:pt x="3775967" y="2175990"/>
                    <a:pt x="3742534" y="2176618"/>
                  </a:cubicBezTo>
                  <a:cubicBezTo>
                    <a:pt x="3730822" y="2176823"/>
                    <a:pt x="3732641" y="2177899"/>
                    <a:pt x="3732551" y="2173390"/>
                  </a:cubicBezTo>
                  <a:cubicBezTo>
                    <a:pt x="3726888" y="1915003"/>
                    <a:pt x="3725029" y="1944187"/>
                    <a:pt x="3742585" y="1944366"/>
                  </a:cubicBezTo>
                  <a:cubicBezTo>
                    <a:pt x="3779337" y="1944815"/>
                    <a:pt x="3773123" y="1947659"/>
                    <a:pt x="3773238" y="1932759"/>
                  </a:cubicBezTo>
                  <a:cubicBezTo>
                    <a:pt x="3755784" y="1932631"/>
                    <a:pt x="3739600" y="1932426"/>
                    <a:pt x="3728835" y="1932311"/>
                  </a:cubicBezTo>
                  <a:cubicBezTo>
                    <a:pt x="3728399" y="1903499"/>
                    <a:pt x="3725734" y="1700123"/>
                    <a:pt x="3725721" y="1699227"/>
                  </a:cubicBezTo>
                  <a:cubicBezTo>
                    <a:pt x="3747519" y="1699150"/>
                    <a:pt x="3758373" y="1699086"/>
                    <a:pt x="3773814" y="1699047"/>
                  </a:cubicBezTo>
                  <a:cubicBezTo>
                    <a:pt x="3773763" y="1684058"/>
                    <a:pt x="3780145" y="1687095"/>
                    <a:pt x="3742598" y="1687248"/>
                  </a:cubicBezTo>
                  <a:cubicBezTo>
                    <a:pt x="3717635" y="1687351"/>
                    <a:pt x="3727990" y="1720134"/>
                    <a:pt x="3722851" y="1474213"/>
                  </a:cubicBezTo>
                  <a:cubicBezTo>
                    <a:pt x="3722351" y="1450129"/>
                    <a:pt x="3717238" y="1453985"/>
                    <a:pt x="3742534" y="1454459"/>
                  </a:cubicBezTo>
                  <a:cubicBezTo>
                    <a:pt x="3776839" y="1455099"/>
                    <a:pt x="3771162" y="1457930"/>
                    <a:pt x="3770867" y="1443018"/>
                  </a:cubicBezTo>
                  <a:cubicBezTo>
                    <a:pt x="3751735" y="1442788"/>
                    <a:pt x="3740548" y="1442480"/>
                    <a:pt x="3722210" y="1442211"/>
                  </a:cubicBezTo>
                  <a:cubicBezTo>
                    <a:pt x="3718032" y="1222976"/>
                    <a:pt x="3717981" y="1214136"/>
                    <a:pt x="3717904" y="1208845"/>
                  </a:cubicBezTo>
                  <a:cubicBezTo>
                    <a:pt x="3734615" y="1209114"/>
                    <a:pt x="3747775" y="1209486"/>
                    <a:pt x="3764332" y="1209755"/>
                  </a:cubicBezTo>
                  <a:cubicBezTo>
                    <a:pt x="3763781" y="1194702"/>
                    <a:pt x="3768599" y="1197968"/>
                    <a:pt x="3742726" y="1197405"/>
                  </a:cubicBezTo>
                  <a:cubicBezTo>
                    <a:pt x="3708178" y="1196662"/>
                    <a:pt x="3718840" y="1233212"/>
                    <a:pt x="3714457" y="964115"/>
                  </a:cubicBezTo>
                  <a:cubicBezTo>
                    <a:pt x="3732756" y="964461"/>
                    <a:pt x="3743995" y="964871"/>
                    <a:pt x="3759655" y="965243"/>
                  </a:cubicBezTo>
                  <a:cubicBezTo>
                    <a:pt x="3759565" y="950228"/>
                    <a:pt x="3762961" y="953444"/>
                    <a:pt x="3742765" y="952893"/>
                  </a:cubicBezTo>
                  <a:cubicBezTo>
                    <a:pt x="3702616" y="951740"/>
                    <a:pt x="3714816" y="987777"/>
                    <a:pt x="3709370" y="719232"/>
                  </a:cubicBezTo>
                  <a:cubicBezTo>
                    <a:pt x="3729835" y="719578"/>
                    <a:pt x="3740291" y="720039"/>
                    <a:pt x="3760449" y="720526"/>
                  </a:cubicBezTo>
                  <a:cubicBezTo>
                    <a:pt x="3760628" y="705499"/>
                    <a:pt x="3764011" y="708765"/>
                    <a:pt x="3742765" y="708125"/>
                  </a:cubicBezTo>
                  <a:cubicBezTo>
                    <a:pt x="3702424" y="706972"/>
                    <a:pt x="3709190" y="712570"/>
                    <a:pt x="3708806" y="687832"/>
                  </a:cubicBezTo>
                  <a:cubicBezTo>
                    <a:pt x="3704846" y="433071"/>
                    <a:pt x="3697786" y="474759"/>
                    <a:pt x="3742649" y="474643"/>
                  </a:cubicBezTo>
                  <a:cubicBezTo>
                    <a:pt x="3768407" y="474566"/>
                    <a:pt x="3764075" y="477680"/>
                    <a:pt x="3764306" y="462691"/>
                  </a:cubicBezTo>
                  <a:cubicBezTo>
                    <a:pt x="3743713" y="462729"/>
                    <a:pt x="3731283" y="462793"/>
                    <a:pt x="3706243" y="462819"/>
                  </a:cubicBezTo>
                  <a:cubicBezTo>
                    <a:pt x="3704398" y="370425"/>
                    <a:pt x="3703347" y="365865"/>
                    <a:pt x="3702950" y="230208"/>
                  </a:cubicBezTo>
                  <a:cubicBezTo>
                    <a:pt x="3730552" y="230362"/>
                    <a:pt x="3740920" y="230631"/>
                    <a:pt x="3766843" y="230862"/>
                  </a:cubicBezTo>
                  <a:cubicBezTo>
                    <a:pt x="3766920" y="215821"/>
                    <a:pt x="3771752" y="219050"/>
                    <a:pt x="3742713" y="218678"/>
                  </a:cubicBezTo>
                  <a:cubicBezTo>
                    <a:pt x="3690173" y="218051"/>
                    <a:pt x="3703731" y="252192"/>
                    <a:pt x="3700079" y="32828"/>
                  </a:cubicBezTo>
                  <a:cubicBezTo>
                    <a:pt x="3683459" y="31675"/>
                    <a:pt x="3691186" y="8641"/>
                    <a:pt x="3692403" y="218243"/>
                  </a:cubicBezTo>
                  <a:cubicBezTo>
                    <a:pt x="3671400" y="218166"/>
                    <a:pt x="3518381" y="217538"/>
                    <a:pt x="3487985" y="217641"/>
                  </a:cubicBezTo>
                  <a:cubicBezTo>
                    <a:pt x="3483064" y="-2043"/>
                    <a:pt x="3493905" y="20017"/>
                    <a:pt x="3475785" y="19082"/>
                  </a:cubicBezTo>
                  <a:cubicBezTo>
                    <a:pt x="3478105" y="254280"/>
                    <a:pt x="3490433" y="217359"/>
                    <a:pt x="3434881" y="218140"/>
                  </a:cubicBezTo>
                  <a:cubicBezTo>
                    <a:pt x="3377421" y="218947"/>
                    <a:pt x="3376267" y="218537"/>
                    <a:pt x="3281221" y="218781"/>
                  </a:cubicBezTo>
                  <a:cubicBezTo>
                    <a:pt x="3273661" y="218794"/>
                    <a:pt x="3275519" y="227159"/>
                    <a:pt x="3274519" y="163309"/>
                  </a:cubicBezTo>
                  <a:cubicBezTo>
                    <a:pt x="3271892" y="-10614"/>
                    <a:pt x="3276608" y="9858"/>
                    <a:pt x="3261692" y="9320"/>
                  </a:cubicBezTo>
                  <a:cubicBezTo>
                    <a:pt x="3263576" y="134125"/>
                    <a:pt x="3264178" y="176953"/>
                    <a:pt x="3264972" y="218819"/>
                  </a:cubicBezTo>
                  <a:cubicBezTo>
                    <a:pt x="3217161" y="218909"/>
                    <a:pt x="3205564" y="218871"/>
                    <a:pt x="3061784" y="218768"/>
                  </a:cubicBezTo>
                  <a:cubicBezTo>
                    <a:pt x="3056556" y="-20517"/>
                    <a:pt x="3064706" y="3824"/>
                    <a:pt x="3048021" y="3478"/>
                  </a:cubicBezTo>
                  <a:cubicBezTo>
                    <a:pt x="3051571" y="236178"/>
                    <a:pt x="3051481" y="218755"/>
                    <a:pt x="3050571" y="218755"/>
                  </a:cubicBezTo>
                  <a:cubicBezTo>
                    <a:pt x="2972992" y="218755"/>
                    <a:pt x="2973837" y="217602"/>
                    <a:pt x="2896822" y="217602"/>
                  </a:cubicBezTo>
                  <a:cubicBezTo>
                    <a:pt x="2832518" y="217602"/>
                    <a:pt x="2849510" y="259418"/>
                    <a:pt x="2845589" y="954"/>
                  </a:cubicBezTo>
                  <a:cubicBezTo>
                    <a:pt x="2831314" y="865"/>
                    <a:pt x="2834043" y="-26487"/>
                    <a:pt x="2838003" y="218127"/>
                  </a:cubicBezTo>
                  <a:cubicBezTo>
                    <a:pt x="2730014" y="220331"/>
                    <a:pt x="2738664" y="219447"/>
                    <a:pt x="2634968" y="218640"/>
                  </a:cubicBezTo>
                  <a:cubicBezTo>
                    <a:pt x="2629996" y="-25167"/>
                    <a:pt x="2635788" y="954"/>
                    <a:pt x="2620321" y="1095"/>
                  </a:cubicBezTo>
                  <a:cubicBezTo>
                    <a:pt x="2624537" y="255587"/>
                    <a:pt x="2637377" y="218486"/>
                    <a:pt x="2589374" y="218486"/>
                  </a:cubicBezTo>
                  <a:cubicBezTo>
                    <a:pt x="2391068" y="218486"/>
                    <a:pt x="2421618" y="235948"/>
                    <a:pt x="2420478" y="163283"/>
                  </a:cubicBezTo>
                  <a:cubicBezTo>
                    <a:pt x="2419145" y="77667"/>
                    <a:pt x="2418671" y="80601"/>
                    <a:pt x="2417402" y="4349"/>
                  </a:cubicBezTo>
                  <a:cubicBezTo>
                    <a:pt x="2402383" y="4682"/>
                    <a:pt x="2406317" y="-22515"/>
                    <a:pt x="2410931" y="219063"/>
                  </a:cubicBezTo>
                  <a:cubicBezTo>
                    <a:pt x="2359339" y="218806"/>
                    <a:pt x="2301673" y="216449"/>
                    <a:pt x="2207858" y="218461"/>
                  </a:cubicBezTo>
                  <a:cubicBezTo>
                    <a:pt x="2207243" y="147705"/>
                    <a:pt x="2205128" y="57272"/>
                    <a:pt x="2204347" y="9948"/>
                  </a:cubicBezTo>
                  <a:cubicBezTo>
                    <a:pt x="2187175" y="10473"/>
                    <a:pt x="2195479" y="-12946"/>
                    <a:pt x="2197363" y="218678"/>
                  </a:cubicBezTo>
                  <a:cubicBezTo>
                    <a:pt x="2105828" y="220574"/>
                    <a:pt x="2060080" y="218281"/>
                    <a:pt x="1992995" y="218051"/>
                  </a:cubicBezTo>
                  <a:cubicBezTo>
                    <a:pt x="1990548" y="108939"/>
                    <a:pt x="1991650" y="90619"/>
                    <a:pt x="1990753" y="16943"/>
                  </a:cubicBezTo>
                  <a:cubicBezTo>
                    <a:pt x="1976541" y="17429"/>
                    <a:pt x="1980450" y="6835"/>
                    <a:pt x="1980668" y="75989"/>
                  </a:cubicBezTo>
                  <a:cubicBezTo>
                    <a:pt x="1980821" y="125234"/>
                    <a:pt x="1981539" y="174736"/>
                    <a:pt x="1982500" y="218038"/>
                  </a:cubicBezTo>
                  <a:cubicBezTo>
                    <a:pt x="1973145" y="218025"/>
                    <a:pt x="1827085" y="217948"/>
                    <a:pt x="1820805" y="217935"/>
                  </a:cubicBezTo>
                  <a:cubicBezTo>
                    <a:pt x="1765728" y="217935"/>
                    <a:pt x="1780183" y="251628"/>
                    <a:pt x="1778146" y="24668"/>
                  </a:cubicBezTo>
                  <a:cubicBezTo>
                    <a:pt x="1763973" y="25206"/>
                    <a:pt x="1767907" y="15905"/>
                    <a:pt x="1767779" y="75950"/>
                  </a:cubicBezTo>
                  <a:cubicBezTo>
                    <a:pt x="1767676" y="124005"/>
                    <a:pt x="1768304" y="171316"/>
                    <a:pt x="1769419" y="218102"/>
                  </a:cubicBezTo>
                  <a:cubicBezTo>
                    <a:pt x="1571421" y="219614"/>
                    <a:pt x="1764921" y="218012"/>
                    <a:pt x="1566923" y="219293"/>
                  </a:cubicBezTo>
                  <a:cubicBezTo>
                    <a:pt x="1566500" y="178810"/>
                    <a:pt x="1565795" y="140159"/>
                    <a:pt x="1564052" y="33136"/>
                  </a:cubicBezTo>
                  <a:cubicBezTo>
                    <a:pt x="1549367" y="33738"/>
                    <a:pt x="1553249" y="14239"/>
                    <a:pt x="1555684" y="163475"/>
                  </a:cubicBezTo>
                  <a:cubicBezTo>
                    <a:pt x="1556812" y="235038"/>
                    <a:pt x="1596870" y="219626"/>
                    <a:pt x="1359672" y="219626"/>
                  </a:cubicBezTo>
                  <a:cubicBezTo>
                    <a:pt x="1351022" y="219626"/>
                    <a:pt x="1355533" y="240841"/>
                    <a:pt x="1350023" y="42206"/>
                  </a:cubicBezTo>
                  <a:cubicBezTo>
                    <a:pt x="1332723" y="42949"/>
                    <a:pt x="1342091" y="16827"/>
                    <a:pt x="1343475" y="219588"/>
                  </a:cubicBezTo>
                  <a:cubicBezTo>
                    <a:pt x="1278133" y="219255"/>
                    <a:pt x="1235447" y="215476"/>
                    <a:pt x="1139133" y="218076"/>
                  </a:cubicBezTo>
                  <a:cubicBezTo>
                    <a:pt x="1138326" y="180284"/>
                    <a:pt x="1138300" y="166601"/>
                    <a:pt x="1136173" y="51776"/>
                  </a:cubicBezTo>
                  <a:cubicBezTo>
                    <a:pt x="1122371" y="52416"/>
                    <a:pt x="1124576" y="26320"/>
                    <a:pt x="1128625" y="218371"/>
                  </a:cubicBezTo>
                  <a:cubicBezTo>
                    <a:pt x="1078571" y="219818"/>
                    <a:pt x="1026287" y="219626"/>
                    <a:pt x="975529" y="218999"/>
                  </a:cubicBezTo>
                  <a:cubicBezTo>
                    <a:pt x="911007" y="218268"/>
                    <a:pt x="924680" y="248836"/>
                    <a:pt x="923873" y="61704"/>
                  </a:cubicBezTo>
                  <a:cubicBezTo>
                    <a:pt x="911276" y="62307"/>
                    <a:pt x="911276" y="37850"/>
                    <a:pt x="915249" y="218563"/>
                  </a:cubicBezTo>
                  <a:cubicBezTo>
                    <a:pt x="904036" y="218537"/>
                    <a:pt x="910546" y="218550"/>
                    <a:pt x="744969" y="218512"/>
                  </a:cubicBezTo>
                  <a:cubicBezTo>
                    <a:pt x="700733" y="218512"/>
                    <a:pt x="711740" y="244582"/>
                    <a:pt x="709293" y="71953"/>
                  </a:cubicBezTo>
                  <a:cubicBezTo>
                    <a:pt x="694031" y="72632"/>
                    <a:pt x="698106" y="50264"/>
                    <a:pt x="701027" y="218397"/>
                  </a:cubicBezTo>
                  <a:cubicBezTo>
                    <a:pt x="646437" y="218076"/>
                    <a:pt x="638684" y="217333"/>
                    <a:pt x="498364" y="218051"/>
                  </a:cubicBezTo>
                  <a:cubicBezTo>
                    <a:pt x="497339" y="182474"/>
                    <a:pt x="496494" y="130705"/>
                    <a:pt x="496545" y="76117"/>
                  </a:cubicBezTo>
                  <a:cubicBezTo>
                    <a:pt x="483256" y="76142"/>
                    <a:pt x="485114" y="62986"/>
                    <a:pt x="486690" y="163488"/>
                  </a:cubicBezTo>
                  <a:cubicBezTo>
                    <a:pt x="487754" y="232130"/>
                    <a:pt x="498390" y="218179"/>
                    <a:pt x="437636" y="218179"/>
                  </a:cubicBezTo>
                  <a:cubicBezTo>
                    <a:pt x="361505" y="218179"/>
                    <a:pt x="360954" y="219332"/>
                    <a:pt x="285540" y="219345"/>
                  </a:cubicBezTo>
                  <a:cubicBezTo>
                    <a:pt x="284322" y="156942"/>
                    <a:pt x="284463" y="142388"/>
                    <a:pt x="282810" y="76078"/>
                  </a:cubicBezTo>
                  <a:cubicBezTo>
                    <a:pt x="268291" y="76142"/>
                    <a:pt x="271918" y="57643"/>
                    <a:pt x="275032" y="219332"/>
                  </a:cubicBezTo>
                  <a:cubicBezTo>
                    <a:pt x="274109" y="219332"/>
                    <a:pt x="72087" y="217884"/>
                    <a:pt x="71164" y="217871"/>
                  </a:cubicBezTo>
                  <a:cubicBezTo>
                    <a:pt x="70139" y="182731"/>
                    <a:pt x="69537" y="137520"/>
                    <a:pt x="68781" y="81818"/>
                  </a:cubicBezTo>
                  <a:cubicBezTo>
                    <a:pt x="54813" y="82625"/>
                    <a:pt x="58029" y="70723"/>
                    <a:pt x="59490" y="163475"/>
                  </a:cubicBezTo>
                  <a:cubicBezTo>
                    <a:pt x="60464" y="225865"/>
                    <a:pt x="63296" y="217769"/>
                    <a:pt x="53634" y="217615"/>
                  </a:cubicBezTo>
                  <a:cubicBezTo>
                    <a:pt x="-9286" y="216680"/>
                    <a:pt x="402" y="213387"/>
                    <a:pt x="710" y="229017"/>
                  </a:cubicBezTo>
                  <a:cubicBezTo>
                    <a:pt x="27864" y="229119"/>
                    <a:pt x="42831" y="229388"/>
                    <a:pt x="61028" y="229645"/>
                  </a:cubicBezTo>
                  <a:cubicBezTo>
                    <a:pt x="65474" y="366172"/>
                    <a:pt x="64347" y="372514"/>
                    <a:pt x="65269" y="463690"/>
                  </a:cubicBezTo>
                  <a:cubicBezTo>
                    <a:pt x="46560" y="463869"/>
                    <a:pt x="31516" y="464061"/>
                    <a:pt x="4490" y="464151"/>
                  </a:cubicBezTo>
                  <a:cubicBezTo>
                    <a:pt x="4682" y="479716"/>
                    <a:pt x="-4442" y="476322"/>
                    <a:pt x="53608" y="475707"/>
                  </a:cubicBezTo>
                  <a:cubicBezTo>
                    <a:pt x="70767" y="475540"/>
                    <a:pt x="64321" y="443256"/>
                    <a:pt x="68204" y="687973"/>
                  </a:cubicBezTo>
                  <a:cubicBezTo>
                    <a:pt x="68614" y="714031"/>
                    <a:pt x="80045" y="707523"/>
                    <a:pt x="6796" y="707484"/>
                  </a:cubicBezTo>
                  <a:cubicBezTo>
                    <a:pt x="6899" y="723344"/>
                    <a:pt x="-4327" y="719373"/>
                    <a:pt x="68729" y="719411"/>
                  </a:cubicBezTo>
                  <a:cubicBezTo>
                    <a:pt x="69767" y="777586"/>
                    <a:pt x="72266" y="860179"/>
                    <a:pt x="72407" y="952714"/>
                  </a:cubicBezTo>
                  <a:cubicBezTo>
                    <a:pt x="51020" y="952803"/>
                    <a:pt x="34463" y="952944"/>
                    <a:pt x="8027" y="953008"/>
                  </a:cubicBezTo>
                  <a:cubicBezTo>
                    <a:pt x="8078" y="968535"/>
                    <a:pt x="-508" y="965025"/>
                    <a:pt x="53583" y="964730"/>
                  </a:cubicBezTo>
                  <a:cubicBezTo>
                    <a:pt x="80019" y="964589"/>
                    <a:pt x="71690" y="928488"/>
                    <a:pt x="76008" y="1197379"/>
                  </a:cubicBezTo>
                  <a:cubicBezTo>
                    <a:pt x="52839" y="1197494"/>
                    <a:pt x="35950" y="1197674"/>
                    <a:pt x="8770" y="1197764"/>
                  </a:cubicBezTo>
                  <a:cubicBezTo>
                    <a:pt x="8808" y="1213560"/>
                    <a:pt x="697" y="1209793"/>
                    <a:pt x="53583" y="1209447"/>
                  </a:cubicBezTo>
                  <a:cubicBezTo>
                    <a:pt x="85529" y="1209229"/>
                    <a:pt x="76162" y="1181865"/>
                    <a:pt x="79378" y="1387008"/>
                  </a:cubicBezTo>
                  <a:cubicBezTo>
                    <a:pt x="80403" y="1452396"/>
                    <a:pt x="87592" y="1441212"/>
                    <a:pt x="53467" y="1441853"/>
                  </a:cubicBezTo>
                  <a:cubicBezTo>
                    <a:pt x="1542" y="1442826"/>
                    <a:pt x="9552" y="1438368"/>
                    <a:pt x="9628" y="1454382"/>
                  </a:cubicBezTo>
                  <a:cubicBezTo>
                    <a:pt x="41140" y="1454151"/>
                    <a:pt x="54300" y="1453664"/>
                    <a:pt x="80788" y="1453318"/>
                  </a:cubicBezTo>
                  <a:cubicBezTo>
                    <a:pt x="83825" y="1560035"/>
                    <a:pt x="82749" y="1511160"/>
                    <a:pt x="85171" y="1686544"/>
                  </a:cubicBezTo>
                  <a:cubicBezTo>
                    <a:pt x="59734" y="1686915"/>
                    <a:pt x="42690" y="1687671"/>
                    <a:pt x="11243" y="1688004"/>
                  </a:cubicBezTo>
                  <a:cubicBezTo>
                    <a:pt x="11371" y="1702634"/>
                    <a:pt x="2773" y="1700405"/>
                    <a:pt x="53659" y="1699111"/>
                  </a:cubicBezTo>
                  <a:cubicBezTo>
                    <a:pt x="96832" y="1698061"/>
                    <a:pt x="85196" y="1662523"/>
                    <a:pt x="88989" y="1931453"/>
                  </a:cubicBezTo>
                  <a:cubicBezTo>
                    <a:pt x="57478" y="1931299"/>
                    <a:pt x="48124" y="1931043"/>
                    <a:pt x="14344" y="1930915"/>
                  </a:cubicBezTo>
                  <a:cubicBezTo>
                    <a:pt x="14588" y="1946660"/>
                    <a:pt x="7271" y="1942663"/>
                    <a:pt x="53493" y="1943111"/>
                  </a:cubicBezTo>
                  <a:cubicBezTo>
                    <a:pt x="98241" y="1943521"/>
                    <a:pt x="89182" y="1932196"/>
                    <a:pt x="89668" y="1998698"/>
                  </a:cubicBezTo>
                  <a:cubicBezTo>
                    <a:pt x="91232" y="2212515"/>
                    <a:pt x="109006" y="2176785"/>
                    <a:pt x="53544" y="2176926"/>
                  </a:cubicBezTo>
                  <a:cubicBezTo>
                    <a:pt x="13204" y="2176990"/>
                    <a:pt x="19316" y="2173031"/>
                    <a:pt x="19714" y="2188878"/>
                  </a:cubicBezTo>
                  <a:cubicBezTo>
                    <a:pt x="40166" y="2188853"/>
                    <a:pt x="58798" y="2188801"/>
                    <a:pt x="92667" y="2188763"/>
                  </a:cubicBezTo>
                  <a:cubicBezTo>
                    <a:pt x="98741" y="2468454"/>
                    <a:pt x="104316" y="2422321"/>
                    <a:pt x="53595" y="2421847"/>
                  </a:cubicBezTo>
                  <a:cubicBezTo>
                    <a:pt x="20457" y="2421540"/>
                    <a:pt x="25903" y="2418581"/>
                    <a:pt x="26339" y="2433518"/>
                  </a:cubicBezTo>
                  <a:cubicBezTo>
                    <a:pt x="52224" y="2433685"/>
                    <a:pt x="66090" y="2433928"/>
                    <a:pt x="95268" y="2434044"/>
                  </a:cubicBezTo>
                  <a:cubicBezTo>
                    <a:pt x="95281" y="2434530"/>
                    <a:pt x="98062" y="2548613"/>
                    <a:pt x="100407" y="2667307"/>
                  </a:cubicBezTo>
                  <a:cubicBezTo>
                    <a:pt x="69370" y="2667064"/>
                    <a:pt x="56030" y="2666500"/>
                    <a:pt x="31875" y="2666090"/>
                  </a:cubicBezTo>
                  <a:cubicBezTo>
                    <a:pt x="32144" y="2681143"/>
                    <a:pt x="27735" y="2677876"/>
                    <a:pt x="53442" y="2678453"/>
                  </a:cubicBezTo>
                  <a:cubicBezTo>
                    <a:pt x="113709" y="2679836"/>
                    <a:pt x="100369" y="2636356"/>
                    <a:pt x="104726" y="2912306"/>
                  </a:cubicBezTo>
                  <a:cubicBezTo>
                    <a:pt x="75021" y="2912242"/>
                    <a:pt x="63552" y="2912088"/>
                    <a:pt x="35373" y="2911934"/>
                  </a:cubicBezTo>
                  <a:cubicBezTo>
                    <a:pt x="35540" y="2926949"/>
                    <a:pt x="31887" y="2923823"/>
                    <a:pt x="53506" y="2923964"/>
                  </a:cubicBezTo>
                  <a:cubicBezTo>
                    <a:pt x="124768" y="2924451"/>
                    <a:pt x="102009" y="2888400"/>
                    <a:pt x="105981" y="3135167"/>
                  </a:cubicBezTo>
                  <a:cubicBezTo>
                    <a:pt x="106391" y="3161891"/>
                    <a:pt x="119155" y="3155204"/>
                    <a:pt x="37359" y="3155229"/>
                  </a:cubicBezTo>
                  <a:cubicBezTo>
                    <a:pt x="37449" y="3171089"/>
                    <a:pt x="24916" y="3167118"/>
                    <a:pt x="106481" y="3167105"/>
                  </a:cubicBezTo>
                  <a:cubicBezTo>
                    <a:pt x="106507" y="3168348"/>
                    <a:pt x="109249" y="3339785"/>
                    <a:pt x="110723" y="3402137"/>
                  </a:cubicBezTo>
                  <a:cubicBezTo>
                    <a:pt x="76380" y="3401957"/>
                    <a:pt x="58670" y="3401304"/>
                    <a:pt x="38320" y="3400868"/>
                  </a:cubicBezTo>
                  <a:cubicBezTo>
                    <a:pt x="38359" y="3415178"/>
                    <a:pt x="23763" y="3413603"/>
                    <a:pt x="111005" y="3414038"/>
                  </a:cubicBezTo>
                  <a:cubicBezTo>
                    <a:pt x="111030" y="3415178"/>
                    <a:pt x="115580" y="3645214"/>
                    <a:pt x="115592" y="3646149"/>
                  </a:cubicBezTo>
                  <a:cubicBezTo>
                    <a:pt x="77866" y="3646213"/>
                    <a:pt x="61092" y="3646495"/>
                    <a:pt x="38859" y="3646700"/>
                  </a:cubicBezTo>
                  <a:cubicBezTo>
                    <a:pt x="38884" y="3661663"/>
                    <a:pt x="35886" y="3658640"/>
                    <a:pt x="53608" y="3658448"/>
                  </a:cubicBezTo>
                  <a:cubicBezTo>
                    <a:pt x="122602" y="3657704"/>
                    <a:pt x="115785" y="3657513"/>
                    <a:pt x="115823" y="3659767"/>
                  </a:cubicBezTo>
                  <a:cubicBezTo>
                    <a:pt x="117079" y="3739759"/>
                    <a:pt x="119475" y="3821084"/>
                    <a:pt x="119757" y="3890033"/>
                  </a:cubicBezTo>
                  <a:cubicBezTo>
                    <a:pt x="23725" y="3890123"/>
                    <a:pt x="39474" y="3887650"/>
                    <a:pt x="39525" y="3902472"/>
                  </a:cubicBezTo>
                  <a:cubicBezTo>
                    <a:pt x="62463" y="3902268"/>
                    <a:pt x="79071" y="3901973"/>
                    <a:pt x="119796" y="3901922"/>
                  </a:cubicBezTo>
                  <a:cubicBezTo>
                    <a:pt x="119988" y="4048186"/>
                    <a:pt x="121820" y="4066288"/>
                    <a:pt x="123422" y="4134071"/>
                  </a:cubicBezTo>
                  <a:cubicBezTo>
                    <a:pt x="82403" y="4134109"/>
                    <a:pt x="65500" y="4134481"/>
                    <a:pt x="40858" y="4134814"/>
                  </a:cubicBezTo>
                  <a:cubicBezTo>
                    <a:pt x="40973" y="4149111"/>
                    <a:pt x="37731" y="4146766"/>
                    <a:pt x="53621" y="4146536"/>
                  </a:cubicBezTo>
                  <a:cubicBezTo>
                    <a:pt x="145181" y="4145178"/>
                    <a:pt x="121641" y="4103081"/>
                    <a:pt x="125639" y="4359417"/>
                  </a:cubicBezTo>
                  <a:cubicBezTo>
                    <a:pt x="126075" y="4387422"/>
                    <a:pt x="139774" y="4380428"/>
                    <a:pt x="53531" y="4380671"/>
                  </a:cubicBezTo>
                  <a:cubicBezTo>
                    <a:pt x="41345" y="4380697"/>
                    <a:pt x="43433" y="4377635"/>
                    <a:pt x="43651" y="4392611"/>
                  </a:cubicBezTo>
                  <a:cubicBezTo>
                    <a:pt x="65128" y="4392572"/>
                    <a:pt x="80250" y="4392483"/>
                    <a:pt x="126139" y="4392483"/>
                  </a:cubicBezTo>
                  <a:cubicBezTo>
                    <a:pt x="126792" y="4439705"/>
                    <a:pt x="127484" y="4529138"/>
                    <a:pt x="129637" y="4623825"/>
                  </a:cubicBezTo>
                  <a:cubicBezTo>
                    <a:pt x="89412" y="4623838"/>
                    <a:pt x="73509" y="4624222"/>
                    <a:pt x="48021" y="4624735"/>
                  </a:cubicBezTo>
                  <a:cubicBezTo>
                    <a:pt x="48418" y="4641517"/>
                    <a:pt x="35437" y="4635727"/>
                    <a:pt x="129881" y="4635714"/>
                  </a:cubicBezTo>
                  <a:cubicBezTo>
                    <a:pt x="129906" y="4636675"/>
                    <a:pt x="134443" y="4869298"/>
                    <a:pt x="134468" y="4870361"/>
                  </a:cubicBezTo>
                  <a:cubicBezTo>
                    <a:pt x="100394" y="4870399"/>
                    <a:pt x="81326" y="4870092"/>
                    <a:pt x="54992" y="4869490"/>
                  </a:cubicBezTo>
                  <a:cubicBezTo>
                    <a:pt x="55479" y="4884286"/>
                    <a:pt x="42357" y="4882262"/>
                    <a:pt x="130406" y="4882262"/>
                  </a:cubicBezTo>
                  <a:cubicBezTo>
                    <a:pt x="135442" y="4882262"/>
                    <a:pt x="134661" y="4881737"/>
                    <a:pt x="134686" y="4883915"/>
                  </a:cubicBezTo>
                  <a:cubicBezTo>
                    <a:pt x="138684" y="5143313"/>
                    <a:pt x="141068" y="5115411"/>
                    <a:pt x="130406" y="5115411"/>
                  </a:cubicBezTo>
                  <a:cubicBezTo>
                    <a:pt x="51596" y="5115411"/>
                    <a:pt x="63040" y="5112029"/>
                    <a:pt x="63552" y="5127389"/>
                  </a:cubicBezTo>
                  <a:cubicBezTo>
                    <a:pt x="83402" y="5127338"/>
                    <a:pt x="101278" y="5127312"/>
                    <a:pt x="138454" y="5127312"/>
                  </a:cubicBezTo>
                  <a:cubicBezTo>
                    <a:pt x="142208" y="5290346"/>
                    <a:pt x="141158" y="5291794"/>
                    <a:pt x="141785" y="5358398"/>
                  </a:cubicBezTo>
                  <a:cubicBezTo>
                    <a:pt x="111351" y="5358308"/>
                    <a:pt x="89284" y="5358526"/>
                    <a:pt x="71241" y="5358846"/>
                  </a:cubicBezTo>
                  <a:cubicBezTo>
                    <a:pt x="71766" y="5374502"/>
                    <a:pt x="61361" y="5370274"/>
                    <a:pt x="130419" y="5370274"/>
                  </a:cubicBezTo>
                  <a:cubicBezTo>
                    <a:pt x="146206" y="5370274"/>
                    <a:pt x="141619" y="5343435"/>
                    <a:pt x="145374" y="5583629"/>
                  </a:cubicBezTo>
                  <a:cubicBezTo>
                    <a:pt x="145784" y="5609046"/>
                    <a:pt x="149679" y="5604704"/>
                    <a:pt x="130419" y="5604704"/>
                  </a:cubicBezTo>
                  <a:cubicBezTo>
                    <a:pt x="69242" y="5604704"/>
                    <a:pt x="79250" y="5600066"/>
                    <a:pt x="79788" y="5616272"/>
                  </a:cubicBezTo>
                  <a:cubicBezTo>
                    <a:pt x="101445" y="5616592"/>
                    <a:pt x="124050" y="5616644"/>
                    <a:pt x="145925" y="5616579"/>
                  </a:cubicBezTo>
                  <a:cubicBezTo>
                    <a:pt x="150346" y="5886098"/>
                    <a:pt x="156638" y="5850125"/>
                    <a:pt x="130419" y="5850125"/>
                  </a:cubicBezTo>
                  <a:cubicBezTo>
                    <a:pt x="79494" y="5850125"/>
                    <a:pt x="87426" y="5846256"/>
                    <a:pt x="87938" y="5862039"/>
                  </a:cubicBezTo>
                  <a:cubicBezTo>
                    <a:pt x="109505" y="5862001"/>
                    <a:pt x="128407" y="5862014"/>
                    <a:pt x="149090" y="5862014"/>
                  </a:cubicBezTo>
                  <a:cubicBezTo>
                    <a:pt x="149256" y="5903803"/>
                    <a:pt x="150128" y="5954702"/>
                    <a:pt x="151127" y="6011634"/>
                  </a:cubicBezTo>
                  <a:cubicBezTo>
                    <a:pt x="167389" y="6011506"/>
                    <a:pt x="160277" y="6030889"/>
                    <a:pt x="159585" y="5862014"/>
                  </a:cubicBezTo>
                  <a:lnTo>
                    <a:pt x="362440" y="5862026"/>
                  </a:lnTo>
                  <a:cubicBezTo>
                    <a:pt x="363311" y="5924006"/>
                    <a:pt x="363862" y="5966245"/>
                    <a:pt x="365387" y="6009930"/>
                  </a:cubicBezTo>
                  <a:cubicBezTo>
                    <a:pt x="380765" y="6009802"/>
                    <a:pt x="375267" y="6029967"/>
                    <a:pt x="372948" y="5862026"/>
                  </a:cubicBezTo>
                  <a:cubicBezTo>
                    <a:pt x="545727" y="5862039"/>
                    <a:pt x="498813" y="5860502"/>
                    <a:pt x="576649" y="5860220"/>
                  </a:cubicBezTo>
                  <a:cubicBezTo>
                    <a:pt x="578007" y="5916602"/>
                    <a:pt x="578148" y="5947374"/>
                    <a:pt x="579430" y="6008239"/>
                  </a:cubicBezTo>
                  <a:cubicBezTo>
                    <a:pt x="593487" y="6008124"/>
                    <a:pt x="589938" y="6019897"/>
                    <a:pt x="588579" y="5933576"/>
                  </a:cubicBezTo>
                  <a:cubicBezTo>
                    <a:pt x="587285" y="5851547"/>
                    <a:pt x="585517" y="5860194"/>
                    <a:pt x="591322" y="5860194"/>
                  </a:cubicBezTo>
                  <a:cubicBezTo>
                    <a:pt x="666005" y="5860194"/>
                    <a:pt x="667504" y="5861463"/>
                    <a:pt x="744943" y="5861463"/>
                  </a:cubicBezTo>
                  <a:cubicBezTo>
                    <a:pt x="802352" y="5861476"/>
                    <a:pt x="789358" y="5846922"/>
                    <a:pt x="790717" y="5933807"/>
                  </a:cubicBezTo>
                  <a:cubicBezTo>
                    <a:pt x="792024" y="6017629"/>
                    <a:pt x="789499" y="6006612"/>
                    <a:pt x="802955" y="6006497"/>
                  </a:cubicBezTo>
                  <a:cubicBezTo>
                    <a:pt x="801404" y="5961120"/>
                    <a:pt x="800584" y="5903278"/>
                    <a:pt x="800571" y="5861476"/>
                  </a:cubicBezTo>
                  <a:cubicBezTo>
                    <a:pt x="886121" y="5861501"/>
                    <a:pt x="926500" y="5861617"/>
                    <a:pt x="975516" y="5861219"/>
                  </a:cubicBezTo>
                  <a:cubicBezTo>
                    <a:pt x="1010256" y="5860938"/>
                    <a:pt x="1002798" y="5846525"/>
                    <a:pt x="1004157" y="5933794"/>
                  </a:cubicBezTo>
                  <a:cubicBezTo>
                    <a:pt x="1005438" y="6015708"/>
                    <a:pt x="1001901" y="6004934"/>
                    <a:pt x="1015844" y="6004831"/>
                  </a:cubicBezTo>
                  <a:cubicBezTo>
                    <a:pt x="1014947" y="5954215"/>
                    <a:pt x="1014152" y="5903060"/>
                    <a:pt x="1013575" y="5860976"/>
                  </a:cubicBezTo>
                  <a:cubicBezTo>
                    <a:pt x="1074829" y="5860745"/>
                    <a:pt x="1123986" y="5861130"/>
                    <a:pt x="1217494" y="5861091"/>
                  </a:cubicBezTo>
                  <a:cubicBezTo>
                    <a:pt x="1217686" y="5905661"/>
                    <a:pt x="1218647" y="5963567"/>
                    <a:pt x="1219609" y="6003256"/>
                  </a:cubicBezTo>
                  <a:cubicBezTo>
                    <a:pt x="1235960" y="6003140"/>
                    <a:pt x="1228643" y="6021678"/>
                    <a:pt x="1228002" y="5861066"/>
                  </a:cubicBezTo>
                  <a:cubicBezTo>
                    <a:pt x="1228950" y="5861066"/>
                    <a:pt x="1429384" y="5860182"/>
                    <a:pt x="1430409" y="5860169"/>
                  </a:cubicBezTo>
                  <a:cubicBezTo>
                    <a:pt x="1431729" y="5930310"/>
                    <a:pt x="1431818" y="5952255"/>
                    <a:pt x="1432946" y="6001590"/>
                  </a:cubicBezTo>
                  <a:cubicBezTo>
                    <a:pt x="1447567" y="6001488"/>
                    <a:pt x="1443890" y="6021909"/>
                    <a:pt x="1440929" y="5860105"/>
                  </a:cubicBezTo>
                  <a:cubicBezTo>
                    <a:pt x="1584081" y="5859131"/>
                    <a:pt x="1572369" y="5861002"/>
                    <a:pt x="1645143" y="5861347"/>
                  </a:cubicBezTo>
                  <a:cubicBezTo>
                    <a:pt x="1646578" y="5905136"/>
                    <a:pt x="1647373" y="5958801"/>
                    <a:pt x="1647578" y="5999938"/>
                  </a:cubicBezTo>
                  <a:cubicBezTo>
                    <a:pt x="1661225" y="5999835"/>
                    <a:pt x="1658560" y="6010865"/>
                    <a:pt x="1657355" y="5933576"/>
                  </a:cubicBezTo>
                  <a:cubicBezTo>
                    <a:pt x="1656048" y="5850420"/>
                    <a:pt x="1651332" y="5861411"/>
                    <a:pt x="1667094" y="5861411"/>
                  </a:cubicBezTo>
                  <a:cubicBezTo>
                    <a:pt x="1805223" y="5861527"/>
                    <a:pt x="1828738" y="5861591"/>
                    <a:pt x="1858583" y="5861463"/>
                  </a:cubicBezTo>
                  <a:cubicBezTo>
                    <a:pt x="1859506" y="5919510"/>
                    <a:pt x="1860198" y="5958507"/>
                    <a:pt x="1860569" y="5998310"/>
                  </a:cubicBezTo>
                  <a:cubicBezTo>
                    <a:pt x="1874217" y="5998208"/>
                    <a:pt x="1871410" y="6009110"/>
                    <a:pt x="1870231" y="5933576"/>
                  </a:cubicBezTo>
                  <a:cubicBezTo>
                    <a:pt x="1868886" y="5848895"/>
                    <a:pt x="1859531" y="5861540"/>
                    <a:pt x="1897732" y="5861181"/>
                  </a:cubicBezTo>
                  <a:cubicBezTo>
                    <a:pt x="1971121" y="5860489"/>
                    <a:pt x="2013101" y="5860796"/>
                    <a:pt x="2051366" y="5861360"/>
                  </a:cubicBezTo>
                  <a:cubicBezTo>
                    <a:pt x="2078123" y="5861757"/>
                    <a:pt x="2071075" y="5848075"/>
                    <a:pt x="2072420" y="5933807"/>
                  </a:cubicBezTo>
                  <a:cubicBezTo>
                    <a:pt x="2073573" y="6007470"/>
                    <a:pt x="2070729" y="5996696"/>
                    <a:pt x="2084184" y="5996594"/>
                  </a:cubicBezTo>
                  <a:cubicBezTo>
                    <a:pt x="2083236" y="5960210"/>
                    <a:pt x="2082287" y="5905379"/>
                    <a:pt x="2082313" y="5861745"/>
                  </a:cubicBezTo>
                  <a:cubicBezTo>
                    <a:pt x="2200861" y="5862808"/>
                    <a:pt x="2191942" y="5859887"/>
                    <a:pt x="2284758" y="5859887"/>
                  </a:cubicBezTo>
                  <a:cubicBezTo>
                    <a:pt x="2284938" y="5902868"/>
                    <a:pt x="2285834" y="5958276"/>
                    <a:pt x="2286693" y="5995044"/>
                  </a:cubicBezTo>
                  <a:cubicBezTo>
                    <a:pt x="2302763" y="5994916"/>
                    <a:pt x="2295894" y="6013658"/>
                    <a:pt x="2295266" y="5859900"/>
                  </a:cubicBezTo>
                  <a:cubicBezTo>
                    <a:pt x="2315206" y="5859925"/>
                    <a:pt x="2231885" y="5859567"/>
                    <a:pt x="2499428" y="5860861"/>
                  </a:cubicBezTo>
                  <a:cubicBezTo>
                    <a:pt x="2500197" y="5898692"/>
                    <a:pt x="2501158" y="5954817"/>
                    <a:pt x="2501440" y="5993404"/>
                  </a:cubicBezTo>
                  <a:cubicBezTo>
                    <a:pt x="2515164" y="5993301"/>
                    <a:pt x="2512307" y="6003678"/>
                    <a:pt x="2511218" y="5933589"/>
                  </a:cubicBezTo>
                  <a:cubicBezTo>
                    <a:pt x="2509962" y="5852854"/>
                    <a:pt x="2508744" y="5860912"/>
                    <a:pt x="2512538" y="5860925"/>
                  </a:cubicBezTo>
                  <a:cubicBezTo>
                    <a:pt x="2753926" y="5862219"/>
                    <a:pt x="2712497" y="5838492"/>
                    <a:pt x="2714022" y="5933794"/>
                  </a:cubicBezTo>
                  <a:cubicBezTo>
                    <a:pt x="2715072" y="6001449"/>
                    <a:pt x="2711779" y="5991790"/>
                    <a:pt x="2725529" y="5991687"/>
                  </a:cubicBezTo>
                  <a:cubicBezTo>
                    <a:pt x="2724440" y="5935498"/>
                    <a:pt x="2724350" y="5914898"/>
                    <a:pt x="2723171" y="5860233"/>
                  </a:cubicBezTo>
                  <a:cubicBezTo>
                    <a:pt x="2819921" y="5859990"/>
                    <a:pt x="2815167" y="5861719"/>
                    <a:pt x="2926154" y="5861463"/>
                  </a:cubicBezTo>
                  <a:cubicBezTo>
                    <a:pt x="2927410" y="5918216"/>
                    <a:pt x="2927436" y="5938470"/>
                    <a:pt x="2928499" y="5990124"/>
                  </a:cubicBezTo>
                  <a:cubicBezTo>
                    <a:pt x="2942352" y="5990022"/>
                    <a:pt x="2939059" y="5999502"/>
                    <a:pt x="2937995" y="5933589"/>
                  </a:cubicBezTo>
                  <a:cubicBezTo>
                    <a:pt x="2936650" y="5846948"/>
                    <a:pt x="2926846" y="5861553"/>
                    <a:pt x="2973709" y="5861245"/>
                  </a:cubicBezTo>
                  <a:cubicBezTo>
                    <a:pt x="3019176" y="5860938"/>
                    <a:pt x="3056338" y="5860809"/>
                    <a:pt x="3127421" y="5861194"/>
                  </a:cubicBezTo>
                  <a:cubicBezTo>
                    <a:pt x="3144579" y="5861284"/>
                    <a:pt x="3139787" y="5848344"/>
                    <a:pt x="3141145" y="5933807"/>
                  </a:cubicBezTo>
                  <a:cubicBezTo>
                    <a:pt x="3142209" y="5999425"/>
                    <a:pt x="3138531" y="5988523"/>
                    <a:pt x="3152524" y="5988420"/>
                  </a:cubicBezTo>
                  <a:cubicBezTo>
                    <a:pt x="3151794" y="5943556"/>
                    <a:pt x="3151115" y="5904572"/>
                    <a:pt x="3150666" y="5861309"/>
                  </a:cubicBezTo>
                  <a:cubicBezTo>
                    <a:pt x="3298662" y="5861886"/>
                    <a:pt x="3258322" y="5860143"/>
                    <a:pt x="3353227" y="5860067"/>
                  </a:cubicBezTo>
                  <a:cubicBezTo>
                    <a:pt x="3355123" y="6006561"/>
                    <a:pt x="3351150" y="5986883"/>
                    <a:pt x="3365759" y="5986768"/>
                  </a:cubicBezTo>
                  <a:cubicBezTo>
                    <a:pt x="3364952" y="5949257"/>
                    <a:pt x="3364234" y="5898025"/>
                    <a:pt x="3363747" y="5860067"/>
                  </a:cubicBezTo>
                  <a:cubicBezTo>
                    <a:pt x="3430947" y="5860092"/>
                    <a:pt x="3417914" y="5860643"/>
                    <a:pt x="3566948" y="5860592"/>
                  </a:cubicBezTo>
                  <a:cubicBezTo>
                    <a:pt x="3569127" y="6004357"/>
                    <a:pt x="3564513" y="5985153"/>
                    <a:pt x="3579430" y="5985026"/>
                  </a:cubicBezTo>
                  <a:cubicBezTo>
                    <a:pt x="3578700" y="5946579"/>
                    <a:pt x="3578238" y="5913655"/>
                    <a:pt x="3577443" y="5860579"/>
                  </a:cubicBezTo>
                  <a:cubicBezTo>
                    <a:pt x="3678166" y="5860540"/>
                    <a:pt x="3701245" y="5860592"/>
                    <a:pt x="3742649" y="5860374"/>
                  </a:cubicBezTo>
                  <a:cubicBezTo>
                    <a:pt x="3790294" y="5860118"/>
                    <a:pt x="3779133" y="5845500"/>
                    <a:pt x="3780504" y="5933833"/>
                  </a:cubicBezTo>
                  <a:cubicBezTo>
                    <a:pt x="3781414" y="5992405"/>
                    <a:pt x="3778095" y="5983347"/>
                    <a:pt x="3791909" y="5983232"/>
                  </a:cubicBezTo>
                  <a:cubicBezTo>
                    <a:pt x="3788820" y="5840850"/>
                    <a:pt x="3781824" y="5860207"/>
                    <a:pt x="3819601" y="5860207"/>
                  </a:cubicBezTo>
                  <a:close/>
                  <a:moveTo>
                    <a:pt x="3766216" y="4883966"/>
                  </a:moveTo>
                  <a:cubicBezTo>
                    <a:pt x="3770303" y="5151538"/>
                    <a:pt x="3778005" y="5114988"/>
                    <a:pt x="3742662" y="5114745"/>
                  </a:cubicBezTo>
                  <a:cubicBezTo>
                    <a:pt x="3529030" y="5113297"/>
                    <a:pt x="3565488" y="5128926"/>
                    <a:pt x="3564398" y="5058709"/>
                  </a:cubicBezTo>
                  <a:cubicBezTo>
                    <a:pt x="3561079" y="4846263"/>
                    <a:pt x="3551699" y="4881225"/>
                    <a:pt x="3588644" y="4881929"/>
                  </a:cubicBezTo>
                  <a:cubicBezTo>
                    <a:pt x="3719852" y="4884402"/>
                    <a:pt x="3766151" y="4880354"/>
                    <a:pt x="3766216" y="4883966"/>
                  </a:cubicBezTo>
                  <a:close/>
                  <a:moveTo>
                    <a:pt x="3765985" y="4870528"/>
                  </a:moveTo>
                  <a:cubicBezTo>
                    <a:pt x="3591066" y="4870950"/>
                    <a:pt x="3655523" y="4870797"/>
                    <a:pt x="3561861" y="4869592"/>
                  </a:cubicBezTo>
                  <a:cubicBezTo>
                    <a:pt x="3560913" y="4802411"/>
                    <a:pt x="3561605" y="4717794"/>
                    <a:pt x="3558568" y="4635765"/>
                  </a:cubicBezTo>
                  <a:cubicBezTo>
                    <a:pt x="3736332" y="4635854"/>
                    <a:pt x="3684394" y="4635714"/>
                    <a:pt x="3761500" y="4636828"/>
                  </a:cubicBezTo>
                  <a:cubicBezTo>
                    <a:pt x="3761999" y="4749104"/>
                    <a:pt x="3764690" y="4796210"/>
                    <a:pt x="3765985" y="4870528"/>
                  </a:cubicBezTo>
                  <a:close/>
                  <a:moveTo>
                    <a:pt x="3761461" y="4624901"/>
                  </a:moveTo>
                  <a:cubicBezTo>
                    <a:pt x="3549674" y="4621724"/>
                    <a:pt x="3558234" y="4626938"/>
                    <a:pt x="3558030" y="4621275"/>
                  </a:cubicBezTo>
                  <a:cubicBezTo>
                    <a:pt x="3555671" y="4561384"/>
                    <a:pt x="3555031" y="4508500"/>
                    <a:pt x="3554762" y="4446712"/>
                  </a:cubicBezTo>
                  <a:cubicBezTo>
                    <a:pt x="3554480" y="4380607"/>
                    <a:pt x="3545228" y="4391727"/>
                    <a:pt x="3588720" y="4391612"/>
                  </a:cubicBezTo>
                  <a:cubicBezTo>
                    <a:pt x="3650384" y="4391445"/>
                    <a:pt x="3693736" y="4391343"/>
                    <a:pt x="3742560" y="4392124"/>
                  </a:cubicBezTo>
                  <a:cubicBezTo>
                    <a:pt x="3763460" y="4392470"/>
                    <a:pt x="3760385" y="4359687"/>
                    <a:pt x="3761461" y="4624901"/>
                  </a:cubicBezTo>
                  <a:close/>
                  <a:moveTo>
                    <a:pt x="1640927" y="4883761"/>
                  </a:moveTo>
                  <a:cubicBezTo>
                    <a:pt x="1640863" y="4880174"/>
                    <a:pt x="1617361" y="4879367"/>
                    <a:pt x="1843654" y="4880674"/>
                  </a:cubicBezTo>
                  <a:cubicBezTo>
                    <a:pt x="1845205" y="4970390"/>
                    <a:pt x="1843821" y="5010129"/>
                    <a:pt x="1846486" y="5114681"/>
                  </a:cubicBezTo>
                  <a:cubicBezTo>
                    <a:pt x="1732385" y="5114783"/>
                    <a:pt x="1706205" y="5116320"/>
                    <a:pt x="1642695" y="5115744"/>
                  </a:cubicBezTo>
                  <a:cubicBezTo>
                    <a:pt x="1639838" y="4955555"/>
                    <a:pt x="1642452" y="4981586"/>
                    <a:pt x="1640927" y="4883761"/>
                  </a:cubicBezTo>
                  <a:close/>
                  <a:moveTo>
                    <a:pt x="354982" y="4637417"/>
                  </a:moveTo>
                  <a:cubicBezTo>
                    <a:pt x="562719" y="4637417"/>
                    <a:pt x="468750" y="4636828"/>
                    <a:pt x="557465" y="4636187"/>
                  </a:cubicBezTo>
                  <a:cubicBezTo>
                    <a:pt x="557645" y="4686228"/>
                    <a:pt x="558414" y="4709403"/>
                    <a:pt x="559413" y="4796543"/>
                  </a:cubicBezTo>
                  <a:cubicBezTo>
                    <a:pt x="560528" y="4893677"/>
                    <a:pt x="601612" y="4867632"/>
                    <a:pt x="360825" y="4868939"/>
                  </a:cubicBezTo>
                  <a:cubicBezTo>
                    <a:pt x="351830" y="4868990"/>
                    <a:pt x="361710" y="4860996"/>
                    <a:pt x="354982" y="4637417"/>
                  </a:cubicBezTo>
                  <a:close/>
                  <a:moveTo>
                    <a:pt x="343910" y="3902076"/>
                  </a:moveTo>
                  <a:cubicBezTo>
                    <a:pt x="431754" y="3903382"/>
                    <a:pt x="407163" y="3903139"/>
                    <a:pt x="545420" y="3902703"/>
                  </a:cubicBezTo>
                  <a:cubicBezTo>
                    <a:pt x="550430" y="4144345"/>
                    <a:pt x="543920" y="3861413"/>
                    <a:pt x="550430" y="4134430"/>
                  </a:cubicBezTo>
                  <a:cubicBezTo>
                    <a:pt x="477515" y="4135390"/>
                    <a:pt x="522187" y="4136684"/>
                    <a:pt x="346319" y="4135839"/>
                  </a:cubicBezTo>
                  <a:cubicBezTo>
                    <a:pt x="345858" y="4047314"/>
                    <a:pt x="347767" y="4113817"/>
                    <a:pt x="343910" y="3902076"/>
                  </a:cubicBezTo>
                  <a:close/>
                  <a:moveTo>
                    <a:pt x="329519" y="2960168"/>
                  </a:moveTo>
                  <a:cubicBezTo>
                    <a:pt x="328750" y="2910564"/>
                    <a:pt x="295971" y="2924643"/>
                    <a:pt x="514511" y="2923170"/>
                  </a:cubicBezTo>
                  <a:cubicBezTo>
                    <a:pt x="538730" y="2923016"/>
                    <a:pt x="529440" y="2891244"/>
                    <a:pt x="533259" y="3135257"/>
                  </a:cubicBezTo>
                  <a:cubicBezTo>
                    <a:pt x="533669" y="3160648"/>
                    <a:pt x="561656" y="3157548"/>
                    <a:pt x="360877" y="3155396"/>
                  </a:cubicBezTo>
                  <a:cubicBezTo>
                    <a:pt x="318294" y="3154922"/>
                    <a:pt x="333056" y="3186258"/>
                    <a:pt x="329519" y="2960168"/>
                  </a:cubicBezTo>
                  <a:close/>
                  <a:moveTo>
                    <a:pt x="309618" y="1736469"/>
                  </a:moveTo>
                  <a:cubicBezTo>
                    <a:pt x="308888" y="1689734"/>
                    <a:pt x="271456" y="1697728"/>
                    <a:pt x="511961" y="1699649"/>
                  </a:cubicBezTo>
                  <a:cubicBezTo>
                    <a:pt x="516164" y="1949542"/>
                    <a:pt x="515741" y="1932567"/>
                    <a:pt x="514588" y="1932542"/>
                  </a:cubicBezTo>
                  <a:cubicBezTo>
                    <a:pt x="282695" y="1927866"/>
                    <a:pt x="311476" y="1946736"/>
                    <a:pt x="310913" y="1911263"/>
                  </a:cubicBezTo>
                  <a:cubicBezTo>
                    <a:pt x="309567" y="1822418"/>
                    <a:pt x="311002" y="1822918"/>
                    <a:pt x="309618" y="1736469"/>
                  </a:cubicBezTo>
                  <a:close/>
                  <a:moveTo>
                    <a:pt x="504900" y="1209422"/>
                  </a:moveTo>
                  <a:cubicBezTo>
                    <a:pt x="505169" y="1226140"/>
                    <a:pt x="508129" y="1441712"/>
                    <a:pt x="508129" y="1442621"/>
                  </a:cubicBezTo>
                  <a:cubicBezTo>
                    <a:pt x="265459" y="1438227"/>
                    <a:pt x="305838" y="1462043"/>
                    <a:pt x="304672" y="1386868"/>
                  </a:cubicBezTo>
                  <a:cubicBezTo>
                    <a:pt x="303301" y="1299240"/>
                    <a:pt x="301942" y="1299471"/>
                    <a:pt x="300571" y="1212202"/>
                  </a:cubicBezTo>
                  <a:cubicBezTo>
                    <a:pt x="300456" y="1205117"/>
                    <a:pt x="289935" y="1210959"/>
                    <a:pt x="504900" y="1209422"/>
                  </a:cubicBezTo>
                  <a:close/>
                  <a:moveTo>
                    <a:pt x="300328" y="1196918"/>
                  </a:moveTo>
                  <a:cubicBezTo>
                    <a:pt x="298521" y="1083668"/>
                    <a:pt x="296957" y="1025301"/>
                    <a:pt x="297047" y="965384"/>
                  </a:cubicBezTo>
                  <a:cubicBezTo>
                    <a:pt x="373448" y="965448"/>
                    <a:pt x="369437" y="966101"/>
                    <a:pt x="500082" y="965858"/>
                  </a:cubicBezTo>
                  <a:cubicBezTo>
                    <a:pt x="500274" y="1081080"/>
                    <a:pt x="503196" y="1113095"/>
                    <a:pt x="504708" y="1197507"/>
                  </a:cubicBezTo>
                  <a:cubicBezTo>
                    <a:pt x="395104" y="1198327"/>
                    <a:pt x="369193" y="1197046"/>
                    <a:pt x="300328" y="1196918"/>
                  </a:cubicBezTo>
                  <a:close/>
                  <a:moveTo>
                    <a:pt x="508257" y="1454523"/>
                  </a:moveTo>
                  <a:cubicBezTo>
                    <a:pt x="509513" y="1574947"/>
                    <a:pt x="510282" y="1602516"/>
                    <a:pt x="511756" y="1687761"/>
                  </a:cubicBezTo>
                  <a:cubicBezTo>
                    <a:pt x="461151" y="1687364"/>
                    <a:pt x="410969" y="1687415"/>
                    <a:pt x="360813" y="1687684"/>
                  </a:cubicBezTo>
                  <a:cubicBezTo>
                    <a:pt x="295022" y="1688043"/>
                    <a:pt x="308772" y="1728628"/>
                    <a:pt x="305851" y="1474290"/>
                  </a:cubicBezTo>
                  <a:cubicBezTo>
                    <a:pt x="305543" y="1447259"/>
                    <a:pt x="273084" y="1450423"/>
                    <a:pt x="508257" y="1454523"/>
                  </a:cubicBezTo>
                  <a:close/>
                  <a:moveTo>
                    <a:pt x="2214534" y="1387085"/>
                  </a:moveTo>
                  <a:cubicBezTo>
                    <a:pt x="2215675" y="1459955"/>
                    <a:pt x="2249672" y="1439444"/>
                    <a:pt x="2051378" y="1441827"/>
                  </a:cubicBezTo>
                  <a:cubicBezTo>
                    <a:pt x="2003811" y="1442403"/>
                    <a:pt x="2014101" y="1453101"/>
                    <a:pt x="2013063" y="1386855"/>
                  </a:cubicBezTo>
                  <a:cubicBezTo>
                    <a:pt x="2011692" y="1299381"/>
                    <a:pt x="2010141" y="1299317"/>
                    <a:pt x="2008783" y="1212189"/>
                  </a:cubicBezTo>
                  <a:cubicBezTo>
                    <a:pt x="2008680" y="1205681"/>
                    <a:pt x="1996212" y="1211907"/>
                    <a:pt x="2205180" y="1209652"/>
                  </a:cubicBezTo>
                  <a:cubicBezTo>
                    <a:pt x="2219891" y="1209498"/>
                    <a:pt x="2211446" y="1189782"/>
                    <a:pt x="2214534" y="1387085"/>
                  </a:cubicBezTo>
                  <a:close/>
                  <a:moveTo>
                    <a:pt x="2428961" y="1441929"/>
                  </a:moveTo>
                  <a:cubicBezTo>
                    <a:pt x="2366349" y="1441904"/>
                    <a:pt x="2443903" y="1441840"/>
                    <a:pt x="2226106" y="1441494"/>
                  </a:cubicBezTo>
                  <a:cubicBezTo>
                    <a:pt x="2223030" y="1319635"/>
                    <a:pt x="2225657" y="1309860"/>
                    <a:pt x="2224068" y="1209460"/>
                  </a:cubicBezTo>
                  <a:cubicBezTo>
                    <a:pt x="2345269" y="1208320"/>
                    <a:pt x="2427179" y="1211215"/>
                    <a:pt x="2427192" y="1212342"/>
                  </a:cubicBezTo>
                  <a:cubicBezTo>
                    <a:pt x="2428704" y="1308669"/>
                    <a:pt x="2425642" y="1323517"/>
                    <a:pt x="2428961" y="1441929"/>
                  </a:cubicBezTo>
                  <a:close/>
                  <a:moveTo>
                    <a:pt x="3279491" y="1197712"/>
                  </a:moveTo>
                  <a:cubicBezTo>
                    <a:pt x="3034912" y="1197802"/>
                    <a:pt x="3077303" y="1211433"/>
                    <a:pt x="3076572" y="1124843"/>
                  </a:cubicBezTo>
                  <a:cubicBezTo>
                    <a:pt x="3076188" y="1072535"/>
                    <a:pt x="3075265" y="1013669"/>
                    <a:pt x="3074201" y="964987"/>
                  </a:cubicBezTo>
                  <a:cubicBezTo>
                    <a:pt x="3129612" y="964705"/>
                    <a:pt x="3191494" y="961950"/>
                    <a:pt x="3276903" y="964487"/>
                  </a:cubicBezTo>
                  <a:cubicBezTo>
                    <a:pt x="3280529" y="1059186"/>
                    <a:pt x="3278659" y="1133093"/>
                    <a:pt x="3279491" y="1197712"/>
                  </a:cubicBezTo>
                  <a:close/>
                  <a:moveTo>
                    <a:pt x="3285540" y="1561879"/>
                  </a:moveTo>
                  <a:cubicBezTo>
                    <a:pt x="3287744" y="1704748"/>
                    <a:pt x="3290102" y="1687236"/>
                    <a:pt x="3281119" y="1687440"/>
                  </a:cubicBezTo>
                  <a:cubicBezTo>
                    <a:pt x="3227541" y="1688594"/>
                    <a:pt x="3181639" y="1688606"/>
                    <a:pt x="3127523" y="1687440"/>
                  </a:cubicBezTo>
                  <a:cubicBezTo>
                    <a:pt x="3068499" y="1686172"/>
                    <a:pt x="3088772" y="1724324"/>
                    <a:pt x="3081455" y="1474175"/>
                  </a:cubicBezTo>
                  <a:cubicBezTo>
                    <a:pt x="3080801" y="1451807"/>
                    <a:pt x="3048085" y="1451461"/>
                    <a:pt x="3281157" y="1454292"/>
                  </a:cubicBezTo>
                  <a:cubicBezTo>
                    <a:pt x="3287590" y="1454369"/>
                    <a:pt x="3283656" y="1441494"/>
                    <a:pt x="3285540" y="1561879"/>
                  </a:cubicBezTo>
                  <a:close/>
                  <a:moveTo>
                    <a:pt x="3511820" y="4135045"/>
                  </a:moveTo>
                  <a:cubicBezTo>
                    <a:pt x="3302429" y="4135045"/>
                    <a:pt x="3335952" y="4144602"/>
                    <a:pt x="3335555" y="4096957"/>
                  </a:cubicBezTo>
                  <a:cubicBezTo>
                    <a:pt x="3333684" y="3872495"/>
                    <a:pt x="3324496" y="3903446"/>
                    <a:pt x="3358083" y="3903446"/>
                  </a:cubicBezTo>
                  <a:cubicBezTo>
                    <a:pt x="3562015" y="3903446"/>
                    <a:pt x="3536514" y="3891160"/>
                    <a:pt x="3536719" y="3922137"/>
                  </a:cubicBezTo>
                  <a:cubicBezTo>
                    <a:pt x="3537988" y="4167136"/>
                    <a:pt x="3553045" y="4135045"/>
                    <a:pt x="3511820" y="4135045"/>
                  </a:cubicBezTo>
                  <a:close/>
                  <a:moveTo>
                    <a:pt x="3539781" y="4146895"/>
                  </a:moveTo>
                  <a:cubicBezTo>
                    <a:pt x="3541703" y="4270291"/>
                    <a:pt x="3542870" y="4318858"/>
                    <a:pt x="3543690" y="4379800"/>
                  </a:cubicBezTo>
                  <a:cubicBezTo>
                    <a:pt x="3415480" y="4379941"/>
                    <a:pt x="3423643" y="4380812"/>
                    <a:pt x="3340489" y="4380620"/>
                  </a:cubicBezTo>
                  <a:cubicBezTo>
                    <a:pt x="3337695" y="4224683"/>
                    <a:pt x="3337349" y="4248217"/>
                    <a:pt x="3336055" y="4146779"/>
                  </a:cubicBezTo>
                  <a:cubicBezTo>
                    <a:pt x="3399192" y="4146639"/>
                    <a:pt x="3480604" y="4147100"/>
                    <a:pt x="3539781" y="4146895"/>
                  </a:cubicBezTo>
                  <a:close/>
                  <a:moveTo>
                    <a:pt x="3511820" y="3889867"/>
                  </a:moveTo>
                  <a:cubicBezTo>
                    <a:pt x="3296945" y="3889867"/>
                    <a:pt x="3333954" y="3910134"/>
                    <a:pt x="3332774" y="3834536"/>
                  </a:cubicBezTo>
                  <a:cubicBezTo>
                    <a:pt x="3329455" y="3622512"/>
                    <a:pt x="3318909" y="3658012"/>
                    <a:pt x="3358083" y="3658012"/>
                  </a:cubicBezTo>
                  <a:cubicBezTo>
                    <a:pt x="3546881" y="3658012"/>
                    <a:pt x="3532452" y="3654988"/>
                    <a:pt x="3532516" y="3659844"/>
                  </a:cubicBezTo>
                  <a:cubicBezTo>
                    <a:pt x="3536642" y="3925789"/>
                    <a:pt x="3546355" y="3889867"/>
                    <a:pt x="3511820" y="3889867"/>
                  </a:cubicBezTo>
                  <a:close/>
                  <a:moveTo>
                    <a:pt x="3328251" y="3572152"/>
                  </a:moveTo>
                  <a:cubicBezTo>
                    <a:pt x="3326969" y="3510800"/>
                    <a:pt x="3326111" y="3453624"/>
                    <a:pt x="3325714" y="3412552"/>
                  </a:cubicBezTo>
                  <a:cubicBezTo>
                    <a:pt x="3368886" y="3412526"/>
                    <a:pt x="3335107" y="3412526"/>
                    <a:pt x="3511820" y="3412591"/>
                  </a:cubicBezTo>
                  <a:cubicBezTo>
                    <a:pt x="3534771" y="3412591"/>
                    <a:pt x="3527800" y="3376553"/>
                    <a:pt x="3532298" y="3645342"/>
                  </a:cubicBezTo>
                  <a:cubicBezTo>
                    <a:pt x="3289243" y="3644599"/>
                    <a:pt x="3330301" y="3669978"/>
                    <a:pt x="3328251" y="3572152"/>
                  </a:cubicBezTo>
                  <a:close/>
                  <a:moveTo>
                    <a:pt x="3511820" y="3400689"/>
                  </a:moveTo>
                  <a:cubicBezTo>
                    <a:pt x="3333761" y="3400625"/>
                    <a:pt x="3368437" y="3400638"/>
                    <a:pt x="3325598" y="3400651"/>
                  </a:cubicBezTo>
                  <a:cubicBezTo>
                    <a:pt x="3324624" y="3283621"/>
                    <a:pt x="3322369" y="3213609"/>
                    <a:pt x="3321510" y="3168668"/>
                  </a:cubicBezTo>
                  <a:cubicBezTo>
                    <a:pt x="3471915" y="3168207"/>
                    <a:pt x="3439866" y="3166606"/>
                    <a:pt x="3524237" y="3166862"/>
                  </a:cubicBezTo>
                  <a:cubicBezTo>
                    <a:pt x="3529568" y="3428527"/>
                    <a:pt x="3536129" y="3400689"/>
                    <a:pt x="3511820" y="3400689"/>
                  </a:cubicBezTo>
                  <a:close/>
                  <a:moveTo>
                    <a:pt x="2693185" y="3902780"/>
                  </a:moveTo>
                  <a:cubicBezTo>
                    <a:pt x="2924232" y="3904471"/>
                    <a:pt x="2894541" y="3890712"/>
                    <a:pt x="2895425" y="3921971"/>
                  </a:cubicBezTo>
                  <a:cubicBezTo>
                    <a:pt x="2897873" y="4009009"/>
                    <a:pt x="2899321" y="4135211"/>
                    <a:pt x="2896796" y="4135211"/>
                  </a:cubicBezTo>
                  <a:cubicBezTo>
                    <a:pt x="2820421" y="4135211"/>
                    <a:pt x="2818435" y="4136300"/>
                    <a:pt x="2743047" y="4136300"/>
                  </a:cubicBezTo>
                  <a:cubicBezTo>
                    <a:pt x="2676744" y="4136313"/>
                    <a:pt x="2698977" y="4178359"/>
                    <a:pt x="2693185" y="3902780"/>
                  </a:cubicBezTo>
                  <a:close/>
                  <a:moveTo>
                    <a:pt x="1838720" y="3901691"/>
                  </a:moveTo>
                  <a:cubicBezTo>
                    <a:pt x="2073766" y="3902678"/>
                    <a:pt x="2040691" y="3897117"/>
                    <a:pt x="2041498" y="3922317"/>
                  </a:cubicBezTo>
                  <a:cubicBezTo>
                    <a:pt x="2042844" y="3965093"/>
                    <a:pt x="2043972" y="4010841"/>
                    <a:pt x="2044510" y="4097034"/>
                  </a:cubicBezTo>
                  <a:cubicBezTo>
                    <a:pt x="2044856" y="4151840"/>
                    <a:pt x="2076329" y="4135787"/>
                    <a:pt x="1841642" y="4134455"/>
                  </a:cubicBezTo>
                  <a:cubicBezTo>
                    <a:pt x="1841258" y="4066211"/>
                    <a:pt x="1842718" y="4075422"/>
                    <a:pt x="1838720" y="3901691"/>
                  </a:cubicBezTo>
                  <a:close/>
                  <a:moveTo>
                    <a:pt x="553864" y="3659601"/>
                  </a:moveTo>
                  <a:cubicBezTo>
                    <a:pt x="553839" y="3658204"/>
                    <a:pt x="537769" y="3656756"/>
                    <a:pt x="744969" y="3656756"/>
                  </a:cubicBezTo>
                  <a:cubicBezTo>
                    <a:pt x="758770" y="3656756"/>
                    <a:pt x="755118" y="3629456"/>
                    <a:pt x="758334" y="3834753"/>
                  </a:cubicBezTo>
                  <a:cubicBezTo>
                    <a:pt x="759462" y="3907802"/>
                    <a:pt x="794343" y="3890738"/>
                    <a:pt x="591347" y="3890738"/>
                  </a:cubicBezTo>
                  <a:cubicBezTo>
                    <a:pt x="539166" y="3890738"/>
                    <a:pt x="558029" y="3925917"/>
                    <a:pt x="553864" y="3659601"/>
                  </a:cubicBezTo>
                  <a:close/>
                  <a:moveTo>
                    <a:pt x="730091" y="1943841"/>
                  </a:moveTo>
                  <a:cubicBezTo>
                    <a:pt x="730629" y="2007410"/>
                    <a:pt x="731859" y="2174017"/>
                    <a:pt x="731898" y="2176913"/>
                  </a:cubicBezTo>
                  <a:cubicBezTo>
                    <a:pt x="565859" y="2177054"/>
                    <a:pt x="557107" y="2177015"/>
                    <a:pt x="529030" y="2177400"/>
                  </a:cubicBezTo>
                  <a:cubicBezTo>
                    <a:pt x="525583" y="2000556"/>
                    <a:pt x="527159" y="2028548"/>
                    <a:pt x="526172" y="1944674"/>
                  </a:cubicBezTo>
                  <a:cubicBezTo>
                    <a:pt x="613888" y="1946301"/>
                    <a:pt x="673438" y="1943995"/>
                    <a:pt x="730091" y="1943841"/>
                  </a:cubicBezTo>
                  <a:close/>
                  <a:moveTo>
                    <a:pt x="526031" y="1932772"/>
                  </a:moveTo>
                  <a:cubicBezTo>
                    <a:pt x="522302" y="1651582"/>
                    <a:pt x="502542" y="1699995"/>
                    <a:pt x="591360" y="1699995"/>
                  </a:cubicBezTo>
                  <a:cubicBezTo>
                    <a:pt x="663647" y="1699995"/>
                    <a:pt x="666133" y="1699227"/>
                    <a:pt x="725119" y="1699073"/>
                  </a:cubicBezTo>
                  <a:cubicBezTo>
                    <a:pt x="729565" y="1914875"/>
                    <a:pt x="729232" y="1867820"/>
                    <a:pt x="729963" y="1931965"/>
                  </a:cubicBezTo>
                  <a:cubicBezTo>
                    <a:pt x="667684" y="1932106"/>
                    <a:pt x="613042" y="1934399"/>
                    <a:pt x="526031" y="1932772"/>
                  </a:cubicBezTo>
                  <a:close/>
                  <a:moveTo>
                    <a:pt x="732064" y="2188801"/>
                  </a:moveTo>
                  <a:cubicBezTo>
                    <a:pt x="734576" y="2366657"/>
                    <a:pt x="734884" y="2323817"/>
                    <a:pt x="736588" y="2420681"/>
                  </a:cubicBezTo>
                  <a:cubicBezTo>
                    <a:pt x="735678" y="2420681"/>
                    <a:pt x="547342" y="2421668"/>
                    <a:pt x="533976" y="2421860"/>
                  </a:cubicBezTo>
                  <a:cubicBezTo>
                    <a:pt x="532874" y="2356344"/>
                    <a:pt x="534284" y="2449993"/>
                    <a:pt x="529273" y="2189288"/>
                  </a:cubicBezTo>
                  <a:cubicBezTo>
                    <a:pt x="561925" y="2188866"/>
                    <a:pt x="567961" y="2188942"/>
                    <a:pt x="732064" y="2188801"/>
                  </a:cubicBezTo>
                  <a:close/>
                  <a:moveTo>
                    <a:pt x="1154690" y="1911468"/>
                  </a:moveTo>
                  <a:cubicBezTo>
                    <a:pt x="1155049" y="1934630"/>
                    <a:pt x="1184087" y="1937781"/>
                    <a:pt x="975619" y="1932081"/>
                  </a:cubicBezTo>
                  <a:cubicBezTo>
                    <a:pt x="945773" y="1931222"/>
                    <a:pt x="953039" y="1964877"/>
                    <a:pt x="949464" y="1736494"/>
                  </a:cubicBezTo>
                  <a:cubicBezTo>
                    <a:pt x="948695" y="1687005"/>
                    <a:pt x="916889" y="1700367"/>
                    <a:pt x="1129176" y="1699521"/>
                  </a:cubicBezTo>
                  <a:cubicBezTo>
                    <a:pt x="1164903" y="1699419"/>
                    <a:pt x="1150897" y="1668762"/>
                    <a:pt x="1154690" y="1911468"/>
                  </a:cubicBezTo>
                  <a:close/>
                  <a:moveTo>
                    <a:pt x="1587131" y="2177374"/>
                  </a:moveTo>
                  <a:cubicBezTo>
                    <a:pt x="1384943" y="2173569"/>
                    <a:pt x="1384468" y="2183690"/>
                    <a:pt x="1384097" y="2173479"/>
                  </a:cubicBezTo>
                  <a:cubicBezTo>
                    <a:pt x="1381905" y="2114485"/>
                    <a:pt x="1381175" y="2058052"/>
                    <a:pt x="1380855" y="1998711"/>
                  </a:cubicBezTo>
                  <a:cubicBezTo>
                    <a:pt x="1380496" y="1928084"/>
                    <a:pt x="1340232" y="1943213"/>
                    <a:pt x="1584004" y="1943008"/>
                  </a:cubicBezTo>
                  <a:cubicBezTo>
                    <a:pt x="1584581" y="2007883"/>
                    <a:pt x="1582390" y="2063868"/>
                    <a:pt x="1587131" y="2177374"/>
                  </a:cubicBezTo>
                  <a:close/>
                  <a:moveTo>
                    <a:pt x="1799866" y="2178143"/>
                  </a:moveTo>
                  <a:cubicBezTo>
                    <a:pt x="1660585" y="2178194"/>
                    <a:pt x="1641324" y="2178386"/>
                    <a:pt x="1597652" y="2177579"/>
                  </a:cubicBezTo>
                  <a:cubicBezTo>
                    <a:pt x="1592885" y="2063765"/>
                    <a:pt x="1595051" y="2004527"/>
                    <a:pt x="1594500" y="1943008"/>
                  </a:cubicBezTo>
                  <a:cubicBezTo>
                    <a:pt x="1839976" y="1942803"/>
                    <a:pt x="1798226" y="1931235"/>
                    <a:pt x="1797867" y="1998698"/>
                  </a:cubicBezTo>
                  <a:cubicBezTo>
                    <a:pt x="1797637" y="2043024"/>
                    <a:pt x="1797765" y="2056847"/>
                    <a:pt x="1799866" y="2178143"/>
                  </a:cubicBezTo>
                  <a:close/>
                  <a:moveTo>
                    <a:pt x="3281183" y="3156984"/>
                  </a:moveTo>
                  <a:cubicBezTo>
                    <a:pt x="3079801" y="3158342"/>
                    <a:pt x="3107250" y="3162813"/>
                    <a:pt x="3106815" y="3135026"/>
                  </a:cubicBezTo>
                  <a:cubicBezTo>
                    <a:pt x="3102983" y="2890489"/>
                    <a:pt x="3096076" y="2923887"/>
                    <a:pt x="3127548" y="2923016"/>
                  </a:cubicBezTo>
                  <a:cubicBezTo>
                    <a:pt x="3174899" y="2921786"/>
                    <a:pt x="3220083" y="2921491"/>
                    <a:pt x="3281093" y="2922888"/>
                  </a:cubicBezTo>
                  <a:cubicBezTo>
                    <a:pt x="3313911" y="2923644"/>
                    <a:pt x="3307401" y="2915919"/>
                    <a:pt x="3308094" y="2960360"/>
                  </a:cubicBezTo>
                  <a:cubicBezTo>
                    <a:pt x="3311695" y="3190857"/>
                    <a:pt x="3320331" y="3156728"/>
                    <a:pt x="3281183" y="3156984"/>
                  </a:cubicBezTo>
                  <a:close/>
                  <a:moveTo>
                    <a:pt x="3311015" y="3168719"/>
                  </a:moveTo>
                  <a:cubicBezTo>
                    <a:pt x="3312335" y="3240000"/>
                    <a:pt x="3313668" y="3256257"/>
                    <a:pt x="3315103" y="3400676"/>
                  </a:cubicBezTo>
                  <a:cubicBezTo>
                    <a:pt x="3088733" y="3400792"/>
                    <a:pt x="3111800" y="3402956"/>
                    <a:pt x="3111736" y="3397371"/>
                  </a:cubicBezTo>
                  <a:cubicBezTo>
                    <a:pt x="3108993" y="3134667"/>
                    <a:pt x="3097242" y="3168630"/>
                    <a:pt x="3127382" y="3168873"/>
                  </a:cubicBezTo>
                  <a:cubicBezTo>
                    <a:pt x="3211061" y="3169526"/>
                    <a:pt x="3280157" y="3168847"/>
                    <a:pt x="3311015" y="3168719"/>
                  </a:cubicBezTo>
                  <a:close/>
                  <a:moveTo>
                    <a:pt x="2681332" y="3168130"/>
                  </a:moveTo>
                  <a:cubicBezTo>
                    <a:pt x="2922900" y="3167925"/>
                    <a:pt x="2883661" y="3153846"/>
                    <a:pt x="2885455" y="3222718"/>
                  </a:cubicBezTo>
                  <a:cubicBezTo>
                    <a:pt x="2887019" y="3284723"/>
                    <a:pt x="2888056" y="3339337"/>
                    <a:pt x="2887621" y="3397563"/>
                  </a:cubicBezTo>
                  <a:cubicBezTo>
                    <a:pt x="2887570" y="3403559"/>
                    <a:pt x="2909611" y="3401739"/>
                    <a:pt x="2683600" y="3401868"/>
                  </a:cubicBezTo>
                  <a:cubicBezTo>
                    <a:pt x="2679845" y="3157048"/>
                    <a:pt x="2682434" y="3273834"/>
                    <a:pt x="2681332" y="3168130"/>
                  </a:cubicBezTo>
                  <a:close/>
                  <a:moveTo>
                    <a:pt x="2040589" y="3168053"/>
                  </a:moveTo>
                  <a:cubicBezTo>
                    <a:pt x="2148629" y="3169578"/>
                    <a:pt x="2192313" y="3168309"/>
                    <a:pt x="2243854" y="3168028"/>
                  </a:cubicBezTo>
                  <a:cubicBezTo>
                    <a:pt x="2247045" y="3387609"/>
                    <a:pt x="2247147" y="3400522"/>
                    <a:pt x="2247160" y="3402085"/>
                  </a:cubicBezTo>
                  <a:cubicBezTo>
                    <a:pt x="2019880" y="3402047"/>
                    <a:pt x="2043241" y="3404430"/>
                    <a:pt x="2043062" y="3397281"/>
                  </a:cubicBezTo>
                  <a:cubicBezTo>
                    <a:pt x="2039538" y="3250569"/>
                    <a:pt x="2041242" y="3235657"/>
                    <a:pt x="2040589" y="3168053"/>
                  </a:cubicBezTo>
                  <a:close/>
                  <a:moveTo>
                    <a:pt x="976913" y="3413462"/>
                  </a:moveTo>
                  <a:cubicBezTo>
                    <a:pt x="1106686" y="3414858"/>
                    <a:pt x="1113235" y="3412706"/>
                    <a:pt x="1178346" y="3412245"/>
                  </a:cubicBezTo>
                  <a:cubicBezTo>
                    <a:pt x="1182421" y="3631416"/>
                    <a:pt x="1182331" y="3563415"/>
                    <a:pt x="1183817" y="3646597"/>
                  </a:cubicBezTo>
                  <a:cubicBezTo>
                    <a:pt x="1089668" y="3646354"/>
                    <a:pt x="1173822" y="3645764"/>
                    <a:pt x="978848" y="3645906"/>
                  </a:cubicBezTo>
                  <a:cubicBezTo>
                    <a:pt x="977643" y="3551949"/>
                    <a:pt x="980603" y="3567054"/>
                    <a:pt x="976913" y="3413462"/>
                  </a:cubicBezTo>
                  <a:close/>
                  <a:moveTo>
                    <a:pt x="1165659" y="2610759"/>
                  </a:moveTo>
                  <a:cubicBezTo>
                    <a:pt x="1166723" y="2678594"/>
                    <a:pt x="1176782" y="2667089"/>
                    <a:pt x="1129099" y="2667461"/>
                  </a:cubicBezTo>
                  <a:cubicBezTo>
                    <a:pt x="1060913" y="2668012"/>
                    <a:pt x="1016920" y="2667832"/>
                    <a:pt x="975529" y="2667384"/>
                  </a:cubicBezTo>
                  <a:cubicBezTo>
                    <a:pt x="959998" y="2667217"/>
                    <a:pt x="965790" y="2695146"/>
                    <a:pt x="961599" y="2435658"/>
                  </a:cubicBezTo>
                  <a:cubicBezTo>
                    <a:pt x="961587" y="2434748"/>
                    <a:pt x="944992" y="2429419"/>
                    <a:pt x="1129035" y="2433877"/>
                  </a:cubicBezTo>
                  <a:cubicBezTo>
                    <a:pt x="1179819" y="2435094"/>
                    <a:pt x="1162353" y="2398890"/>
                    <a:pt x="1165659" y="2610759"/>
                  </a:cubicBezTo>
                  <a:close/>
                  <a:moveTo>
                    <a:pt x="975439" y="2679273"/>
                  </a:moveTo>
                  <a:cubicBezTo>
                    <a:pt x="1196760" y="2681656"/>
                    <a:pt x="1166864" y="2669831"/>
                    <a:pt x="1167786" y="2698015"/>
                  </a:cubicBezTo>
                  <a:cubicBezTo>
                    <a:pt x="1169606" y="2752462"/>
                    <a:pt x="1169516" y="2759803"/>
                    <a:pt x="1171951" y="2912267"/>
                  </a:cubicBezTo>
                  <a:cubicBezTo>
                    <a:pt x="996801" y="2911986"/>
                    <a:pt x="1009116" y="2911845"/>
                    <a:pt x="968532" y="2911230"/>
                  </a:cubicBezTo>
                  <a:cubicBezTo>
                    <a:pt x="965559" y="2650166"/>
                    <a:pt x="960433" y="2679119"/>
                    <a:pt x="975439" y="2679273"/>
                  </a:cubicBezTo>
                  <a:close/>
                  <a:moveTo>
                    <a:pt x="975414" y="2923272"/>
                  </a:moveTo>
                  <a:cubicBezTo>
                    <a:pt x="1206717" y="2927000"/>
                    <a:pt x="1171874" y="2908270"/>
                    <a:pt x="1172707" y="2960373"/>
                  </a:cubicBezTo>
                  <a:cubicBezTo>
                    <a:pt x="1176385" y="3195328"/>
                    <a:pt x="1186329" y="3155460"/>
                    <a:pt x="1129150" y="3155383"/>
                  </a:cubicBezTo>
                  <a:cubicBezTo>
                    <a:pt x="939776" y="3154858"/>
                    <a:pt x="971428" y="3166183"/>
                    <a:pt x="970928" y="3135039"/>
                  </a:cubicBezTo>
                  <a:cubicBezTo>
                    <a:pt x="967199" y="2896869"/>
                    <a:pt x="966905" y="2923131"/>
                    <a:pt x="975414" y="2923272"/>
                  </a:cubicBezTo>
                  <a:close/>
                  <a:moveTo>
                    <a:pt x="975606" y="3168181"/>
                  </a:moveTo>
                  <a:cubicBezTo>
                    <a:pt x="1022046" y="3166990"/>
                    <a:pt x="1036257" y="3167156"/>
                    <a:pt x="1129150" y="3167271"/>
                  </a:cubicBezTo>
                  <a:cubicBezTo>
                    <a:pt x="1189712" y="3167438"/>
                    <a:pt x="1172912" y="3123176"/>
                    <a:pt x="1178064" y="3397550"/>
                  </a:cubicBezTo>
                  <a:cubicBezTo>
                    <a:pt x="1178076" y="3398498"/>
                    <a:pt x="1201437" y="3403982"/>
                    <a:pt x="976618" y="3401547"/>
                  </a:cubicBezTo>
                  <a:cubicBezTo>
                    <a:pt x="976605" y="3400651"/>
                    <a:pt x="970390" y="3168309"/>
                    <a:pt x="975606" y="3168181"/>
                  </a:cubicBezTo>
                  <a:close/>
                  <a:moveTo>
                    <a:pt x="1359672" y="2666346"/>
                  </a:moveTo>
                  <a:cubicBezTo>
                    <a:pt x="1140363" y="2666346"/>
                    <a:pt x="1177359" y="2684397"/>
                    <a:pt x="1176154" y="2610541"/>
                  </a:cubicBezTo>
                  <a:cubicBezTo>
                    <a:pt x="1174822" y="2525361"/>
                    <a:pt x="1176628" y="2522632"/>
                    <a:pt x="1175270" y="2435645"/>
                  </a:cubicBezTo>
                  <a:cubicBezTo>
                    <a:pt x="1175257" y="2434735"/>
                    <a:pt x="1378638" y="2432160"/>
                    <a:pt x="1378689" y="2435824"/>
                  </a:cubicBezTo>
                  <a:cubicBezTo>
                    <a:pt x="1382879" y="2703242"/>
                    <a:pt x="1387992" y="2666346"/>
                    <a:pt x="1359672" y="2666346"/>
                  </a:cubicBezTo>
                  <a:close/>
                  <a:moveTo>
                    <a:pt x="1381419" y="2678274"/>
                  </a:moveTo>
                  <a:cubicBezTo>
                    <a:pt x="1385660" y="2947165"/>
                    <a:pt x="1393644" y="2910858"/>
                    <a:pt x="1359672" y="2910858"/>
                  </a:cubicBezTo>
                  <a:cubicBezTo>
                    <a:pt x="1282669" y="2910858"/>
                    <a:pt x="1282874" y="2912306"/>
                    <a:pt x="1206012" y="2912306"/>
                  </a:cubicBezTo>
                  <a:cubicBezTo>
                    <a:pt x="1170234" y="2912306"/>
                    <a:pt x="1185957" y="2947716"/>
                    <a:pt x="1177705" y="2679093"/>
                  </a:cubicBezTo>
                  <a:cubicBezTo>
                    <a:pt x="1343500" y="2678607"/>
                    <a:pt x="1293767" y="2678068"/>
                    <a:pt x="1381419" y="2678274"/>
                  </a:cubicBezTo>
                  <a:close/>
                  <a:moveTo>
                    <a:pt x="1206012" y="2924195"/>
                  </a:moveTo>
                  <a:cubicBezTo>
                    <a:pt x="1283002" y="2924195"/>
                    <a:pt x="1282810" y="2922747"/>
                    <a:pt x="1359672" y="2922747"/>
                  </a:cubicBezTo>
                  <a:cubicBezTo>
                    <a:pt x="1392606" y="2922747"/>
                    <a:pt x="1383905" y="2885659"/>
                    <a:pt x="1388518" y="3157266"/>
                  </a:cubicBezTo>
                  <a:cubicBezTo>
                    <a:pt x="1301635" y="3158124"/>
                    <a:pt x="1300136" y="3155524"/>
                    <a:pt x="1185740" y="3155460"/>
                  </a:cubicBezTo>
                  <a:cubicBezTo>
                    <a:pt x="1182139" y="2887260"/>
                    <a:pt x="1175475" y="2924195"/>
                    <a:pt x="1206012" y="2924195"/>
                  </a:cubicBezTo>
                  <a:close/>
                  <a:moveTo>
                    <a:pt x="1206012" y="3167361"/>
                  </a:moveTo>
                  <a:cubicBezTo>
                    <a:pt x="1282336" y="3167361"/>
                    <a:pt x="1281618" y="3169296"/>
                    <a:pt x="1359672" y="3169296"/>
                  </a:cubicBezTo>
                  <a:cubicBezTo>
                    <a:pt x="1397629" y="3169296"/>
                    <a:pt x="1389684" y="3132374"/>
                    <a:pt x="1392721" y="3397486"/>
                  </a:cubicBezTo>
                  <a:cubicBezTo>
                    <a:pt x="1392772" y="3401881"/>
                    <a:pt x="1188649" y="3401727"/>
                    <a:pt x="1188572" y="3397307"/>
                  </a:cubicBezTo>
                  <a:cubicBezTo>
                    <a:pt x="1183535" y="3130606"/>
                    <a:pt x="1180216" y="3167361"/>
                    <a:pt x="1206012" y="3167361"/>
                  </a:cubicBezTo>
                  <a:close/>
                  <a:moveTo>
                    <a:pt x="1389133" y="2433006"/>
                  </a:moveTo>
                  <a:cubicBezTo>
                    <a:pt x="1429806" y="2433352"/>
                    <a:pt x="1501350" y="2436401"/>
                    <a:pt x="1590540" y="2433736"/>
                  </a:cubicBezTo>
                  <a:cubicBezTo>
                    <a:pt x="1591988" y="2523977"/>
                    <a:pt x="1594448" y="2583049"/>
                    <a:pt x="1594846" y="2666961"/>
                  </a:cubicBezTo>
                  <a:cubicBezTo>
                    <a:pt x="1425616" y="2667333"/>
                    <a:pt x="1468545" y="2666641"/>
                    <a:pt x="1391721" y="2666398"/>
                  </a:cubicBezTo>
                  <a:cubicBezTo>
                    <a:pt x="1389466" y="2523093"/>
                    <a:pt x="1390466" y="2515202"/>
                    <a:pt x="1389133" y="2433006"/>
                  </a:cubicBezTo>
                  <a:close/>
                  <a:moveTo>
                    <a:pt x="1391914" y="2678299"/>
                  </a:moveTo>
                  <a:cubicBezTo>
                    <a:pt x="1466354" y="2678568"/>
                    <a:pt x="1433190" y="2679209"/>
                    <a:pt x="1594897" y="2678863"/>
                  </a:cubicBezTo>
                  <a:cubicBezTo>
                    <a:pt x="1595217" y="2839642"/>
                    <a:pt x="1597396" y="2846880"/>
                    <a:pt x="1599177" y="2911614"/>
                  </a:cubicBezTo>
                  <a:cubicBezTo>
                    <a:pt x="1426616" y="2912011"/>
                    <a:pt x="1466021" y="2911281"/>
                    <a:pt x="1395105" y="2910935"/>
                  </a:cubicBezTo>
                  <a:cubicBezTo>
                    <a:pt x="1393913" y="2813725"/>
                    <a:pt x="1395579" y="2910384"/>
                    <a:pt x="1391914" y="2678299"/>
                  </a:cubicBezTo>
                  <a:close/>
                  <a:moveTo>
                    <a:pt x="1600202" y="2960373"/>
                  </a:moveTo>
                  <a:cubicBezTo>
                    <a:pt x="1603649" y="3185989"/>
                    <a:pt x="1608596" y="3156023"/>
                    <a:pt x="1590309" y="3155754"/>
                  </a:cubicBezTo>
                  <a:cubicBezTo>
                    <a:pt x="1371013" y="3152219"/>
                    <a:pt x="1399192" y="3169654"/>
                    <a:pt x="1398654" y="3135013"/>
                  </a:cubicBezTo>
                  <a:cubicBezTo>
                    <a:pt x="1396066" y="2976092"/>
                    <a:pt x="1395681" y="2954723"/>
                    <a:pt x="1395258" y="2922837"/>
                  </a:cubicBezTo>
                  <a:cubicBezTo>
                    <a:pt x="1635545" y="2924041"/>
                    <a:pt x="1599408" y="2910205"/>
                    <a:pt x="1600202" y="2960373"/>
                  </a:cubicBezTo>
                  <a:close/>
                  <a:moveTo>
                    <a:pt x="1601035" y="2433441"/>
                  </a:moveTo>
                  <a:cubicBezTo>
                    <a:pt x="1683676" y="2431238"/>
                    <a:pt x="1803967" y="2434236"/>
                    <a:pt x="1803993" y="2435888"/>
                  </a:cubicBezTo>
                  <a:cubicBezTo>
                    <a:pt x="1804697" y="2481278"/>
                    <a:pt x="1805787" y="2539888"/>
                    <a:pt x="1807850" y="2667461"/>
                  </a:cubicBezTo>
                  <a:cubicBezTo>
                    <a:pt x="1728079" y="2667384"/>
                    <a:pt x="1742854" y="2666680"/>
                    <a:pt x="1605366" y="2666936"/>
                  </a:cubicBezTo>
                  <a:cubicBezTo>
                    <a:pt x="1604854" y="2568547"/>
                    <a:pt x="1602124" y="2514164"/>
                    <a:pt x="1601035" y="2433441"/>
                  </a:cubicBezTo>
                  <a:close/>
                  <a:moveTo>
                    <a:pt x="1436688" y="3168181"/>
                  </a:moveTo>
                  <a:cubicBezTo>
                    <a:pt x="1488959" y="3166606"/>
                    <a:pt x="1537923" y="3166862"/>
                    <a:pt x="1590168" y="3167643"/>
                  </a:cubicBezTo>
                  <a:cubicBezTo>
                    <a:pt x="1607622" y="3167925"/>
                    <a:pt x="1604059" y="3157971"/>
                    <a:pt x="1603444" y="3222487"/>
                  </a:cubicBezTo>
                  <a:cubicBezTo>
                    <a:pt x="1601266" y="3427746"/>
                    <a:pt x="1616592" y="3400792"/>
                    <a:pt x="1590284" y="3400535"/>
                  </a:cubicBezTo>
                  <a:cubicBezTo>
                    <a:pt x="1387223" y="3398639"/>
                    <a:pt x="1403267" y="3402483"/>
                    <a:pt x="1403203" y="3397332"/>
                  </a:cubicBezTo>
                  <a:cubicBezTo>
                    <a:pt x="1400128" y="3128736"/>
                    <a:pt x="1385583" y="3169654"/>
                    <a:pt x="1436688" y="3168181"/>
                  </a:cubicBezTo>
                  <a:close/>
                  <a:moveTo>
                    <a:pt x="1605418" y="2698028"/>
                  </a:moveTo>
                  <a:cubicBezTo>
                    <a:pt x="1605418" y="2670420"/>
                    <a:pt x="1574445" y="2679157"/>
                    <a:pt x="1808042" y="2679350"/>
                  </a:cubicBezTo>
                  <a:cubicBezTo>
                    <a:pt x="1810374" y="2823999"/>
                    <a:pt x="1810374" y="2825998"/>
                    <a:pt x="1811400" y="2873002"/>
                  </a:cubicBezTo>
                  <a:cubicBezTo>
                    <a:pt x="1812450" y="2920787"/>
                    <a:pt x="1850548" y="2911063"/>
                    <a:pt x="1609672" y="2911588"/>
                  </a:cubicBezTo>
                  <a:cubicBezTo>
                    <a:pt x="1608468" y="2867634"/>
                    <a:pt x="1605418" y="2817466"/>
                    <a:pt x="1605418" y="2698028"/>
                  </a:cubicBezTo>
                  <a:close/>
                  <a:moveTo>
                    <a:pt x="1667081" y="2923426"/>
                  </a:moveTo>
                  <a:cubicBezTo>
                    <a:pt x="1744751" y="2923426"/>
                    <a:pt x="1742047" y="2922273"/>
                    <a:pt x="1812412" y="2922170"/>
                  </a:cubicBezTo>
                  <a:cubicBezTo>
                    <a:pt x="1812937" y="2950444"/>
                    <a:pt x="1813040" y="2959425"/>
                    <a:pt x="1815769" y="3135218"/>
                  </a:cubicBezTo>
                  <a:cubicBezTo>
                    <a:pt x="1816231" y="3164619"/>
                    <a:pt x="1838720" y="3156203"/>
                    <a:pt x="1667081" y="3156344"/>
                  </a:cubicBezTo>
                  <a:cubicBezTo>
                    <a:pt x="1603188" y="3156344"/>
                    <a:pt x="1614080" y="3161212"/>
                    <a:pt x="1613670" y="3134988"/>
                  </a:cubicBezTo>
                  <a:cubicBezTo>
                    <a:pt x="1609723" y="2880317"/>
                    <a:pt x="1594243" y="2923426"/>
                    <a:pt x="1667081" y="2923426"/>
                  </a:cubicBezTo>
                  <a:close/>
                  <a:moveTo>
                    <a:pt x="1814449" y="2434325"/>
                  </a:moveTo>
                  <a:cubicBezTo>
                    <a:pt x="2034181" y="2434684"/>
                    <a:pt x="2017497" y="2432737"/>
                    <a:pt x="2017548" y="2435888"/>
                  </a:cubicBezTo>
                  <a:cubicBezTo>
                    <a:pt x="2021738" y="2703665"/>
                    <a:pt x="2041627" y="2666013"/>
                    <a:pt x="1974542" y="2666013"/>
                  </a:cubicBezTo>
                  <a:cubicBezTo>
                    <a:pt x="1897680" y="2666013"/>
                    <a:pt x="1897565" y="2667461"/>
                    <a:pt x="1820793" y="2667461"/>
                  </a:cubicBezTo>
                  <a:cubicBezTo>
                    <a:pt x="1817474" y="2667461"/>
                    <a:pt x="1818499" y="2693442"/>
                    <a:pt x="1814449" y="2434325"/>
                  </a:cubicBezTo>
                  <a:close/>
                  <a:moveTo>
                    <a:pt x="1613927" y="3222641"/>
                  </a:moveTo>
                  <a:cubicBezTo>
                    <a:pt x="1614683" y="3151206"/>
                    <a:pt x="1571023" y="3168322"/>
                    <a:pt x="1816346" y="3168117"/>
                  </a:cubicBezTo>
                  <a:cubicBezTo>
                    <a:pt x="1817499" y="3228624"/>
                    <a:pt x="1820370" y="3301352"/>
                    <a:pt x="1819972" y="3397384"/>
                  </a:cubicBezTo>
                  <a:cubicBezTo>
                    <a:pt x="1819972" y="3398293"/>
                    <a:pt x="1844013" y="3402278"/>
                    <a:pt x="1616220" y="3400753"/>
                  </a:cubicBezTo>
                  <a:cubicBezTo>
                    <a:pt x="1614478" y="3341143"/>
                    <a:pt x="1613350" y="3282533"/>
                    <a:pt x="1613927" y="3222641"/>
                  </a:cubicBezTo>
                  <a:close/>
                  <a:moveTo>
                    <a:pt x="1818537" y="2679350"/>
                  </a:moveTo>
                  <a:cubicBezTo>
                    <a:pt x="1871269" y="2679350"/>
                    <a:pt x="1891593" y="2678043"/>
                    <a:pt x="2022546" y="2677876"/>
                  </a:cubicBezTo>
                  <a:cubicBezTo>
                    <a:pt x="2022161" y="2830251"/>
                    <a:pt x="2024570" y="2845394"/>
                    <a:pt x="2026288" y="2911691"/>
                  </a:cubicBezTo>
                  <a:cubicBezTo>
                    <a:pt x="1784092" y="2910999"/>
                    <a:pt x="1822971" y="2920838"/>
                    <a:pt x="1821907" y="2872707"/>
                  </a:cubicBezTo>
                  <a:cubicBezTo>
                    <a:pt x="1820664" y="2815711"/>
                    <a:pt x="1820793" y="2819349"/>
                    <a:pt x="1818537" y="2679350"/>
                  </a:cubicBezTo>
                  <a:close/>
                  <a:moveTo>
                    <a:pt x="2026582" y="2923592"/>
                  </a:moveTo>
                  <a:cubicBezTo>
                    <a:pt x="2027377" y="2958349"/>
                    <a:pt x="2029952" y="3155011"/>
                    <a:pt x="2029965" y="3155998"/>
                  </a:cubicBezTo>
                  <a:cubicBezTo>
                    <a:pt x="1796855" y="3153359"/>
                    <a:pt x="1826803" y="3168232"/>
                    <a:pt x="1826277" y="3135013"/>
                  </a:cubicBezTo>
                  <a:cubicBezTo>
                    <a:pt x="1823817" y="2976425"/>
                    <a:pt x="1823471" y="2952610"/>
                    <a:pt x="1822920" y="2922158"/>
                  </a:cubicBezTo>
                  <a:cubicBezTo>
                    <a:pt x="1895130" y="2922183"/>
                    <a:pt x="1852342" y="2923118"/>
                    <a:pt x="2026582" y="2923592"/>
                  </a:cubicBezTo>
                  <a:close/>
                  <a:moveTo>
                    <a:pt x="2030081" y="3167912"/>
                  </a:moveTo>
                  <a:cubicBezTo>
                    <a:pt x="2030709" y="3233991"/>
                    <a:pt x="2029004" y="3254336"/>
                    <a:pt x="2032669" y="3402162"/>
                  </a:cubicBezTo>
                  <a:cubicBezTo>
                    <a:pt x="1940917" y="3402303"/>
                    <a:pt x="1830442" y="3400728"/>
                    <a:pt x="1830455" y="3397448"/>
                  </a:cubicBezTo>
                  <a:cubicBezTo>
                    <a:pt x="1830852" y="3302044"/>
                    <a:pt x="1828071" y="3231724"/>
                    <a:pt x="1826841" y="3168092"/>
                  </a:cubicBezTo>
                  <a:cubicBezTo>
                    <a:pt x="1901281" y="3168079"/>
                    <a:pt x="1965803" y="3167131"/>
                    <a:pt x="2030081" y="3167912"/>
                  </a:cubicBezTo>
                  <a:close/>
                  <a:moveTo>
                    <a:pt x="1830416" y="3411578"/>
                  </a:moveTo>
                  <a:cubicBezTo>
                    <a:pt x="1910200" y="3411847"/>
                    <a:pt x="1873025" y="3414346"/>
                    <a:pt x="2032964" y="3414077"/>
                  </a:cubicBezTo>
                  <a:cubicBezTo>
                    <a:pt x="2033092" y="3419829"/>
                    <a:pt x="2037359" y="3644970"/>
                    <a:pt x="2037385" y="3646495"/>
                  </a:cubicBezTo>
                  <a:cubicBezTo>
                    <a:pt x="1894169" y="3647174"/>
                    <a:pt x="1915441" y="3645329"/>
                    <a:pt x="1834812" y="3645124"/>
                  </a:cubicBezTo>
                  <a:cubicBezTo>
                    <a:pt x="1833505" y="3570730"/>
                    <a:pt x="1830173" y="3508046"/>
                    <a:pt x="1830416" y="3411578"/>
                  </a:cubicBezTo>
                  <a:close/>
                  <a:moveTo>
                    <a:pt x="2037077" y="2923631"/>
                  </a:moveTo>
                  <a:cubicBezTo>
                    <a:pt x="2201130" y="2924195"/>
                    <a:pt x="2174732" y="2923439"/>
                    <a:pt x="2238895" y="2922952"/>
                  </a:cubicBezTo>
                  <a:cubicBezTo>
                    <a:pt x="2239984" y="3029425"/>
                    <a:pt x="2241996" y="3043120"/>
                    <a:pt x="2243675" y="3156126"/>
                  </a:cubicBezTo>
                  <a:cubicBezTo>
                    <a:pt x="2183382" y="3156434"/>
                    <a:pt x="2153639" y="3157689"/>
                    <a:pt x="2040448" y="3156139"/>
                  </a:cubicBezTo>
                  <a:cubicBezTo>
                    <a:pt x="2040435" y="3155127"/>
                    <a:pt x="2037949" y="2962423"/>
                    <a:pt x="2037077" y="2923631"/>
                  </a:cubicBezTo>
                  <a:close/>
                  <a:moveTo>
                    <a:pt x="2246250" y="2697823"/>
                  </a:moveTo>
                  <a:cubicBezTo>
                    <a:pt x="2245289" y="2668973"/>
                    <a:pt x="2216520" y="2678555"/>
                    <a:pt x="2435740" y="2678555"/>
                  </a:cubicBezTo>
                  <a:cubicBezTo>
                    <a:pt x="2457717" y="2678555"/>
                    <a:pt x="2445005" y="2650307"/>
                    <a:pt x="2451745" y="2873053"/>
                  </a:cubicBezTo>
                  <a:cubicBezTo>
                    <a:pt x="2453104" y="2918032"/>
                    <a:pt x="2487741" y="2910909"/>
                    <a:pt x="2282003" y="2910909"/>
                  </a:cubicBezTo>
                  <a:cubicBezTo>
                    <a:pt x="2234435" y="2910909"/>
                    <a:pt x="2254567" y="2946973"/>
                    <a:pt x="2246250" y="2697823"/>
                  </a:cubicBezTo>
                  <a:close/>
                  <a:moveTo>
                    <a:pt x="2282016" y="2922798"/>
                  </a:moveTo>
                  <a:cubicBezTo>
                    <a:pt x="2483641" y="2922798"/>
                    <a:pt x="2452988" y="2910640"/>
                    <a:pt x="2453770" y="2960373"/>
                  </a:cubicBezTo>
                  <a:cubicBezTo>
                    <a:pt x="2457307" y="3185835"/>
                    <a:pt x="2462086" y="3155178"/>
                    <a:pt x="2435753" y="3155178"/>
                  </a:cubicBezTo>
                  <a:cubicBezTo>
                    <a:pt x="2225798" y="3155178"/>
                    <a:pt x="2254323" y="3164030"/>
                    <a:pt x="2253862" y="3135013"/>
                  </a:cubicBezTo>
                  <a:cubicBezTo>
                    <a:pt x="2249954" y="2887632"/>
                    <a:pt x="2236626" y="2922798"/>
                    <a:pt x="2282016" y="2922798"/>
                  </a:cubicBezTo>
                  <a:close/>
                  <a:moveTo>
                    <a:pt x="2282016" y="3167925"/>
                  </a:moveTo>
                  <a:cubicBezTo>
                    <a:pt x="2358327" y="3167925"/>
                    <a:pt x="2362389" y="3167067"/>
                    <a:pt x="2435753" y="3167067"/>
                  </a:cubicBezTo>
                  <a:cubicBezTo>
                    <a:pt x="2464342" y="3167067"/>
                    <a:pt x="2455743" y="3134117"/>
                    <a:pt x="2459665" y="3400113"/>
                  </a:cubicBezTo>
                  <a:cubicBezTo>
                    <a:pt x="2375357" y="3399587"/>
                    <a:pt x="2361402" y="3402098"/>
                    <a:pt x="2257681" y="3402085"/>
                  </a:cubicBezTo>
                  <a:cubicBezTo>
                    <a:pt x="2254016" y="3135270"/>
                    <a:pt x="2243213" y="3167925"/>
                    <a:pt x="2282016" y="3167925"/>
                  </a:cubicBezTo>
                  <a:close/>
                  <a:moveTo>
                    <a:pt x="2455449" y="2435645"/>
                  </a:moveTo>
                  <a:cubicBezTo>
                    <a:pt x="2455410" y="2432865"/>
                    <a:pt x="2659534" y="2432468"/>
                    <a:pt x="2659585" y="2435850"/>
                  </a:cubicBezTo>
                  <a:cubicBezTo>
                    <a:pt x="2661110" y="2533329"/>
                    <a:pt x="2659418" y="2498662"/>
                    <a:pt x="2662186" y="2666141"/>
                  </a:cubicBezTo>
                  <a:cubicBezTo>
                    <a:pt x="2568050" y="2664643"/>
                    <a:pt x="2514703" y="2666385"/>
                    <a:pt x="2459985" y="2666603"/>
                  </a:cubicBezTo>
                  <a:cubicBezTo>
                    <a:pt x="2459895" y="2579936"/>
                    <a:pt x="2456743" y="2518340"/>
                    <a:pt x="2455449" y="2435645"/>
                  </a:cubicBezTo>
                  <a:close/>
                  <a:moveTo>
                    <a:pt x="2459844" y="2698079"/>
                  </a:moveTo>
                  <a:cubicBezTo>
                    <a:pt x="2460010" y="2675967"/>
                    <a:pt x="2429409" y="2674302"/>
                    <a:pt x="2662366" y="2678081"/>
                  </a:cubicBezTo>
                  <a:cubicBezTo>
                    <a:pt x="2666031" y="2893743"/>
                    <a:pt x="2664532" y="2822475"/>
                    <a:pt x="2665582" y="2911524"/>
                  </a:cubicBezTo>
                  <a:cubicBezTo>
                    <a:pt x="2430588" y="2907387"/>
                    <a:pt x="2463855" y="2926424"/>
                    <a:pt x="2462227" y="2872668"/>
                  </a:cubicBezTo>
                  <a:cubicBezTo>
                    <a:pt x="2459959" y="2797455"/>
                    <a:pt x="2459549" y="2745365"/>
                    <a:pt x="2459844" y="2698079"/>
                  </a:cubicBezTo>
                  <a:close/>
                  <a:moveTo>
                    <a:pt x="2665736" y="2923413"/>
                  </a:moveTo>
                  <a:cubicBezTo>
                    <a:pt x="2667300" y="3042876"/>
                    <a:pt x="2669491" y="3058352"/>
                    <a:pt x="2670695" y="3156254"/>
                  </a:cubicBezTo>
                  <a:cubicBezTo>
                    <a:pt x="2589925" y="3156318"/>
                    <a:pt x="2564296" y="3156523"/>
                    <a:pt x="2512615" y="3155754"/>
                  </a:cubicBezTo>
                  <a:cubicBezTo>
                    <a:pt x="2453065" y="3154870"/>
                    <a:pt x="2467853" y="3191267"/>
                    <a:pt x="2464239" y="2960168"/>
                  </a:cubicBezTo>
                  <a:cubicBezTo>
                    <a:pt x="2463496" y="2912178"/>
                    <a:pt x="2425116" y="2919518"/>
                    <a:pt x="2665736" y="2923413"/>
                  </a:cubicBezTo>
                  <a:close/>
                  <a:moveTo>
                    <a:pt x="2670836" y="3168143"/>
                  </a:moveTo>
                  <a:cubicBezTo>
                    <a:pt x="2672195" y="3302287"/>
                    <a:pt x="2669119" y="3142533"/>
                    <a:pt x="2673117" y="3401868"/>
                  </a:cubicBezTo>
                  <a:cubicBezTo>
                    <a:pt x="2453501" y="3401983"/>
                    <a:pt x="2572753" y="3401227"/>
                    <a:pt x="2470172" y="3400202"/>
                  </a:cubicBezTo>
                  <a:cubicBezTo>
                    <a:pt x="2469545" y="3349855"/>
                    <a:pt x="2469865" y="3374132"/>
                    <a:pt x="2466687" y="3167144"/>
                  </a:cubicBezTo>
                  <a:cubicBezTo>
                    <a:pt x="2552865" y="3167604"/>
                    <a:pt x="2473235" y="3168309"/>
                    <a:pt x="2670836" y="3168143"/>
                  </a:cubicBezTo>
                  <a:close/>
                  <a:moveTo>
                    <a:pt x="2672887" y="2678248"/>
                  </a:moveTo>
                  <a:cubicBezTo>
                    <a:pt x="2904216" y="2681912"/>
                    <a:pt x="2875537" y="2665642"/>
                    <a:pt x="2876152" y="2698156"/>
                  </a:cubicBezTo>
                  <a:cubicBezTo>
                    <a:pt x="2877356" y="2761930"/>
                    <a:pt x="2878202" y="2811278"/>
                    <a:pt x="2878779" y="2872950"/>
                  </a:cubicBezTo>
                  <a:cubicBezTo>
                    <a:pt x="2879176" y="2915996"/>
                    <a:pt x="2920554" y="2915509"/>
                    <a:pt x="2676103" y="2911691"/>
                  </a:cubicBezTo>
                  <a:cubicBezTo>
                    <a:pt x="2675283" y="2841448"/>
                    <a:pt x="2676167" y="2866737"/>
                    <a:pt x="2672887" y="2678248"/>
                  </a:cubicBezTo>
                  <a:close/>
                  <a:moveTo>
                    <a:pt x="2673310" y="3413756"/>
                  </a:moveTo>
                  <a:cubicBezTo>
                    <a:pt x="2674565" y="3495183"/>
                    <a:pt x="2674924" y="3522599"/>
                    <a:pt x="2676065" y="3572460"/>
                  </a:cubicBezTo>
                  <a:cubicBezTo>
                    <a:pt x="2678230" y="3670900"/>
                    <a:pt x="2713599" y="3641704"/>
                    <a:pt x="2512461" y="3646021"/>
                  </a:cubicBezTo>
                  <a:cubicBezTo>
                    <a:pt x="2464521" y="3646994"/>
                    <a:pt x="2473940" y="3691103"/>
                    <a:pt x="2470326" y="3412091"/>
                  </a:cubicBezTo>
                  <a:cubicBezTo>
                    <a:pt x="2549418" y="3412898"/>
                    <a:pt x="2473773" y="3413859"/>
                    <a:pt x="2673310" y="3413756"/>
                  </a:cubicBezTo>
                  <a:close/>
                  <a:moveTo>
                    <a:pt x="2676769" y="2960194"/>
                  </a:moveTo>
                  <a:cubicBezTo>
                    <a:pt x="2676039" y="2913408"/>
                    <a:pt x="2636839" y="2923426"/>
                    <a:pt x="2879343" y="2922427"/>
                  </a:cubicBezTo>
                  <a:cubicBezTo>
                    <a:pt x="2880970" y="3042607"/>
                    <a:pt x="2881547" y="3015384"/>
                    <a:pt x="2884033" y="3157164"/>
                  </a:cubicBezTo>
                  <a:cubicBezTo>
                    <a:pt x="2648795" y="3156767"/>
                    <a:pt x="2681357" y="3164043"/>
                    <a:pt x="2680909" y="3135013"/>
                  </a:cubicBezTo>
                  <a:cubicBezTo>
                    <a:pt x="2679537" y="3047578"/>
                    <a:pt x="2678115" y="3045438"/>
                    <a:pt x="2676769" y="2960194"/>
                  </a:cubicBezTo>
                  <a:close/>
                  <a:moveTo>
                    <a:pt x="2896796" y="2666039"/>
                  </a:moveTo>
                  <a:cubicBezTo>
                    <a:pt x="2882559" y="2666039"/>
                    <a:pt x="2886147" y="2674494"/>
                    <a:pt x="2885148" y="2610529"/>
                  </a:cubicBezTo>
                  <a:cubicBezTo>
                    <a:pt x="2881918" y="2407345"/>
                    <a:pt x="2876562" y="2434082"/>
                    <a:pt x="2896796" y="2434082"/>
                  </a:cubicBezTo>
                  <a:cubicBezTo>
                    <a:pt x="2973812" y="2434082"/>
                    <a:pt x="2973363" y="2433672"/>
                    <a:pt x="3050546" y="2433672"/>
                  </a:cubicBezTo>
                  <a:cubicBezTo>
                    <a:pt x="3101753" y="2433672"/>
                    <a:pt x="3086157" y="2398800"/>
                    <a:pt x="3089476" y="2610721"/>
                  </a:cubicBezTo>
                  <a:cubicBezTo>
                    <a:pt x="3090643" y="2685256"/>
                    <a:pt x="3129022" y="2666039"/>
                    <a:pt x="2896796" y="2666039"/>
                  </a:cubicBezTo>
                  <a:close/>
                  <a:moveTo>
                    <a:pt x="3090156" y="2678927"/>
                  </a:moveTo>
                  <a:cubicBezTo>
                    <a:pt x="3090437" y="2802707"/>
                    <a:pt x="3091796" y="2831353"/>
                    <a:pt x="3093385" y="2911883"/>
                  </a:cubicBezTo>
                  <a:cubicBezTo>
                    <a:pt x="3010949" y="2913126"/>
                    <a:pt x="2974837" y="2910435"/>
                    <a:pt x="2889697" y="2910500"/>
                  </a:cubicBezTo>
                  <a:cubicBezTo>
                    <a:pt x="2889030" y="2855297"/>
                    <a:pt x="2889300" y="2837976"/>
                    <a:pt x="2886301" y="2677940"/>
                  </a:cubicBezTo>
                  <a:cubicBezTo>
                    <a:pt x="2976323" y="2677851"/>
                    <a:pt x="2950720" y="2678991"/>
                    <a:pt x="3090156" y="2678927"/>
                  </a:cubicBezTo>
                  <a:close/>
                  <a:moveTo>
                    <a:pt x="2887531" y="3413654"/>
                  </a:moveTo>
                  <a:cubicBezTo>
                    <a:pt x="2887044" y="3515719"/>
                    <a:pt x="2890837" y="3567873"/>
                    <a:pt x="2892247" y="3644458"/>
                  </a:cubicBezTo>
                  <a:cubicBezTo>
                    <a:pt x="2801404" y="3644535"/>
                    <a:pt x="2809977" y="3646943"/>
                    <a:pt x="2687995" y="3645867"/>
                  </a:cubicBezTo>
                  <a:cubicBezTo>
                    <a:pt x="2686547" y="3557535"/>
                    <a:pt x="2686662" y="3599939"/>
                    <a:pt x="2683792" y="3413756"/>
                  </a:cubicBezTo>
                  <a:lnTo>
                    <a:pt x="2887531" y="3413654"/>
                  </a:lnTo>
                  <a:close/>
                  <a:moveTo>
                    <a:pt x="2890389" y="2960194"/>
                  </a:moveTo>
                  <a:cubicBezTo>
                    <a:pt x="2889556" y="2907079"/>
                    <a:pt x="2857840" y="2924067"/>
                    <a:pt x="3050546" y="2924067"/>
                  </a:cubicBezTo>
                  <a:cubicBezTo>
                    <a:pt x="3106802" y="2924067"/>
                    <a:pt x="3092398" y="2884698"/>
                    <a:pt x="3096320" y="3135244"/>
                  </a:cubicBezTo>
                  <a:cubicBezTo>
                    <a:pt x="3096768" y="3163838"/>
                    <a:pt x="3128561" y="3157176"/>
                    <a:pt x="2896796" y="3157176"/>
                  </a:cubicBezTo>
                  <a:cubicBezTo>
                    <a:pt x="2894874" y="3157176"/>
                    <a:pt x="2893823" y="3179967"/>
                    <a:pt x="2890389" y="2960194"/>
                  </a:cubicBezTo>
                  <a:close/>
                  <a:moveTo>
                    <a:pt x="2896796" y="3169065"/>
                  </a:moveTo>
                  <a:cubicBezTo>
                    <a:pt x="3136160" y="3169065"/>
                    <a:pt x="3096217" y="3151873"/>
                    <a:pt x="3098216" y="3222743"/>
                  </a:cubicBezTo>
                  <a:cubicBezTo>
                    <a:pt x="3099933" y="3285928"/>
                    <a:pt x="3100561" y="3333905"/>
                    <a:pt x="3101227" y="3397486"/>
                  </a:cubicBezTo>
                  <a:cubicBezTo>
                    <a:pt x="3101292" y="3403225"/>
                    <a:pt x="3120693" y="3401752"/>
                    <a:pt x="2898116" y="3401752"/>
                  </a:cubicBezTo>
                  <a:cubicBezTo>
                    <a:pt x="2899461" y="3228227"/>
                    <a:pt x="2891260" y="3169065"/>
                    <a:pt x="2896796" y="3169065"/>
                  </a:cubicBezTo>
                  <a:close/>
                  <a:moveTo>
                    <a:pt x="2898039" y="3413654"/>
                  </a:moveTo>
                  <a:cubicBezTo>
                    <a:pt x="2905151" y="3413654"/>
                    <a:pt x="3073522" y="3413487"/>
                    <a:pt x="3101394" y="3413282"/>
                  </a:cubicBezTo>
                  <a:cubicBezTo>
                    <a:pt x="3102740" y="3536986"/>
                    <a:pt x="3104226" y="3565695"/>
                    <a:pt x="3105559" y="3645637"/>
                  </a:cubicBezTo>
                  <a:cubicBezTo>
                    <a:pt x="2986767" y="3646559"/>
                    <a:pt x="2988113" y="3644547"/>
                    <a:pt x="2902742" y="3644471"/>
                  </a:cubicBezTo>
                  <a:cubicBezTo>
                    <a:pt x="2901256" y="3563185"/>
                    <a:pt x="2897552" y="3514029"/>
                    <a:pt x="2898039" y="3413654"/>
                  </a:cubicBezTo>
                  <a:close/>
                  <a:moveTo>
                    <a:pt x="3281324" y="2910986"/>
                  </a:moveTo>
                  <a:cubicBezTo>
                    <a:pt x="3074650" y="2906272"/>
                    <a:pt x="3104342" y="2928742"/>
                    <a:pt x="3103060" y="2872694"/>
                  </a:cubicBezTo>
                  <a:cubicBezTo>
                    <a:pt x="3101714" y="2814250"/>
                    <a:pt x="3100689" y="2756011"/>
                    <a:pt x="3100689" y="2698028"/>
                  </a:cubicBezTo>
                  <a:cubicBezTo>
                    <a:pt x="3100689" y="2669357"/>
                    <a:pt x="3070652" y="2680913"/>
                    <a:pt x="3303544" y="2677838"/>
                  </a:cubicBezTo>
                  <a:cubicBezTo>
                    <a:pt x="3306915" y="2948202"/>
                    <a:pt x="3317845" y="2911819"/>
                    <a:pt x="3281324" y="2910986"/>
                  </a:cubicBezTo>
                  <a:close/>
                  <a:moveTo>
                    <a:pt x="3281145" y="2666295"/>
                  </a:moveTo>
                  <a:cubicBezTo>
                    <a:pt x="3234692" y="2667115"/>
                    <a:pt x="3229578" y="2666961"/>
                    <a:pt x="3100612" y="2667025"/>
                  </a:cubicBezTo>
                  <a:cubicBezTo>
                    <a:pt x="3100510" y="2648398"/>
                    <a:pt x="3098037" y="2458641"/>
                    <a:pt x="3097665" y="2433621"/>
                  </a:cubicBezTo>
                  <a:cubicBezTo>
                    <a:pt x="3098972" y="2433621"/>
                    <a:pt x="3244303" y="2433326"/>
                    <a:pt x="3299725" y="2433070"/>
                  </a:cubicBezTo>
                  <a:cubicBezTo>
                    <a:pt x="3303942" y="2702140"/>
                    <a:pt x="3312104" y="2665757"/>
                    <a:pt x="3281145" y="2666295"/>
                  </a:cubicBezTo>
                  <a:close/>
                  <a:moveTo>
                    <a:pt x="3281183" y="2421271"/>
                  </a:moveTo>
                  <a:cubicBezTo>
                    <a:pt x="3210561" y="2421655"/>
                    <a:pt x="3196350" y="2421335"/>
                    <a:pt x="3127408" y="2421604"/>
                  </a:cubicBezTo>
                  <a:cubicBezTo>
                    <a:pt x="3086401" y="2421770"/>
                    <a:pt x="3097921" y="2458948"/>
                    <a:pt x="3093180" y="2188801"/>
                  </a:cubicBezTo>
                  <a:cubicBezTo>
                    <a:pt x="3155433" y="2189045"/>
                    <a:pt x="3144092" y="2189455"/>
                    <a:pt x="3295087" y="2189135"/>
                  </a:cubicBezTo>
                  <a:cubicBezTo>
                    <a:pt x="3296471" y="2453119"/>
                    <a:pt x="3310874" y="2421104"/>
                    <a:pt x="3281183" y="2421271"/>
                  </a:cubicBezTo>
                  <a:close/>
                  <a:moveTo>
                    <a:pt x="3281208" y="2177259"/>
                  </a:moveTo>
                  <a:cubicBezTo>
                    <a:pt x="3070806" y="2177835"/>
                    <a:pt x="3092975" y="2177681"/>
                    <a:pt x="3092898" y="2173403"/>
                  </a:cubicBezTo>
                  <a:cubicBezTo>
                    <a:pt x="3088067" y="1901475"/>
                    <a:pt x="3076316" y="1942457"/>
                    <a:pt x="3127331" y="1943354"/>
                  </a:cubicBezTo>
                  <a:cubicBezTo>
                    <a:pt x="3320447" y="1946724"/>
                    <a:pt x="3292985" y="1925099"/>
                    <a:pt x="3293280" y="1999108"/>
                  </a:cubicBezTo>
                  <a:cubicBezTo>
                    <a:pt x="3293933" y="2204457"/>
                    <a:pt x="3302852" y="2177195"/>
                    <a:pt x="3281208" y="2177259"/>
                  </a:cubicBezTo>
                  <a:close/>
                  <a:moveTo>
                    <a:pt x="3281247" y="1932516"/>
                  </a:moveTo>
                  <a:cubicBezTo>
                    <a:pt x="3058811" y="1930120"/>
                    <a:pt x="3088656" y="1939203"/>
                    <a:pt x="3088221" y="1911237"/>
                  </a:cubicBezTo>
                  <a:cubicBezTo>
                    <a:pt x="3084312" y="1660089"/>
                    <a:pt x="3071895" y="1698163"/>
                    <a:pt x="3127331" y="1699368"/>
                  </a:cubicBezTo>
                  <a:cubicBezTo>
                    <a:pt x="3320062" y="1703506"/>
                    <a:pt x="3287385" y="1682098"/>
                    <a:pt x="3288218" y="1736699"/>
                  </a:cubicBezTo>
                  <a:cubicBezTo>
                    <a:pt x="3291652" y="1955615"/>
                    <a:pt x="3299674" y="1932696"/>
                    <a:pt x="3281247" y="1932516"/>
                  </a:cubicBezTo>
                  <a:close/>
                  <a:moveTo>
                    <a:pt x="3050558" y="2421770"/>
                  </a:moveTo>
                  <a:cubicBezTo>
                    <a:pt x="2973543" y="2421770"/>
                    <a:pt x="2973991" y="2422180"/>
                    <a:pt x="2896809" y="2422180"/>
                  </a:cubicBezTo>
                  <a:cubicBezTo>
                    <a:pt x="2876280" y="2422180"/>
                    <a:pt x="2882546" y="2446573"/>
                    <a:pt x="2879586" y="2260876"/>
                  </a:cubicBezTo>
                  <a:cubicBezTo>
                    <a:pt x="2878253" y="2175798"/>
                    <a:pt x="2872794" y="2188814"/>
                    <a:pt x="2896809" y="2188814"/>
                  </a:cubicBezTo>
                  <a:cubicBezTo>
                    <a:pt x="3053544" y="2188737"/>
                    <a:pt x="3057581" y="2188712"/>
                    <a:pt x="3082672" y="2188776"/>
                  </a:cubicBezTo>
                  <a:cubicBezTo>
                    <a:pt x="3087541" y="2462074"/>
                    <a:pt x="3099254" y="2421770"/>
                    <a:pt x="3050558" y="2421770"/>
                  </a:cubicBezTo>
                  <a:close/>
                  <a:moveTo>
                    <a:pt x="3050558" y="2176849"/>
                  </a:moveTo>
                  <a:cubicBezTo>
                    <a:pt x="2877741" y="2176938"/>
                    <a:pt x="2896386" y="2176938"/>
                    <a:pt x="2878523" y="2176913"/>
                  </a:cubicBezTo>
                  <a:cubicBezTo>
                    <a:pt x="2878087" y="2135840"/>
                    <a:pt x="2875447" y="1943956"/>
                    <a:pt x="2875434" y="1943034"/>
                  </a:cubicBezTo>
                  <a:cubicBezTo>
                    <a:pt x="2876370" y="1943034"/>
                    <a:pt x="3048418" y="1942598"/>
                    <a:pt x="3078251" y="1942752"/>
                  </a:cubicBezTo>
                  <a:cubicBezTo>
                    <a:pt x="3082954" y="2214359"/>
                    <a:pt x="3096166" y="2176849"/>
                    <a:pt x="3050558" y="2176849"/>
                  </a:cubicBezTo>
                  <a:close/>
                  <a:moveTo>
                    <a:pt x="2875575" y="2666065"/>
                  </a:moveTo>
                  <a:cubicBezTo>
                    <a:pt x="2820267" y="2666193"/>
                    <a:pt x="2755938" y="2667666"/>
                    <a:pt x="2672694" y="2666321"/>
                  </a:cubicBezTo>
                  <a:cubicBezTo>
                    <a:pt x="2669965" y="2506016"/>
                    <a:pt x="2671682" y="2538249"/>
                    <a:pt x="2670080" y="2435645"/>
                  </a:cubicBezTo>
                  <a:cubicBezTo>
                    <a:pt x="2670016" y="2431981"/>
                    <a:pt x="2654793" y="2433480"/>
                    <a:pt x="2871859" y="2434044"/>
                  </a:cubicBezTo>
                  <a:cubicBezTo>
                    <a:pt x="2875178" y="2643850"/>
                    <a:pt x="2875088" y="2639072"/>
                    <a:pt x="2875575" y="2666065"/>
                  </a:cubicBezTo>
                  <a:close/>
                  <a:moveTo>
                    <a:pt x="2669850" y="2421642"/>
                  </a:moveTo>
                  <a:cubicBezTo>
                    <a:pt x="2665967" y="2175363"/>
                    <a:pt x="2665262" y="2188020"/>
                    <a:pt x="2666172" y="2188020"/>
                  </a:cubicBezTo>
                  <a:cubicBezTo>
                    <a:pt x="2746160" y="2188353"/>
                    <a:pt x="2749595" y="2187943"/>
                    <a:pt x="2819883" y="2188507"/>
                  </a:cubicBezTo>
                  <a:cubicBezTo>
                    <a:pt x="2883738" y="2189019"/>
                    <a:pt x="2867271" y="2146282"/>
                    <a:pt x="2871654" y="2422142"/>
                  </a:cubicBezTo>
                  <a:cubicBezTo>
                    <a:pt x="2824189" y="2422001"/>
                    <a:pt x="2772456" y="2420963"/>
                    <a:pt x="2669850" y="2421642"/>
                  </a:cubicBezTo>
                  <a:close/>
                  <a:moveTo>
                    <a:pt x="2665467" y="2173377"/>
                  </a:moveTo>
                  <a:cubicBezTo>
                    <a:pt x="2659713" y="1923420"/>
                    <a:pt x="2663545" y="1943944"/>
                    <a:pt x="2666172" y="1943944"/>
                  </a:cubicBezTo>
                  <a:cubicBezTo>
                    <a:pt x="2905292" y="1944930"/>
                    <a:pt x="2864734" y="1924266"/>
                    <a:pt x="2865669" y="1998813"/>
                  </a:cubicBezTo>
                  <a:cubicBezTo>
                    <a:pt x="2866592" y="2079356"/>
                    <a:pt x="2867246" y="2096049"/>
                    <a:pt x="2867976" y="2173633"/>
                  </a:cubicBezTo>
                  <a:cubicBezTo>
                    <a:pt x="2868015" y="2178424"/>
                    <a:pt x="2665557" y="2177681"/>
                    <a:pt x="2665467" y="2173377"/>
                  </a:cubicBezTo>
                  <a:close/>
                  <a:moveTo>
                    <a:pt x="2819857" y="1931645"/>
                  </a:moveTo>
                  <a:cubicBezTo>
                    <a:pt x="2633674" y="1934399"/>
                    <a:pt x="2662673" y="1939088"/>
                    <a:pt x="2662225" y="1911224"/>
                  </a:cubicBezTo>
                  <a:cubicBezTo>
                    <a:pt x="2658586" y="1673131"/>
                    <a:pt x="2655177" y="1699073"/>
                    <a:pt x="2666172" y="1699137"/>
                  </a:cubicBezTo>
                  <a:cubicBezTo>
                    <a:pt x="2897821" y="1700687"/>
                    <a:pt x="2861799" y="1687517"/>
                    <a:pt x="2862568" y="1736686"/>
                  </a:cubicBezTo>
                  <a:cubicBezTo>
                    <a:pt x="2863875" y="1820202"/>
                    <a:pt x="2863094" y="1824173"/>
                    <a:pt x="2864465" y="1911455"/>
                  </a:cubicBezTo>
                  <a:cubicBezTo>
                    <a:pt x="2864849" y="1936539"/>
                    <a:pt x="2873730" y="1930838"/>
                    <a:pt x="2819857" y="1931645"/>
                  </a:cubicBezTo>
                  <a:close/>
                  <a:moveTo>
                    <a:pt x="2659354" y="2421706"/>
                  </a:moveTo>
                  <a:cubicBezTo>
                    <a:pt x="2618617" y="2421924"/>
                    <a:pt x="2621897" y="2421886"/>
                    <a:pt x="2455243" y="2421963"/>
                  </a:cubicBezTo>
                  <a:cubicBezTo>
                    <a:pt x="2453872" y="2326136"/>
                    <a:pt x="2455525" y="2357805"/>
                    <a:pt x="2452488" y="2189749"/>
                  </a:cubicBezTo>
                  <a:cubicBezTo>
                    <a:pt x="2535194" y="2189403"/>
                    <a:pt x="2498160" y="2187315"/>
                    <a:pt x="2655305" y="2187982"/>
                  </a:cubicBezTo>
                  <a:cubicBezTo>
                    <a:pt x="2656061" y="2221252"/>
                    <a:pt x="2659239" y="2414340"/>
                    <a:pt x="2659354" y="2421706"/>
                  </a:cubicBezTo>
                  <a:close/>
                  <a:moveTo>
                    <a:pt x="2452271" y="2177835"/>
                  </a:moveTo>
                  <a:cubicBezTo>
                    <a:pt x="2448170" y="1941894"/>
                    <a:pt x="2449041" y="2004271"/>
                    <a:pt x="2447978" y="1944482"/>
                  </a:cubicBezTo>
                  <a:cubicBezTo>
                    <a:pt x="2530939" y="1944392"/>
                    <a:pt x="2525877" y="1943367"/>
                    <a:pt x="2652178" y="1943892"/>
                  </a:cubicBezTo>
                  <a:cubicBezTo>
                    <a:pt x="2652806" y="2000607"/>
                    <a:pt x="2651922" y="2046355"/>
                    <a:pt x="2654985" y="2173697"/>
                  </a:cubicBezTo>
                  <a:cubicBezTo>
                    <a:pt x="2655023" y="2176093"/>
                    <a:pt x="2672861" y="2176887"/>
                    <a:pt x="2452271" y="2177835"/>
                  </a:cubicBezTo>
                  <a:close/>
                  <a:moveTo>
                    <a:pt x="2447760" y="1932593"/>
                  </a:moveTo>
                  <a:cubicBezTo>
                    <a:pt x="2446107" y="1834191"/>
                    <a:pt x="2446991" y="1835780"/>
                    <a:pt x="2444864" y="1699060"/>
                  </a:cubicBezTo>
                  <a:cubicBezTo>
                    <a:pt x="2684586" y="1699022"/>
                    <a:pt x="2647924" y="1686288"/>
                    <a:pt x="2648705" y="1736686"/>
                  </a:cubicBezTo>
                  <a:cubicBezTo>
                    <a:pt x="2649910" y="1814257"/>
                    <a:pt x="2650282" y="1821201"/>
                    <a:pt x="2651717" y="1911429"/>
                  </a:cubicBezTo>
                  <a:cubicBezTo>
                    <a:pt x="2652165" y="1939152"/>
                    <a:pt x="2684727" y="1932337"/>
                    <a:pt x="2447760" y="1932593"/>
                  </a:cubicBezTo>
                  <a:close/>
                  <a:moveTo>
                    <a:pt x="2444928" y="2433851"/>
                  </a:moveTo>
                  <a:cubicBezTo>
                    <a:pt x="2446222" y="2519762"/>
                    <a:pt x="2449413" y="2578706"/>
                    <a:pt x="2449477" y="2666641"/>
                  </a:cubicBezTo>
                  <a:cubicBezTo>
                    <a:pt x="2382111" y="2666769"/>
                    <a:pt x="2355443" y="2665847"/>
                    <a:pt x="2245263" y="2665847"/>
                  </a:cubicBezTo>
                  <a:cubicBezTo>
                    <a:pt x="2242649" y="2570187"/>
                    <a:pt x="2243982" y="2519788"/>
                    <a:pt x="2242573" y="2433800"/>
                  </a:cubicBezTo>
                  <a:cubicBezTo>
                    <a:pt x="2268830" y="2433967"/>
                    <a:pt x="2274378" y="2433928"/>
                    <a:pt x="2444928" y="2433851"/>
                  </a:cubicBezTo>
                  <a:close/>
                  <a:moveTo>
                    <a:pt x="2282016" y="2422027"/>
                  </a:moveTo>
                  <a:cubicBezTo>
                    <a:pt x="2231513" y="2422027"/>
                    <a:pt x="2243290" y="2436478"/>
                    <a:pt x="2240625" y="2348158"/>
                  </a:cubicBezTo>
                  <a:cubicBezTo>
                    <a:pt x="2239048" y="2296068"/>
                    <a:pt x="2237908" y="2237547"/>
                    <a:pt x="2238177" y="2189403"/>
                  </a:cubicBezTo>
                  <a:cubicBezTo>
                    <a:pt x="2245212" y="2189442"/>
                    <a:pt x="2416159" y="2189813"/>
                    <a:pt x="2441980" y="2189775"/>
                  </a:cubicBezTo>
                  <a:cubicBezTo>
                    <a:pt x="2444992" y="2356959"/>
                    <a:pt x="2443428" y="2330043"/>
                    <a:pt x="2444748" y="2421963"/>
                  </a:cubicBezTo>
                  <a:lnTo>
                    <a:pt x="2282016" y="2422027"/>
                  </a:lnTo>
                  <a:close/>
                  <a:moveTo>
                    <a:pt x="2238638" y="2872874"/>
                  </a:moveTo>
                  <a:cubicBezTo>
                    <a:pt x="2238690" y="2919916"/>
                    <a:pt x="2275314" y="2912690"/>
                    <a:pt x="2051455" y="2911793"/>
                  </a:cubicBezTo>
                  <a:cubicBezTo>
                    <a:pt x="2036501" y="2911729"/>
                    <a:pt x="2031375" y="2945743"/>
                    <a:pt x="2032964" y="2698259"/>
                  </a:cubicBezTo>
                  <a:cubicBezTo>
                    <a:pt x="2033131" y="2670984"/>
                    <a:pt x="2000774" y="2677748"/>
                    <a:pt x="2235114" y="2677748"/>
                  </a:cubicBezTo>
                  <a:cubicBezTo>
                    <a:pt x="2236883" y="2736436"/>
                    <a:pt x="2238536" y="2780108"/>
                    <a:pt x="2238638" y="2872874"/>
                  </a:cubicBezTo>
                  <a:close/>
                  <a:moveTo>
                    <a:pt x="2033054" y="2665962"/>
                  </a:moveTo>
                  <a:cubicBezTo>
                    <a:pt x="2032887" y="2556812"/>
                    <a:pt x="2029107" y="2519878"/>
                    <a:pt x="2028017" y="2433967"/>
                  </a:cubicBezTo>
                  <a:cubicBezTo>
                    <a:pt x="2123960" y="2432762"/>
                    <a:pt x="2083902" y="2432468"/>
                    <a:pt x="2232064" y="2433723"/>
                  </a:cubicBezTo>
                  <a:cubicBezTo>
                    <a:pt x="2233564" y="2525630"/>
                    <a:pt x="2232052" y="2566446"/>
                    <a:pt x="2234743" y="2665847"/>
                  </a:cubicBezTo>
                  <a:cubicBezTo>
                    <a:pt x="2052788" y="2665859"/>
                    <a:pt x="2107289" y="2665847"/>
                    <a:pt x="2033054" y="2665962"/>
                  </a:cubicBezTo>
                  <a:close/>
                  <a:moveTo>
                    <a:pt x="2205205" y="2421527"/>
                  </a:moveTo>
                  <a:cubicBezTo>
                    <a:pt x="2155946" y="2420861"/>
                    <a:pt x="2101830" y="2420797"/>
                    <a:pt x="2051366" y="2421681"/>
                  </a:cubicBezTo>
                  <a:cubicBezTo>
                    <a:pt x="2012589" y="2422360"/>
                    <a:pt x="2033989" y="2451684"/>
                    <a:pt x="2025314" y="2188814"/>
                  </a:cubicBezTo>
                  <a:cubicBezTo>
                    <a:pt x="2197837" y="2188417"/>
                    <a:pt x="2147834" y="2188635"/>
                    <a:pt x="2227682" y="2189314"/>
                  </a:cubicBezTo>
                  <a:cubicBezTo>
                    <a:pt x="2226247" y="2451466"/>
                    <a:pt x="2249556" y="2422065"/>
                    <a:pt x="2205205" y="2421527"/>
                  </a:cubicBezTo>
                  <a:close/>
                  <a:moveTo>
                    <a:pt x="2227784" y="2173479"/>
                  </a:moveTo>
                  <a:cubicBezTo>
                    <a:pt x="2227733" y="2179975"/>
                    <a:pt x="2248441" y="2176054"/>
                    <a:pt x="2051404" y="2176836"/>
                  </a:cubicBezTo>
                  <a:cubicBezTo>
                    <a:pt x="2015126" y="2176938"/>
                    <a:pt x="2024109" y="2212860"/>
                    <a:pt x="2021251" y="1997148"/>
                  </a:cubicBezTo>
                  <a:cubicBezTo>
                    <a:pt x="2020444" y="1933413"/>
                    <a:pt x="2012525" y="1943777"/>
                    <a:pt x="2051353" y="1944353"/>
                  </a:cubicBezTo>
                  <a:cubicBezTo>
                    <a:pt x="2099369" y="1945122"/>
                    <a:pt x="2117258" y="1944943"/>
                    <a:pt x="2225221" y="1944968"/>
                  </a:cubicBezTo>
                  <a:cubicBezTo>
                    <a:pt x="2227900" y="2114369"/>
                    <a:pt x="2228233" y="2119699"/>
                    <a:pt x="2227784" y="2173479"/>
                  </a:cubicBezTo>
                  <a:close/>
                  <a:moveTo>
                    <a:pt x="2020342" y="1932055"/>
                  </a:moveTo>
                  <a:cubicBezTo>
                    <a:pt x="2018829" y="1833717"/>
                    <a:pt x="2018432" y="1820778"/>
                    <a:pt x="2016561" y="1698676"/>
                  </a:cubicBezTo>
                  <a:cubicBezTo>
                    <a:pt x="2073356" y="1698304"/>
                    <a:pt x="2091450" y="1697164"/>
                    <a:pt x="2220595" y="1698509"/>
                  </a:cubicBezTo>
                  <a:cubicBezTo>
                    <a:pt x="2223338" y="1877685"/>
                    <a:pt x="2222453" y="1770559"/>
                    <a:pt x="2225029" y="1933080"/>
                  </a:cubicBezTo>
                  <a:cubicBezTo>
                    <a:pt x="2016138" y="1933041"/>
                    <a:pt x="2105841" y="1932849"/>
                    <a:pt x="2020342" y="1932055"/>
                  </a:cubicBezTo>
                  <a:close/>
                  <a:moveTo>
                    <a:pt x="2017010" y="2348350"/>
                  </a:moveTo>
                  <a:cubicBezTo>
                    <a:pt x="2016702" y="2443152"/>
                    <a:pt x="2060144" y="2422808"/>
                    <a:pt x="1814270" y="2422424"/>
                  </a:cubicBezTo>
                  <a:cubicBezTo>
                    <a:pt x="1811771" y="2263170"/>
                    <a:pt x="1811182" y="2224493"/>
                    <a:pt x="1810592" y="2190031"/>
                  </a:cubicBezTo>
                  <a:cubicBezTo>
                    <a:pt x="1905202" y="2190006"/>
                    <a:pt x="1861735" y="2189096"/>
                    <a:pt x="2014780" y="2188840"/>
                  </a:cubicBezTo>
                  <a:cubicBezTo>
                    <a:pt x="2016190" y="2231001"/>
                    <a:pt x="2017202" y="2286639"/>
                    <a:pt x="2017010" y="2348350"/>
                  </a:cubicBezTo>
                  <a:close/>
                  <a:moveTo>
                    <a:pt x="1974542" y="2176977"/>
                  </a:moveTo>
                  <a:cubicBezTo>
                    <a:pt x="1792216" y="2176977"/>
                    <a:pt x="1810451" y="2181883"/>
                    <a:pt x="1810298" y="2173441"/>
                  </a:cubicBezTo>
                  <a:cubicBezTo>
                    <a:pt x="1805697" y="1913786"/>
                    <a:pt x="1805582" y="1944661"/>
                    <a:pt x="1820793" y="1944661"/>
                  </a:cubicBezTo>
                  <a:cubicBezTo>
                    <a:pt x="2048521" y="1944661"/>
                    <a:pt x="2009834" y="1927007"/>
                    <a:pt x="2010743" y="1997353"/>
                  </a:cubicBezTo>
                  <a:cubicBezTo>
                    <a:pt x="2011858" y="2081509"/>
                    <a:pt x="2012422" y="2121979"/>
                    <a:pt x="2014255" y="2173800"/>
                  </a:cubicBezTo>
                  <a:cubicBezTo>
                    <a:pt x="2014408" y="2177989"/>
                    <a:pt x="2020380" y="2176977"/>
                    <a:pt x="1974542" y="2176977"/>
                  </a:cubicBezTo>
                  <a:close/>
                  <a:moveTo>
                    <a:pt x="1974542" y="1931875"/>
                  </a:moveTo>
                  <a:cubicBezTo>
                    <a:pt x="1781439" y="1931875"/>
                    <a:pt x="1808388" y="1941125"/>
                    <a:pt x="1807901" y="1911211"/>
                  </a:cubicBezTo>
                  <a:cubicBezTo>
                    <a:pt x="1804082" y="1667276"/>
                    <a:pt x="1794228" y="1698714"/>
                    <a:pt x="1820780" y="1698714"/>
                  </a:cubicBezTo>
                  <a:cubicBezTo>
                    <a:pt x="1957678" y="1698778"/>
                    <a:pt x="1980450" y="1698843"/>
                    <a:pt x="2006066" y="1698727"/>
                  </a:cubicBezTo>
                  <a:cubicBezTo>
                    <a:pt x="2010218" y="1970539"/>
                    <a:pt x="2024545" y="1931875"/>
                    <a:pt x="1974542" y="1931875"/>
                  </a:cubicBezTo>
                  <a:close/>
                  <a:moveTo>
                    <a:pt x="1803775" y="2422398"/>
                  </a:moveTo>
                  <a:cubicBezTo>
                    <a:pt x="1745622" y="2422168"/>
                    <a:pt x="1683958" y="2419400"/>
                    <a:pt x="1600856" y="2421527"/>
                  </a:cubicBezTo>
                  <a:cubicBezTo>
                    <a:pt x="1599856" y="2345929"/>
                    <a:pt x="1601817" y="2284487"/>
                    <a:pt x="1598126" y="2189506"/>
                  </a:cubicBezTo>
                  <a:cubicBezTo>
                    <a:pt x="1642516" y="2190313"/>
                    <a:pt x="1666787" y="2190082"/>
                    <a:pt x="1800071" y="2190031"/>
                  </a:cubicBezTo>
                  <a:cubicBezTo>
                    <a:pt x="1800879" y="2235933"/>
                    <a:pt x="1801263" y="2261837"/>
                    <a:pt x="1803775" y="2422398"/>
                  </a:cubicBezTo>
                  <a:close/>
                  <a:moveTo>
                    <a:pt x="1594384" y="1931107"/>
                  </a:moveTo>
                  <a:cubicBezTo>
                    <a:pt x="1593359" y="1844235"/>
                    <a:pt x="1591360" y="1816435"/>
                    <a:pt x="1589835" y="1699047"/>
                  </a:cubicBezTo>
                  <a:cubicBezTo>
                    <a:pt x="1604047" y="1699047"/>
                    <a:pt x="1734922" y="1698894"/>
                    <a:pt x="1792703" y="1698740"/>
                  </a:cubicBezTo>
                  <a:cubicBezTo>
                    <a:pt x="1794664" y="1836177"/>
                    <a:pt x="1796548" y="1831975"/>
                    <a:pt x="1797713" y="1932670"/>
                  </a:cubicBezTo>
                  <a:cubicBezTo>
                    <a:pt x="1702270" y="1932145"/>
                    <a:pt x="1794164" y="1930940"/>
                    <a:pt x="1594384" y="1931107"/>
                  </a:cubicBezTo>
                  <a:close/>
                  <a:moveTo>
                    <a:pt x="1590091" y="2421822"/>
                  </a:moveTo>
                  <a:cubicBezTo>
                    <a:pt x="1494392" y="2424576"/>
                    <a:pt x="1443211" y="2421553"/>
                    <a:pt x="1388941" y="2421104"/>
                  </a:cubicBezTo>
                  <a:cubicBezTo>
                    <a:pt x="1384597" y="2145859"/>
                    <a:pt x="1368155" y="2190339"/>
                    <a:pt x="1436611" y="2189237"/>
                  </a:cubicBezTo>
                  <a:cubicBezTo>
                    <a:pt x="1487177" y="2188417"/>
                    <a:pt x="1535412" y="2188340"/>
                    <a:pt x="1587605" y="2189327"/>
                  </a:cubicBezTo>
                  <a:cubicBezTo>
                    <a:pt x="1589989" y="2250423"/>
                    <a:pt x="1591001" y="2421783"/>
                    <a:pt x="1590091" y="2421822"/>
                  </a:cubicBezTo>
                  <a:close/>
                  <a:moveTo>
                    <a:pt x="1513396" y="1931171"/>
                  </a:moveTo>
                  <a:cubicBezTo>
                    <a:pt x="1441967" y="1931171"/>
                    <a:pt x="1439789" y="1932004"/>
                    <a:pt x="1380227" y="1932170"/>
                  </a:cubicBezTo>
                  <a:cubicBezTo>
                    <a:pt x="1377971" y="1769278"/>
                    <a:pt x="1377549" y="1740594"/>
                    <a:pt x="1376831" y="1700136"/>
                  </a:cubicBezTo>
                  <a:cubicBezTo>
                    <a:pt x="1612350" y="1699419"/>
                    <a:pt x="1579045" y="1684046"/>
                    <a:pt x="1579878" y="1736699"/>
                  </a:cubicBezTo>
                  <a:cubicBezTo>
                    <a:pt x="1583569" y="1972282"/>
                    <a:pt x="1603239" y="1931094"/>
                    <a:pt x="1513396" y="1931171"/>
                  </a:cubicBezTo>
                  <a:close/>
                  <a:moveTo>
                    <a:pt x="1378458" y="2421040"/>
                  </a:moveTo>
                  <a:cubicBezTo>
                    <a:pt x="1280645" y="2420553"/>
                    <a:pt x="1274583" y="2423666"/>
                    <a:pt x="1175052" y="2422782"/>
                  </a:cubicBezTo>
                  <a:cubicBezTo>
                    <a:pt x="1170221" y="2152303"/>
                    <a:pt x="1154177" y="2188251"/>
                    <a:pt x="1206012" y="2188251"/>
                  </a:cubicBezTo>
                  <a:cubicBezTo>
                    <a:pt x="1281644" y="2188251"/>
                    <a:pt x="1283207" y="2189852"/>
                    <a:pt x="1359672" y="2189852"/>
                  </a:cubicBezTo>
                  <a:cubicBezTo>
                    <a:pt x="1380124" y="2189852"/>
                    <a:pt x="1374306" y="2158144"/>
                    <a:pt x="1378458" y="2421040"/>
                  </a:cubicBezTo>
                  <a:close/>
                  <a:moveTo>
                    <a:pt x="1359672" y="2177963"/>
                  </a:moveTo>
                  <a:cubicBezTo>
                    <a:pt x="1358532" y="2177963"/>
                    <a:pt x="1169965" y="2177361"/>
                    <a:pt x="1169952" y="2173569"/>
                  </a:cubicBezTo>
                  <a:cubicBezTo>
                    <a:pt x="1169401" y="1909149"/>
                    <a:pt x="1147078" y="1944789"/>
                    <a:pt x="1206012" y="1944789"/>
                  </a:cubicBezTo>
                  <a:cubicBezTo>
                    <a:pt x="1402716" y="1944789"/>
                    <a:pt x="1369975" y="1926328"/>
                    <a:pt x="1370347" y="1998775"/>
                  </a:cubicBezTo>
                  <a:cubicBezTo>
                    <a:pt x="1371423" y="2205225"/>
                    <a:pt x="1381739" y="2177963"/>
                    <a:pt x="1359672" y="2177963"/>
                  </a:cubicBezTo>
                  <a:close/>
                  <a:moveTo>
                    <a:pt x="1359672" y="1932209"/>
                  </a:moveTo>
                  <a:cubicBezTo>
                    <a:pt x="1135673" y="1932209"/>
                    <a:pt x="1165672" y="1942099"/>
                    <a:pt x="1165185" y="1911263"/>
                  </a:cubicBezTo>
                  <a:cubicBezTo>
                    <a:pt x="1163814" y="1823994"/>
                    <a:pt x="1165557" y="1823942"/>
                    <a:pt x="1164185" y="1736469"/>
                  </a:cubicBezTo>
                  <a:cubicBezTo>
                    <a:pt x="1163455" y="1689875"/>
                    <a:pt x="1155010" y="1699393"/>
                    <a:pt x="1206012" y="1699393"/>
                  </a:cubicBezTo>
                  <a:cubicBezTo>
                    <a:pt x="1398731" y="1699393"/>
                    <a:pt x="1366195" y="1688324"/>
                    <a:pt x="1366951" y="1736673"/>
                  </a:cubicBezTo>
                  <a:cubicBezTo>
                    <a:pt x="1370526" y="1962379"/>
                    <a:pt x="1372948" y="1932209"/>
                    <a:pt x="1359672" y="1932209"/>
                  </a:cubicBezTo>
                  <a:close/>
                  <a:moveTo>
                    <a:pt x="1164544" y="2422667"/>
                  </a:moveTo>
                  <a:cubicBezTo>
                    <a:pt x="1088451" y="2421694"/>
                    <a:pt x="1140914" y="2420592"/>
                    <a:pt x="961369" y="2421284"/>
                  </a:cubicBezTo>
                  <a:cubicBezTo>
                    <a:pt x="956832" y="2154135"/>
                    <a:pt x="947657" y="2188251"/>
                    <a:pt x="975542" y="2188020"/>
                  </a:cubicBezTo>
                  <a:cubicBezTo>
                    <a:pt x="1021969" y="2187648"/>
                    <a:pt x="1059939" y="2187508"/>
                    <a:pt x="1129112" y="2187969"/>
                  </a:cubicBezTo>
                  <a:cubicBezTo>
                    <a:pt x="1166953" y="2188263"/>
                    <a:pt x="1159585" y="2148882"/>
                    <a:pt x="1164544" y="2422667"/>
                  </a:cubicBezTo>
                  <a:close/>
                  <a:moveTo>
                    <a:pt x="954705" y="2679068"/>
                  </a:moveTo>
                  <a:cubicBezTo>
                    <a:pt x="958088" y="2859076"/>
                    <a:pt x="957242" y="2842358"/>
                    <a:pt x="958011" y="2911076"/>
                  </a:cubicBezTo>
                  <a:cubicBezTo>
                    <a:pt x="925232" y="2910628"/>
                    <a:pt x="915967" y="2910730"/>
                    <a:pt x="754695" y="2910692"/>
                  </a:cubicBezTo>
                  <a:cubicBezTo>
                    <a:pt x="753272" y="2846547"/>
                    <a:pt x="751914" y="2829162"/>
                    <a:pt x="750838" y="2678081"/>
                  </a:cubicBezTo>
                  <a:cubicBezTo>
                    <a:pt x="752260" y="2678094"/>
                    <a:pt x="953642" y="2679068"/>
                    <a:pt x="954705" y="2679068"/>
                  </a:cubicBezTo>
                  <a:close/>
                  <a:moveTo>
                    <a:pt x="750748" y="2666193"/>
                  </a:moveTo>
                  <a:cubicBezTo>
                    <a:pt x="750453" y="2634037"/>
                    <a:pt x="750133" y="2617280"/>
                    <a:pt x="747339" y="2435645"/>
                  </a:cubicBezTo>
                  <a:cubicBezTo>
                    <a:pt x="747250" y="2429662"/>
                    <a:pt x="736678" y="2433928"/>
                    <a:pt x="951066" y="2433224"/>
                  </a:cubicBezTo>
                  <a:cubicBezTo>
                    <a:pt x="952386" y="2512908"/>
                    <a:pt x="952450" y="2554262"/>
                    <a:pt x="954487" y="2667179"/>
                  </a:cubicBezTo>
                  <a:cubicBezTo>
                    <a:pt x="953437" y="2667166"/>
                    <a:pt x="751722" y="2666193"/>
                    <a:pt x="750748" y="2666193"/>
                  </a:cubicBezTo>
                  <a:close/>
                  <a:moveTo>
                    <a:pt x="898654" y="2922619"/>
                  </a:moveTo>
                  <a:cubicBezTo>
                    <a:pt x="976592" y="2922619"/>
                    <a:pt x="956448" y="2880278"/>
                    <a:pt x="960433" y="3135244"/>
                  </a:cubicBezTo>
                  <a:cubicBezTo>
                    <a:pt x="960946" y="3167835"/>
                    <a:pt x="987869" y="3155883"/>
                    <a:pt x="758091" y="3155050"/>
                  </a:cubicBezTo>
                  <a:cubicBezTo>
                    <a:pt x="756579" y="3076326"/>
                    <a:pt x="756835" y="3016050"/>
                    <a:pt x="754951" y="2922593"/>
                  </a:cubicBezTo>
                  <a:lnTo>
                    <a:pt x="898654" y="2922619"/>
                  </a:lnTo>
                  <a:close/>
                  <a:moveTo>
                    <a:pt x="1129176" y="2176067"/>
                  </a:moveTo>
                  <a:cubicBezTo>
                    <a:pt x="1082134" y="2175696"/>
                    <a:pt x="1029107" y="2175657"/>
                    <a:pt x="975439" y="2176093"/>
                  </a:cubicBezTo>
                  <a:cubicBezTo>
                    <a:pt x="948426" y="2176311"/>
                    <a:pt x="957050" y="2211682"/>
                    <a:pt x="953129" y="1943406"/>
                  </a:cubicBezTo>
                  <a:cubicBezTo>
                    <a:pt x="1032938" y="1945122"/>
                    <a:pt x="985588" y="1945314"/>
                    <a:pt x="1155292" y="1944840"/>
                  </a:cubicBezTo>
                  <a:cubicBezTo>
                    <a:pt x="1160700" y="2212681"/>
                    <a:pt x="1171054" y="2176349"/>
                    <a:pt x="1129176" y="2176067"/>
                  </a:cubicBezTo>
                  <a:close/>
                  <a:moveTo>
                    <a:pt x="950874" y="2421322"/>
                  </a:moveTo>
                  <a:cubicBezTo>
                    <a:pt x="827546" y="2421770"/>
                    <a:pt x="837016" y="2420694"/>
                    <a:pt x="747096" y="2420681"/>
                  </a:cubicBezTo>
                  <a:cubicBezTo>
                    <a:pt x="742841" y="2171942"/>
                    <a:pt x="740419" y="2188801"/>
                    <a:pt x="744969" y="2188789"/>
                  </a:cubicBezTo>
                  <a:cubicBezTo>
                    <a:pt x="746481" y="2188789"/>
                    <a:pt x="945145" y="2188225"/>
                    <a:pt x="946260" y="2188212"/>
                  </a:cubicBezTo>
                  <a:cubicBezTo>
                    <a:pt x="948259" y="2311634"/>
                    <a:pt x="950323" y="2389538"/>
                    <a:pt x="950874" y="2421322"/>
                  </a:cubicBezTo>
                  <a:close/>
                  <a:moveTo>
                    <a:pt x="742354" y="2173505"/>
                  </a:moveTo>
                  <a:cubicBezTo>
                    <a:pt x="741650" y="2121915"/>
                    <a:pt x="737536" y="1943815"/>
                    <a:pt x="744981" y="1943815"/>
                  </a:cubicBezTo>
                  <a:cubicBezTo>
                    <a:pt x="982321" y="1943815"/>
                    <a:pt x="942467" y="1925022"/>
                    <a:pt x="943390" y="1998813"/>
                  </a:cubicBezTo>
                  <a:cubicBezTo>
                    <a:pt x="944184" y="2062446"/>
                    <a:pt x="944671" y="2089093"/>
                    <a:pt x="946081" y="2176311"/>
                  </a:cubicBezTo>
                  <a:cubicBezTo>
                    <a:pt x="717084" y="2177617"/>
                    <a:pt x="742418" y="2178258"/>
                    <a:pt x="742354" y="2173505"/>
                  </a:cubicBezTo>
                  <a:close/>
                  <a:moveTo>
                    <a:pt x="898654" y="1930992"/>
                  </a:moveTo>
                  <a:cubicBezTo>
                    <a:pt x="710882" y="1930992"/>
                    <a:pt x="740650" y="1941356"/>
                    <a:pt x="740176" y="1911211"/>
                  </a:cubicBezTo>
                  <a:cubicBezTo>
                    <a:pt x="736460" y="1673425"/>
                    <a:pt x="729835" y="1699022"/>
                    <a:pt x="744969" y="1699022"/>
                  </a:cubicBezTo>
                  <a:cubicBezTo>
                    <a:pt x="974209" y="1699022"/>
                    <a:pt x="938200" y="1687517"/>
                    <a:pt x="938969" y="1736699"/>
                  </a:cubicBezTo>
                  <a:cubicBezTo>
                    <a:pt x="942595" y="1967746"/>
                    <a:pt x="954603" y="1930992"/>
                    <a:pt x="898654" y="1930992"/>
                  </a:cubicBezTo>
                  <a:close/>
                  <a:moveTo>
                    <a:pt x="736793" y="2432583"/>
                  </a:moveTo>
                  <a:cubicBezTo>
                    <a:pt x="736806" y="2433710"/>
                    <a:pt x="739907" y="2629284"/>
                    <a:pt x="740240" y="2666193"/>
                  </a:cubicBezTo>
                  <a:cubicBezTo>
                    <a:pt x="676616" y="2666167"/>
                    <a:pt x="752491" y="2666052"/>
                    <a:pt x="537731" y="2665488"/>
                  </a:cubicBezTo>
                  <a:cubicBezTo>
                    <a:pt x="537270" y="2629719"/>
                    <a:pt x="536744" y="2598128"/>
                    <a:pt x="534194" y="2435658"/>
                  </a:cubicBezTo>
                  <a:cubicBezTo>
                    <a:pt x="534168" y="2433288"/>
                    <a:pt x="516587" y="2432775"/>
                    <a:pt x="736793" y="2432583"/>
                  </a:cubicBezTo>
                  <a:close/>
                  <a:moveTo>
                    <a:pt x="740343" y="2678081"/>
                  </a:moveTo>
                  <a:cubicBezTo>
                    <a:pt x="741496" y="2835734"/>
                    <a:pt x="742790" y="2847431"/>
                    <a:pt x="744187" y="2910692"/>
                  </a:cubicBezTo>
                  <a:cubicBezTo>
                    <a:pt x="743085" y="2910692"/>
                    <a:pt x="542729" y="2911076"/>
                    <a:pt x="541216" y="2911089"/>
                  </a:cubicBezTo>
                  <a:cubicBezTo>
                    <a:pt x="537859" y="2693134"/>
                    <a:pt x="539012" y="2769053"/>
                    <a:pt x="537872" y="2677377"/>
                  </a:cubicBezTo>
                  <a:cubicBezTo>
                    <a:pt x="731078" y="2677825"/>
                    <a:pt x="668850" y="2678056"/>
                    <a:pt x="740343" y="2678081"/>
                  </a:cubicBezTo>
                  <a:close/>
                  <a:moveTo>
                    <a:pt x="744443" y="2922593"/>
                  </a:moveTo>
                  <a:cubicBezTo>
                    <a:pt x="746442" y="3021610"/>
                    <a:pt x="745866" y="3064296"/>
                    <a:pt x="747596" y="3155024"/>
                  </a:cubicBezTo>
                  <a:cubicBezTo>
                    <a:pt x="746314" y="3155024"/>
                    <a:pt x="724196" y="3154935"/>
                    <a:pt x="544087" y="3155460"/>
                  </a:cubicBezTo>
                  <a:cubicBezTo>
                    <a:pt x="542331" y="3047539"/>
                    <a:pt x="543562" y="3063387"/>
                    <a:pt x="541409" y="2922990"/>
                  </a:cubicBezTo>
                  <a:cubicBezTo>
                    <a:pt x="543933" y="2922990"/>
                    <a:pt x="732090" y="2922593"/>
                    <a:pt x="744443" y="2922593"/>
                  </a:cubicBezTo>
                  <a:close/>
                  <a:moveTo>
                    <a:pt x="744969" y="3166913"/>
                  </a:moveTo>
                  <a:cubicBezTo>
                    <a:pt x="749287" y="3166913"/>
                    <a:pt x="747301" y="3160738"/>
                    <a:pt x="749441" y="3222769"/>
                  </a:cubicBezTo>
                  <a:cubicBezTo>
                    <a:pt x="756297" y="3421891"/>
                    <a:pt x="754772" y="3401804"/>
                    <a:pt x="744969" y="3401804"/>
                  </a:cubicBezTo>
                  <a:cubicBezTo>
                    <a:pt x="743700" y="3401804"/>
                    <a:pt x="548675" y="3401842"/>
                    <a:pt x="548546" y="3397230"/>
                  </a:cubicBezTo>
                  <a:cubicBezTo>
                    <a:pt x="546945" y="3340580"/>
                    <a:pt x="547073" y="3338235"/>
                    <a:pt x="544292" y="3167374"/>
                  </a:cubicBezTo>
                  <a:cubicBezTo>
                    <a:pt x="545714" y="3167374"/>
                    <a:pt x="743828" y="3166913"/>
                    <a:pt x="744969" y="3166913"/>
                  </a:cubicBezTo>
                  <a:close/>
                  <a:moveTo>
                    <a:pt x="591360" y="3412257"/>
                  </a:moveTo>
                  <a:cubicBezTo>
                    <a:pt x="667850" y="3412257"/>
                    <a:pt x="668119" y="3413705"/>
                    <a:pt x="744981" y="3413705"/>
                  </a:cubicBezTo>
                  <a:cubicBezTo>
                    <a:pt x="757360" y="3413705"/>
                    <a:pt x="751222" y="3388044"/>
                    <a:pt x="754836" y="3644881"/>
                  </a:cubicBezTo>
                  <a:cubicBezTo>
                    <a:pt x="749838" y="3644868"/>
                    <a:pt x="554595" y="3645970"/>
                    <a:pt x="553647" y="3645982"/>
                  </a:cubicBezTo>
                  <a:cubicBezTo>
                    <a:pt x="549072" y="3370673"/>
                    <a:pt x="534476" y="3412257"/>
                    <a:pt x="591360" y="3412257"/>
                  </a:cubicBezTo>
                  <a:close/>
                  <a:moveTo>
                    <a:pt x="758334" y="3166938"/>
                  </a:moveTo>
                  <a:cubicBezTo>
                    <a:pt x="826610" y="3167208"/>
                    <a:pt x="822510" y="3169142"/>
                    <a:pt x="898654" y="3169142"/>
                  </a:cubicBezTo>
                  <a:cubicBezTo>
                    <a:pt x="980539" y="3169142"/>
                    <a:pt x="959075" y="3120601"/>
                    <a:pt x="965995" y="3397589"/>
                  </a:cubicBezTo>
                  <a:cubicBezTo>
                    <a:pt x="966123" y="3402752"/>
                    <a:pt x="991714" y="3401394"/>
                    <a:pt x="763050" y="3401791"/>
                  </a:cubicBezTo>
                  <a:cubicBezTo>
                    <a:pt x="762512" y="3268594"/>
                    <a:pt x="759462" y="3219387"/>
                    <a:pt x="758334" y="3166938"/>
                  </a:cubicBezTo>
                  <a:close/>
                  <a:moveTo>
                    <a:pt x="966392" y="3413346"/>
                  </a:moveTo>
                  <a:cubicBezTo>
                    <a:pt x="969788" y="3552436"/>
                    <a:pt x="967263" y="3561826"/>
                    <a:pt x="968353" y="3645906"/>
                  </a:cubicBezTo>
                  <a:cubicBezTo>
                    <a:pt x="779914" y="3646033"/>
                    <a:pt x="852906" y="3645149"/>
                    <a:pt x="765318" y="3644893"/>
                  </a:cubicBezTo>
                  <a:cubicBezTo>
                    <a:pt x="765305" y="3643881"/>
                    <a:pt x="763127" y="3414679"/>
                    <a:pt x="763114" y="3413679"/>
                  </a:cubicBezTo>
                  <a:cubicBezTo>
                    <a:pt x="820741" y="3413590"/>
                    <a:pt x="881303" y="3412475"/>
                    <a:pt x="966392" y="3413346"/>
                  </a:cubicBezTo>
                  <a:close/>
                  <a:moveTo>
                    <a:pt x="968532" y="3657794"/>
                  </a:moveTo>
                  <a:cubicBezTo>
                    <a:pt x="968545" y="3658742"/>
                    <a:pt x="971608" y="3854483"/>
                    <a:pt x="972517" y="3890853"/>
                  </a:cubicBezTo>
                  <a:cubicBezTo>
                    <a:pt x="862478" y="3890136"/>
                    <a:pt x="817576" y="3891263"/>
                    <a:pt x="769829" y="3891404"/>
                  </a:cubicBezTo>
                  <a:cubicBezTo>
                    <a:pt x="769816" y="3890494"/>
                    <a:pt x="765575" y="3660920"/>
                    <a:pt x="765510" y="3656795"/>
                  </a:cubicBezTo>
                  <a:cubicBezTo>
                    <a:pt x="861889" y="3657102"/>
                    <a:pt x="773673" y="3657935"/>
                    <a:pt x="968532" y="3657794"/>
                  </a:cubicBezTo>
                  <a:close/>
                  <a:moveTo>
                    <a:pt x="972812" y="3902767"/>
                  </a:moveTo>
                  <a:cubicBezTo>
                    <a:pt x="976849" y="4051158"/>
                    <a:pt x="975785" y="4066787"/>
                    <a:pt x="976451" y="4135506"/>
                  </a:cubicBezTo>
                  <a:cubicBezTo>
                    <a:pt x="898154" y="4134622"/>
                    <a:pt x="802096" y="4135570"/>
                    <a:pt x="773212" y="4135647"/>
                  </a:cubicBezTo>
                  <a:cubicBezTo>
                    <a:pt x="772558" y="4070221"/>
                    <a:pt x="773481" y="4073052"/>
                    <a:pt x="770047" y="3903293"/>
                  </a:cubicBezTo>
                  <a:cubicBezTo>
                    <a:pt x="833159" y="3903139"/>
                    <a:pt x="856597" y="3902011"/>
                    <a:pt x="972812" y="3902767"/>
                  </a:cubicBezTo>
                  <a:close/>
                  <a:moveTo>
                    <a:pt x="975439" y="4147433"/>
                  </a:moveTo>
                  <a:cubicBezTo>
                    <a:pt x="978041" y="4147446"/>
                    <a:pt x="975273" y="4133917"/>
                    <a:pt x="980104" y="4379582"/>
                  </a:cubicBezTo>
                  <a:cubicBezTo>
                    <a:pt x="863593" y="4378929"/>
                    <a:pt x="830916" y="4379633"/>
                    <a:pt x="778274" y="4379774"/>
                  </a:cubicBezTo>
                  <a:cubicBezTo>
                    <a:pt x="776454" y="4258594"/>
                    <a:pt x="774673" y="4264462"/>
                    <a:pt x="773327" y="4147561"/>
                  </a:cubicBezTo>
                  <a:cubicBezTo>
                    <a:pt x="837247" y="4147420"/>
                    <a:pt x="879894" y="4146523"/>
                    <a:pt x="975439" y="4147433"/>
                  </a:cubicBezTo>
                  <a:close/>
                  <a:moveTo>
                    <a:pt x="979040" y="3659652"/>
                  </a:moveTo>
                  <a:cubicBezTo>
                    <a:pt x="978989" y="3656308"/>
                    <a:pt x="962830" y="3657999"/>
                    <a:pt x="1184010" y="3658486"/>
                  </a:cubicBezTo>
                  <a:cubicBezTo>
                    <a:pt x="1184317" y="3677485"/>
                    <a:pt x="1186778" y="3885101"/>
                    <a:pt x="1186816" y="3890840"/>
                  </a:cubicBezTo>
                  <a:cubicBezTo>
                    <a:pt x="1125857" y="3890878"/>
                    <a:pt x="1060054" y="3891417"/>
                    <a:pt x="982987" y="3890917"/>
                  </a:cubicBezTo>
                  <a:cubicBezTo>
                    <a:pt x="982193" y="3858197"/>
                    <a:pt x="982013" y="3841659"/>
                    <a:pt x="979040" y="3659652"/>
                  </a:cubicBezTo>
                  <a:close/>
                  <a:moveTo>
                    <a:pt x="1186893" y="3902742"/>
                  </a:moveTo>
                  <a:cubicBezTo>
                    <a:pt x="1187367" y="4034247"/>
                    <a:pt x="1188777" y="4062765"/>
                    <a:pt x="1190225" y="4136005"/>
                  </a:cubicBezTo>
                  <a:cubicBezTo>
                    <a:pt x="1031375" y="4135877"/>
                    <a:pt x="1021943" y="4135929"/>
                    <a:pt x="986959" y="4135608"/>
                  </a:cubicBezTo>
                  <a:cubicBezTo>
                    <a:pt x="986357" y="4071066"/>
                    <a:pt x="987267" y="4049223"/>
                    <a:pt x="983320" y="3902831"/>
                  </a:cubicBezTo>
                  <a:cubicBezTo>
                    <a:pt x="1057735" y="3903293"/>
                    <a:pt x="1139825" y="3902780"/>
                    <a:pt x="1186893" y="3902742"/>
                  </a:cubicBezTo>
                  <a:close/>
                  <a:moveTo>
                    <a:pt x="1052314" y="4147792"/>
                  </a:moveTo>
                  <a:cubicBezTo>
                    <a:pt x="1216994" y="4147932"/>
                    <a:pt x="1190302" y="4135723"/>
                    <a:pt x="1191058" y="4184559"/>
                  </a:cubicBezTo>
                  <a:cubicBezTo>
                    <a:pt x="1192262" y="4261579"/>
                    <a:pt x="1192147" y="4273084"/>
                    <a:pt x="1193492" y="4359481"/>
                  </a:cubicBezTo>
                  <a:cubicBezTo>
                    <a:pt x="1193915" y="4386692"/>
                    <a:pt x="1226644" y="4380850"/>
                    <a:pt x="990586" y="4379633"/>
                  </a:cubicBezTo>
                  <a:cubicBezTo>
                    <a:pt x="990278" y="4364119"/>
                    <a:pt x="990483" y="4376828"/>
                    <a:pt x="987549" y="4184354"/>
                  </a:cubicBezTo>
                  <a:cubicBezTo>
                    <a:pt x="986844" y="4137671"/>
                    <a:pt x="974017" y="4147792"/>
                    <a:pt x="1052314" y="4147792"/>
                  </a:cubicBezTo>
                  <a:close/>
                  <a:moveTo>
                    <a:pt x="1188841" y="3412180"/>
                  </a:moveTo>
                  <a:cubicBezTo>
                    <a:pt x="1189751" y="3412180"/>
                    <a:pt x="1350676" y="3411822"/>
                    <a:pt x="1392888" y="3411886"/>
                  </a:cubicBezTo>
                  <a:cubicBezTo>
                    <a:pt x="1396142" y="3687695"/>
                    <a:pt x="1407137" y="3645431"/>
                    <a:pt x="1359672" y="3645431"/>
                  </a:cubicBezTo>
                  <a:cubicBezTo>
                    <a:pt x="1283169" y="3645431"/>
                    <a:pt x="1281490" y="3646623"/>
                    <a:pt x="1206012" y="3646623"/>
                  </a:cubicBezTo>
                  <a:cubicBezTo>
                    <a:pt x="1190724" y="3646623"/>
                    <a:pt x="1193749" y="3677728"/>
                    <a:pt x="1188841" y="3412180"/>
                  </a:cubicBezTo>
                  <a:close/>
                  <a:moveTo>
                    <a:pt x="1206012" y="3658511"/>
                  </a:moveTo>
                  <a:cubicBezTo>
                    <a:pt x="1411212" y="3658511"/>
                    <a:pt x="1395758" y="3654591"/>
                    <a:pt x="1395848" y="3659857"/>
                  </a:cubicBezTo>
                  <a:cubicBezTo>
                    <a:pt x="1400102" y="3930593"/>
                    <a:pt x="1416069" y="3891596"/>
                    <a:pt x="1359672" y="3891635"/>
                  </a:cubicBezTo>
                  <a:cubicBezTo>
                    <a:pt x="1284668" y="3891635"/>
                    <a:pt x="1284720" y="3890840"/>
                    <a:pt x="1206012" y="3890840"/>
                  </a:cubicBezTo>
                  <a:cubicBezTo>
                    <a:pt x="1194236" y="3890840"/>
                    <a:pt x="1197696" y="3899372"/>
                    <a:pt x="1196683" y="3834549"/>
                  </a:cubicBezTo>
                  <a:cubicBezTo>
                    <a:pt x="1193505" y="3631442"/>
                    <a:pt x="1190084" y="3658511"/>
                    <a:pt x="1206012" y="3658511"/>
                  </a:cubicBezTo>
                  <a:close/>
                  <a:moveTo>
                    <a:pt x="1206012" y="3902742"/>
                  </a:moveTo>
                  <a:cubicBezTo>
                    <a:pt x="1431575" y="3902742"/>
                    <a:pt x="1400563" y="3897502"/>
                    <a:pt x="1401179" y="3922266"/>
                  </a:cubicBezTo>
                  <a:cubicBezTo>
                    <a:pt x="1407278" y="4176450"/>
                    <a:pt x="1413647" y="4134686"/>
                    <a:pt x="1359672" y="4134686"/>
                  </a:cubicBezTo>
                  <a:cubicBezTo>
                    <a:pt x="1168440" y="4134686"/>
                    <a:pt x="1201143" y="4152237"/>
                    <a:pt x="1199874" y="4096855"/>
                  </a:cubicBezTo>
                  <a:cubicBezTo>
                    <a:pt x="1194864" y="3878862"/>
                    <a:pt x="1196107" y="3902742"/>
                    <a:pt x="1206012" y="3902742"/>
                  </a:cubicBezTo>
                  <a:close/>
                  <a:moveTo>
                    <a:pt x="1403370" y="3411911"/>
                  </a:moveTo>
                  <a:cubicBezTo>
                    <a:pt x="1609852" y="3412322"/>
                    <a:pt x="1516587" y="3411937"/>
                    <a:pt x="1606046" y="3412603"/>
                  </a:cubicBezTo>
                  <a:cubicBezTo>
                    <a:pt x="1613414" y="3683493"/>
                    <a:pt x="1612825" y="3646110"/>
                    <a:pt x="1590335" y="3645573"/>
                  </a:cubicBezTo>
                  <a:cubicBezTo>
                    <a:pt x="1367310" y="3640166"/>
                    <a:pt x="1405984" y="3671156"/>
                    <a:pt x="1405356" y="3572267"/>
                  </a:cubicBezTo>
                  <a:cubicBezTo>
                    <a:pt x="1404946" y="3505074"/>
                    <a:pt x="1404267" y="3486882"/>
                    <a:pt x="1403370" y="3411911"/>
                  </a:cubicBezTo>
                  <a:close/>
                  <a:moveTo>
                    <a:pt x="1436585" y="3656936"/>
                  </a:moveTo>
                  <a:cubicBezTo>
                    <a:pt x="1627625" y="3655130"/>
                    <a:pt x="1609134" y="3658922"/>
                    <a:pt x="1609160" y="3659857"/>
                  </a:cubicBezTo>
                  <a:cubicBezTo>
                    <a:pt x="1613311" y="3925212"/>
                    <a:pt x="1627036" y="3890827"/>
                    <a:pt x="1590181" y="3891173"/>
                  </a:cubicBezTo>
                  <a:cubicBezTo>
                    <a:pt x="1539076" y="3891583"/>
                    <a:pt x="1546150" y="3891481"/>
                    <a:pt x="1410956" y="3891596"/>
                  </a:cubicBezTo>
                  <a:cubicBezTo>
                    <a:pt x="1405061" y="3619707"/>
                    <a:pt x="1395105" y="3657384"/>
                    <a:pt x="1436585" y="3656936"/>
                  </a:cubicBezTo>
                  <a:close/>
                  <a:moveTo>
                    <a:pt x="1615029" y="3902883"/>
                  </a:moveTo>
                  <a:cubicBezTo>
                    <a:pt x="1618386" y="4081392"/>
                    <a:pt x="1617502" y="4065480"/>
                    <a:pt x="1618335" y="4136121"/>
                  </a:cubicBezTo>
                  <a:cubicBezTo>
                    <a:pt x="1400807" y="4134776"/>
                    <a:pt x="1576265" y="4136236"/>
                    <a:pt x="1414583" y="4134878"/>
                  </a:cubicBezTo>
                  <a:cubicBezTo>
                    <a:pt x="1413993" y="4072322"/>
                    <a:pt x="1414736" y="4054565"/>
                    <a:pt x="1411225" y="3903497"/>
                  </a:cubicBezTo>
                  <a:cubicBezTo>
                    <a:pt x="1606879" y="3903331"/>
                    <a:pt x="1528786" y="3903446"/>
                    <a:pt x="1615029" y="3902883"/>
                  </a:cubicBezTo>
                  <a:close/>
                  <a:moveTo>
                    <a:pt x="1616566" y="3412668"/>
                  </a:moveTo>
                  <a:cubicBezTo>
                    <a:pt x="1737113" y="3413385"/>
                    <a:pt x="1730924" y="3411578"/>
                    <a:pt x="1819934" y="3411553"/>
                  </a:cubicBezTo>
                  <a:cubicBezTo>
                    <a:pt x="1819473" y="3592676"/>
                    <a:pt x="1829327" y="3645098"/>
                    <a:pt x="1820805" y="3645098"/>
                  </a:cubicBezTo>
                  <a:cubicBezTo>
                    <a:pt x="1745545" y="3645098"/>
                    <a:pt x="1700130" y="3647417"/>
                    <a:pt x="1619463" y="3646175"/>
                  </a:cubicBezTo>
                  <a:cubicBezTo>
                    <a:pt x="1618424" y="3573408"/>
                    <a:pt x="1619347" y="3514310"/>
                    <a:pt x="1616566" y="3412668"/>
                  </a:cubicBezTo>
                  <a:close/>
                  <a:moveTo>
                    <a:pt x="1667081" y="3658384"/>
                  </a:moveTo>
                  <a:cubicBezTo>
                    <a:pt x="1836875" y="3658384"/>
                    <a:pt x="1824458" y="3653797"/>
                    <a:pt x="1824547" y="3659831"/>
                  </a:cubicBezTo>
                  <a:cubicBezTo>
                    <a:pt x="1828571" y="3917461"/>
                    <a:pt x="1830429" y="3889751"/>
                    <a:pt x="1820780" y="3889751"/>
                  </a:cubicBezTo>
                  <a:cubicBezTo>
                    <a:pt x="1585619" y="3889751"/>
                    <a:pt x="1625524" y="3909275"/>
                    <a:pt x="1624358" y="3834523"/>
                  </a:cubicBezTo>
                  <a:cubicBezTo>
                    <a:pt x="1621051" y="3622116"/>
                    <a:pt x="1600766" y="3658384"/>
                    <a:pt x="1667081" y="3658384"/>
                  </a:cubicBezTo>
                  <a:close/>
                  <a:moveTo>
                    <a:pt x="1667081" y="3902742"/>
                  </a:moveTo>
                  <a:cubicBezTo>
                    <a:pt x="1855636" y="3902742"/>
                    <a:pt x="1827982" y="3892544"/>
                    <a:pt x="1828699" y="3922752"/>
                  </a:cubicBezTo>
                  <a:cubicBezTo>
                    <a:pt x="1834773" y="4163408"/>
                    <a:pt x="1832249" y="4134391"/>
                    <a:pt x="1820780" y="4134391"/>
                  </a:cubicBezTo>
                  <a:cubicBezTo>
                    <a:pt x="1596960" y="4134391"/>
                    <a:pt x="1628933" y="4153377"/>
                    <a:pt x="1628458" y="4096919"/>
                  </a:cubicBezTo>
                  <a:cubicBezTo>
                    <a:pt x="1626575" y="3867985"/>
                    <a:pt x="1612760" y="3902742"/>
                    <a:pt x="1667081" y="3902742"/>
                  </a:cubicBezTo>
                  <a:close/>
                  <a:moveTo>
                    <a:pt x="1667081" y="4148150"/>
                  </a:moveTo>
                  <a:cubicBezTo>
                    <a:pt x="1859262" y="4148150"/>
                    <a:pt x="1830878" y="4131201"/>
                    <a:pt x="1831711" y="4184559"/>
                  </a:cubicBezTo>
                  <a:cubicBezTo>
                    <a:pt x="1835209" y="4407958"/>
                    <a:pt x="1844525" y="4380274"/>
                    <a:pt x="1820793" y="4380274"/>
                  </a:cubicBezTo>
                  <a:cubicBezTo>
                    <a:pt x="1602035" y="4380274"/>
                    <a:pt x="1631726" y="4386897"/>
                    <a:pt x="1631278" y="4359277"/>
                  </a:cubicBezTo>
                  <a:cubicBezTo>
                    <a:pt x="1627331" y="4107001"/>
                    <a:pt x="1619937" y="4148150"/>
                    <a:pt x="1667081" y="4148150"/>
                  </a:cubicBezTo>
                  <a:close/>
                  <a:moveTo>
                    <a:pt x="1835043" y="3659626"/>
                  </a:moveTo>
                  <a:cubicBezTo>
                    <a:pt x="1834953" y="3653490"/>
                    <a:pt x="1830814" y="3659319"/>
                    <a:pt x="2037577" y="3658396"/>
                  </a:cubicBezTo>
                  <a:cubicBezTo>
                    <a:pt x="2038859" y="3743936"/>
                    <a:pt x="2038397" y="3808568"/>
                    <a:pt x="2040576" y="3891173"/>
                  </a:cubicBezTo>
                  <a:cubicBezTo>
                    <a:pt x="1926052" y="3892454"/>
                    <a:pt x="1904639" y="3890071"/>
                    <a:pt x="1838451" y="3889790"/>
                  </a:cubicBezTo>
                  <a:cubicBezTo>
                    <a:pt x="1836888" y="3816715"/>
                    <a:pt x="1836375" y="3744909"/>
                    <a:pt x="1835043" y="3659626"/>
                  </a:cubicBezTo>
                  <a:close/>
                  <a:moveTo>
                    <a:pt x="2051430" y="3414038"/>
                  </a:moveTo>
                  <a:cubicBezTo>
                    <a:pt x="2120321" y="3413948"/>
                    <a:pt x="2070677" y="3413948"/>
                    <a:pt x="2247327" y="3413974"/>
                  </a:cubicBezTo>
                  <a:cubicBezTo>
                    <a:pt x="2249582" y="3577712"/>
                    <a:pt x="2250325" y="3558637"/>
                    <a:pt x="2251812" y="3646149"/>
                  </a:cubicBezTo>
                  <a:cubicBezTo>
                    <a:pt x="2089233" y="3646251"/>
                    <a:pt x="2083415" y="3646226"/>
                    <a:pt x="2047893" y="3646431"/>
                  </a:cubicBezTo>
                  <a:cubicBezTo>
                    <a:pt x="2043690" y="3387289"/>
                    <a:pt x="2039102" y="3414064"/>
                    <a:pt x="2051430" y="3414038"/>
                  </a:cubicBezTo>
                  <a:close/>
                  <a:moveTo>
                    <a:pt x="2051443" y="3658332"/>
                  </a:moveTo>
                  <a:cubicBezTo>
                    <a:pt x="2095704" y="3658102"/>
                    <a:pt x="2095012" y="3658153"/>
                    <a:pt x="2251991" y="3658038"/>
                  </a:cubicBezTo>
                  <a:cubicBezTo>
                    <a:pt x="2252004" y="3659101"/>
                    <a:pt x="2255054" y="3859645"/>
                    <a:pt x="2255259" y="3889469"/>
                  </a:cubicBezTo>
                  <a:cubicBezTo>
                    <a:pt x="2254285" y="3889469"/>
                    <a:pt x="2051994" y="3891032"/>
                    <a:pt x="2051071" y="3891045"/>
                  </a:cubicBezTo>
                  <a:cubicBezTo>
                    <a:pt x="2051058" y="3890136"/>
                    <a:pt x="2045586" y="3658371"/>
                    <a:pt x="2051443" y="3658332"/>
                  </a:cubicBezTo>
                  <a:close/>
                  <a:moveTo>
                    <a:pt x="2051494" y="3902947"/>
                  </a:moveTo>
                  <a:cubicBezTo>
                    <a:pt x="2287949" y="3900077"/>
                    <a:pt x="2255336" y="3895055"/>
                    <a:pt x="2255400" y="3922112"/>
                  </a:cubicBezTo>
                  <a:cubicBezTo>
                    <a:pt x="2255925" y="4174042"/>
                    <a:pt x="2275608" y="4136338"/>
                    <a:pt x="2205205" y="4135493"/>
                  </a:cubicBezTo>
                  <a:cubicBezTo>
                    <a:pt x="2156510" y="4134839"/>
                    <a:pt x="2103444" y="4134776"/>
                    <a:pt x="2055326" y="4135608"/>
                  </a:cubicBezTo>
                  <a:cubicBezTo>
                    <a:pt x="2054992" y="4103388"/>
                    <a:pt x="2053339" y="3902921"/>
                    <a:pt x="2051494" y="3902947"/>
                  </a:cubicBezTo>
                  <a:close/>
                  <a:moveTo>
                    <a:pt x="2258001" y="4147830"/>
                  </a:moveTo>
                  <a:cubicBezTo>
                    <a:pt x="2259321" y="4242247"/>
                    <a:pt x="2259911" y="4252624"/>
                    <a:pt x="2261987" y="4379403"/>
                  </a:cubicBezTo>
                  <a:cubicBezTo>
                    <a:pt x="2117784" y="4379428"/>
                    <a:pt x="2099664" y="4379198"/>
                    <a:pt x="2058324" y="4380210"/>
                  </a:cubicBezTo>
                  <a:cubicBezTo>
                    <a:pt x="2057812" y="4352769"/>
                    <a:pt x="2055466" y="4148483"/>
                    <a:pt x="2055454" y="4147523"/>
                  </a:cubicBezTo>
                  <a:cubicBezTo>
                    <a:pt x="2144400" y="4145960"/>
                    <a:pt x="2202604" y="4147650"/>
                    <a:pt x="2258001" y="4147830"/>
                  </a:cubicBezTo>
                  <a:close/>
                  <a:moveTo>
                    <a:pt x="2257835" y="3413987"/>
                  </a:moveTo>
                  <a:cubicBezTo>
                    <a:pt x="2376331" y="3414000"/>
                    <a:pt x="2364644" y="3411412"/>
                    <a:pt x="2459818" y="3412027"/>
                  </a:cubicBezTo>
                  <a:cubicBezTo>
                    <a:pt x="2460485" y="3463233"/>
                    <a:pt x="2461356" y="3521305"/>
                    <a:pt x="2462637" y="3572473"/>
                  </a:cubicBezTo>
                  <a:cubicBezTo>
                    <a:pt x="2464957" y="3668645"/>
                    <a:pt x="2502965" y="3646136"/>
                    <a:pt x="2282016" y="3646136"/>
                  </a:cubicBezTo>
                  <a:cubicBezTo>
                    <a:pt x="2255438" y="3646149"/>
                    <a:pt x="2261538" y="3684159"/>
                    <a:pt x="2257835" y="3413987"/>
                  </a:cubicBezTo>
                  <a:close/>
                  <a:moveTo>
                    <a:pt x="2282016" y="3658025"/>
                  </a:moveTo>
                  <a:cubicBezTo>
                    <a:pt x="2283156" y="3658025"/>
                    <a:pt x="2464368" y="3658217"/>
                    <a:pt x="2464393" y="3659831"/>
                  </a:cubicBezTo>
                  <a:cubicBezTo>
                    <a:pt x="2468583" y="3926903"/>
                    <a:pt x="2479079" y="3890482"/>
                    <a:pt x="2435753" y="3890482"/>
                  </a:cubicBezTo>
                  <a:cubicBezTo>
                    <a:pt x="2362722" y="3890482"/>
                    <a:pt x="2357801" y="3889418"/>
                    <a:pt x="2282016" y="3889418"/>
                  </a:cubicBezTo>
                  <a:cubicBezTo>
                    <a:pt x="2261320" y="3889418"/>
                    <a:pt x="2266151" y="3900461"/>
                    <a:pt x="2265113" y="3834523"/>
                  </a:cubicBezTo>
                  <a:cubicBezTo>
                    <a:pt x="2261820" y="3623819"/>
                    <a:pt x="2254349" y="3658050"/>
                    <a:pt x="2282016" y="3658025"/>
                  </a:cubicBezTo>
                  <a:close/>
                  <a:moveTo>
                    <a:pt x="2282016" y="3901319"/>
                  </a:moveTo>
                  <a:cubicBezTo>
                    <a:pt x="2497724" y="3901319"/>
                    <a:pt x="2467802" y="3898463"/>
                    <a:pt x="2467994" y="3922189"/>
                  </a:cubicBezTo>
                  <a:cubicBezTo>
                    <a:pt x="2468468" y="3978442"/>
                    <a:pt x="2468686" y="3987436"/>
                    <a:pt x="2471095" y="4136223"/>
                  </a:cubicBezTo>
                  <a:cubicBezTo>
                    <a:pt x="2428243" y="4136748"/>
                    <a:pt x="2397258" y="4136172"/>
                    <a:pt x="2268342" y="4135967"/>
                  </a:cubicBezTo>
                  <a:cubicBezTo>
                    <a:pt x="2264908" y="3871777"/>
                    <a:pt x="2259013" y="3901319"/>
                    <a:pt x="2282016" y="3901319"/>
                  </a:cubicBezTo>
                  <a:close/>
                  <a:moveTo>
                    <a:pt x="2282016" y="4147868"/>
                  </a:moveTo>
                  <a:cubicBezTo>
                    <a:pt x="2343346" y="4147868"/>
                    <a:pt x="2424066" y="4148688"/>
                    <a:pt x="2471287" y="4148112"/>
                  </a:cubicBezTo>
                  <a:cubicBezTo>
                    <a:pt x="2475760" y="4423486"/>
                    <a:pt x="2485781" y="4380710"/>
                    <a:pt x="2435740" y="4380710"/>
                  </a:cubicBezTo>
                  <a:cubicBezTo>
                    <a:pt x="2244841" y="4380710"/>
                    <a:pt x="2272546" y="4384514"/>
                    <a:pt x="2272161" y="4359277"/>
                  </a:cubicBezTo>
                  <a:cubicBezTo>
                    <a:pt x="2268342" y="4115226"/>
                    <a:pt x="2262589" y="4147868"/>
                    <a:pt x="2282016" y="4147868"/>
                  </a:cubicBezTo>
                  <a:close/>
                  <a:moveTo>
                    <a:pt x="2474875" y="3659626"/>
                  </a:moveTo>
                  <a:cubicBezTo>
                    <a:pt x="2474837" y="3657513"/>
                    <a:pt x="2581634" y="3656641"/>
                    <a:pt x="2666146" y="3657564"/>
                  </a:cubicBezTo>
                  <a:cubicBezTo>
                    <a:pt x="2681677" y="3657730"/>
                    <a:pt x="2678282" y="3631083"/>
                    <a:pt x="2681473" y="3834766"/>
                  </a:cubicBezTo>
                  <a:cubicBezTo>
                    <a:pt x="2682600" y="3906444"/>
                    <a:pt x="2717917" y="3889508"/>
                    <a:pt x="2512525" y="3890328"/>
                  </a:cubicBezTo>
                  <a:cubicBezTo>
                    <a:pt x="2465841" y="3890507"/>
                    <a:pt x="2479092" y="3928671"/>
                    <a:pt x="2474875" y="3659626"/>
                  </a:cubicBezTo>
                  <a:close/>
                  <a:moveTo>
                    <a:pt x="2512576" y="3902242"/>
                  </a:moveTo>
                  <a:cubicBezTo>
                    <a:pt x="2709114" y="3901448"/>
                    <a:pt x="2682562" y="3896990"/>
                    <a:pt x="2683113" y="3922202"/>
                  </a:cubicBezTo>
                  <a:cubicBezTo>
                    <a:pt x="2688533" y="4169622"/>
                    <a:pt x="2689930" y="4135877"/>
                    <a:pt x="2666300" y="4135262"/>
                  </a:cubicBezTo>
                  <a:cubicBezTo>
                    <a:pt x="2615990" y="4133879"/>
                    <a:pt x="2564770" y="4133815"/>
                    <a:pt x="2512409" y="4135314"/>
                  </a:cubicBezTo>
                  <a:cubicBezTo>
                    <a:pt x="2471287" y="4136441"/>
                    <a:pt x="2481923" y="4157553"/>
                    <a:pt x="2479527" y="4009471"/>
                  </a:cubicBezTo>
                  <a:cubicBezTo>
                    <a:pt x="2477515" y="3880643"/>
                    <a:pt x="2470467" y="3902421"/>
                    <a:pt x="2512576" y="3902242"/>
                  </a:cubicBezTo>
                  <a:close/>
                  <a:moveTo>
                    <a:pt x="2512691" y="4147215"/>
                  </a:moveTo>
                  <a:cubicBezTo>
                    <a:pt x="2567717" y="4145703"/>
                    <a:pt x="2613799" y="4145793"/>
                    <a:pt x="2666057" y="4147164"/>
                  </a:cubicBezTo>
                  <a:cubicBezTo>
                    <a:pt x="2690494" y="4147830"/>
                    <a:pt x="2685112" y="4140194"/>
                    <a:pt x="2685804" y="4184546"/>
                  </a:cubicBezTo>
                  <a:cubicBezTo>
                    <a:pt x="2689366" y="4411738"/>
                    <a:pt x="2696491" y="4381286"/>
                    <a:pt x="2666210" y="4381171"/>
                  </a:cubicBezTo>
                  <a:cubicBezTo>
                    <a:pt x="2456704" y="4380325"/>
                    <a:pt x="2485653" y="4387948"/>
                    <a:pt x="2485204" y="4359264"/>
                  </a:cubicBezTo>
                  <a:cubicBezTo>
                    <a:pt x="2481257" y="4115661"/>
                    <a:pt x="2469442" y="4148458"/>
                    <a:pt x="2512691" y="4147215"/>
                  </a:cubicBezTo>
                  <a:close/>
                  <a:moveTo>
                    <a:pt x="2688226" y="3659626"/>
                  </a:moveTo>
                  <a:cubicBezTo>
                    <a:pt x="2688200" y="3657769"/>
                    <a:pt x="2891504" y="3656347"/>
                    <a:pt x="2892452" y="3656347"/>
                  </a:cubicBezTo>
                  <a:cubicBezTo>
                    <a:pt x="2894169" y="3761333"/>
                    <a:pt x="2891440" y="3758271"/>
                    <a:pt x="2894579" y="3889969"/>
                  </a:cubicBezTo>
                  <a:cubicBezTo>
                    <a:pt x="2652255" y="3890020"/>
                    <a:pt x="2693134" y="3909544"/>
                    <a:pt x="2691955" y="3834549"/>
                  </a:cubicBezTo>
                  <a:cubicBezTo>
                    <a:pt x="2690596" y="3747049"/>
                    <a:pt x="2689584" y="3746613"/>
                    <a:pt x="2688226" y="3659626"/>
                  </a:cubicBezTo>
                  <a:close/>
                  <a:moveTo>
                    <a:pt x="2743047" y="4148201"/>
                  </a:moveTo>
                  <a:cubicBezTo>
                    <a:pt x="2929730" y="4148201"/>
                    <a:pt x="2898001" y="4132751"/>
                    <a:pt x="2898808" y="4184585"/>
                  </a:cubicBezTo>
                  <a:cubicBezTo>
                    <a:pt x="2902204" y="4402757"/>
                    <a:pt x="2908932" y="4380735"/>
                    <a:pt x="2896796" y="4380735"/>
                  </a:cubicBezTo>
                  <a:cubicBezTo>
                    <a:pt x="2668632" y="4380735"/>
                    <a:pt x="2699362" y="4390382"/>
                    <a:pt x="2698862" y="4359277"/>
                  </a:cubicBezTo>
                  <a:cubicBezTo>
                    <a:pt x="2694941" y="4108052"/>
                    <a:pt x="2682856" y="4148201"/>
                    <a:pt x="2743047" y="4148201"/>
                  </a:cubicBezTo>
                  <a:close/>
                  <a:moveTo>
                    <a:pt x="2902947" y="3656347"/>
                  </a:moveTo>
                  <a:cubicBezTo>
                    <a:pt x="2903857" y="3656347"/>
                    <a:pt x="3105751" y="3657205"/>
                    <a:pt x="3105789" y="3659831"/>
                  </a:cubicBezTo>
                  <a:cubicBezTo>
                    <a:pt x="3107840" y="3796333"/>
                    <a:pt x="3108468" y="3840877"/>
                    <a:pt x="3109339" y="3891596"/>
                  </a:cubicBezTo>
                  <a:cubicBezTo>
                    <a:pt x="2963881" y="3892659"/>
                    <a:pt x="2997993" y="3890136"/>
                    <a:pt x="2905100" y="3889969"/>
                  </a:cubicBezTo>
                  <a:cubicBezTo>
                    <a:pt x="2901858" y="3755888"/>
                    <a:pt x="2904677" y="3763972"/>
                    <a:pt x="2902947" y="3656347"/>
                  </a:cubicBezTo>
                  <a:close/>
                  <a:moveTo>
                    <a:pt x="3109544" y="3903523"/>
                  </a:moveTo>
                  <a:cubicBezTo>
                    <a:pt x="3112312" y="4060420"/>
                    <a:pt x="3108839" y="3865666"/>
                    <a:pt x="3113516" y="4135608"/>
                  </a:cubicBezTo>
                  <a:cubicBezTo>
                    <a:pt x="3072484" y="4135762"/>
                    <a:pt x="3022020" y="4135775"/>
                    <a:pt x="2973709" y="4135454"/>
                  </a:cubicBezTo>
                  <a:cubicBezTo>
                    <a:pt x="2885827" y="4134878"/>
                    <a:pt x="2913173" y="4178730"/>
                    <a:pt x="2905959" y="3921587"/>
                  </a:cubicBezTo>
                  <a:cubicBezTo>
                    <a:pt x="2905049" y="3890020"/>
                    <a:pt x="2876998" y="3905099"/>
                    <a:pt x="3109544" y="3903523"/>
                  </a:cubicBezTo>
                  <a:close/>
                  <a:moveTo>
                    <a:pt x="3112863" y="3484755"/>
                  </a:moveTo>
                  <a:cubicBezTo>
                    <a:pt x="3111543" y="3400330"/>
                    <a:pt x="3106930" y="3413244"/>
                    <a:pt x="3127485" y="3413026"/>
                  </a:cubicBezTo>
                  <a:cubicBezTo>
                    <a:pt x="3172963" y="3412539"/>
                    <a:pt x="3176231" y="3412629"/>
                    <a:pt x="3315231" y="3412552"/>
                  </a:cubicBezTo>
                  <a:cubicBezTo>
                    <a:pt x="3317935" y="3685146"/>
                    <a:pt x="3333799" y="3646290"/>
                    <a:pt x="3281285" y="3645585"/>
                  </a:cubicBezTo>
                  <a:cubicBezTo>
                    <a:pt x="3240163" y="3645034"/>
                    <a:pt x="3192762" y="3644816"/>
                    <a:pt x="3127395" y="3645431"/>
                  </a:cubicBezTo>
                  <a:cubicBezTo>
                    <a:pt x="3112210" y="3645585"/>
                    <a:pt x="3115721" y="3667428"/>
                    <a:pt x="3112863" y="3484755"/>
                  </a:cubicBezTo>
                  <a:close/>
                  <a:moveTo>
                    <a:pt x="3127472" y="3657358"/>
                  </a:moveTo>
                  <a:cubicBezTo>
                    <a:pt x="3336016" y="3655386"/>
                    <a:pt x="3319319" y="3658768"/>
                    <a:pt x="3319332" y="3659844"/>
                  </a:cubicBezTo>
                  <a:cubicBezTo>
                    <a:pt x="3323561" y="3930196"/>
                    <a:pt x="3338054" y="3891647"/>
                    <a:pt x="3281221" y="3891340"/>
                  </a:cubicBezTo>
                  <a:cubicBezTo>
                    <a:pt x="3238216" y="3891109"/>
                    <a:pt x="3180486" y="3891045"/>
                    <a:pt x="3127382" y="3891468"/>
                  </a:cubicBezTo>
                  <a:cubicBezTo>
                    <a:pt x="3117348" y="3891545"/>
                    <a:pt x="3119924" y="3900179"/>
                    <a:pt x="3118899" y="3834561"/>
                  </a:cubicBezTo>
                  <a:cubicBezTo>
                    <a:pt x="3115887" y="3633376"/>
                    <a:pt x="3111851" y="3657500"/>
                    <a:pt x="3127472" y="3657358"/>
                  </a:cubicBezTo>
                  <a:close/>
                  <a:moveTo>
                    <a:pt x="3511820" y="3154947"/>
                  </a:moveTo>
                  <a:cubicBezTo>
                    <a:pt x="3293036" y="3154947"/>
                    <a:pt x="3321446" y="3167707"/>
                    <a:pt x="3320934" y="3135013"/>
                  </a:cubicBezTo>
                  <a:cubicBezTo>
                    <a:pt x="3316987" y="2883033"/>
                    <a:pt x="3307466" y="2923785"/>
                    <a:pt x="3358083" y="2923785"/>
                  </a:cubicBezTo>
                  <a:cubicBezTo>
                    <a:pt x="3548470" y="2923785"/>
                    <a:pt x="3521521" y="2910115"/>
                    <a:pt x="3522302" y="2960373"/>
                  </a:cubicBezTo>
                  <a:cubicBezTo>
                    <a:pt x="3525814" y="3185105"/>
                    <a:pt x="3526467" y="3154947"/>
                    <a:pt x="3511820" y="3154947"/>
                  </a:cubicBezTo>
                  <a:close/>
                  <a:moveTo>
                    <a:pt x="3511820" y="2911422"/>
                  </a:moveTo>
                  <a:cubicBezTo>
                    <a:pt x="3283425" y="2911422"/>
                    <a:pt x="3318076" y="2924323"/>
                    <a:pt x="3317064" y="2872745"/>
                  </a:cubicBezTo>
                  <a:cubicBezTo>
                    <a:pt x="3312451" y="2640558"/>
                    <a:pt x="3303749" y="2677518"/>
                    <a:pt x="3358083" y="2677518"/>
                  </a:cubicBezTo>
                  <a:cubicBezTo>
                    <a:pt x="3541947" y="2677518"/>
                    <a:pt x="3517727" y="2668294"/>
                    <a:pt x="3517856" y="2698054"/>
                  </a:cubicBezTo>
                  <a:cubicBezTo>
                    <a:pt x="3518868" y="2936878"/>
                    <a:pt x="3528043" y="2911422"/>
                    <a:pt x="3511820" y="2911422"/>
                  </a:cubicBezTo>
                  <a:close/>
                  <a:moveTo>
                    <a:pt x="3511820" y="2665360"/>
                  </a:moveTo>
                  <a:cubicBezTo>
                    <a:pt x="3273084" y="2665360"/>
                    <a:pt x="3314193" y="2682463"/>
                    <a:pt x="3313066" y="2610516"/>
                  </a:cubicBezTo>
                  <a:cubicBezTo>
                    <a:pt x="3309170" y="2367388"/>
                    <a:pt x="3310490" y="2451108"/>
                    <a:pt x="3310221" y="2433031"/>
                  </a:cubicBezTo>
                  <a:cubicBezTo>
                    <a:pt x="3341322" y="2432916"/>
                    <a:pt x="3365567" y="2432955"/>
                    <a:pt x="3511820" y="2432980"/>
                  </a:cubicBezTo>
                  <a:cubicBezTo>
                    <a:pt x="3512717" y="2432980"/>
                    <a:pt x="3522520" y="2665360"/>
                    <a:pt x="3511820" y="2665360"/>
                  </a:cubicBezTo>
                  <a:close/>
                  <a:moveTo>
                    <a:pt x="3511820" y="2421092"/>
                  </a:moveTo>
                  <a:cubicBezTo>
                    <a:pt x="3369347" y="2421066"/>
                    <a:pt x="3341514" y="2421027"/>
                    <a:pt x="3310029" y="2421143"/>
                  </a:cubicBezTo>
                  <a:cubicBezTo>
                    <a:pt x="3308709" y="2344379"/>
                    <a:pt x="3306159" y="2297900"/>
                    <a:pt x="3305569" y="2189122"/>
                  </a:cubicBezTo>
                  <a:cubicBezTo>
                    <a:pt x="3306915" y="2189122"/>
                    <a:pt x="3507527" y="2188789"/>
                    <a:pt x="3509116" y="2188789"/>
                  </a:cubicBezTo>
                  <a:cubicBezTo>
                    <a:pt x="3510321" y="2246323"/>
                    <a:pt x="3512909" y="2421092"/>
                    <a:pt x="3511820" y="2421092"/>
                  </a:cubicBezTo>
                  <a:close/>
                  <a:moveTo>
                    <a:pt x="3305505" y="2177207"/>
                  </a:moveTo>
                  <a:cubicBezTo>
                    <a:pt x="3305505" y="2176054"/>
                    <a:pt x="3303403" y="1945596"/>
                    <a:pt x="3303391" y="1944623"/>
                  </a:cubicBezTo>
                  <a:cubicBezTo>
                    <a:pt x="3429832" y="1945583"/>
                    <a:pt x="3421541" y="1943149"/>
                    <a:pt x="3504452" y="1942996"/>
                  </a:cubicBezTo>
                  <a:cubicBezTo>
                    <a:pt x="3504465" y="1943905"/>
                    <a:pt x="3508783" y="2172365"/>
                    <a:pt x="3508809" y="2173710"/>
                  </a:cubicBezTo>
                  <a:cubicBezTo>
                    <a:pt x="3508898" y="2178501"/>
                    <a:pt x="3530183" y="2176926"/>
                    <a:pt x="3305505" y="2177207"/>
                  </a:cubicBezTo>
                  <a:close/>
                  <a:moveTo>
                    <a:pt x="3303237" y="1932721"/>
                  </a:moveTo>
                  <a:cubicBezTo>
                    <a:pt x="3301827" y="1831770"/>
                    <a:pt x="3300200" y="1832436"/>
                    <a:pt x="3298149" y="1698996"/>
                  </a:cubicBezTo>
                  <a:cubicBezTo>
                    <a:pt x="3332966" y="1698343"/>
                    <a:pt x="3379778" y="1698228"/>
                    <a:pt x="3434856" y="1699188"/>
                  </a:cubicBezTo>
                  <a:cubicBezTo>
                    <a:pt x="3521597" y="1700700"/>
                    <a:pt x="3499813" y="1655631"/>
                    <a:pt x="3503939" y="1911480"/>
                  </a:cubicBezTo>
                  <a:cubicBezTo>
                    <a:pt x="3504259" y="1932952"/>
                    <a:pt x="3538090" y="1934553"/>
                    <a:pt x="3303237" y="1932721"/>
                  </a:cubicBezTo>
                  <a:close/>
                  <a:moveTo>
                    <a:pt x="3297957" y="1687082"/>
                  </a:moveTo>
                  <a:cubicBezTo>
                    <a:pt x="3295599" y="1534003"/>
                    <a:pt x="3295317" y="1527495"/>
                    <a:pt x="3295433" y="1474380"/>
                  </a:cubicBezTo>
                  <a:cubicBezTo>
                    <a:pt x="3295484" y="1448963"/>
                    <a:pt x="3261781" y="1454318"/>
                    <a:pt x="3497673" y="1453959"/>
                  </a:cubicBezTo>
                  <a:cubicBezTo>
                    <a:pt x="3498877" y="1594420"/>
                    <a:pt x="3500095" y="1624167"/>
                    <a:pt x="3501338" y="1687940"/>
                  </a:cubicBezTo>
                  <a:cubicBezTo>
                    <a:pt x="3432895" y="1687825"/>
                    <a:pt x="3382636" y="1685480"/>
                    <a:pt x="3297957" y="1687082"/>
                  </a:cubicBezTo>
                  <a:close/>
                  <a:moveTo>
                    <a:pt x="3295433" y="1442532"/>
                  </a:moveTo>
                  <a:cubicBezTo>
                    <a:pt x="3294984" y="1326822"/>
                    <a:pt x="3291652" y="1306235"/>
                    <a:pt x="3290153" y="1209652"/>
                  </a:cubicBezTo>
                  <a:cubicBezTo>
                    <a:pt x="3517830" y="1209524"/>
                    <a:pt x="3495071" y="1208333"/>
                    <a:pt x="3495148" y="1212342"/>
                  </a:cubicBezTo>
                  <a:cubicBezTo>
                    <a:pt x="3495353" y="1226089"/>
                    <a:pt x="3494751" y="1164737"/>
                    <a:pt x="3497570" y="1442070"/>
                  </a:cubicBezTo>
                  <a:cubicBezTo>
                    <a:pt x="3431613" y="1442160"/>
                    <a:pt x="3379074" y="1443441"/>
                    <a:pt x="3295433" y="1442532"/>
                  </a:cubicBezTo>
                  <a:close/>
                  <a:moveTo>
                    <a:pt x="3289987" y="1197699"/>
                  </a:moveTo>
                  <a:cubicBezTo>
                    <a:pt x="3289166" y="1134797"/>
                    <a:pt x="3291012" y="1059494"/>
                    <a:pt x="3287436" y="964782"/>
                  </a:cubicBezTo>
                  <a:cubicBezTo>
                    <a:pt x="3382495" y="967459"/>
                    <a:pt x="3436816" y="963987"/>
                    <a:pt x="3490125" y="963641"/>
                  </a:cubicBezTo>
                  <a:cubicBezTo>
                    <a:pt x="3492573" y="1117272"/>
                    <a:pt x="3494046" y="1147647"/>
                    <a:pt x="3494917" y="1197635"/>
                  </a:cubicBezTo>
                  <a:lnTo>
                    <a:pt x="3289987" y="1197699"/>
                  </a:lnTo>
                  <a:close/>
                  <a:moveTo>
                    <a:pt x="3281247" y="1442365"/>
                  </a:moveTo>
                  <a:cubicBezTo>
                    <a:pt x="3041037" y="1439457"/>
                    <a:pt x="3080673" y="1464144"/>
                    <a:pt x="3079468" y="1386880"/>
                  </a:cubicBezTo>
                  <a:cubicBezTo>
                    <a:pt x="3078123" y="1301482"/>
                    <a:pt x="3078956" y="1298894"/>
                    <a:pt x="3077597" y="1212163"/>
                  </a:cubicBezTo>
                  <a:cubicBezTo>
                    <a:pt x="3077508" y="1206180"/>
                    <a:pt x="3057491" y="1209575"/>
                    <a:pt x="3279658" y="1209652"/>
                  </a:cubicBezTo>
                  <a:cubicBezTo>
                    <a:pt x="3280927" y="1298010"/>
                    <a:pt x="3288961" y="1442467"/>
                    <a:pt x="3281247" y="1442365"/>
                  </a:cubicBezTo>
                  <a:close/>
                  <a:moveTo>
                    <a:pt x="3074240" y="1698573"/>
                  </a:moveTo>
                  <a:cubicBezTo>
                    <a:pt x="3074868" y="1751765"/>
                    <a:pt x="3075714" y="1790262"/>
                    <a:pt x="3078046" y="1930851"/>
                  </a:cubicBezTo>
                  <a:cubicBezTo>
                    <a:pt x="3048598" y="1930684"/>
                    <a:pt x="2876203" y="1931120"/>
                    <a:pt x="2875255" y="1931120"/>
                  </a:cubicBezTo>
                  <a:cubicBezTo>
                    <a:pt x="2873333" y="1802407"/>
                    <a:pt x="2874614" y="1822482"/>
                    <a:pt x="2872448" y="1699803"/>
                  </a:cubicBezTo>
                  <a:cubicBezTo>
                    <a:pt x="2981680" y="1699944"/>
                    <a:pt x="2987652" y="1698099"/>
                    <a:pt x="3074240" y="1698573"/>
                  </a:cubicBezTo>
                  <a:close/>
                  <a:moveTo>
                    <a:pt x="3050558" y="1686621"/>
                  </a:moveTo>
                  <a:cubicBezTo>
                    <a:pt x="2840348" y="1686621"/>
                    <a:pt x="2872551" y="1700931"/>
                    <a:pt x="2871462" y="1649020"/>
                  </a:cubicBezTo>
                  <a:cubicBezTo>
                    <a:pt x="2866733" y="1422495"/>
                    <a:pt x="2859826" y="1455189"/>
                    <a:pt x="2896796" y="1455189"/>
                  </a:cubicBezTo>
                  <a:cubicBezTo>
                    <a:pt x="3097370" y="1455189"/>
                    <a:pt x="3070165" y="1448002"/>
                    <a:pt x="3070934" y="1474559"/>
                  </a:cubicBezTo>
                  <a:cubicBezTo>
                    <a:pt x="3078161" y="1720967"/>
                    <a:pt x="3077008" y="1686621"/>
                    <a:pt x="3050558" y="1686621"/>
                  </a:cubicBezTo>
                  <a:close/>
                  <a:moveTo>
                    <a:pt x="3050558" y="1443147"/>
                  </a:moveTo>
                  <a:cubicBezTo>
                    <a:pt x="2830929" y="1443147"/>
                    <a:pt x="2868681" y="1459301"/>
                    <a:pt x="2867540" y="1386855"/>
                  </a:cubicBezTo>
                  <a:cubicBezTo>
                    <a:pt x="2864221" y="1174652"/>
                    <a:pt x="2849498" y="1210152"/>
                    <a:pt x="2896796" y="1210152"/>
                  </a:cubicBezTo>
                  <a:cubicBezTo>
                    <a:pt x="3081659" y="1210152"/>
                    <a:pt x="3066987" y="1204976"/>
                    <a:pt x="3067102" y="1212381"/>
                  </a:cubicBezTo>
                  <a:cubicBezTo>
                    <a:pt x="3071305" y="1480004"/>
                    <a:pt x="3076277" y="1443147"/>
                    <a:pt x="3050558" y="1443147"/>
                  </a:cubicBezTo>
                  <a:close/>
                  <a:moveTo>
                    <a:pt x="3050558" y="1196751"/>
                  </a:moveTo>
                  <a:cubicBezTo>
                    <a:pt x="2973197" y="1196751"/>
                    <a:pt x="2973145" y="1198250"/>
                    <a:pt x="2896809" y="1198250"/>
                  </a:cubicBezTo>
                  <a:cubicBezTo>
                    <a:pt x="2850100" y="1198250"/>
                    <a:pt x="2864004" y="1233878"/>
                    <a:pt x="2859647" y="963757"/>
                  </a:cubicBezTo>
                  <a:cubicBezTo>
                    <a:pt x="2934266" y="962681"/>
                    <a:pt x="2983128" y="965256"/>
                    <a:pt x="3063706" y="965025"/>
                  </a:cubicBezTo>
                  <a:cubicBezTo>
                    <a:pt x="3069652" y="1234480"/>
                    <a:pt x="3071062" y="1196751"/>
                    <a:pt x="3050558" y="1196751"/>
                  </a:cubicBezTo>
                  <a:close/>
                  <a:moveTo>
                    <a:pt x="2860954" y="1649302"/>
                  </a:moveTo>
                  <a:cubicBezTo>
                    <a:pt x="2861966" y="1698048"/>
                    <a:pt x="2899141" y="1688798"/>
                    <a:pt x="2666223" y="1687236"/>
                  </a:cubicBezTo>
                  <a:cubicBezTo>
                    <a:pt x="2654869" y="1687159"/>
                    <a:pt x="2659098" y="1713498"/>
                    <a:pt x="2654370" y="1474226"/>
                  </a:cubicBezTo>
                  <a:cubicBezTo>
                    <a:pt x="2653844" y="1448028"/>
                    <a:pt x="2625050" y="1454600"/>
                    <a:pt x="2819934" y="1455112"/>
                  </a:cubicBezTo>
                  <a:cubicBezTo>
                    <a:pt x="2869399" y="1455253"/>
                    <a:pt x="2856161" y="1419882"/>
                    <a:pt x="2860954" y="1649302"/>
                  </a:cubicBezTo>
                  <a:close/>
                  <a:moveTo>
                    <a:pt x="2819921" y="1443198"/>
                  </a:moveTo>
                  <a:cubicBezTo>
                    <a:pt x="2619257" y="1442660"/>
                    <a:pt x="2653908" y="1457866"/>
                    <a:pt x="2652806" y="1386880"/>
                  </a:cubicBezTo>
                  <a:cubicBezTo>
                    <a:pt x="2649615" y="1183620"/>
                    <a:pt x="2642004" y="1210664"/>
                    <a:pt x="2666236" y="1210408"/>
                  </a:cubicBezTo>
                  <a:cubicBezTo>
                    <a:pt x="2870142" y="1208205"/>
                    <a:pt x="2853124" y="1210549"/>
                    <a:pt x="2853150" y="1212368"/>
                  </a:cubicBezTo>
                  <a:cubicBezTo>
                    <a:pt x="2857340" y="1481055"/>
                    <a:pt x="2872820" y="1443339"/>
                    <a:pt x="2819921" y="1443198"/>
                  </a:cubicBezTo>
                  <a:close/>
                  <a:moveTo>
                    <a:pt x="2819921" y="1198173"/>
                  </a:moveTo>
                  <a:cubicBezTo>
                    <a:pt x="2771380" y="1198045"/>
                    <a:pt x="2714675" y="1197981"/>
                    <a:pt x="2666146" y="1198507"/>
                  </a:cubicBezTo>
                  <a:cubicBezTo>
                    <a:pt x="2643285" y="1198750"/>
                    <a:pt x="2648872" y="1234992"/>
                    <a:pt x="2645656" y="965204"/>
                  </a:cubicBezTo>
                  <a:cubicBezTo>
                    <a:pt x="2810528" y="966755"/>
                    <a:pt x="2783643" y="965243"/>
                    <a:pt x="2849139" y="963936"/>
                  </a:cubicBezTo>
                  <a:cubicBezTo>
                    <a:pt x="2853496" y="1233686"/>
                    <a:pt x="2866118" y="1198225"/>
                    <a:pt x="2819921" y="1198173"/>
                  </a:cubicBezTo>
                  <a:close/>
                  <a:moveTo>
                    <a:pt x="2647052" y="1649302"/>
                  </a:moveTo>
                  <a:cubicBezTo>
                    <a:pt x="2648142" y="1699163"/>
                    <a:pt x="2684497" y="1687082"/>
                    <a:pt x="2444684" y="1687159"/>
                  </a:cubicBezTo>
                  <a:cubicBezTo>
                    <a:pt x="2442250" y="1530223"/>
                    <a:pt x="2442365" y="1526213"/>
                    <a:pt x="2440519" y="1474124"/>
                  </a:cubicBezTo>
                  <a:cubicBezTo>
                    <a:pt x="2439507" y="1445619"/>
                    <a:pt x="2417120" y="1453818"/>
                    <a:pt x="2589348" y="1453933"/>
                  </a:cubicBezTo>
                  <a:cubicBezTo>
                    <a:pt x="2658432" y="1453933"/>
                    <a:pt x="2641914" y="1414770"/>
                    <a:pt x="2647052" y="1649302"/>
                  </a:cubicBezTo>
                  <a:close/>
                  <a:moveTo>
                    <a:pt x="2439469" y="1441929"/>
                  </a:moveTo>
                  <a:cubicBezTo>
                    <a:pt x="2436175" y="1327283"/>
                    <a:pt x="2439161" y="1306811"/>
                    <a:pt x="2437675" y="1212138"/>
                  </a:cubicBezTo>
                  <a:cubicBezTo>
                    <a:pt x="2437623" y="1208435"/>
                    <a:pt x="2436996" y="1212138"/>
                    <a:pt x="2639095" y="1210664"/>
                  </a:cubicBezTo>
                  <a:cubicBezTo>
                    <a:pt x="2639120" y="1211958"/>
                    <a:pt x="2639146" y="1220452"/>
                    <a:pt x="2643247" y="1442288"/>
                  </a:cubicBezTo>
                  <a:cubicBezTo>
                    <a:pt x="2613888" y="1441968"/>
                    <a:pt x="2601996" y="1442045"/>
                    <a:pt x="2439469" y="1441929"/>
                  </a:cubicBezTo>
                  <a:close/>
                  <a:moveTo>
                    <a:pt x="2435740" y="2177874"/>
                  </a:moveTo>
                  <a:cubicBezTo>
                    <a:pt x="2214893" y="2177874"/>
                    <a:pt x="2238241" y="2178834"/>
                    <a:pt x="2238292" y="2173607"/>
                  </a:cubicBezTo>
                  <a:cubicBezTo>
                    <a:pt x="2238754" y="2119634"/>
                    <a:pt x="2238331" y="2110334"/>
                    <a:pt x="2235729" y="1944968"/>
                  </a:cubicBezTo>
                  <a:cubicBezTo>
                    <a:pt x="2356609" y="1944994"/>
                    <a:pt x="2373768" y="1944482"/>
                    <a:pt x="2437482" y="1944482"/>
                  </a:cubicBezTo>
                  <a:cubicBezTo>
                    <a:pt x="2442109" y="2205878"/>
                    <a:pt x="2445338" y="2177874"/>
                    <a:pt x="2435740" y="2177874"/>
                  </a:cubicBezTo>
                  <a:close/>
                  <a:moveTo>
                    <a:pt x="2435740" y="1932593"/>
                  </a:moveTo>
                  <a:cubicBezTo>
                    <a:pt x="2200630" y="1932593"/>
                    <a:pt x="2235678" y="1942317"/>
                    <a:pt x="2235191" y="1911211"/>
                  </a:cubicBezTo>
                  <a:cubicBezTo>
                    <a:pt x="2231244" y="1659410"/>
                    <a:pt x="2215393" y="1698791"/>
                    <a:pt x="2282016" y="1698791"/>
                  </a:cubicBezTo>
                  <a:cubicBezTo>
                    <a:pt x="2353995" y="1698791"/>
                    <a:pt x="2360697" y="1699047"/>
                    <a:pt x="2434381" y="1699047"/>
                  </a:cubicBezTo>
                  <a:cubicBezTo>
                    <a:pt x="2438315" y="1952181"/>
                    <a:pt x="2437303" y="1932593"/>
                    <a:pt x="2435740" y="1932593"/>
                  </a:cubicBezTo>
                  <a:close/>
                  <a:moveTo>
                    <a:pt x="2230924" y="1686710"/>
                  </a:moveTo>
                  <a:cubicBezTo>
                    <a:pt x="2228733" y="1543111"/>
                    <a:pt x="2228669" y="1528122"/>
                    <a:pt x="2227028" y="1474175"/>
                  </a:cubicBezTo>
                  <a:cubicBezTo>
                    <a:pt x="2226144" y="1444825"/>
                    <a:pt x="2194748" y="1453754"/>
                    <a:pt x="2429320" y="1453831"/>
                  </a:cubicBezTo>
                  <a:cubicBezTo>
                    <a:pt x="2432075" y="1540857"/>
                    <a:pt x="2431050" y="1483962"/>
                    <a:pt x="2434202" y="1687171"/>
                  </a:cubicBezTo>
                  <a:cubicBezTo>
                    <a:pt x="2418286" y="1687159"/>
                    <a:pt x="2247224" y="1686851"/>
                    <a:pt x="2230924" y="1686710"/>
                  </a:cubicBezTo>
                  <a:close/>
                  <a:moveTo>
                    <a:pt x="2223876" y="1197546"/>
                  </a:moveTo>
                  <a:cubicBezTo>
                    <a:pt x="2221223" y="1029593"/>
                    <a:pt x="2220954" y="1007199"/>
                    <a:pt x="2219955" y="964756"/>
                  </a:cubicBezTo>
                  <a:cubicBezTo>
                    <a:pt x="2297239" y="966178"/>
                    <a:pt x="2363670" y="964320"/>
                    <a:pt x="2422733" y="964205"/>
                  </a:cubicBezTo>
                  <a:cubicBezTo>
                    <a:pt x="2423656" y="1003215"/>
                    <a:pt x="2426949" y="1197597"/>
                    <a:pt x="2426975" y="1198763"/>
                  </a:cubicBezTo>
                  <a:cubicBezTo>
                    <a:pt x="2341898" y="1198622"/>
                    <a:pt x="2341130" y="1196508"/>
                    <a:pt x="2223876" y="1197546"/>
                  </a:cubicBezTo>
                  <a:close/>
                  <a:moveTo>
                    <a:pt x="2220429" y="1686608"/>
                  </a:moveTo>
                  <a:cubicBezTo>
                    <a:pt x="2092116" y="1685237"/>
                    <a:pt x="2071690" y="1686416"/>
                    <a:pt x="2016395" y="1686774"/>
                  </a:cubicBezTo>
                  <a:cubicBezTo>
                    <a:pt x="2012204" y="1412233"/>
                    <a:pt x="2003708" y="1454318"/>
                    <a:pt x="2051481" y="1453741"/>
                  </a:cubicBezTo>
                  <a:cubicBezTo>
                    <a:pt x="2242265" y="1451448"/>
                    <a:pt x="2215726" y="1448091"/>
                    <a:pt x="2216520" y="1474559"/>
                  </a:cubicBezTo>
                  <a:cubicBezTo>
                    <a:pt x="2218314" y="1534054"/>
                    <a:pt x="2218340" y="1549824"/>
                    <a:pt x="2220429" y="1686608"/>
                  </a:cubicBezTo>
                  <a:close/>
                  <a:moveTo>
                    <a:pt x="2205090" y="1197738"/>
                  </a:moveTo>
                  <a:cubicBezTo>
                    <a:pt x="2150512" y="1198327"/>
                    <a:pt x="2107583" y="1198340"/>
                    <a:pt x="2051468" y="1197738"/>
                  </a:cubicBezTo>
                  <a:cubicBezTo>
                    <a:pt x="1996404" y="1197072"/>
                    <a:pt x="2007873" y="1241360"/>
                    <a:pt x="2004695" y="963974"/>
                  </a:cubicBezTo>
                  <a:cubicBezTo>
                    <a:pt x="2107404" y="963834"/>
                    <a:pt x="2138133" y="963052"/>
                    <a:pt x="2209434" y="964551"/>
                  </a:cubicBezTo>
                  <a:cubicBezTo>
                    <a:pt x="2215521" y="1223527"/>
                    <a:pt x="2215662" y="1197623"/>
                    <a:pt x="2205090" y="1197738"/>
                  </a:cubicBezTo>
                  <a:close/>
                  <a:moveTo>
                    <a:pt x="2005899" y="1686838"/>
                  </a:moveTo>
                  <a:cubicBezTo>
                    <a:pt x="1766946" y="1687940"/>
                    <a:pt x="1803134" y="1697369"/>
                    <a:pt x="1802532" y="1649097"/>
                  </a:cubicBezTo>
                  <a:cubicBezTo>
                    <a:pt x="1799687" y="1421214"/>
                    <a:pt x="1790179" y="1453049"/>
                    <a:pt x="1820793" y="1453049"/>
                  </a:cubicBezTo>
                  <a:cubicBezTo>
                    <a:pt x="2032234" y="1453049"/>
                    <a:pt x="2003260" y="1449898"/>
                    <a:pt x="2003260" y="1474098"/>
                  </a:cubicBezTo>
                  <a:cubicBezTo>
                    <a:pt x="2003311" y="1527751"/>
                    <a:pt x="2003401" y="1523549"/>
                    <a:pt x="2005899" y="1686838"/>
                  </a:cubicBezTo>
                  <a:close/>
                  <a:moveTo>
                    <a:pt x="1974542" y="1442288"/>
                  </a:moveTo>
                  <a:cubicBezTo>
                    <a:pt x="1897770" y="1442288"/>
                    <a:pt x="1897732" y="1441148"/>
                    <a:pt x="1820793" y="1441148"/>
                  </a:cubicBezTo>
                  <a:cubicBezTo>
                    <a:pt x="1793088" y="1441148"/>
                    <a:pt x="1798623" y="1452204"/>
                    <a:pt x="1797598" y="1386906"/>
                  </a:cubicBezTo>
                  <a:cubicBezTo>
                    <a:pt x="1794254" y="1173679"/>
                    <a:pt x="1786898" y="1208384"/>
                    <a:pt x="1820793" y="1208384"/>
                  </a:cubicBezTo>
                  <a:cubicBezTo>
                    <a:pt x="2018932" y="1208384"/>
                    <a:pt x="1998224" y="1208486"/>
                    <a:pt x="1998288" y="1212394"/>
                  </a:cubicBezTo>
                  <a:cubicBezTo>
                    <a:pt x="2002427" y="1476763"/>
                    <a:pt x="2016523" y="1442288"/>
                    <a:pt x="1974542" y="1442288"/>
                  </a:cubicBezTo>
                  <a:close/>
                  <a:moveTo>
                    <a:pt x="1820793" y="1196495"/>
                  </a:moveTo>
                  <a:cubicBezTo>
                    <a:pt x="1783848" y="1196495"/>
                    <a:pt x="1798277" y="1232315"/>
                    <a:pt x="1791601" y="964077"/>
                  </a:cubicBezTo>
                  <a:cubicBezTo>
                    <a:pt x="1812335" y="963987"/>
                    <a:pt x="1825342" y="964013"/>
                    <a:pt x="1974555" y="963987"/>
                  </a:cubicBezTo>
                  <a:cubicBezTo>
                    <a:pt x="2000710" y="963987"/>
                    <a:pt x="1993687" y="926963"/>
                    <a:pt x="1998057" y="1197328"/>
                  </a:cubicBezTo>
                  <a:cubicBezTo>
                    <a:pt x="1870385" y="1196956"/>
                    <a:pt x="1886288" y="1196495"/>
                    <a:pt x="1820793" y="1196495"/>
                  </a:cubicBezTo>
                  <a:close/>
                  <a:moveTo>
                    <a:pt x="1792037" y="1649251"/>
                  </a:moveTo>
                  <a:cubicBezTo>
                    <a:pt x="1792626" y="1696613"/>
                    <a:pt x="1831377" y="1688453"/>
                    <a:pt x="1590258" y="1687159"/>
                  </a:cubicBezTo>
                  <a:cubicBezTo>
                    <a:pt x="1588515" y="1687146"/>
                    <a:pt x="1590258" y="1607961"/>
                    <a:pt x="1586221" y="1473867"/>
                  </a:cubicBezTo>
                  <a:cubicBezTo>
                    <a:pt x="1585286" y="1442224"/>
                    <a:pt x="1561425" y="1459404"/>
                    <a:pt x="1744084" y="1454164"/>
                  </a:cubicBezTo>
                  <a:cubicBezTo>
                    <a:pt x="1798572" y="1452588"/>
                    <a:pt x="1789115" y="1415961"/>
                    <a:pt x="1792037" y="1649251"/>
                  </a:cubicBezTo>
                  <a:close/>
                  <a:moveTo>
                    <a:pt x="1743802" y="1442237"/>
                  </a:moveTo>
                  <a:cubicBezTo>
                    <a:pt x="1704859" y="1443364"/>
                    <a:pt x="1661212" y="1443941"/>
                    <a:pt x="1590322" y="1442596"/>
                  </a:cubicBezTo>
                  <a:cubicBezTo>
                    <a:pt x="1583876" y="1442480"/>
                    <a:pt x="1585260" y="1450244"/>
                    <a:pt x="1584235" y="1386893"/>
                  </a:cubicBezTo>
                  <a:cubicBezTo>
                    <a:pt x="1581031" y="1182595"/>
                    <a:pt x="1579058" y="1210088"/>
                    <a:pt x="1590348" y="1209819"/>
                  </a:cubicBezTo>
                  <a:cubicBezTo>
                    <a:pt x="1809029" y="1204797"/>
                    <a:pt x="1785668" y="1210037"/>
                    <a:pt x="1785694" y="1212355"/>
                  </a:cubicBezTo>
                  <a:cubicBezTo>
                    <a:pt x="1787052" y="1298689"/>
                    <a:pt x="1785745" y="1299791"/>
                    <a:pt x="1787103" y="1387098"/>
                  </a:cubicBezTo>
                  <a:cubicBezTo>
                    <a:pt x="1788141" y="1452716"/>
                    <a:pt x="1799431" y="1440648"/>
                    <a:pt x="1743802" y="1442237"/>
                  </a:cubicBezTo>
                  <a:close/>
                  <a:moveTo>
                    <a:pt x="1743892" y="1196777"/>
                  </a:moveTo>
                  <a:cubicBezTo>
                    <a:pt x="1652639" y="1197392"/>
                    <a:pt x="1647783" y="1196598"/>
                    <a:pt x="1590117" y="1197917"/>
                  </a:cubicBezTo>
                  <a:cubicBezTo>
                    <a:pt x="1579186" y="1198173"/>
                    <a:pt x="1581211" y="1226627"/>
                    <a:pt x="1578994" y="965486"/>
                  </a:cubicBezTo>
                  <a:cubicBezTo>
                    <a:pt x="1642721" y="964922"/>
                    <a:pt x="1530850" y="965755"/>
                    <a:pt x="1781093" y="964128"/>
                  </a:cubicBezTo>
                  <a:cubicBezTo>
                    <a:pt x="1787885" y="1240206"/>
                    <a:pt x="1796958" y="1196354"/>
                    <a:pt x="1743892" y="1196777"/>
                  </a:cubicBezTo>
                  <a:close/>
                  <a:moveTo>
                    <a:pt x="1579173" y="1687095"/>
                  </a:moveTo>
                  <a:cubicBezTo>
                    <a:pt x="1343346" y="1685711"/>
                    <a:pt x="1376985" y="1704479"/>
                    <a:pt x="1375831" y="1649046"/>
                  </a:cubicBezTo>
                  <a:cubicBezTo>
                    <a:pt x="1374294" y="1575485"/>
                    <a:pt x="1373576" y="1521051"/>
                    <a:pt x="1373179" y="1474303"/>
                  </a:cubicBezTo>
                  <a:cubicBezTo>
                    <a:pt x="1372986" y="1451128"/>
                    <a:pt x="1340617" y="1450231"/>
                    <a:pt x="1575124" y="1454254"/>
                  </a:cubicBezTo>
                  <a:cubicBezTo>
                    <a:pt x="1578699" y="1582454"/>
                    <a:pt x="1578148" y="1602055"/>
                    <a:pt x="1579173" y="1687095"/>
                  </a:cubicBezTo>
                  <a:close/>
                  <a:moveTo>
                    <a:pt x="1372897" y="1442903"/>
                  </a:moveTo>
                  <a:cubicBezTo>
                    <a:pt x="1371615" y="1324657"/>
                    <a:pt x="1370078" y="1308400"/>
                    <a:pt x="1368514" y="1209486"/>
                  </a:cubicBezTo>
                  <a:cubicBezTo>
                    <a:pt x="1369680" y="1209486"/>
                    <a:pt x="1571562" y="1210587"/>
                    <a:pt x="1571600" y="1212394"/>
                  </a:cubicBezTo>
                  <a:cubicBezTo>
                    <a:pt x="1572766" y="1286416"/>
                    <a:pt x="1573022" y="1370021"/>
                    <a:pt x="1574829" y="1442327"/>
                  </a:cubicBezTo>
                  <a:cubicBezTo>
                    <a:pt x="1495545" y="1441033"/>
                    <a:pt x="1429960" y="1442801"/>
                    <a:pt x="1372897" y="1442903"/>
                  </a:cubicBezTo>
                  <a:close/>
                  <a:moveTo>
                    <a:pt x="1368335" y="1197584"/>
                  </a:moveTo>
                  <a:cubicBezTo>
                    <a:pt x="1365721" y="1032155"/>
                    <a:pt x="1365246" y="1010171"/>
                    <a:pt x="1365003" y="964730"/>
                  </a:cubicBezTo>
                  <a:cubicBezTo>
                    <a:pt x="1446594" y="964782"/>
                    <a:pt x="1459383" y="966357"/>
                    <a:pt x="1568486" y="965563"/>
                  </a:cubicBezTo>
                  <a:cubicBezTo>
                    <a:pt x="1568499" y="966537"/>
                    <a:pt x="1571356" y="1197289"/>
                    <a:pt x="1571369" y="1198314"/>
                  </a:cubicBezTo>
                  <a:cubicBezTo>
                    <a:pt x="1495353" y="1199749"/>
                    <a:pt x="1430883" y="1197661"/>
                    <a:pt x="1368335" y="1197584"/>
                  </a:cubicBezTo>
                  <a:close/>
                  <a:moveTo>
                    <a:pt x="1365349" y="1649328"/>
                  </a:moveTo>
                  <a:cubicBezTo>
                    <a:pt x="1366477" y="1703070"/>
                    <a:pt x="1398308" y="1687492"/>
                    <a:pt x="1206012" y="1687492"/>
                  </a:cubicBezTo>
                  <a:cubicBezTo>
                    <a:pt x="1153754" y="1687492"/>
                    <a:pt x="1161930" y="1728948"/>
                    <a:pt x="1159803" y="1473727"/>
                  </a:cubicBezTo>
                  <a:cubicBezTo>
                    <a:pt x="1159585" y="1447630"/>
                    <a:pt x="1127818" y="1454792"/>
                    <a:pt x="1362530" y="1454792"/>
                  </a:cubicBezTo>
                  <a:cubicBezTo>
                    <a:pt x="1363030" y="1506946"/>
                    <a:pt x="1363299" y="1550887"/>
                    <a:pt x="1365349" y="1649328"/>
                  </a:cubicBezTo>
                  <a:close/>
                  <a:moveTo>
                    <a:pt x="1359672" y="1442916"/>
                  </a:moveTo>
                  <a:cubicBezTo>
                    <a:pt x="1226593" y="1442954"/>
                    <a:pt x="1195145" y="1443006"/>
                    <a:pt x="1159521" y="1442903"/>
                  </a:cubicBezTo>
                  <a:cubicBezTo>
                    <a:pt x="1159508" y="1442224"/>
                    <a:pt x="1156766" y="1231508"/>
                    <a:pt x="1156407" y="1208832"/>
                  </a:cubicBezTo>
                  <a:cubicBezTo>
                    <a:pt x="1157317" y="1208819"/>
                    <a:pt x="1358006" y="1207321"/>
                    <a:pt x="1358083" y="1212381"/>
                  </a:cubicBezTo>
                  <a:cubicBezTo>
                    <a:pt x="1361902" y="1459365"/>
                    <a:pt x="1364849" y="1442916"/>
                    <a:pt x="1359672" y="1442916"/>
                  </a:cubicBezTo>
                  <a:close/>
                  <a:moveTo>
                    <a:pt x="1156202" y="1196918"/>
                  </a:moveTo>
                  <a:cubicBezTo>
                    <a:pt x="1155536" y="1155871"/>
                    <a:pt x="1157996" y="1303275"/>
                    <a:pt x="1152178" y="965268"/>
                  </a:cubicBezTo>
                  <a:cubicBezTo>
                    <a:pt x="1225362" y="966268"/>
                    <a:pt x="1291460" y="964769"/>
                    <a:pt x="1354495" y="964730"/>
                  </a:cubicBezTo>
                  <a:cubicBezTo>
                    <a:pt x="1354751" y="1010210"/>
                    <a:pt x="1355392" y="1042532"/>
                    <a:pt x="1357840" y="1197571"/>
                  </a:cubicBezTo>
                  <a:cubicBezTo>
                    <a:pt x="1281016" y="1197559"/>
                    <a:pt x="1238459" y="1196085"/>
                    <a:pt x="1156202" y="1196918"/>
                  </a:cubicBezTo>
                  <a:close/>
                  <a:moveTo>
                    <a:pt x="1152832" y="1687556"/>
                  </a:moveTo>
                  <a:cubicBezTo>
                    <a:pt x="979681" y="1687966"/>
                    <a:pt x="1029901" y="1687671"/>
                    <a:pt x="948836" y="1687069"/>
                  </a:cubicBezTo>
                  <a:cubicBezTo>
                    <a:pt x="948272" y="1625358"/>
                    <a:pt x="949144" y="1613956"/>
                    <a:pt x="945607" y="1454805"/>
                  </a:cubicBezTo>
                  <a:cubicBezTo>
                    <a:pt x="1006079" y="1454625"/>
                    <a:pt x="1011128" y="1454241"/>
                    <a:pt x="1149128" y="1454766"/>
                  </a:cubicBezTo>
                  <a:cubicBezTo>
                    <a:pt x="1150448" y="1597712"/>
                    <a:pt x="1151640" y="1626037"/>
                    <a:pt x="1152832" y="1687556"/>
                  </a:cubicBezTo>
                  <a:close/>
                  <a:moveTo>
                    <a:pt x="1129176" y="1442788"/>
                  </a:moveTo>
                  <a:cubicBezTo>
                    <a:pt x="908060" y="1441584"/>
                    <a:pt x="945479" y="1459801"/>
                    <a:pt x="944338" y="1386880"/>
                  </a:cubicBezTo>
                  <a:cubicBezTo>
                    <a:pt x="942967" y="1299675"/>
                    <a:pt x="943979" y="1299547"/>
                    <a:pt x="942608" y="1212163"/>
                  </a:cubicBezTo>
                  <a:cubicBezTo>
                    <a:pt x="942531" y="1207231"/>
                    <a:pt x="930627" y="1211740"/>
                    <a:pt x="1145912" y="1208948"/>
                  </a:cubicBezTo>
                  <a:cubicBezTo>
                    <a:pt x="1150038" y="1475559"/>
                    <a:pt x="1156228" y="1442890"/>
                    <a:pt x="1129176" y="1442788"/>
                  </a:cubicBezTo>
                  <a:close/>
                  <a:moveTo>
                    <a:pt x="942378" y="1197968"/>
                  </a:moveTo>
                  <a:cubicBezTo>
                    <a:pt x="938008" y="927450"/>
                    <a:pt x="923976" y="964449"/>
                    <a:pt x="975516" y="964295"/>
                  </a:cubicBezTo>
                  <a:cubicBezTo>
                    <a:pt x="1040614" y="964115"/>
                    <a:pt x="1078738" y="964013"/>
                    <a:pt x="1129061" y="964884"/>
                  </a:cubicBezTo>
                  <a:cubicBezTo>
                    <a:pt x="1146681" y="965217"/>
                    <a:pt x="1141504" y="936879"/>
                    <a:pt x="1145720" y="1197046"/>
                  </a:cubicBezTo>
                  <a:cubicBezTo>
                    <a:pt x="1070690" y="1198045"/>
                    <a:pt x="1110300" y="1197853"/>
                    <a:pt x="942378" y="1197968"/>
                  </a:cubicBezTo>
                  <a:close/>
                  <a:moveTo>
                    <a:pt x="938341" y="1686992"/>
                  </a:moveTo>
                  <a:cubicBezTo>
                    <a:pt x="885955" y="1686723"/>
                    <a:pt x="820088" y="1687095"/>
                    <a:pt x="735370" y="1687133"/>
                  </a:cubicBezTo>
                  <a:cubicBezTo>
                    <a:pt x="733781" y="1614917"/>
                    <a:pt x="732654" y="1614302"/>
                    <a:pt x="731462" y="1454138"/>
                  </a:cubicBezTo>
                  <a:cubicBezTo>
                    <a:pt x="813975" y="1453933"/>
                    <a:pt x="821920" y="1455048"/>
                    <a:pt x="935086" y="1454817"/>
                  </a:cubicBezTo>
                  <a:cubicBezTo>
                    <a:pt x="938828" y="1627318"/>
                    <a:pt x="937726" y="1619158"/>
                    <a:pt x="938341" y="1686992"/>
                  </a:cubicBezTo>
                  <a:close/>
                  <a:moveTo>
                    <a:pt x="898654" y="1442967"/>
                  </a:moveTo>
                  <a:cubicBezTo>
                    <a:pt x="821728" y="1442967"/>
                    <a:pt x="821984" y="1442250"/>
                    <a:pt x="744969" y="1442250"/>
                  </a:cubicBezTo>
                  <a:cubicBezTo>
                    <a:pt x="727208" y="1442250"/>
                    <a:pt x="731680" y="1453114"/>
                    <a:pt x="730642" y="1386893"/>
                  </a:cubicBezTo>
                  <a:cubicBezTo>
                    <a:pt x="727451" y="1183287"/>
                    <a:pt x="721544" y="1210395"/>
                    <a:pt x="744969" y="1210395"/>
                  </a:cubicBezTo>
                  <a:cubicBezTo>
                    <a:pt x="948682" y="1210395"/>
                    <a:pt x="932036" y="1207846"/>
                    <a:pt x="932113" y="1212381"/>
                  </a:cubicBezTo>
                  <a:cubicBezTo>
                    <a:pt x="936329" y="1480875"/>
                    <a:pt x="946171" y="1442967"/>
                    <a:pt x="898654" y="1442967"/>
                  </a:cubicBezTo>
                  <a:close/>
                  <a:moveTo>
                    <a:pt x="898654" y="1197994"/>
                  </a:moveTo>
                  <a:cubicBezTo>
                    <a:pt x="819421" y="1197994"/>
                    <a:pt x="819639" y="1198481"/>
                    <a:pt x="744969" y="1198481"/>
                  </a:cubicBezTo>
                  <a:cubicBezTo>
                    <a:pt x="715610" y="1198481"/>
                    <a:pt x="733564" y="1226793"/>
                    <a:pt x="724542" y="963654"/>
                  </a:cubicBezTo>
                  <a:cubicBezTo>
                    <a:pt x="777902" y="963347"/>
                    <a:pt x="821497" y="964449"/>
                    <a:pt x="927807" y="964384"/>
                  </a:cubicBezTo>
                  <a:cubicBezTo>
                    <a:pt x="932421" y="1235723"/>
                    <a:pt x="943210" y="1197968"/>
                    <a:pt x="898654" y="1197994"/>
                  </a:cubicBezTo>
                  <a:close/>
                  <a:moveTo>
                    <a:pt x="724863" y="1687159"/>
                  </a:moveTo>
                  <a:cubicBezTo>
                    <a:pt x="488062" y="1687761"/>
                    <a:pt x="522558" y="1701430"/>
                    <a:pt x="521572" y="1649046"/>
                  </a:cubicBezTo>
                  <a:cubicBezTo>
                    <a:pt x="520418" y="1587348"/>
                    <a:pt x="519521" y="1532055"/>
                    <a:pt x="518970" y="1474303"/>
                  </a:cubicBezTo>
                  <a:cubicBezTo>
                    <a:pt x="518727" y="1447489"/>
                    <a:pt x="486242" y="1455163"/>
                    <a:pt x="720967" y="1454177"/>
                  </a:cubicBezTo>
                  <a:cubicBezTo>
                    <a:pt x="722133" y="1612752"/>
                    <a:pt x="723414" y="1623026"/>
                    <a:pt x="724863" y="1687159"/>
                  </a:cubicBezTo>
                  <a:close/>
                  <a:moveTo>
                    <a:pt x="668094" y="1442839"/>
                  </a:moveTo>
                  <a:cubicBezTo>
                    <a:pt x="607993" y="1443736"/>
                    <a:pt x="562412" y="1443569"/>
                    <a:pt x="518637" y="1442801"/>
                  </a:cubicBezTo>
                  <a:cubicBezTo>
                    <a:pt x="518624" y="1441801"/>
                    <a:pt x="515574" y="1220285"/>
                    <a:pt x="515382" y="1209332"/>
                  </a:cubicBezTo>
                  <a:cubicBezTo>
                    <a:pt x="739522" y="1207526"/>
                    <a:pt x="717814" y="1211459"/>
                    <a:pt x="717827" y="1212368"/>
                  </a:cubicBezTo>
                  <a:cubicBezTo>
                    <a:pt x="722107" y="1484846"/>
                    <a:pt x="736562" y="1441724"/>
                    <a:pt x="668094" y="1442839"/>
                  </a:cubicBezTo>
                  <a:close/>
                  <a:moveTo>
                    <a:pt x="515190" y="1197418"/>
                  </a:moveTo>
                  <a:cubicBezTo>
                    <a:pt x="510859" y="952675"/>
                    <a:pt x="507283" y="965845"/>
                    <a:pt x="514498" y="965819"/>
                  </a:cubicBezTo>
                  <a:cubicBezTo>
                    <a:pt x="610889" y="965563"/>
                    <a:pt x="619193" y="966063"/>
                    <a:pt x="668299" y="964653"/>
                  </a:cubicBezTo>
                  <a:cubicBezTo>
                    <a:pt x="726951" y="963039"/>
                    <a:pt x="713586" y="922941"/>
                    <a:pt x="717622" y="1198417"/>
                  </a:cubicBezTo>
                  <a:cubicBezTo>
                    <a:pt x="659893" y="1198109"/>
                    <a:pt x="636365" y="1196431"/>
                    <a:pt x="515190" y="1197418"/>
                  </a:cubicBezTo>
                  <a:close/>
                  <a:moveTo>
                    <a:pt x="360928" y="1944392"/>
                  </a:moveTo>
                  <a:cubicBezTo>
                    <a:pt x="412391" y="1943418"/>
                    <a:pt x="461292" y="1943367"/>
                    <a:pt x="514408" y="1944443"/>
                  </a:cubicBezTo>
                  <a:cubicBezTo>
                    <a:pt x="515651" y="1944469"/>
                    <a:pt x="519995" y="2177528"/>
                    <a:pt x="514434" y="2177630"/>
                  </a:cubicBezTo>
                  <a:cubicBezTo>
                    <a:pt x="506566" y="2177745"/>
                    <a:pt x="316705" y="2180923"/>
                    <a:pt x="316615" y="2172852"/>
                  </a:cubicBezTo>
                  <a:cubicBezTo>
                    <a:pt x="314065" y="1901821"/>
                    <a:pt x="291985" y="1945686"/>
                    <a:pt x="360928" y="1944392"/>
                  </a:cubicBezTo>
                  <a:close/>
                  <a:moveTo>
                    <a:pt x="360787" y="2189647"/>
                  </a:moveTo>
                  <a:cubicBezTo>
                    <a:pt x="411763" y="2190262"/>
                    <a:pt x="463791" y="2190339"/>
                    <a:pt x="514562" y="2189519"/>
                  </a:cubicBezTo>
                  <a:cubicBezTo>
                    <a:pt x="519688" y="2189442"/>
                    <a:pt x="519060" y="2162487"/>
                    <a:pt x="523481" y="2422039"/>
                  </a:cubicBezTo>
                  <a:cubicBezTo>
                    <a:pt x="426462" y="2423718"/>
                    <a:pt x="381201" y="2422578"/>
                    <a:pt x="320523" y="2422373"/>
                  </a:cubicBezTo>
                  <a:cubicBezTo>
                    <a:pt x="316154" y="2148472"/>
                    <a:pt x="302045" y="2188929"/>
                    <a:pt x="360787" y="2189647"/>
                  </a:cubicBezTo>
                  <a:close/>
                  <a:moveTo>
                    <a:pt x="523712" y="2435863"/>
                  </a:moveTo>
                  <a:cubicBezTo>
                    <a:pt x="526557" y="2617703"/>
                    <a:pt x="526800" y="2631718"/>
                    <a:pt x="527223" y="2665462"/>
                  </a:cubicBezTo>
                  <a:cubicBezTo>
                    <a:pt x="368450" y="2665027"/>
                    <a:pt x="386877" y="2665603"/>
                    <a:pt x="324342" y="2665885"/>
                  </a:cubicBezTo>
                  <a:cubicBezTo>
                    <a:pt x="319562" y="2360265"/>
                    <a:pt x="320998" y="2451979"/>
                    <a:pt x="320716" y="2434274"/>
                  </a:cubicBezTo>
                  <a:cubicBezTo>
                    <a:pt x="541627" y="2435068"/>
                    <a:pt x="523660" y="2432839"/>
                    <a:pt x="523712" y="2435863"/>
                  </a:cubicBezTo>
                  <a:close/>
                  <a:moveTo>
                    <a:pt x="360877" y="2677518"/>
                  </a:moveTo>
                  <a:cubicBezTo>
                    <a:pt x="557940" y="2675916"/>
                    <a:pt x="527313" y="2672534"/>
                    <a:pt x="527607" y="2698079"/>
                  </a:cubicBezTo>
                  <a:cubicBezTo>
                    <a:pt x="528222" y="2752078"/>
                    <a:pt x="528363" y="2757881"/>
                    <a:pt x="530721" y="2911153"/>
                  </a:cubicBezTo>
                  <a:cubicBezTo>
                    <a:pt x="394310" y="2911896"/>
                    <a:pt x="388761" y="2911281"/>
                    <a:pt x="328674" y="2911050"/>
                  </a:cubicBezTo>
                  <a:cubicBezTo>
                    <a:pt x="323586" y="2641954"/>
                    <a:pt x="309875" y="2678005"/>
                    <a:pt x="360877" y="2677518"/>
                  </a:cubicBezTo>
                  <a:close/>
                  <a:moveTo>
                    <a:pt x="360787" y="3167284"/>
                  </a:moveTo>
                  <a:cubicBezTo>
                    <a:pt x="409764" y="3167810"/>
                    <a:pt x="465533" y="3167784"/>
                    <a:pt x="514524" y="3167515"/>
                  </a:cubicBezTo>
                  <a:cubicBezTo>
                    <a:pt x="545215" y="3167348"/>
                    <a:pt x="530593" y="3137921"/>
                    <a:pt x="538115" y="3400471"/>
                  </a:cubicBezTo>
                  <a:cubicBezTo>
                    <a:pt x="383635" y="3401240"/>
                    <a:pt x="416351" y="3400830"/>
                    <a:pt x="334914" y="3400292"/>
                  </a:cubicBezTo>
                  <a:cubicBezTo>
                    <a:pt x="327956" y="3128608"/>
                    <a:pt x="322253" y="3166875"/>
                    <a:pt x="360787" y="3167284"/>
                  </a:cubicBezTo>
                  <a:close/>
                  <a:moveTo>
                    <a:pt x="360787" y="3412437"/>
                  </a:moveTo>
                  <a:cubicBezTo>
                    <a:pt x="412186" y="3412924"/>
                    <a:pt x="462355" y="3412898"/>
                    <a:pt x="514524" y="3412539"/>
                  </a:cubicBezTo>
                  <a:cubicBezTo>
                    <a:pt x="545830" y="3412322"/>
                    <a:pt x="538487" y="3374375"/>
                    <a:pt x="543139" y="3646046"/>
                  </a:cubicBezTo>
                  <a:cubicBezTo>
                    <a:pt x="474004" y="3646610"/>
                    <a:pt x="497826" y="3647289"/>
                    <a:pt x="340271" y="3646444"/>
                  </a:cubicBezTo>
                  <a:cubicBezTo>
                    <a:pt x="335683" y="3376450"/>
                    <a:pt x="324150" y="3412091"/>
                    <a:pt x="360787" y="3412437"/>
                  </a:cubicBezTo>
                  <a:close/>
                  <a:moveTo>
                    <a:pt x="360813" y="3658486"/>
                  </a:moveTo>
                  <a:cubicBezTo>
                    <a:pt x="555056" y="3659780"/>
                    <a:pt x="543305" y="3655706"/>
                    <a:pt x="543369" y="3659806"/>
                  </a:cubicBezTo>
                  <a:cubicBezTo>
                    <a:pt x="544728" y="3746716"/>
                    <a:pt x="542831" y="3746049"/>
                    <a:pt x="544215" y="3834779"/>
                  </a:cubicBezTo>
                  <a:cubicBezTo>
                    <a:pt x="545266" y="3902050"/>
                    <a:pt x="553108" y="3890712"/>
                    <a:pt x="514472" y="3890917"/>
                  </a:cubicBezTo>
                  <a:cubicBezTo>
                    <a:pt x="462868" y="3891199"/>
                    <a:pt x="412212" y="3891353"/>
                    <a:pt x="360928" y="3890456"/>
                  </a:cubicBezTo>
                  <a:cubicBezTo>
                    <a:pt x="338592" y="3890071"/>
                    <a:pt x="343808" y="3900628"/>
                    <a:pt x="342770" y="3834523"/>
                  </a:cubicBezTo>
                  <a:cubicBezTo>
                    <a:pt x="339592" y="3631198"/>
                    <a:pt x="332159" y="3658294"/>
                    <a:pt x="360813" y="3658486"/>
                  </a:cubicBezTo>
                  <a:close/>
                  <a:moveTo>
                    <a:pt x="360813" y="4147843"/>
                  </a:moveTo>
                  <a:cubicBezTo>
                    <a:pt x="583479" y="4149034"/>
                    <a:pt x="550584" y="4132329"/>
                    <a:pt x="551391" y="4184534"/>
                  </a:cubicBezTo>
                  <a:cubicBezTo>
                    <a:pt x="552737" y="4270752"/>
                    <a:pt x="551622" y="4272289"/>
                    <a:pt x="552993" y="4359481"/>
                  </a:cubicBezTo>
                  <a:cubicBezTo>
                    <a:pt x="553429" y="4386974"/>
                    <a:pt x="561182" y="4381452"/>
                    <a:pt x="514524" y="4381196"/>
                  </a:cubicBezTo>
                  <a:cubicBezTo>
                    <a:pt x="326008" y="4380184"/>
                    <a:pt x="351970" y="4387128"/>
                    <a:pt x="351535" y="4359212"/>
                  </a:cubicBezTo>
                  <a:cubicBezTo>
                    <a:pt x="347844" y="4122797"/>
                    <a:pt x="337054" y="4147715"/>
                    <a:pt x="360813" y="4147843"/>
                  </a:cubicBezTo>
                  <a:close/>
                  <a:moveTo>
                    <a:pt x="351932" y="4391842"/>
                  </a:moveTo>
                  <a:cubicBezTo>
                    <a:pt x="400435" y="4392906"/>
                    <a:pt x="388351" y="4392867"/>
                    <a:pt x="553570" y="4393265"/>
                  </a:cubicBezTo>
                  <a:cubicBezTo>
                    <a:pt x="554736" y="4453527"/>
                    <a:pt x="557235" y="4517378"/>
                    <a:pt x="557414" y="4624299"/>
                  </a:cubicBezTo>
                  <a:cubicBezTo>
                    <a:pt x="336362" y="4625849"/>
                    <a:pt x="354674" y="4628040"/>
                    <a:pt x="354457" y="4621339"/>
                  </a:cubicBezTo>
                  <a:cubicBezTo>
                    <a:pt x="350561" y="4500403"/>
                    <a:pt x="352470" y="4452234"/>
                    <a:pt x="351932" y="4391842"/>
                  </a:cubicBezTo>
                  <a:close/>
                  <a:moveTo>
                    <a:pt x="559926" y="4096803"/>
                  </a:moveTo>
                  <a:cubicBezTo>
                    <a:pt x="553262" y="3869151"/>
                    <a:pt x="545650" y="3902639"/>
                    <a:pt x="591347" y="3902639"/>
                  </a:cubicBezTo>
                  <a:cubicBezTo>
                    <a:pt x="786360" y="3902639"/>
                    <a:pt x="759398" y="3897579"/>
                    <a:pt x="759923" y="3923124"/>
                  </a:cubicBezTo>
                  <a:cubicBezTo>
                    <a:pt x="765139" y="4169455"/>
                    <a:pt x="767753" y="4135698"/>
                    <a:pt x="744969" y="4135698"/>
                  </a:cubicBezTo>
                  <a:cubicBezTo>
                    <a:pt x="668837" y="4135698"/>
                    <a:pt x="668401" y="4134199"/>
                    <a:pt x="591347" y="4134199"/>
                  </a:cubicBezTo>
                  <a:cubicBezTo>
                    <a:pt x="552955" y="4134186"/>
                    <a:pt x="561246" y="4142039"/>
                    <a:pt x="559926" y="4096803"/>
                  </a:cubicBezTo>
                  <a:close/>
                  <a:moveTo>
                    <a:pt x="591360" y="4146088"/>
                  </a:moveTo>
                  <a:cubicBezTo>
                    <a:pt x="666940" y="4146088"/>
                    <a:pt x="668363" y="4147587"/>
                    <a:pt x="744981" y="4147587"/>
                  </a:cubicBezTo>
                  <a:cubicBezTo>
                    <a:pt x="767574" y="4147587"/>
                    <a:pt x="762666" y="4140156"/>
                    <a:pt x="763358" y="4184559"/>
                  </a:cubicBezTo>
                  <a:cubicBezTo>
                    <a:pt x="766894" y="4410777"/>
                    <a:pt x="777582" y="4379813"/>
                    <a:pt x="744981" y="4379813"/>
                  </a:cubicBezTo>
                  <a:cubicBezTo>
                    <a:pt x="536693" y="4379813"/>
                    <a:pt x="564014" y="4392073"/>
                    <a:pt x="563501" y="4359277"/>
                  </a:cubicBezTo>
                  <a:cubicBezTo>
                    <a:pt x="559605" y="4111498"/>
                    <a:pt x="554723" y="4146088"/>
                    <a:pt x="591360" y="4146088"/>
                  </a:cubicBezTo>
                  <a:close/>
                  <a:moveTo>
                    <a:pt x="591360" y="4393303"/>
                  </a:moveTo>
                  <a:cubicBezTo>
                    <a:pt x="803839" y="4393303"/>
                    <a:pt x="767830" y="4373881"/>
                    <a:pt x="768676" y="4446828"/>
                  </a:cubicBezTo>
                  <a:cubicBezTo>
                    <a:pt x="771136" y="4660990"/>
                    <a:pt x="781426" y="4625734"/>
                    <a:pt x="744981" y="4625708"/>
                  </a:cubicBezTo>
                  <a:cubicBezTo>
                    <a:pt x="734486" y="4625708"/>
                    <a:pt x="567948" y="4625170"/>
                    <a:pt x="567948" y="4621545"/>
                  </a:cubicBezTo>
                  <a:cubicBezTo>
                    <a:pt x="567384" y="4358918"/>
                    <a:pt x="550059" y="4393303"/>
                    <a:pt x="591360" y="4393303"/>
                  </a:cubicBezTo>
                  <a:close/>
                  <a:moveTo>
                    <a:pt x="591360" y="4636072"/>
                  </a:moveTo>
                  <a:cubicBezTo>
                    <a:pt x="667351" y="4636072"/>
                    <a:pt x="666979" y="4637597"/>
                    <a:pt x="744981" y="4637597"/>
                  </a:cubicBezTo>
                  <a:cubicBezTo>
                    <a:pt x="777966" y="4637622"/>
                    <a:pt x="770303" y="4598574"/>
                    <a:pt x="774878" y="4869669"/>
                  </a:cubicBezTo>
                  <a:cubicBezTo>
                    <a:pt x="698541" y="4869387"/>
                    <a:pt x="635493" y="4870476"/>
                    <a:pt x="570908" y="4870195"/>
                  </a:cubicBezTo>
                  <a:cubicBezTo>
                    <a:pt x="566769" y="4598152"/>
                    <a:pt x="559772" y="4636072"/>
                    <a:pt x="591360" y="4636072"/>
                  </a:cubicBezTo>
                  <a:close/>
                  <a:moveTo>
                    <a:pt x="591360" y="4882134"/>
                  </a:moveTo>
                  <a:cubicBezTo>
                    <a:pt x="790255" y="4882134"/>
                    <a:pt x="775045" y="4879559"/>
                    <a:pt x="775109" y="4883992"/>
                  </a:cubicBezTo>
                  <a:cubicBezTo>
                    <a:pt x="779350" y="5154830"/>
                    <a:pt x="791934" y="5115629"/>
                    <a:pt x="744981" y="5115629"/>
                  </a:cubicBezTo>
                  <a:cubicBezTo>
                    <a:pt x="669145" y="5115629"/>
                    <a:pt x="670311" y="5114616"/>
                    <a:pt x="591360" y="5114616"/>
                  </a:cubicBezTo>
                  <a:cubicBezTo>
                    <a:pt x="571741" y="5114616"/>
                    <a:pt x="577033" y="5125532"/>
                    <a:pt x="575995" y="5058683"/>
                  </a:cubicBezTo>
                  <a:cubicBezTo>
                    <a:pt x="572804" y="4855116"/>
                    <a:pt x="558286" y="4882134"/>
                    <a:pt x="591360" y="4882134"/>
                  </a:cubicBezTo>
                  <a:close/>
                  <a:moveTo>
                    <a:pt x="779184" y="4446648"/>
                  </a:moveTo>
                  <a:cubicBezTo>
                    <a:pt x="778402" y="4378275"/>
                    <a:pt x="737152" y="4390164"/>
                    <a:pt x="975465" y="4391445"/>
                  </a:cubicBezTo>
                  <a:cubicBezTo>
                    <a:pt x="981206" y="4391484"/>
                    <a:pt x="981795" y="4363030"/>
                    <a:pt x="985870" y="4625580"/>
                  </a:cubicBezTo>
                  <a:cubicBezTo>
                    <a:pt x="758450" y="4626682"/>
                    <a:pt x="781183" y="4627220"/>
                    <a:pt x="781170" y="4621545"/>
                  </a:cubicBezTo>
                  <a:cubicBezTo>
                    <a:pt x="781029" y="4553979"/>
                    <a:pt x="780337" y="4548022"/>
                    <a:pt x="779184" y="4446648"/>
                  </a:cubicBezTo>
                  <a:close/>
                  <a:moveTo>
                    <a:pt x="986050" y="4637494"/>
                  </a:moveTo>
                  <a:cubicBezTo>
                    <a:pt x="990137" y="4900954"/>
                    <a:pt x="995071" y="4870246"/>
                    <a:pt x="975465" y="4870310"/>
                  </a:cubicBezTo>
                  <a:cubicBezTo>
                    <a:pt x="921836" y="4870528"/>
                    <a:pt x="875332" y="4870604"/>
                    <a:pt x="821843" y="4870028"/>
                  </a:cubicBezTo>
                  <a:cubicBezTo>
                    <a:pt x="778402" y="4869554"/>
                    <a:pt x="782336" y="4909473"/>
                    <a:pt x="781208" y="4637622"/>
                  </a:cubicBezTo>
                  <a:cubicBezTo>
                    <a:pt x="912225" y="4637738"/>
                    <a:pt x="923015" y="4637828"/>
                    <a:pt x="986050" y="4637494"/>
                  </a:cubicBezTo>
                  <a:close/>
                  <a:moveTo>
                    <a:pt x="821754" y="4881955"/>
                  </a:moveTo>
                  <a:cubicBezTo>
                    <a:pt x="1002222" y="4883902"/>
                    <a:pt x="989561" y="4879982"/>
                    <a:pt x="989625" y="4883966"/>
                  </a:cubicBezTo>
                  <a:cubicBezTo>
                    <a:pt x="993815" y="5151858"/>
                    <a:pt x="999133" y="5115513"/>
                    <a:pt x="975554" y="5115155"/>
                  </a:cubicBezTo>
                  <a:cubicBezTo>
                    <a:pt x="751863" y="5111849"/>
                    <a:pt x="790358" y="5135165"/>
                    <a:pt x="789166" y="5058683"/>
                  </a:cubicBezTo>
                  <a:cubicBezTo>
                    <a:pt x="785847" y="4846186"/>
                    <a:pt x="771379" y="4881417"/>
                    <a:pt x="821754" y="4881955"/>
                  </a:cubicBezTo>
                  <a:close/>
                  <a:moveTo>
                    <a:pt x="990855" y="4391535"/>
                  </a:moveTo>
                  <a:cubicBezTo>
                    <a:pt x="1020162" y="4391689"/>
                    <a:pt x="1192352" y="4391830"/>
                    <a:pt x="1194018" y="4391830"/>
                  </a:cubicBezTo>
                  <a:cubicBezTo>
                    <a:pt x="1194031" y="4392829"/>
                    <a:pt x="1197452" y="4594629"/>
                    <a:pt x="1198003" y="4624427"/>
                  </a:cubicBezTo>
                  <a:cubicBezTo>
                    <a:pt x="1129663" y="4624504"/>
                    <a:pt x="1197273" y="4624799"/>
                    <a:pt x="996365" y="4625542"/>
                  </a:cubicBezTo>
                  <a:cubicBezTo>
                    <a:pt x="992880" y="4401117"/>
                    <a:pt x="992982" y="4483749"/>
                    <a:pt x="990855" y="4391535"/>
                  </a:cubicBezTo>
                  <a:close/>
                  <a:moveTo>
                    <a:pt x="1198234" y="4636316"/>
                  </a:moveTo>
                  <a:cubicBezTo>
                    <a:pt x="1202655" y="4870028"/>
                    <a:pt x="1201912" y="4800605"/>
                    <a:pt x="1203103" y="4869772"/>
                  </a:cubicBezTo>
                  <a:cubicBezTo>
                    <a:pt x="1194492" y="4869772"/>
                    <a:pt x="1239663" y="4869644"/>
                    <a:pt x="999915" y="4870233"/>
                  </a:cubicBezTo>
                  <a:cubicBezTo>
                    <a:pt x="998890" y="4803308"/>
                    <a:pt x="999505" y="4827738"/>
                    <a:pt x="996558" y="4637443"/>
                  </a:cubicBezTo>
                  <a:cubicBezTo>
                    <a:pt x="1213509" y="4636521"/>
                    <a:pt x="1134981" y="4636380"/>
                    <a:pt x="1198234" y="4636316"/>
                  </a:cubicBezTo>
                  <a:close/>
                  <a:moveTo>
                    <a:pt x="1200938" y="4147907"/>
                  </a:moveTo>
                  <a:cubicBezTo>
                    <a:pt x="1292665" y="4147996"/>
                    <a:pt x="1292306" y="4145934"/>
                    <a:pt x="1404216" y="4146703"/>
                  </a:cubicBezTo>
                  <a:cubicBezTo>
                    <a:pt x="1405651" y="4271931"/>
                    <a:pt x="1407240" y="4253944"/>
                    <a:pt x="1409124" y="4379198"/>
                  </a:cubicBezTo>
                  <a:cubicBezTo>
                    <a:pt x="1272072" y="4378903"/>
                    <a:pt x="1299995" y="4379928"/>
                    <a:pt x="1204334" y="4379928"/>
                  </a:cubicBezTo>
                  <a:cubicBezTo>
                    <a:pt x="1202860" y="4290340"/>
                    <a:pt x="1202437" y="4229347"/>
                    <a:pt x="1200938" y="4147907"/>
                  </a:cubicBezTo>
                  <a:close/>
                  <a:moveTo>
                    <a:pt x="1206012" y="4391830"/>
                  </a:moveTo>
                  <a:cubicBezTo>
                    <a:pt x="1448324" y="4391830"/>
                    <a:pt x="1409072" y="4372228"/>
                    <a:pt x="1410072" y="4446776"/>
                  </a:cubicBezTo>
                  <a:cubicBezTo>
                    <a:pt x="1411084" y="4527973"/>
                    <a:pt x="1411815" y="4551084"/>
                    <a:pt x="1412327" y="4621570"/>
                  </a:cubicBezTo>
                  <a:cubicBezTo>
                    <a:pt x="1412366" y="4627169"/>
                    <a:pt x="1428730" y="4624453"/>
                    <a:pt x="1208524" y="4624414"/>
                  </a:cubicBezTo>
                  <a:cubicBezTo>
                    <a:pt x="1208485" y="4622313"/>
                    <a:pt x="1203898" y="4391830"/>
                    <a:pt x="1206012" y="4391830"/>
                  </a:cubicBezTo>
                  <a:close/>
                  <a:moveTo>
                    <a:pt x="1412443" y="4636687"/>
                  </a:moveTo>
                  <a:cubicBezTo>
                    <a:pt x="1412455" y="4637815"/>
                    <a:pt x="1415134" y="4867645"/>
                    <a:pt x="1415147" y="4868952"/>
                  </a:cubicBezTo>
                  <a:cubicBezTo>
                    <a:pt x="1332262" y="4867786"/>
                    <a:pt x="1276044" y="4869695"/>
                    <a:pt x="1213586" y="4869772"/>
                  </a:cubicBezTo>
                  <a:cubicBezTo>
                    <a:pt x="1212253" y="4791868"/>
                    <a:pt x="1213060" y="4869182"/>
                    <a:pt x="1208742" y="4636316"/>
                  </a:cubicBezTo>
                  <a:cubicBezTo>
                    <a:pt x="1280632" y="4636329"/>
                    <a:pt x="1331723" y="4637264"/>
                    <a:pt x="1412443" y="4636687"/>
                  </a:cubicBezTo>
                  <a:close/>
                  <a:moveTo>
                    <a:pt x="1415339" y="4880866"/>
                  </a:moveTo>
                  <a:cubicBezTo>
                    <a:pt x="1416864" y="4980306"/>
                    <a:pt x="1415877" y="4956157"/>
                    <a:pt x="1418453" y="5114219"/>
                  </a:cubicBezTo>
                  <a:cubicBezTo>
                    <a:pt x="1370219" y="5114873"/>
                    <a:pt x="1312758" y="5114437"/>
                    <a:pt x="1216302" y="5114412"/>
                  </a:cubicBezTo>
                  <a:cubicBezTo>
                    <a:pt x="1216290" y="5112951"/>
                    <a:pt x="1213842" y="4884978"/>
                    <a:pt x="1213829" y="4883761"/>
                  </a:cubicBezTo>
                  <a:cubicBezTo>
                    <a:pt x="1213765" y="4879495"/>
                    <a:pt x="1411007" y="4880802"/>
                    <a:pt x="1415339" y="4880866"/>
                  </a:cubicBezTo>
                  <a:close/>
                  <a:moveTo>
                    <a:pt x="1414711" y="4146792"/>
                  </a:moveTo>
                  <a:cubicBezTo>
                    <a:pt x="1532836" y="4147843"/>
                    <a:pt x="1441493" y="4146908"/>
                    <a:pt x="1618489" y="4148022"/>
                  </a:cubicBezTo>
                  <a:cubicBezTo>
                    <a:pt x="1620167" y="4277683"/>
                    <a:pt x="1619821" y="4304048"/>
                    <a:pt x="1621116" y="4379684"/>
                  </a:cubicBezTo>
                  <a:cubicBezTo>
                    <a:pt x="1455564" y="4379275"/>
                    <a:pt x="1551020" y="4379621"/>
                    <a:pt x="1419606" y="4379236"/>
                  </a:cubicBezTo>
                  <a:cubicBezTo>
                    <a:pt x="1417709" y="4255174"/>
                    <a:pt x="1416044" y="4264359"/>
                    <a:pt x="1414711" y="4146792"/>
                  </a:cubicBezTo>
                  <a:close/>
                  <a:moveTo>
                    <a:pt x="1436521" y="4391215"/>
                  </a:moveTo>
                  <a:cubicBezTo>
                    <a:pt x="1659303" y="4392111"/>
                    <a:pt x="1620821" y="4375854"/>
                    <a:pt x="1622525" y="4447404"/>
                  </a:cubicBezTo>
                  <a:cubicBezTo>
                    <a:pt x="1623973" y="4507168"/>
                    <a:pt x="1624640" y="4553723"/>
                    <a:pt x="1625562" y="4621660"/>
                  </a:cubicBezTo>
                  <a:cubicBezTo>
                    <a:pt x="1625614" y="4626169"/>
                    <a:pt x="1422874" y="4626003"/>
                    <a:pt x="1422848" y="4621506"/>
                  </a:cubicBezTo>
                  <a:cubicBezTo>
                    <a:pt x="1420913" y="4357995"/>
                    <a:pt x="1411353" y="4391099"/>
                    <a:pt x="1436521" y="4391215"/>
                  </a:cubicBezTo>
                  <a:close/>
                  <a:moveTo>
                    <a:pt x="1436585" y="4636469"/>
                  </a:moveTo>
                  <a:cubicBezTo>
                    <a:pt x="1490407" y="4635957"/>
                    <a:pt x="1536373" y="4636034"/>
                    <a:pt x="1590207" y="4636187"/>
                  </a:cubicBezTo>
                  <a:cubicBezTo>
                    <a:pt x="1636198" y="4636316"/>
                    <a:pt x="1625537" y="4594731"/>
                    <a:pt x="1630188" y="4868875"/>
                  </a:cubicBezTo>
                  <a:cubicBezTo>
                    <a:pt x="1574022" y="4869285"/>
                    <a:pt x="1542536" y="4871168"/>
                    <a:pt x="1425654" y="4869118"/>
                  </a:cubicBezTo>
                  <a:cubicBezTo>
                    <a:pt x="1421746" y="4601739"/>
                    <a:pt x="1418222" y="4636662"/>
                    <a:pt x="1436585" y="4636469"/>
                  </a:cubicBezTo>
                  <a:close/>
                  <a:moveTo>
                    <a:pt x="1436457" y="4881225"/>
                  </a:moveTo>
                  <a:cubicBezTo>
                    <a:pt x="1625716" y="4884786"/>
                    <a:pt x="1630317" y="4875946"/>
                    <a:pt x="1630445" y="4883966"/>
                  </a:cubicBezTo>
                  <a:cubicBezTo>
                    <a:pt x="1631777" y="4968878"/>
                    <a:pt x="1629919" y="4973144"/>
                    <a:pt x="1631265" y="5058940"/>
                  </a:cubicBezTo>
                  <a:cubicBezTo>
                    <a:pt x="1632315" y="5126454"/>
                    <a:pt x="1642926" y="5116320"/>
                    <a:pt x="1590399" y="5114578"/>
                  </a:cubicBezTo>
                  <a:cubicBezTo>
                    <a:pt x="1396168" y="5108211"/>
                    <a:pt x="1429345" y="5138048"/>
                    <a:pt x="1428051" y="5058722"/>
                  </a:cubicBezTo>
                  <a:cubicBezTo>
                    <a:pt x="1424834" y="4854373"/>
                    <a:pt x="1420606" y="4880930"/>
                    <a:pt x="1436457" y="4881225"/>
                  </a:cubicBezTo>
                  <a:close/>
                  <a:moveTo>
                    <a:pt x="1631841" y="4391599"/>
                  </a:moveTo>
                  <a:cubicBezTo>
                    <a:pt x="1798546" y="4391804"/>
                    <a:pt x="1667697" y="4391817"/>
                    <a:pt x="1836350" y="4392175"/>
                  </a:cubicBezTo>
                  <a:cubicBezTo>
                    <a:pt x="1840540" y="4662015"/>
                    <a:pt x="1846409" y="4625926"/>
                    <a:pt x="1820793" y="4625926"/>
                  </a:cubicBezTo>
                  <a:cubicBezTo>
                    <a:pt x="1819793" y="4625926"/>
                    <a:pt x="1636121" y="4625196"/>
                    <a:pt x="1636070" y="4621429"/>
                  </a:cubicBezTo>
                  <a:cubicBezTo>
                    <a:pt x="1633879" y="4459702"/>
                    <a:pt x="1633174" y="4463764"/>
                    <a:pt x="1631841" y="4391599"/>
                  </a:cubicBezTo>
                  <a:close/>
                  <a:moveTo>
                    <a:pt x="1820793" y="4637840"/>
                  </a:moveTo>
                  <a:cubicBezTo>
                    <a:pt x="1845205" y="4637840"/>
                    <a:pt x="1838707" y="4600560"/>
                    <a:pt x="1843462" y="4868785"/>
                  </a:cubicBezTo>
                  <a:cubicBezTo>
                    <a:pt x="1828622" y="4868696"/>
                    <a:pt x="1817038" y="4868721"/>
                    <a:pt x="1667094" y="4868747"/>
                  </a:cubicBezTo>
                  <a:cubicBezTo>
                    <a:pt x="1633994" y="4868747"/>
                    <a:pt x="1639991" y="4907244"/>
                    <a:pt x="1636275" y="4636252"/>
                  </a:cubicBezTo>
                  <a:cubicBezTo>
                    <a:pt x="1746391" y="4636316"/>
                    <a:pt x="1748967" y="4637840"/>
                    <a:pt x="1820793" y="4637840"/>
                  </a:cubicBezTo>
                  <a:close/>
                  <a:moveTo>
                    <a:pt x="1846332" y="4359251"/>
                  </a:moveTo>
                  <a:cubicBezTo>
                    <a:pt x="1842437" y="4109089"/>
                    <a:pt x="1823420" y="4145383"/>
                    <a:pt x="1897552" y="4147279"/>
                  </a:cubicBezTo>
                  <a:cubicBezTo>
                    <a:pt x="1948272" y="4148573"/>
                    <a:pt x="2000159" y="4148471"/>
                    <a:pt x="2044958" y="4147702"/>
                  </a:cubicBezTo>
                  <a:cubicBezTo>
                    <a:pt x="2047611" y="4367002"/>
                    <a:pt x="2046817" y="4324366"/>
                    <a:pt x="2047842" y="4380466"/>
                  </a:cubicBezTo>
                  <a:cubicBezTo>
                    <a:pt x="1813732" y="4386423"/>
                    <a:pt x="1846678" y="4381056"/>
                    <a:pt x="1846332" y="4359251"/>
                  </a:cubicBezTo>
                  <a:close/>
                  <a:moveTo>
                    <a:pt x="2048060" y="4392381"/>
                  </a:moveTo>
                  <a:cubicBezTo>
                    <a:pt x="2049623" y="4470156"/>
                    <a:pt x="2051045" y="4464404"/>
                    <a:pt x="2052493" y="4625106"/>
                  </a:cubicBezTo>
                  <a:cubicBezTo>
                    <a:pt x="2024583" y="4625362"/>
                    <a:pt x="1850484" y="4625913"/>
                    <a:pt x="1849574" y="4625913"/>
                  </a:cubicBezTo>
                  <a:cubicBezTo>
                    <a:pt x="1849702" y="4561819"/>
                    <a:pt x="1849677" y="4574707"/>
                    <a:pt x="1846832" y="4392214"/>
                  </a:cubicBezTo>
                  <a:cubicBezTo>
                    <a:pt x="1903421" y="4392457"/>
                    <a:pt x="1967392" y="4394417"/>
                    <a:pt x="2048060" y="4392381"/>
                  </a:cubicBezTo>
                  <a:close/>
                  <a:moveTo>
                    <a:pt x="2051468" y="4637007"/>
                  </a:moveTo>
                  <a:cubicBezTo>
                    <a:pt x="2052762" y="4637007"/>
                    <a:pt x="2056440" y="4868721"/>
                    <a:pt x="2056453" y="4869733"/>
                  </a:cubicBezTo>
                  <a:cubicBezTo>
                    <a:pt x="1937085" y="4871770"/>
                    <a:pt x="1908970" y="4869336"/>
                    <a:pt x="1853944" y="4868849"/>
                  </a:cubicBezTo>
                  <a:cubicBezTo>
                    <a:pt x="1852739" y="4799939"/>
                    <a:pt x="1849446" y="4733231"/>
                    <a:pt x="1849549" y="4637802"/>
                  </a:cubicBezTo>
                  <a:cubicBezTo>
                    <a:pt x="1850459" y="4637815"/>
                    <a:pt x="2032541" y="4637187"/>
                    <a:pt x="2051468" y="4637007"/>
                  </a:cubicBezTo>
                  <a:close/>
                  <a:moveTo>
                    <a:pt x="2056697" y="4883992"/>
                  </a:moveTo>
                  <a:cubicBezTo>
                    <a:pt x="2060784" y="5144710"/>
                    <a:pt x="2062924" y="5115027"/>
                    <a:pt x="2051468" y="5114898"/>
                  </a:cubicBezTo>
                  <a:cubicBezTo>
                    <a:pt x="1818127" y="5112400"/>
                    <a:pt x="1857032" y="5133641"/>
                    <a:pt x="1855866" y="5058709"/>
                  </a:cubicBezTo>
                  <a:cubicBezTo>
                    <a:pt x="1854508" y="4971799"/>
                    <a:pt x="1855610" y="4973516"/>
                    <a:pt x="1854200" y="4883761"/>
                  </a:cubicBezTo>
                  <a:cubicBezTo>
                    <a:pt x="1854136" y="4879111"/>
                    <a:pt x="2056684" y="4882993"/>
                    <a:pt x="2056697" y="4883992"/>
                  </a:cubicBezTo>
                  <a:close/>
                  <a:moveTo>
                    <a:pt x="2058555" y="4392111"/>
                  </a:moveTo>
                  <a:cubicBezTo>
                    <a:pt x="2097588" y="4391138"/>
                    <a:pt x="2104444" y="4391304"/>
                    <a:pt x="2262179" y="4391278"/>
                  </a:cubicBezTo>
                  <a:cubicBezTo>
                    <a:pt x="2263998" y="4497828"/>
                    <a:pt x="2262794" y="4402616"/>
                    <a:pt x="2266138" y="4625657"/>
                  </a:cubicBezTo>
                  <a:cubicBezTo>
                    <a:pt x="2039551" y="4625208"/>
                    <a:pt x="2063027" y="4625977"/>
                    <a:pt x="2062989" y="4621481"/>
                  </a:cubicBezTo>
                  <a:cubicBezTo>
                    <a:pt x="2061835" y="4483185"/>
                    <a:pt x="2059875" y="4456346"/>
                    <a:pt x="2058555" y="4392111"/>
                  </a:cubicBezTo>
                  <a:close/>
                  <a:moveTo>
                    <a:pt x="2266318" y="4637559"/>
                  </a:moveTo>
                  <a:cubicBezTo>
                    <a:pt x="2269611" y="4857089"/>
                    <a:pt x="2268035" y="4742020"/>
                    <a:pt x="2270073" y="4870220"/>
                  </a:cubicBezTo>
                  <a:cubicBezTo>
                    <a:pt x="2201489" y="4870105"/>
                    <a:pt x="2152806" y="4868260"/>
                    <a:pt x="2066961" y="4869554"/>
                  </a:cubicBezTo>
                  <a:cubicBezTo>
                    <a:pt x="2065846" y="4801373"/>
                    <a:pt x="2063873" y="4723111"/>
                    <a:pt x="2063130" y="4636892"/>
                  </a:cubicBezTo>
                  <a:cubicBezTo>
                    <a:pt x="2167543" y="4635983"/>
                    <a:pt x="2201194" y="4637443"/>
                    <a:pt x="2266318" y="4637559"/>
                  </a:cubicBezTo>
                  <a:close/>
                  <a:moveTo>
                    <a:pt x="2270265" y="4882122"/>
                  </a:moveTo>
                  <a:cubicBezTo>
                    <a:pt x="2271764" y="4990452"/>
                    <a:pt x="2270034" y="4941501"/>
                    <a:pt x="2272725" y="5114155"/>
                  </a:cubicBezTo>
                  <a:cubicBezTo>
                    <a:pt x="2195812" y="5114258"/>
                    <a:pt x="2176103" y="5116000"/>
                    <a:pt x="2070575" y="5115091"/>
                  </a:cubicBezTo>
                  <a:cubicBezTo>
                    <a:pt x="2068794" y="5046539"/>
                    <a:pt x="2068525" y="4969826"/>
                    <a:pt x="2067179" y="4883787"/>
                  </a:cubicBezTo>
                  <a:cubicBezTo>
                    <a:pt x="2067115" y="4878855"/>
                    <a:pt x="2058491" y="4881801"/>
                    <a:pt x="2270265" y="4882122"/>
                  </a:cubicBezTo>
                  <a:close/>
                  <a:moveTo>
                    <a:pt x="2272674" y="4391291"/>
                  </a:moveTo>
                  <a:cubicBezTo>
                    <a:pt x="2338182" y="4391278"/>
                    <a:pt x="2343398" y="4392316"/>
                    <a:pt x="2475247" y="4392650"/>
                  </a:cubicBezTo>
                  <a:cubicBezTo>
                    <a:pt x="2475260" y="4393674"/>
                    <a:pt x="2479309" y="4616138"/>
                    <a:pt x="2479502" y="4625503"/>
                  </a:cubicBezTo>
                  <a:cubicBezTo>
                    <a:pt x="2379714" y="4625477"/>
                    <a:pt x="2312233" y="4625708"/>
                    <a:pt x="2276621" y="4625670"/>
                  </a:cubicBezTo>
                  <a:cubicBezTo>
                    <a:pt x="2273430" y="4412404"/>
                    <a:pt x="2274225" y="4482737"/>
                    <a:pt x="2272674" y="4391291"/>
                  </a:cubicBezTo>
                  <a:close/>
                  <a:moveTo>
                    <a:pt x="2282016" y="4637571"/>
                  </a:moveTo>
                  <a:cubicBezTo>
                    <a:pt x="2521175" y="4637571"/>
                    <a:pt x="2479617" y="4619918"/>
                    <a:pt x="2481014" y="4709070"/>
                  </a:cubicBezTo>
                  <a:cubicBezTo>
                    <a:pt x="2482385" y="4796877"/>
                    <a:pt x="2482654" y="4790817"/>
                    <a:pt x="2483948" y="4870912"/>
                  </a:cubicBezTo>
                  <a:cubicBezTo>
                    <a:pt x="2386057" y="4871488"/>
                    <a:pt x="2366374" y="4870233"/>
                    <a:pt x="2280568" y="4870233"/>
                  </a:cubicBezTo>
                  <a:cubicBezTo>
                    <a:pt x="2276480" y="4610156"/>
                    <a:pt x="2274212" y="4637571"/>
                    <a:pt x="2282016" y="4637571"/>
                  </a:cubicBezTo>
                  <a:close/>
                  <a:moveTo>
                    <a:pt x="2282016" y="4882134"/>
                  </a:moveTo>
                  <a:cubicBezTo>
                    <a:pt x="2282926" y="4882134"/>
                    <a:pt x="2484140" y="4882621"/>
                    <a:pt x="2484166" y="4883992"/>
                  </a:cubicBezTo>
                  <a:cubicBezTo>
                    <a:pt x="2484192" y="4885529"/>
                    <a:pt x="2486972" y="5114143"/>
                    <a:pt x="2486985" y="5115680"/>
                  </a:cubicBezTo>
                  <a:cubicBezTo>
                    <a:pt x="2345986" y="5116410"/>
                    <a:pt x="2380342" y="5114168"/>
                    <a:pt x="2283220" y="5114155"/>
                  </a:cubicBezTo>
                  <a:cubicBezTo>
                    <a:pt x="2279184" y="4856320"/>
                    <a:pt x="2281106" y="4882134"/>
                    <a:pt x="2282016" y="4882134"/>
                  </a:cubicBezTo>
                  <a:close/>
                  <a:moveTo>
                    <a:pt x="2512525" y="4392790"/>
                  </a:moveTo>
                  <a:cubicBezTo>
                    <a:pt x="2588387" y="4393098"/>
                    <a:pt x="2590873" y="4392803"/>
                    <a:pt x="2666159" y="4393098"/>
                  </a:cubicBezTo>
                  <a:cubicBezTo>
                    <a:pt x="2697119" y="4393226"/>
                    <a:pt x="2689187" y="4356522"/>
                    <a:pt x="2692352" y="4625119"/>
                  </a:cubicBezTo>
                  <a:cubicBezTo>
                    <a:pt x="2469122" y="4626144"/>
                    <a:pt x="2490035" y="4627335"/>
                    <a:pt x="2489920" y="4621417"/>
                  </a:cubicBezTo>
                  <a:cubicBezTo>
                    <a:pt x="2484666" y="4356394"/>
                    <a:pt x="2476465" y="4392637"/>
                    <a:pt x="2512525" y="4392790"/>
                  </a:cubicBezTo>
                  <a:close/>
                  <a:moveTo>
                    <a:pt x="2692506" y="4637007"/>
                  </a:moveTo>
                  <a:cubicBezTo>
                    <a:pt x="2693211" y="4696131"/>
                    <a:pt x="2693954" y="4745735"/>
                    <a:pt x="2695492" y="4796620"/>
                  </a:cubicBezTo>
                  <a:cubicBezTo>
                    <a:pt x="2698349" y="4890692"/>
                    <a:pt x="2734410" y="4868900"/>
                    <a:pt x="2512499" y="4870707"/>
                  </a:cubicBezTo>
                  <a:cubicBezTo>
                    <a:pt x="2486511" y="4870912"/>
                    <a:pt x="2495635" y="4906514"/>
                    <a:pt x="2490253" y="4637405"/>
                  </a:cubicBezTo>
                  <a:cubicBezTo>
                    <a:pt x="2676859" y="4637430"/>
                    <a:pt x="2604098" y="4637430"/>
                    <a:pt x="2692506" y="4637007"/>
                  </a:cubicBezTo>
                  <a:close/>
                  <a:moveTo>
                    <a:pt x="2512602" y="4882621"/>
                  </a:moveTo>
                  <a:cubicBezTo>
                    <a:pt x="2513511" y="4882608"/>
                    <a:pt x="2697452" y="4880802"/>
                    <a:pt x="2697503" y="4883992"/>
                  </a:cubicBezTo>
                  <a:cubicBezTo>
                    <a:pt x="2701694" y="5152525"/>
                    <a:pt x="2715995" y="5114514"/>
                    <a:pt x="2666146" y="5114924"/>
                  </a:cubicBezTo>
                  <a:cubicBezTo>
                    <a:pt x="2589476" y="5115552"/>
                    <a:pt x="2584812" y="5114937"/>
                    <a:pt x="2512525" y="5115513"/>
                  </a:cubicBezTo>
                  <a:cubicBezTo>
                    <a:pt x="2492739" y="5115642"/>
                    <a:pt x="2497775" y="5126121"/>
                    <a:pt x="2496724" y="5058709"/>
                  </a:cubicBezTo>
                  <a:cubicBezTo>
                    <a:pt x="2493636" y="4855859"/>
                    <a:pt x="2487498" y="4882826"/>
                    <a:pt x="2512602" y="4882621"/>
                  </a:cubicBezTo>
                  <a:close/>
                  <a:moveTo>
                    <a:pt x="2699413" y="4393187"/>
                  </a:moveTo>
                  <a:cubicBezTo>
                    <a:pt x="2826918" y="4393418"/>
                    <a:pt x="2808593" y="4392624"/>
                    <a:pt x="2896809" y="4392624"/>
                  </a:cubicBezTo>
                  <a:cubicBezTo>
                    <a:pt x="2907266" y="4392624"/>
                    <a:pt x="2902460" y="4364990"/>
                    <a:pt x="2906625" y="4626272"/>
                  </a:cubicBezTo>
                  <a:cubicBezTo>
                    <a:pt x="2827418" y="4626490"/>
                    <a:pt x="2814744" y="4624670"/>
                    <a:pt x="2702873" y="4625055"/>
                  </a:cubicBezTo>
                  <a:cubicBezTo>
                    <a:pt x="2702001" y="4557464"/>
                    <a:pt x="2702962" y="4618509"/>
                    <a:pt x="2699413" y="4393187"/>
                  </a:cubicBezTo>
                  <a:close/>
                  <a:moveTo>
                    <a:pt x="2743047" y="4636905"/>
                  </a:moveTo>
                  <a:cubicBezTo>
                    <a:pt x="2819076" y="4636905"/>
                    <a:pt x="2819870" y="4638199"/>
                    <a:pt x="2896796" y="4638199"/>
                  </a:cubicBezTo>
                  <a:cubicBezTo>
                    <a:pt x="2911802" y="4638199"/>
                    <a:pt x="2906587" y="4609361"/>
                    <a:pt x="2910841" y="4870643"/>
                  </a:cubicBezTo>
                  <a:cubicBezTo>
                    <a:pt x="2834363" y="4870848"/>
                    <a:pt x="2805684" y="4869490"/>
                    <a:pt x="2707768" y="4869836"/>
                  </a:cubicBezTo>
                  <a:cubicBezTo>
                    <a:pt x="2703103" y="4599548"/>
                    <a:pt x="2686778" y="4636905"/>
                    <a:pt x="2743047" y="4636905"/>
                  </a:cubicBezTo>
                  <a:close/>
                  <a:moveTo>
                    <a:pt x="2909290" y="4184380"/>
                  </a:moveTo>
                  <a:cubicBezTo>
                    <a:pt x="2908496" y="4133315"/>
                    <a:pt x="2873922" y="4148381"/>
                    <a:pt x="3113709" y="4147510"/>
                  </a:cubicBezTo>
                  <a:cubicBezTo>
                    <a:pt x="3115862" y="4275377"/>
                    <a:pt x="3114529" y="4277632"/>
                    <a:pt x="3116349" y="4380351"/>
                  </a:cubicBezTo>
                  <a:cubicBezTo>
                    <a:pt x="3073779" y="4380850"/>
                    <a:pt x="3056248" y="4380710"/>
                    <a:pt x="2913968" y="4380735"/>
                  </a:cubicBezTo>
                  <a:cubicBezTo>
                    <a:pt x="2912468" y="4273417"/>
                    <a:pt x="2910662" y="4271751"/>
                    <a:pt x="2909290" y="4184380"/>
                  </a:cubicBezTo>
                  <a:close/>
                  <a:moveTo>
                    <a:pt x="3116566" y="4392252"/>
                  </a:moveTo>
                  <a:cubicBezTo>
                    <a:pt x="3117784" y="4456308"/>
                    <a:pt x="3119693" y="4491884"/>
                    <a:pt x="3120770" y="4621596"/>
                  </a:cubicBezTo>
                  <a:cubicBezTo>
                    <a:pt x="3120795" y="4625106"/>
                    <a:pt x="3144374" y="4624875"/>
                    <a:pt x="2917107" y="4626234"/>
                  </a:cubicBezTo>
                  <a:cubicBezTo>
                    <a:pt x="2913596" y="4405909"/>
                    <a:pt x="2915313" y="4484940"/>
                    <a:pt x="2914134" y="4392624"/>
                  </a:cubicBezTo>
                  <a:cubicBezTo>
                    <a:pt x="3056428" y="4392598"/>
                    <a:pt x="3079289" y="4392714"/>
                    <a:pt x="3116566" y="4392252"/>
                  </a:cubicBezTo>
                  <a:close/>
                  <a:moveTo>
                    <a:pt x="3120911" y="4636841"/>
                  </a:moveTo>
                  <a:cubicBezTo>
                    <a:pt x="3120923" y="4637853"/>
                    <a:pt x="3123486" y="4868823"/>
                    <a:pt x="3123499" y="4869746"/>
                  </a:cubicBezTo>
                  <a:cubicBezTo>
                    <a:pt x="3016561" y="4868324"/>
                    <a:pt x="2972735" y="4870335"/>
                    <a:pt x="2921336" y="4870591"/>
                  </a:cubicBezTo>
                  <a:cubicBezTo>
                    <a:pt x="2920285" y="4805588"/>
                    <a:pt x="2920196" y="4820065"/>
                    <a:pt x="2917300" y="4638135"/>
                  </a:cubicBezTo>
                  <a:cubicBezTo>
                    <a:pt x="2976234" y="4637789"/>
                    <a:pt x="3020444" y="4634701"/>
                    <a:pt x="3120911" y="4636841"/>
                  </a:cubicBezTo>
                  <a:close/>
                  <a:moveTo>
                    <a:pt x="3123320" y="4096855"/>
                  </a:moveTo>
                  <a:cubicBezTo>
                    <a:pt x="3119257" y="3880207"/>
                    <a:pt x="3117361" y="3903472"/>
                    <a:pt x="3127472" y="3903395"/>
                  </a:cubicBezTo>
                  <a:cubicBezTo>
                    <a:pt x="3354290" y="3901550"/>
                    <a:pt x="3323035" y="3898245"/>
                    <a:pt x="3323138" y="3922137"/>
                  </a:cubicBezTo>
                  <a:cubicBezTo>
                    <a:pt x="3324201" y="4173081"/>
                    <a:pt x="3339964" y="4134724"/>
                    <a:pt x="3281170" y="4135121"/>
                  </a:cubicBezTo>
                  <a:cubicBezTo>
                    <a:pt x="3207627" y="4135621"/>
                    <a:pt x="3209895" y="4135237"/>
                    <a:pt x="3127395" y="4135557"/>
                  </a:cubicBezTo>
                  <a:cubicBezTo>
                    <a:pt x="3122820" y="4135583"/>
                    <a:pt x="3124166" y="4141386"/>
                    <a:pt x="3123320" y="4096855"/>
                  </a:cubicBezTo>
                  <a:close/>
                  <a:moveTo>
                    <a:pt x="3127459" y="4147458"/>
                  </a:moveTo>
                  <a:cubicBezTo>
                    <a:pt x="3362363" y="4146497"/>
                    <a:pt x="3325355" y="4136121"/>
                    <a:pt x="3326124" y="4184559"/>
                  </a:cubicBezTo>
                  <a:cubicBezTo>
                    <a:pt x="3329802" y="4420206"/>
                    <a:pt x="3344218" y="4380940"/>
                    <a:pt x="3281260" y="4380172"/>
                  </a:cubicBezTo>
                  <a:cubicBezTo>
                    <a:pt x="3100856" y="4377981"/>
                    <a:pt x="3126997" y="4390830"/>
                    <a:pt x="3126498" y="4359277"/>
                  </a:cubicBezTo>
                  <a:cubicBezTo>
                    <a:pt x="3122782" y="4122259"/>
                    <a:pt x="3123973" y="4147458"/>
                    <a:pt x="3127459" y="4147458"/>
                  </a:cubicBezTo>
                  <a:close/>
                  <a:moveTo>
                    <a:pt x="3127497" y="4392111"/>
                  </a:moveTo>
                  <a:cubicBezTo>
                    <a:pt x="3372987" y="4389126"/>
                    <a:pt x="3329712" y="4380607"/>
                    <a:pt x="3331519" y="4446930"/>
                  </a:cubicBezTo>
                  <a:cubicBezTo>
                    <a:pt x="3333172" y="4507770"/>
                    <a:pt x="3334146" y="4561871"/>
                    <a:pt x="3333954" y="4621519"/>
                  </a:cubicBezTo>
                  <a:cubicBezTo>
                    <a:pt x="3333928" y="4629539"/>
                    <a:pt x="3132239" y="4625157"/>
                    <a:pt x="3131316" y="4625144"/>
                  </a:cubicBezTo>
                  <a:cubicBezTo>
                    <a:pt x="3129804" y="4450978"/>
                    <a:pt x="3126024" y="4392137"/>
                    <a:pt x="3127497" y="4392111"/>
                  </a:cubicBezTo>
                  <a:close/>
                  <a:moveTo>
                    <a:pt x="3333915" y="4638161"/>
                  </a:moveTo>
                  <a:cubicBezTo>
                    <a:pt x="3333864" y="4722752"/>
                    <a:pt x="3336709" y="4797300"/>
                    <a:pt x="3337913" y="4868580"/>
                  </a:cubicBezTo>
                  <a:cubicBezTo>
                    <a:pt x="3277710" y="4868875"/>
                    <a:pt x="3244572" y="4871335"/>
                    <a:pt x="3133982" y="4869887"/>
                  </a:cubicBezTo>
                  <a:cubicBezTo>
                    <a:pt x="3133969" y="4868747"/>
                    <a:pt x="3131419" y="4637981"/>
                    <a:pt x="3131406" y="4637071"/>
                  </a:cubicBezTo>
                  <a:cubicBezTo>
                    <a:pt x="3174091" y="4637981"/>
                    <a:pt x="3332428" y="4638161"/>
                    <a:pt x="3333915" y="4638161"/>
                  </a:cubicBezTo>
                  <a:close/>
                  <a:moveTo>
                    <a:pt x="3338118" y="4880482"/>
                  </a:moveTo>
                  <a:cubicBezTo>
                    <a:pt x="3339515" y="4966482"/>
                    <a:pt x="3339451" y="5018713"/>
                    <a:pt x="3341424" y="5114296"/>
                  </a:cubicBezTo>
                  <a:lnTo>
                    <a:pt x="3138082" y="5114386"/>
                  </a:lnTo>
                  <a:cubicBezTo>
                    <a:pt x="3137429" y="5083422"/>
                    <a:pt x="3134264" y="4887451"/>
                    <a:pt x="3134199" y="4883825"/>
                  </a:cubicBezTo>
                  <a:cubicBezTo>
                    <a:pt x="3134174" y="4881686"/>
                    <a:pt x="3116362" y="4881609"/>
                    <a:pt x="3338118" y="4880482"/>
                  </a:cubicBezTo>
                  <a:close/>
                  <a:moveTo>
                    <a:pt x="3340719" y="4392508"/>
                  </a:moveTo>
                  <a:cubicBezTo>
                    <a:pt x="3428999" y="4392675"/>
                    <a:pt x="3413250" y="4391740"/>
                    <a:pt x="3543844" y="4391689"/>
                  </a:cubicBezTo>
                  <a:cubicBezTo>
                    <a:pt x="3544574" y="4454501"/>
                    <a:pt x="3543844" y="4530035"/>
                    <a:pt x="3547586" y="4623864"/>
                  </a:cubicBezTo>
                  <a:cubicBezTo>
                    <a:pt x="3415339" y="4623799"/>
                    <a:pt x="3446325" y="4626349"/>
                    <a:pt x="3344449" y="4626272"/>
                  </a:cubicBezTo>
                  <a:cubicBezTo>
                    <a:pt x="3344769" y="4519825"/>
                    <a:pt x="3341924" y="4452810"/>
                    <a:pt x="3340719" y="4392508"/>
                  </a:cubicBezTo>
                  <a:close/>
                  <a:moveTo>
                    <a:pt x="3358083" y="4638173"/>
                  </a:moveTo>
                  <a:cubicBezTo>
                    <a:pt x="3585171" y="4638173"/>
                    <a:pt x="3548380" y="4610232"/>
                    <a:pt x="3549918" y="4709044"/>
                  </a:cubicBezTo>
                  <a:cubicBezTo>
                    <a:pt x="3551225" y="4792790"/>
                    <a:pt x="3550277" y="4792329"/>
                    <a:pt x="3551366" y="4869477"/>
                  </a:cubicBezTo>
                  <a:cubicBezTo>
                    <a:pt x="3550456" y="4869464"/>
                    <a:pt x="3373384" y="4868490"/>
                    <a:pt x="3348408" y="4868554"/>
                  </a:cubicBezTo>
                  <a:cubicBezTo>
                    <a:pt x="3344051" y="4611667"/>
                    <a:pt x="3337542" y="4638173"/>
                    <a:pt x="3358083" y="4638173"/>
                  </a:cubicBezTo>
                  <a:close/>
                  <a:moveTo>
                    <a:pt x="3358083" y="4880430"/>
                  </a:moveTo>
                  <a:cubicBezTo>
                    <a:pt x="3573228" y="4880430"/>
                    <a:pt x="3551545" y="4880892"/>
                    <a:pt x="3551583" y="4884005"/>
                  </a:cubicBezTo>
                  <a:cubicBezTo>
                    <a:pt x="3555813" y="5154241"/>
                    <a:pt x="3568871" y="5113412"/>
                    <a:pt x="3511807" y="5113412"/>
                  </a:cubicBezTo>
                  <a:cubicBezTo>
                    <a:pt x="3435176" y="5113412"/>
                    <a:pt x="3433459" y="5114296"/>
                    <a:pt x="3358070" y="5114296"/>
                  </a:cubicBezTo>
                  <a:cubicBezTo>
                    <a:pt x="3349741" y="5114296"/>
                    <a:pt x="3351919" y="5122867"/>
                    <a:pt x="3350907" y="5058735"/>
                  </a:cubicBezTo>
                  <a:cubicBezTo>
                    <a:pt x="3347793" y="4858511"/>
                    <a:pt x="3343679" y="4880430"/>
                    <a:pt x="3358083" y="4880430"/>
                  </a:cubicBezTo>
                  <a:close/>
                  <a:moveTo>
                    <a:pt x="3755144" y="4184534"/>
                  </a:moveTo>
                  <a:cubicBezTo>
                    <a:pt x="3758693" y="4410059"/>
                    <a:pt x="3764434" y="4380568"/>
                    <a:pt x="3742688" y="4380223"/>
                  </a:cubicBezTo>
                  <a:cubicBezTo>
                    <a:pt x="3698362" y="4379505"/>
                    <a:pt x="3659765" y="4379518"/>
                    <a:pt x="3588682" y="4379710"/>
                  </a:cubicBezTo>
                  <a:cubicBezTo>
                    <a:pt x="3542588" y="4379826"/>
                    <a:pt x="3554416" y="4412917"/>
                    <a:pt x="3550853" y="4184354"/>
                  </a:cubicBezTo>
                  <a:cubicBezTo>
                    <a:pt x="3550123" y="4136966"/>
                    <a:pt x="3540294" y="4147087"/>
                    <a:pt x="3588759" y="4146497"/>
                  </a:cubicBezTo>
                  <a:cubicBezTo>
                    <a:pt x="3783976" y="4144140"/>
                    <a:pt x="3754452" y="4139605"/>
                    <a:pt x="3755144" y="4184534"/>
                  </a:cubicBezTo>
                  <a:close/>
                  <a:moveTo>
                    <a:pt x="3750069" y="3922394"/>
                  </a:moveTo>
                  <a:cubicBezTo>
                    <a:pt x="3752196" y="3973741"/>
                    <a:pt x="3752273" y="3988422"/>
                    <a:pt x="3753849" y="4097085"/>
                  </a:cubicBezTo>
                  <a:cubicBezTo>
                    <a:pt x="3754477" y="4143103"/>
                    <a:pt x="3757809" y="4135852"/>
                    <a:pt x="3742790" y="4135378"/>
                  </a:cubicBezTo>
                  <a:cubicBezTo>
                    <a:pt x="3497570" y="4127358"/>
                    <a:pt x="3549316" y="4201560"/>
                    <a:pt x="3547086" y="3901819"/>
                  </a:cubicBezTo>
                  <a:cubicBezTo>
                    <a:pt x="3780491" y="3902729"/>
                    <a:pt x="3748864" y="3893402"/>
                    <a:pt x="3750069" y="3922394"/>
                  </a:cubicBezTo>
                  <a:close/>
                  <a:moveTo>
                    <a:pt x="3745366" y="3659857"/>
                  </a:moveTo>
                  <a:cubicBezTo>
                    <a:pt x="3749403" y="3918614"/>
                    <a:pt x="3750607" y="3890212"/>
                    <a:pt x="3742611" y="3890276"/>
                  </a:cubicBezTo>
                  <a:cubicBezTo>
                    <a:pt x="3506246" y="3891852"/>
                    <a:pt x="3547355" y="3903472"/>
                    <a:pt x="3546279" y="3834523"/>
                  </a:cubicBezTo>
                  <a:cubicBezTo>
                    <a:pt x="3544882" y="3746242"/>
                    <a:pt x="3544510" y="3752557"/>
                    <a:pt x="3543011" y="3659626"/>
                  </a:cubicBezTo>
                  <a:cubicBezTo>
                    <a:pt x="3542972" y="3656462"/>
                    <a:pt x="3745328" y="3657666"/>
                    <a:pt x="3745366" y="3659857"/>
                  </a:cubicBezTo>
                  <a:close/>
                  <a:moveTo>
                    <a:pt x="3745135" y="3645611"/>
                  </a:moveTo>
                  <a:cubicBezTo>
                    <a:pt x="3640901" y="3647674"/>
                    <a:pt x="3600241" y="3645688"/>
                    <a:pt x="3542780" y="3645380"/>
                  </a:cubicBezTo>
                  <a:cubicBezTo>
                    <a:pt x="3541588" y="3573715"/>
                    <a:pt x="3539077" y="3492404"/>
                    <a:pt x="3538935" y="3412642"/>
                  </a:cubicBezTo>
                  <a:cubicBezTo>
                    <a:pt x="3611402" y="3412937"/>
                    <a:pt x="3583799" y="3413910"/>
                    <a:pt x="3741099" y="3413526"/>
                  </a:cubicBezTo>
                  <a:cubicBezTo>
                    <a:pt x="3743892" y="3585706"/>
                    <a:pt x="3744174" y="3586231"/>
                    <a:pt x="3745135" y="3645611"/>
                  </a:cubicBezTo>
                  <a:close/>
                  <a:moveTo>
                    <a:pt x="3740920" y="3401599"/>
                  </a:moveTo>
                  <a:cubicBezTo>
                    <a:pt x="3512666" y="3402201"/>
                    <a:pt x="3538935" y="3401150"/>
                    <a:pt x="3538935" y="3397691"/>
                  </a:cubicBezTo>
                  <a:cubicBezTo>
                    <a:pt x="3538821" y="3284775"/>
                    <a:pt x="3535963" y="3224793"/>
                    <a:pt x="3534758" y="3166913"/>
                  </a:cubicBezTo>
                  <a:cubicBezTo>
                    <a:pt x="3601612" y="3167374"/>
                    <a:pt x="3607712" y="3169936"/>
                    <a:pt x="3737575" y="3168591"/>
                  </a:cubicBezTo>
                  <a:cubicBezTo>
                    <a:pt x="3738882" y="3261407"/>
                    <a:pt x="3737434" y="3186578"/>
                    <a:pt x="3740920" y="3401599"/>
                  </a:cubicBezTo>
                  <a:close/>
                  <a:moveTo>
                    <a:pt x="3736012" y="2960373"/>
                  </a:moveTo>
                  <a:cubicBezTo>
                    <a:pt x="3737370" y="3046925"/>
                    <a:pt x="3735691" y="3047706"/>
                    <a:pt x="3737062" y="3135244"/>
                  </a:cubicBezTo>
                  <a:cubicBezTo>
                    <a:pt x="3737575" y="3167079"/>
                    <a:pt x="3767138" y="3156536"/>
                    <a:pt x="3534515" y="3155024"/>
                  </a:cubicBezTo>
                  <a:cubicBezTo>
                    <a:pt x="3532631" y="3056123"/>
                    <a:pt x="3534502" y="3045528"/>
                    <a:pt x="3532157" y="2923336"/>
                  </a:cubicBezTo>
                  <a:cubicBezTo>
                    <a:pt x="3773379" y="2923695"/>
                    <a:pt x="3735255" y="2912293"/>
                    <a:pt x="3736012" y="2960373"/>
                  </a:cubicBezTo>
                  <a:close/>
                  <a:moveTo>
                    <a:pt x="3729758" y="2678043"/>
                  </a:moveTo>
                  <a:cubicBezTo>
                    <a:pt x="3733987" y="2925463"/>
                    <a:pt x="3732449" y="2815505"/>
                    <a:pt x="3735025" y="2911909"/>
                  </a:cubicBezTo>
                  <a:cubicBezTo>
                    <a:pt x="3494443" y="2911986"/>
                    <a:pt x="3532285" y="2923093"/>
                    <a:pt x="3531029" y="2872656"/>
                  </a:cubicBezTo>
                  <a:cubicBezTo>
                    <a:pt x="3529530" y="2812700"/>
                    <a:pt x="3528620" y="2759188"/>
                    <a:pt x="3528364" y="2697964"/>
                  </a:cubicBezTo>
                  <a:cubicBezTo>
                    <a:pt x="3528223" y="2669908"/>
                    <a:pt x="3496673" y="2676044"/>
                    <a:pt x="3729758" y="2678043"/>
                  </a:cubicBezTo>
                  <a:close/>
                  <a:moveTo>
                    <a:pt x="3727643" y="2435837"/>
                  </a:moveTo>
                  <a:cubicBezTo>
                    <a:pt x="3729220" y="2536058"/>
                    <a:pt x="3726708" y="2493871"/>
                    <a:pt x="3729553" y="2666154"/>
                  </a:cubicBezTo>
                  <a:cubicBezTo>
                    <a:pt x="3728259" y="2666141"/>
                    <a:pt x="3529709" y="2665386"/>
                    <a:pt x="3528159" y="2665373"/>
                  </a:cubicBezTo>
                  <a:cubicBezTo>
                    <a:pt x="3527057" y="2532074"/>
                    <a:pt x="3524583" y="2532458"/>
                    <a:pt x="3523123" y="2433006"/>
                  </a:cubicBezTo>
                  <a:cubicBezTo>
                    <a:pt x="3524058" y="2433006"/>
                    <a:pt x="3727631" y="2434927"/>
                    <a:pt x="3727643" y="2435837"/>
                  </a:cubicBezTo>
                  <a:close/>
                  <a:moveTo>
                    <a:pt x="3722389" y="2188878"/>
                  </a:moveTo>
                  <a:cubicBezTo>
                    <a:pt x="3729104" y="2503121"/>
                    <a:pt x="3726759" y="2383850"/>
                    <a:pt x="3727426" y="2422142"/>
                  </a:cubicBezTo>
                  <a:cubicBezTo>
                    <a:pt x="3643324" y="2424205"/>
                    <a:pt x="3585837" y="2421258"/>
                    <a:pt x="3522956" y="2421117"/>
                  </a:cubicBezTo>
                  <a:cubicBezTo>
                    <a:pt x="3521854" y="2347184"/>
                    <a:pt x="3521803" y="2294800"/>
                    <a:pt x="3519637" y="2188801"/>
                  </a:cubicBezTo>
                  <a:cubicBezTo>
                    <a:pt x="3581301" y="2188827"/>
                    <a:pt x="3664134" y="2189711"/>
                    <a:pt x="3722389" y="2188878"/>
                  </a:cubicBezTo>
                  <a:close/>
                  <a:moveTo>
                    <a:pt x="3722056" y="2173710"/>
                  </a:moveTo>
                  <a:cubicBezTo>
                    <a:pt x="3722184" y="2179270"/>
                    <a:pt x="3738433" y="2176977"/>
                    <a:pt x="3519393" y="2176900"/>
                  </a:cubicBezTo>
                  <a:cubicBezTo>
                    <a:pt x="3519368" y="2175721"/>
                    <a:pt x="3514960" y="1943944"/>
                    <a:pt x="3514947" y="1942996"/>
                  </a:cubicBezTo>
                  <a:cubicBezTo>
                    <a:pt x="3515869" y="1942996"/>
                    <a:pt x="3717546" y="1944136"/>
                    <a:pt x="3718519" y="1944149"/>
                  </a:cubicBezTo>
                  <a:cubicBezTo>
                    <a:pt x="3719263" y="1996072"/>
                    <a:pt x="3719903" y="2075372"/>
                    <a:pt x="3722056" y="2173710"/>
                  </a:cubicBezTo>
                  <a:close/>
                  <a:moveTo>
                    <a:pt x="3715739" y="1736699"/>
                  </a:moveTo>
                  <a:cubicBezTo>
                    <a:pt x="3717110" y="1824045"/>
                    <a:pt x="3716648" y="1823878"/>
                    <a:pt x="3718020" y="1911442"/>
                  </a:cubicBezTo>
                  <a:cubicBezTo>
                    <a:pt x="3718494" y="1941548"/>
                    <a:pt x="3749633" y="1931184"/>
                    <a:pt x="3514742" y="1931094"/>
                  </a:cubicBezTo>
                  <a:cubicBezTo>
                    <a:pt x="3512640" y="1805546"/>
                    <a:pt x="3514498" y="1834460"/>
                    <a:pt x="3512076" y="1699855"/>
                  </a:cubicBezTo>
                  <a:cubicBezTo>
                    <a:pt x="3750082" y="1699855"/>
                    <a:pt x="3714944" y="1685519"/>
                    <a:pt x="3715739" y="1736699"/>
                  </a:cubicBezTo>
                  <a:close/>
                  <a:moveTo>
                    <a:pt x="3712369" y="1474482"/>
                  </a:moveTo>
                  <a:cubicBezTo>
                    <a:pt x="3717674" y="1728615"/>
                    <a:pt x="3726708" y="1687440"/>
                    <a:pt x="3665634" y="1687440"/>
                  </a:cubicBezTo>
                  <a:cubicBezTo>
                    <a:pt x="3588592" y="1687440"/>
                    <a:pt x="3588925" y="1687953"/>
                    <a:pt x="3511846" y="1687953"/>
                  </a:cubicBezTo>
                  <a:cubicBezTo>
                    <a:pt x="3509808" y="1581557"/>
                    <a:pt x="3509462" y="1599326"/>
                    <a:pt x="3508181" y="1453946"/>
                  </a:cubicBezTo>
                  <a:cubicBezTo>
                    <a:pt x="3739843" y="1453959"/>
                    <a:pt x="3711766" y="1445414"/>
                    <a:pt x="3712369" y="1474482"/>
                  </a:cubicBezTo>
                  <a:close/>
                  <a:moveTo>
                    <a:pt x="3707460" y="1212368"/>
                  </a:moveTo>
                  <a:cubicBezTo>
                    <a:pt x="3711741" y="1485295"/>
                    <a:pt x="3726977" y="1441853"/>
                    <a:pt x="3665634" y="1441853"/>
                  </a:cubicBezTo>
                  <a:cubicBezTo>
                    <a:pt x="3589553" y="1441853"/>
                    <a:pt x="3588682" y="1442058"/>
                    <a:pt x="3511807" y="1442058"/>
                  </a:cubicBezTo>
                  <a:cubicBezTo>
                    <a:pt x="3506707" y="1442058"/>
                    <a:pt x="3508283" y="1449104"/>
                    <a:pt x="3507309" y="1386880"/>
                  </a:cubicBezTo>
                  <a:cubicBezTo>
                    <a:pt x="3504131" y="1182915"/>
                    <a:pt x="3502978" y="1209524"/>
                    <a:pt x="3511807" y="1209524"/>
                  </a:cubicBezTo>
                  <a:cubicBezTo>
                    <a:pt x="3721556" y="1209524"/>
                    <a:pt x="3707358" y="1205527"/>
                    <a:pt x="3707460" y="1212368"/>
                  </a:cubicBezTo>
                  <a:close/>
                  <a:moveTo>
                    <a:pt x="3707230" y="1196803"/>
                  </a:moveTo>
                  <a:cubicBezTo>
                    <a:pt x="3634853" y="1195970"/>
                    <a:pt x="3587285" y="1197610"/>
                    <a:pt x="3505400" y="1197623"/>
                  </a:cubicBezTo>
                  <a:cubicBezTo>
                    <a:pt x="3500877" y="934855"/>
                    <a:pt x="3494315" y="963565"/>
                    <a:pt x="3511820" y="963565"/>
                  </a:cubicBezTo>
                  <a:cubicBezTo>
                    <a:pt x="3576483" y="963565"/>
                    <a:pt x="3593782" y="963718"/>
                    <a:pt x="3665646" y="963718"/>
                  </a:cubicBezTo>
                  <a:cubicBezTo>
                    <a:pt x="3716995" y="963731"/>
                    <a:pt x="3703065" y="921531"/>
                    <a:pt x="3707230" y="1196803"/>
                  </a:cubicBezTo>
                  <a:close/>
                  <a:moveTo>
                    <a:pt x="3700297" y="775511"/>
                  </a:moveTo>
                  <a:cubicBezTo>
                    <a:pt x="3701912" y="828715"/>
                    <a:pt x="3701937" y="840476"/>
                    <a:pt x="3703757" y="952060"/>
                  </a:cubicBezTo>
                  <a:cubicBezTo>
                    <a:pt x="3681062" y="951765"/>
                    <a:pt x="3516241" y="951650"/>
                    <a:pt x="3500415" y="951701"/>
                  </a:cubicBezTo>
                  <a:cubicBezTo>
                    <a:pt x="3496173" y="684873"/>
                    <a:pt x="3489394" y="720641"/>
                    <a:pt x="3511820" y="720641"/>
                  </a:cubicBezTo>
                  <a:cubicBezTo>
                    <a:pt x="3737216" y="720641"/>
                    <a:pt x="3698016" y="699849"/>
                    <a:pt x="3700297" y="775511"/>
                  </a:cubicBezTo>
                  <a:close/>
                  <a:moveTo>
                    <a:pt x="3696632" y="513192"/>
                  </a:moveTo>
                  <a:cubicBezTo>
                    <a:pt x="3700118" y="742113"/>
                    <a:pt x="3707819" y="707049"/>
                    <a:pt x="3665634" y="707049"/>
                  </a:cubicBezTo>
                  <a:cubicBezTo>
                    <a:pt x="3470890" y="707049"/>
                    <a:pt x="3496122" y="718771"/>
                    <a:pt x="3495648" y="687858"/>
                  </a:cubicBezTo>
                  <a:cubicBezTo>
                    <a:pt x="3491804" y="442590"/>
                    <a:pt x="3487498" y="475207"/>
                    <a:pt x="3511820" y="475207"/>
                  </a:cubicBezTo>
                  <a:cubicBezTo>
                    <a:pt x="3729809" y="475207"/>
                    <a:pt x="3695851" y="463305"/>
                    <a:pt x="3696632" y="513192"/>
                  </a:cubicBezTo>
                  <a:close/>
                  <a:moveTo>
                    <a:pt x="3511820" y="229555"/>
                  </a:moveTo>
                  <a:cubicBezTo>
                    <a:pt x="3720916" y="229555"/>
                    <a:pt x="3692455" y="224571"/>
                    <a:pt x="3692480" y="250860"/>
                  </a:cubicBezTo>
                  <a:cubicBezTo>
                    <a:pt x="3692480" y="498971"/>
                    <a:pt x="3708806" y="462870"/>
                    <a:pt x="3665634" y="462870"/>
                  </a:cubicBezTo>
                  <a:cubicBezTo>
                    <a:pt x="3461190" y="462870"/>
                    <a:pt x="3493380" y="473939"/>
                    <a:pt x="3492265" y="425539"/>
                  </a:cubicBezTo>
                  <a:cubicBezTo>
                    <a:pt x="3487280" y="198142"/>
                    <a:pt x="3480463" y="229555"/>
                    <a:pt x="3511820" y="229555"/>
                  </a:cubicBezTo>
                  <a:close/>
                  <a:moveTo>
                    <a:pt x="3489920" y="951753"/>
                  </a:moveTo>
                  <a:cubicBezTo>
                    <a:pt x="3435816" y="952099"/>
                    <a:pt x="3287155" y="957864"/>
                    <a:pt x="3286834" y="949818"/>
                  </a:cubicBezTo>
                  <a:cubicBezTo>
                    <a:pt x="3283528" y="868007"/>
                    <a:pt x="3283694" y="789424"/>
                    <a:pt x="3282772" y="720359"/>
                  </a:cubicBezTo>
                  <a:cubicBezTo>
                    <a:pt x="3502042" y="720436"/>
                    <a:pt x="3395271" y="720564"/>
                    <a:pt x="3485691" y="720641"/>
                  </a:cubicBezTo>
                  <a:cubicBezTo>
                    <a:pt x="3487639" y="829651"/>
                    <a:pt x="3486037" y="707331"/>
                    <a:pt x="3489920" y="951753"/>
                  </a:cubicBezTo>
                  <a:close/>
                  <a:moveTo>
                    <a:pt x="3485153" y="688063"/>
                  </a:moveTo>
                  <a:cubicBezTo>
                    <a:pt x="3485601" y="716964"/>
                    <a:pt x="3517446" y="708548"/>
                    <a:pt x="3282605" y="708471"/>
                  </a:cubicBezTo>
                  <a:cubicBezTo>
                    <a:pt x="3280094" y="532703"/>
                    <a:pt x="3282580" y="663594"/>
                    <a:pt x="3279761" y="474451"/>
                  </a:cubicBezTo>
                  <a:cubicBezTo>
                    <a:pt x="3563284" y="475489"/>
                    <a:pt x="3458857" y="475117"/>
                    <a:pt x="3482795" y="475181"/>
                  </a:cubicBezTo>
                  <a:cubicBezTo>
                    <a:pt x="3485102" y="600166"/>
                    <a:pt x="3483564" y="586650"/>
                    <a:pt x="3485153" y="688063"/>
                  </a:cubicBezTo>
                  <a:close/>
                  <a:moveTo>
                    <a:pt x="3281234" y="230721"/>
                  </a:moveTo>
                  <a:cubicBezTo>
                    <a:pt x="3508770" y="230272"/>
                    <a:pt x="3477503" y="220856"/>
                    <a:pt x="3478297" y="251039"/>
                  </a:cubicBezTo>
                  <a:cubicBezTo>
                    <a:pt x="3484909" y="504122"/>
                    <a:pt x="3494046" y="463472"/>
                    <a:pt x="3434996" y="462985"/>
                  </a:cubicBezTo>
                  <a:cubicBezTo>
                    <a:pt x="3248198" y="461474"/>
                    <a:pt x="3279799" y="475514"/>
                    <a:pt x="3279094" y="428331"/>
                  </a:cubicBezTo>
                  <a:cubicBezTo>
                    <a:pt x="3275980" y="207161"/>
                    <a:pt x="3273238" y="230746"/>
                    <a:pt x="3281234" y="230721"/>
                  </a:cubicBezTo>
                  <a:close/>
                  <a:moveTo>
                    <a:pt x="3276352" y="950356"/>
                  </a:moveTo>
                  <a:cubicBezTo>
                    <a:pt x="3276454" y="952906"/>
                    <a:pt x="3300533" y="951842"/>
                    <a:pt x="3073945" y="953085"/>
                  </a:cubicBezTo>
                  <a:cubicBezTo>
                    <a:pt x="3070818" y="818197"/>
                    <a:pt x="3071600" y="785324"/>
                    <a:pt x="3070754" y="719104"/>
                  </a:cubicBezTo>
                  <a:cubicBezTo>
                    <a:pt x="3171336" y="719463"/>
                    <a:pt x="3072100" y="720295"/>
                    <a:pt x="3272290" y="720359"/>
                  </a:cubicBezTo>
                  <a:cubicBezTo>
                    <a:pt x="3273212" y="790269"/>
                    <a:pt x="3273058" y="868609"/>
                    <a:pt x="3276352" y="950356"/>
                  </a:cubicBezTo>
                  <a:close/>
                  <a:moveTo>
                    <a:pt x="3269855" y="513192"/>
                  </a:moveTo>
                  <a:cubicBezTo>
                    <a:pt x="3271200" y="599013"/>
                    <a:pt x="3270457" y="600947"/>
                    <a:pt x="3271816" y="688063"/>
                  </a:cubicBezTo>
                  <a:cubicBezTo>
                    <a:pt x="3272290" y="718156"/>
                    <a:pt x="3302891" y="707997"/>
                    <a:pt x="3070588" y="707202"/>
                  </a:cubicBezTo>
                  <a:cubicBezTo>
                    <a:pt x="3069473" y="626826"/>
                    <a:pt x="3068922" y="625634"/>
                    <a:pt x="3066487" y="474630"/>
                  </a:cubicBezTo>
                  <a:cubicBezTo>
                    <a:pt x="3305146" y="474477"/>
                    <a:pt x="3269073" y="461269"/>
                    <a:pt x="3269855" y="513192"/>
                  </a:cubicBezTo>
                  <a:close/>
                  <a:moveTo>
                    <a:pt x="3204308" y="230823"/>
                  </a:moveTo>
                  <a:cubicBezTo>
                    <a:pt x="3276313" y="230823"/>
                    <a:pt x="3265075" y="225174"/>
                    <a:pt x="3265613" y="250975"/>
                  </a:cubicBezTo>
                  <a:cubicBezTo>
                    <a:pt x="3266882" y="311699"/>
                    <a:pt x="3267676" y="364455"/>
                    <a:pt x="3268573" y="428523"/>
                  </a:cubicBezTo>
                  <a:cubicBezTo>
                    <a:pt x="3269240" y="473106"/>
                    <a:pt x="3306248" y="462537"/>
                    <a:pt x="3066308" y="462729"/>
                  </a:cubicBezTo>
                  <a:cubicBezTo>
                    <a:pt x="3063783" y="305448"/>
                    <a:pt x="3063796" y="301438"/>
                    <a:pt x="3062527" y="250668"/>
                  </a:cubicBezTo>
                  <a:cubicBezTo>
                    <a:pt x="3061861" y="224059"/>
                    <a:pt x="3036911" y="230695"/>
                    <a:pt x="3204308" y="230823"/>
                  </a:cubicBezTo>
                  <a:close/>
                  <a:moveTo>
                    <a:pt x="3050558" y="953149"/>
                  </a:moveTo>
                  <a:cubicBezTo>
                    <a:pt x="2974478" y="953149"/>
                    <a:pt x="2974901" y="951625"/>
                    <a:pt x="2896809" y="951625"/>
                  </a:cubicBezTo>
                  <a:cubicBezTo>
                    <a:pt x="2845756" y="951625"/>
                    <a:pt x="2860146" y="995515"/>
                    <a:pt x="2855482" y="720103"/>
                  </a:cubicBezTo>
                  <a:cubicBezTo>
                    <a:pt x="2942352" y="721026"/>
                    <a:pt x="2973453" y="718925"/>
                    <a:pt x="3060259" y="719066"/>
                  </a:cubicBezTo>
                  <a:cubicBezTo>
                    <a:pt x="3063604" y="987777"/>
                    <a:pt x="3069114" y="953149"/>
                    <a:pt x="3050558" y="953149"/>
                  </a:cubicBezTo>
                  <a:close/>
                  <a:moveTo>
                    <a:pt x="3056620" y="513166"/>
                  </a:moveTo>
                  <a:cubicBezTo>
                    <a:pt x="3060157" y="736924"/>
                    <a:pt x="3064027" y="707177"/>
                    <a:pt x="3050558" y="707177"/>
                  </a:cubicBezTo>
                  <a:cubicBezTo>
                    <a:pt x="2826265" y="707177"/>
                    <a:pt x="2855431" y="717887"/>
                    <a:pt x="2854956" y="687858"/>
                  </a:cubicBezTo>
                  <a:cubicBezTo>
                    <a:pt x="2853560" y="598347"/>
                    <a:pt x="2854610" y="600025"/>
                    <a:pt x="2853239" y="512987"/>
                  </a:cubicBezTo>
                  <a:cubicBezTo>
                    <a:pt x="2852496" y="466867"/>
                    <a:pt x="2841168" y="474848"/>
                    <a:pt x="2896796" y="474848"/>
                  </a:cubicBezTo>
                  <a:cubicBezTo>
                    <a:pt x="3088233" y="474848"/>
                    <a:pt x="3055761" y="460103"/>
                    <a:pt x="3056620" y="513166"/>
                  </a:cubicBezTo>
                  <a:close/>
                  <a:moveTo>
                    <a:pt x="3052032" y="251013"/>
                  </a:moveTo>
                  <a:cubicBezTo>
                    <a:pt x="3053352" y="303488"/>
                    <a:pt x="3053391" y="311879"/>
                    <a:pt x="3055812" y="462742"/>
                  </a:cubicBezTo>
                  <a:cubicBezTo>
                    <a:pt x="3033361" y="462742"/>
                    <a:pt x="2875075" y="462921"/>
                    <a:pt x="2852432" y="463165"/>
                  </a:cubicBezTo>
                  <a:lnTo>
                    <a:pt x="2848652" y="229901"/>
                  </a:lnTo>
                  <a:cubicBezTo>
                    <a:pt x="3090322" y="226058"/>
                    <a:pt x="3051404" y="226122"/>
                    <a:pt x="3052032" y="251013"/>
                  </a:cubicBezTo>
                  <a:close/>
                  <a:moveTo>
                    <a:pt x="2845986" y="775408"/>
                  </a:moveTo>
                  <a:cubicBezTo>
                    <a:pt x="2847024" y="830573"/>
                    <a:pt x="2846665" y="809896"/>
                    <a:pt x="2848947" y="952035"/>
                  </a:cubicBezTo>
                  <a:cubicBezTo>
                    <a:pt x="2782810" y="953328"/>
                    <a:pt x="2809529" y="954866"/>
                    <a:pt x="2645515" y="953303"/>
                  </a:cubicBezTo>
                  <a:cubicBezTo>
                    <a:pt x="2642542" y="714197"/>
                    <a:pt x="2644272" y="793088"/>
                    <a:pt x="2643516" y="718796"/>
                  </a:cubicBezTo>
                  <a:cubicBezTo>
                    <a:pt x="2886673" y="718681"/>
                    <a:pt x="2844666" y="708791"/>
                    <a:pt x="2845986" y="775408"/>
                  </a:cubicBezTo>
                  <a:close/>
                  <a:moveTo>
                    <a:pt x="2842744" y="513192"/>
                  </a:moveTo>
                  <a:cubicBezTo>
                    <a:pt x="2846191" y="739550"/>
                    <a:pt x="2852125" y="708291"/>
                    <a:pt x="2820011" y="707638"/>
                  </a:cubicBezTo>
                  <a:cubicBezTo>
                    <a:pt x="2771956" y="706664"/>
                    <a:pt x="2763089" y="706857"/>
                    <a:pt x="2643375" y="706908"/>
                  </a:cubicBezTo>
                  <a:cubicBezTo>
                    <a:pt x="2641939" y="594260"/>
                    <a:pt x="2639646" y="594888"/>
                    <a:pt x="2638390" y="475361"/>
                  </a:cubicBezTo>
                  <a:cubicBezTo>
                    <a:pt x="2878343" y="477705"/>
                    <a:pt x="2841898" y="460423"/>
                    <a:pt x="2842744" y="513192"/>
                  </a:cubicBezTo>
                  <a:close/>
                  <a:moveTo>
                    <a:pt x="2666120" y="230951"/>
                  </a:moveTo>
                  <a:cubicBezTo>
                    <a:pt x="2718250" y="231643"/>
                    <a:pt x="2768522" y="231758"/>
                    <a:pt x="2820037" y="230516"/>
                  </a:cubicBezTo>
                  <a:cubicBezTo>
                    <a:pt x="2845487" y="229875"/>
                    <a:pt x="2837605" y="195221"/>
                    <a:pt x="2841937" y="463305"/>
                  </a:cubicBezTo>
                  <a:cubicBezTo>
                    <a:pt x="2750607" y="464612"/>
                    <a:pt x="2786450" y="464933"/>
                    <a:pt x="2638274" y="463485"/>
                  </a:cubicBezTo>
                  <a:cubicBezTo>
                    <a:pt x="2636070" y="191634"/>
                    <a:pt x="2623717" y="230400"/>
                    <a:pt x="2666120" y="230951"/>
                  </a:cubicBezTo>
                  <a:close/>
                  <a:moveTo>
                    <a:pt x="2638902" y="1198763"/>
                  </a:moveTo>
                  <a:cubicBezTo>
                    <a:pt x="2588682" y="1199122"/>
                    <a:pt x="2523545" y="1198763"/>
                    <a:pt x="2437470" y="1198763"/>
                  </a:cubicBezTo>
                  <a:cubicBezTo>
                    <a:pt x="2437329" y="1190256"/>
                    <a:pt x="2433882" y="991019"/>
                    <a:pt x="2433241" y="964192"/>
                  </a:cubicBezTo>
                  <a:cubicBezTo>
                    <a:pt x="2434176" y="964192"/>
                    <a:pt x="2633738" y="965102"/>
                    <a:pt x="2635148" y="965115"/>
                  </a:cubicBezTo>
                  <a:cubicBezTo>
                    <a:pt x="2636198" y="1050424"/>
                    <a:pt x="2638005" y="1142561"/>
                    <a:pt x="2638902" y="1198763"/>
                  </a:cubicBezTo>
                  <a:close/>
                  <a:moveTo>
                    <a:pt x="2633187" y="775280"/>
                  </a:moveTo>
                  <a:cubicBezTo>
                    <a:pt x="2632738" y="989020"/>
                    <a:pt x="2655971" y="953072"/>
                    <a:pt x="2589361" y="953072"/>
                  </a:cubicBezTo>
                  <a:cubicBezTo>
                    <a:pt x="2415211" y="953072"/>
                    <a:pt x="2432972" y="953059"/>
                    <a:pt x="2432895" y="949946"/>
                  </a:cubicBezTo>
                  <a:cubicBezTo>
                    <a:pt x="2431870" y="907452"/>
                    <a:pt x="2425296" y="719347"/>
                    <a:pt x="2435740" y="719347"/>
                  </a:cubicBezTo>
                  <a:cubicBezTo>
                    <a:pt x="2673233" y="719347"/>
                    <a:pt x="2633341" y="701860"/>
                    <a:pt x="2633187" y="775280"/>
                  </a:cubicBezTo>
                  <a:close/>
                  <a:moveTo>
                    <a:pt x="2628407" y="513192"/>
                  </a:moveTo>
                  <a:cubicBezTo>
                    <a:pt x="2631983" y="741229"/>
                    <a:pt x="2647245" y="706908"/>
                    <a:pt x="2589361" y="706933"/>
                  </a:cubicBezTo>
                  <a:cubicBezTo>
                    <a:pt x="2406138" y="706933"/>
                    <a:pt x="2429371" y="716119"/>
                    <a:pt x="2428922" y="687832"/>
                  </a:cubicBezTo>
                  <a:cubicBezTo>
                    <a:pt x="2428820" y="680991"/>
                    <a:pt x="2425795" y="484700"/>
                    <a:pt x="2425629" y="473823"/>
                  </a:cubicBezTo>
                  <a:cubicBezTo>
                    <a:pt x="2669017" y="473311"/>
                    <a:pt x="2627651" y="465483"/>
                    <a:pt x="2628407" y="513192"/>
                  </a:cubicBezTo>
                  <a:close/>
                  <a:moveTo>
                    <a:pt x="2435740" y="231092"/>
                  </a:moveTo>
                  <a:cubicBezTo>
                    <a:pt x="2653742" y="231092"/>
                    <a:pt x="2624486" y="222022"/>
                    <a:pt x="2625114" y="250399"/>
                  </a:cubicBezTo>
                  <a:cubicBezTo>
                    <a:pt x="2630906" y="505121"/>
                    <a:pt x="2635724" y="463267"/>
                    <a:pt x="2589361" y="463267"/>
                  </a:cubicBezTo>
                  <a:cubicBezTo>
                    <a:pt x="2512755" y="463267"/>
                    <a:pt x="2512678" y="461922"/>
                    <a:pt x="2435740" y="461922"/>
                  </a:cubicBezTo>
                  <a:cubicBezTo>
                    <a:pt x="2422041" y="461922"/>
                    <a:pt x="2425539" y="468609"/>
                    <a:pt x="2424950" y="425564"/>
                  </a:cubicBezTo>
                  <a:cubicBezTo>
                    <a:pt x="2421913" y="201153"/>
                    <a:pt x="2416069" y="231092"/>
                    <a:pt x="2435740" y="231092"/>
                  </a:cubicBezTo>
                  <a:close/>
                  <a:moveTo>
                    <a:pt x="2418888" y="719373"/>
                  </a:moveTo>
                  <a:cubicBezTo>
                    <a:pt x="2419773" y="783633"/>
                    <a:pt x="2419786" y="843422"/>
                    <a:pt x="2422451" y="952316"/>
                  </a:cubicBezTo>
                  <a:cubicBezTo>
                    <a:pt x="2208332" y="952701"/>
                    <a:pt x="2219737" y="955225"/>
                    <a:pt x="2219609" y="950446"/>
                  </a:cubicBezTo>
                  <a:cubicBezTo>
                    <a:pt x="2219122" y="929782"/>
                    <a:pt x="2215226" y="721038"/>
                    <a:pt x="2215213" y="720103"/>
                  </a:cubicBezTo>
                  <a:cubicBezTo>
                    <a:pt x="2322574" y="721013"/>
                    <a:pt x="2353790" y="719514"/>
                    <a:pt x="2418888" y="719373"/>
                  </a:cubicBezTo>
                  <a:close/>
                  <a:moveTo>
                    <a:pt x="2418722" y="707471"/>
                  </a:moveTo>
                  <a:cubicBezTo>
                    <a:pt x="2183958" y="707971"/>
                    <a:pt x="2215149" y="716888"/>
                    <a:pt x="2214688" y="687832"/>
                  </a:cubicBezTo>
                  <a:cubicBezTo>
                    <a:pt x="2213317" y="600320"/>
                    <a:pt x="2213688" y="600269"/>
                    <a:pt x="2212317" y="512987"/>
                  </a:cubicBezTo>
                  <a:cubicBezTo>
                    <a:pt x="2211548" y="464279"/>
                    <a:pt x="2171733" y="475233"/>
                    <a:pt x="2415121" y="473875"/>
                  </a:cubicBezTo>
                  <a:cubicBezTo>
                    <a:pt x="2415134" y="474848"/>
                    <a:pt x="2418402" y="685231"/>
                    <a:pt x="2418722" y="707471"/>
                  </a:cubicBezTo>
                  <a:close/>
                  <a:moveTo>
                    <a:pt x="2411161" y="231028"/>
                  </a:moveTo>
                  <a:cubicBezTo>
                    <a:pt x="2413750" y="361599"/>
                    <a:pt x="2413545" y="365775"/>
                    <a:pt x="2414954" y="461973"/>
                  </a:cubicBezTo>
                  <a:cubicBezTo>
                    <a:pt x="2179473" y="463216"/>
                    <a:pt x="2211856" y="478704"/>
                    <a:pt x="2210638" y="425513"/>
                  </a:cubicBezTo>
                  <a:cubicBezTo>
                    <a:pt x="2208729" y="342228"/>
                    <a:pt x="2208242" y="294469"/>
                    <a:pt x="2208063" y="250821"/>
                  </a:cubicBezTo>
                  <a:cubicBezTo>
                    <a:pt x="2207935" y="221087"/>
                    <a:pt x="2178025" y="229875"/>
                    <a:pt x="2411161" y="231028"/>
                  </a:cubicBezTo>
                  <a:close/>
                  <a:moveTo>
                    <a:pt x="2205231" y="952560"/>
                  </a:moveTo>
                  <a:cubicBezTo>
                    <a:pt x="2079955" y="949857"/>
                    <a:pt x="2004593" y="954546"/>
                    <a:pt x="2004541" y="950049"/>
                  </a:cubicBezTo>
                  <a:cubicBezTo>
                    <a:pt x="2001696" y="677468"/>
                    <a:pt x="1984717" y="718246"/>
                    <a:pt x="2051366" y="719142"/>
                  </a:cubicBezTo>
                  <a:cubicBezTo>
                    <a:pt x="2114593" y="719988"/>
                    <a:pt x="2131303" y="719309"/>
                    <a:pt x="2204731" y="719988"/>
                  </a:cubicBezTo>
                  <a:cubicBezTo>
                    <a:pt x="2209178" y="982743"/>
                    <a:pt x="2211510" y="952675"/>
                    <a:pt x="2205231" y="952560"/>
                  </a:cubicBezTo>
                  <a:close/>
                  <a:moveTo>
                    <a:pt x="2201822" y="513192"/>
                  </a:moveTo>
                  <a:cubicBezTo>
                    <a:pt x="2203193" y="600512"/>
                    <a:pt x="2202822" y="600422"/>
                    <a:pt x="2204193" y="688037"/>
                  </a:cubicBezTo>
                  <a:cubicBezTo>
                    <a:pt x="2204654" y="717029"/>
                    <a:pt x="2236280" y="707625"/>
                    <a:pt x="2001184" y="706780"/>
                  </a:cubicBezTo>
                  <a:cubicBezTo>
                    <a:pt x="1999300" y="582820"/>
                    <a:pt x="2001081" y="584101"/>
                    <a:pt x="1998826" y="475758"/>
                  </a:cubicBezTo>
                  <a:cubicBezTo>
                    <a:pt x="2232744" y="474361"/>
                    <a:pt x="2200989" y="459398"/>
                    <a:pt x="2201822" y="513192"/>
                  </a:cubicBezTo>
                  <a:close/>
                  <a:moveTo>
                    <a:pt x="2197439" y="230657"/>
                  </a:moveTo>
                  <a:cubicBezTo>
                    <a:pt x="2198247" y="362534"/>
                    <a:pt x="2199272" y="381225"/>
                    <a:pt x="2200938" y="462908"/>
                  </a:cubicBezTo>
                  <a:cubicBezTo>
                    <a:pt x="2153344" y="461896"/>
                    <a:pt x="2102406" y="461883"/>
                    <a:pt x="2051315" y="463049"/>
                  </a:cubicBezTo>
                  <a:cubicBezTo>
                    <a:pt x="1982385" y="464625"/>
                    <a:pt x="2000376" y="502418"/>
                    <a:pt x="1993803" y="250693"/>
                  </a:cubicBezTo>
                  <a:cubicBezTo>
                    <a:pt x="1992880" y="215681"/>
                    <a:pt x="1967404" y="235422"/>
                    <a:pt x="2197439" y="230657"/>
                  </a:cubicBezTo>
                  <a:close/>
                  <a:moveTo>
                    <a:pt x="1974542" y="952086"/>
                  </a:moveTo>
                  <a:cubicBezTo>
                    <a:pt x="1824035" y="952111"/>
                    <a:pt x="1810426" y="952086"/>
                    <a:pt x="1791293" y="952176"/>
                  </a:cubicBezTo>
                  <a:cubicBezTo>
                    <a:pt x="1787731" y="826217"/>
                    <a:pt x="1789346" y="778329"/>
                    <a:pt x="1788769" y="719809"/>
                  </a:cubicBezTo>
                  <a:cubicBezTo>
                    <a:pt x="1899551" y="719475"/>
                    <a:pt x="1927756" y="718502"/>
                    <a:pt x="1990855" y="718643"/>
                  </a:cubicBezTo>
                  <a:cubicBezTo>
                    <a:pt x="1994879" y="993850"/>
                    <a:pt x="2002658" y="952086"/>
                    <a:pt x="1974542" y="952086"/>
                  </a:cubicBezTo>
                  <a:close/>
                  <a:moveTo>
                    <a:pt x="1989010" y="513166"/>
                  </a:moveTo>
                  <a:cubicBezTo>
                    <a:pt x="1992508" y="737129"/>
                    <a:pt x="1994520" y="706728"/>
                    <a:pt x="1974555" y="706728"/>
                  </a:cubicBezTo>
                  <a:cubicBezTo>
                    <a:pt x="1760141" y="706728"/>
                    <a:pt x="1788820" y="717105"/>
                    <a:pt x="1788372" y="687832"/>
                  </a:cubicBezTo>
                  <a:cubicBezTo>
                    <a:pt x="1784438" y="436633"/>
                    <a:pt x="1772354" y="474797"/>
                    <a:pt x="1820805" y="474797"/>
                  </a:cubicBezTo>
                  <a:cubicBezTo>
                    <a:pt x="1897591" y="474797"/>
                    <a:pt x="1897616" y="475835"/>
                    <a:pt x="1974555" y="475835"/>
                  </a:cubicBezTo>
                  <a:cubicBezTo>
                    <a:pt x="1991816" y="475822"/>
                    <a:pt x="1988279" y="468315"/>
                    <a:pt x="1989010" y="513166"/>
                  </a:cubicBezTo>
                  <a:close/>
                  <a:moveTo>
                    <a:pt x="1820793" y="229914"/>
                  </a:moveTo>
                  <a:cubicBezTo>
                    <a:pt x="1826918" y="229914"/>
                    <a:pt x="1973312" y="230003"/>
                    <a:pt x="1982769" y="230016"/>
                  </a:cubicBezTo>
                  <a:cubicBezTo>
                    <a:pt x="1983564" y="263030"/>
                    <a:pt x="1980424" y="133408"/>
                    <a:pt x="1988049" y="463920"/>
                  </a:cubicBezTo>
                  <a:cubicBezTo>
                    <a:pt x="1902537" y="464164"/>
                    <a:pt x="1867117" y="462293"/>
                    <a:pt x="1784194" y="463049"/>
                  </a:cubicBezTo>
                  <a:cubicBezTo>
                    <a:pt x="1780991" y="187663"/>
                    <a:pt x="1766100" y="229914"/>
                    <a:pt x="1820793" y="229914"/>
                  </a:cubicBezTo>
                  <a:close/>
                  <a:moveTo>
                    <a:pt x="1778274" y="719847"/>
                  </a:moveTo>
                  <a:cubicBezTo>
                    <a:pt x="1779043" y="801287"/>
                    <a:pt x="1776839" y="783364"/>
                    <a:pt x="1780785" y="952227"/>
                  </a:cubicBezTo>
                  <a:cubicBezTo>
                    <a:pt x="1544113" y="953713"/>
                    <a:pt x="1603534" y="953328"/>
                    <a:pt x="1578892" y="953559"/>
                  </a:cubicBezTo>
                  <a:cubicBezTo>
                    <a:pt x="1578135" y="857194"/>
                    <a:pt x="1576508" y="792050"/>
                    <a:pt x="1575291" y="719219"/>
                  </a:cubicBezTo>
                  <a:cubicBezTo>
                    <a:pt x="1674617" y="721102"/>
                    <a:pt x="1699772" y="720193"/>
                    <a:pt x="1778274" y="719847"/>
                  </a:cubicBezTo>
                  <a:close/>
                  <a:moveTo>
                    <a:pt x="1774404" y="513192"/>
                  </a:moveTo>
                  <a:cubicBezTo>
                    <a:pt x="1777979" y="741562"/>
                    <a:pt x="1789576" y="707779"/>
                    <a:pt x="1743892" y="708150"/>
                  </a:cubicBezTo>
                  <a:cubicBezTo>
                    <a:pt x="1548085" y="709739"/>
                    <a:pt x="1575175" y="711878"/>
                    <a:pt x="1574791" y="687832"/>
                  </a:cubicBezTo>
                  <a:cubicBezTo>
                    <a:pt x="1571459" y="480395"/>
                    <a:pt x="1571690" y="493476"/>
                    <a:pt x="1571318" y="475438"/>
                  </a:cubicBezTo>
                  <a:cubicBezTo>
                    <a:pt x="1809721" y="478884"/>
                    <a:pt x="1773545" y="458143"/>
                    <a:pt x="1774404" y="513192"/>
                  </a:cubicBezTo>
                  <a:close/>
                  <a:moveTo>
                    <a:pt x="1590284" y="231079"/>
                  </a:moveTo>
                  <a:cubicBezTo>
                    <a:pt x="1798329" y="229260"/>
                    <a:pt x="1769534" y="224341"/>
                    <a:pt x="1770303" y="251052"/>
                  </a:cubicBezTo>
                  <a:cubicBezTo>
                    <a:pt x="1777505" y="497088"/>
                    <a:pt x="1778505" y="462960"/>
                    <a:pt x="1743854" y="463703"/>
                  </a:cubicBezTo>
                  <a:cubicBezTo>
                    <a:pt x="1691557" y="464830"/>
                    <a:pt x="1642119" y="464766"/>
                    <a:pt x="1590309" y="463856"/>
                  </a:cubicBezTo>
                  <a:cubicBezTo>
                    <a:pt x="1566000" y="463434"/>
                    <a:pt x="1571369" y="471197"/>
                    <a:pt x="1570126" y="425487"/>
                  </a:cubicBezTo>
                  <a:cubicBezTo>
                    <a:pt x="1564027" y="201050"/>
                    <a:pt x="1561182" y="231348"/>
                    <a:pt x="1590284" y="231079"/>
                  </a:cubicBezTo>
                  <a:close/>
                  <a:moveTo>
                    <a:pt x="1568358" y="949613"/>
                  </a:moveTo>
                  <a:cubicBezTo>
                    <a:pt x="1568422" y="956826"/>
                    <a:pt x="1584376" y="952983"/>
                    <a:pt x="1364952" y="952855"/>
                  </a:cubicBezTo>
                  <a:cubicBezTo>
                    <a:pt x="1364747" y="910514"/>
                    <a:pt x="1362235" y="720359"/>
                    <a:pt x="1362209" y="718899"/>
                  </a:cubicBezTo>
                  <a:cubicBezTo>
                    <a:pt x="1469673" y="718899"/>
                    <a:pt x="1519662" y="718374"/>
                    <a:pt x="1564795" y="719066"/>
                  </a:cubicBezTo>
                  <a:cubicBezTo>
                    <a:pt x="1566077" y="796009"/>
                    <a:pt x="1567717" y="861576"/>
                    <a:pt x="1568358" y="949613"/>
                  </a:cubicBezTo>
                  <a:close/>
                  <a:moveTo>
                    <a:pt x="1564603" y="707151"/>
                  </a:moveTo>
                  <a:cubicBezTo>
                    <a:pt x="1333261" y="703641"/>
                    <a:pt x="1362235" y="718579"/>
                    <a:pt x="1361748" y="687807"/>
                  </a:cubicBezTo>
                  <a:cubicBezTo>
                    <a:pt x="1358826" y="502623"/>
                    <a:pt x="1358775" y="497280"/>
                    <a:pt x="1358263" y="473785"/>
                  </a:cubicBezTo>
                  <a:cubicBezTo>
                    <a:pt x="1359698" y="473785"/>
                    <a:pt x="1559823" y="475297"/>
                    <a:pt x="1560823" y="475309"/>
                  </a:cubicBezTo>
                  <a:cubicBezTo>
                    <a:pt x="1561348" y="500944"/>
                    <a:pt x="1561412" y="508477"/>
                    <a:pt x="1564603" y="707151"/>
                  </a:cubicBezTo>
                  <a:close/>
                  <a:moveTo>
                    <a:pt x="1359672" y="231605"/>
                  </a:moveTo>
                  <a:cubicBezTo>
                    <a:pt x="1587362" y="231605"/>
                    <a:pt x="1556479" y="223790"/>
                    <a:pt x="1556709" y="250911"/>
                  </a:cubicBezTo>
                  <a:cubicBezTo>
                    <a:pt x="1558529" y="501342"/>
                    <a:pt x="1576816" y="463190"/>
                    <a:pt x="1513396" y="463190"/>
                  </a:cubicBezTo>
                  <a:cubicBezTo>
                    <a:pt x="1438008" y="463190"/>
                    <a:pt x="1436073" y="461896"/>
                    <a:pt x="1359659" y="461896"/>
                  </a:cubicBezTo>
                  <a:cubicBezTo>
                    <a:pt x="1357340" y="461883"/>
                    <a:pt x="1347498" y="231605"/>
                    <a:pt x="1359672" y="231605"/>
                  </a:cubicBezTo>
                  <a:close/>
                  <a:moveTo>
                    <a:pt x="1354418" y="950126"/>
                  </a:moveTo>
                  <a:cubicBezTo>
                    <a:pt x="1354444" y="954200"/>
                    <a:pt x="1191135" y="953905"/>
                    <a:pt x="1151973" y="953367"/>
                  </a:cubicBezTo>
                  <a:cubicBezTo>
                    <a:pt x="1147988" y="724625"/>
                    <a:pt x="1148641" y="786426"/>
                    <a:pt x="1147386" y="719937"/>
                  </a:cubicBezTo>
                  <a:cubicBezTo>
                    <a:pt x="1242085" y="721410"/>
                    <a:pt x="1275967" y="719001"/>
                    <a:pt x="1351727" y="718899"/>
                  </a:cubicBezTo>
                  <a:cubicBezTo>
                    <a:pt x="1351727" y="719821"/>
                    <a:pt x="1354290" y="917765"/>
                    <a:pt x="1354418" y="950126"/>
                  </a:cubicBezTo>
                  <a:close/>
                  <a:moveTo>
                    <a:pt x="1351548" y="706997"/>
                  </a:moveTo>
                  <a:cubicBezTo>
                    <a:pt x="1117732" y="707343"/>
                    <a:pt x="1147296" y="717720"/>
                    <a:pt x="1146834" y="687832"/>
                  </a:cubicBezTo>
                  <a:cubicBezTo>
                    <a:pt x="1145694" y="614476"/>
                    <a:pt x="1145656" y="599013"/>
                    <a:pt x="1144297" y="512987"/>
                  </a:cubicBezTo>
                  <a:cubicBezTo>
                    <a:pt x="1143528" y="462357"/>
                    <a:pt x="1108045" y="473875"/>
                    <a:pt x="1347767" y="473785"/>
                  </a:cubicBezTo>
                  <a:cubicBezTo>
                    <a:pt x="1348408" y="502853"/>
                    <a:pt x="1351535" y="706037"/>
                    <a:pt x="1351548" y="706997"/>
                  </a:cubicBezTo>
                  <a:close/>
                  <a:moveTo>
                    <a:pt x="1343539" y="231566"/>
                  </a:moveTo>
                  <a:cubicBezTo>
                    <a:pt x="1344282" y="388489"/>
                    <a:pt x="1345960" y="401326"/>
                    <a:pt x="1347473" y="461896"/>
                  </a:cubicBezTo>
                  <a:cubicBezTo>
                    <a:pt x="1200271" y="461960"/>
                    <a:pt x="1171157" y="462101"/>
                    <a:pt x="1143515" y="462780"/>
                  </a:cubicBezTo>
                  <a:cubicBezTo>
                    <a:pt x="1140709" y="279147"/>
                    <a:pt x="1141375" y="316696"/>
                    <a:pt x="1139389" y="230042"/>
                  </a:cubicBezTo>
                  <a:cubicBezTo>
                    <a:pt x="1239189" y="227351"/>
                    <a:pt x="1278261" y="231233"/>
                    <a:pt x="1343539" y="231566"/>
                  </a:cubicBezTo>
                  <a:close/>
                  <a:moveTo>
                    <a:pt x="1138159" y="775460"/>
                  </a:moveTo>
                  <a:cubicBezTo>
                    <a:pt x="1143528" y="981077"/>
                    <a:pt x="1145553" y="953277"/>
                    <a:pt x="1129240" y="952995"/>
                  </a:cubicBezTo>
                  <a:cubicBezTo>
                    <a:pt x="938700" y="949421"/>
                    <a:pt x="938161" y="956121"/>
                    <a:pt x="938059" y="950023"/>
                  </a:cubicBezTo>
                  <a:cubicBezTo>
                    <a:pt x="933523" y="678442"/>
                    <a:pt x="917914" y="719270"/>
                    <a:pt x="975503" y="719040"/>
                  </a:cubicBezTo>
                  <a:cubicBezTo>
                    <a:pt x="1046073" y="718758"/>
                    <a:pt x="1079122" y="718668"/>
                    <a:pt x="1129048" y="719604"/>
                  </a:cubicBezTo>
                  <a:cubicBezTo>
                    <a:pt x="1139633" y="719809"/>
                    <a:pt x="1136480" y="711046"/>
                    <a:pt x="1138159" y="775460"/>
                  </a:cubicBezTo>
                  <a:close/>
                  <a:moveTo>
                    <a:pt x="1133802" y="513192"/>
                  </a:moveTo>
                  <a:cubicBezTo>
                    <a:pt x="1137211" y="731133"/>
                    <a:pt x="1139351" y="707881"/>
                    <a:pt x="1129240" y="707689"/>
                  </a:cubicBezTo>
                  <a:cubicBezTo>
                    <a:pt x="904985" y="703474"/>
                    <a:pt x="932856" y="718374"/>
                    <a:pt x="932382" y="687858"/>
                  </a:cubicBezTo>
                  <a:cubicBezTo>
                    <a:pt x="931024" y="601153"/>
                    <a:pt x="933100" y="601409"/>
                    <a:pt x="931716" y="512961"/>
                  </a:cubicBezTo>
                  <a:cubicBezTo>
                    <a:pt x="930844" y="457810"/>
                    <a:pt x="900102" y="481343"/>
                    <a:pt x="1129278" y="475079"/>
                  </a:cubicBezTo>
                  <a:cubicBezTo>
                    <a:pt x="1134827" y="474925"/>
                    <a:pt x="1133136" y="469237"/>
                    <a:pt x="1133802" y="513192"/>
                  </a:cubicBezTo>
                  <a:close/>
                  <a:moveTo>
                    <a:pt x="1128894" y="230336"/>
                  </a:moveTo>
                  <a:cubicBezTo>
                    <a:pt x="1134750" y="488966"/>
                    <a:pt x="1134238" y="463024"/>
                    <a:pt x="1129009" y="463152"/>
                  </a:cubicBezTo>
                  <a:cubicBezTo>
                    <a:pt x="1078443" y="464612"/>
                    <a:pt x="1069575" y="464087"/>
                    <a:pt x="975465" y="464343"/>
                  </a:cubicBezTo>
                  <a:cubicBezTo>
                    <a:pt x="916454" y="464497"/>
                    <a:pt x="933100" y="503225"/>
                    <a:pt x="926526" y="250668"/>
                  </a:cubicBezTo>
                  <a:cubicBezTo>
                    <a:pt x="925642" y="215655"/>
                    <a:pt x="901563" y="236857"/>
                    <a:pt x="1128894" y="230336"/>
                  </a:cubicBezTo>
                  <a:close/>
                  <a:moveTo>
                    <a:pt x="927577" y="950254"/>
                  </a:moveTo>
                  <a:cubicBezTo>
                    <a:pt x="927654" y="955045"/>
                    <a:pt x="724119" y="951612"/>
                    <a:pt x="724055" y="949870"/>
                  </a:cubicBezTo>
                  <a:cubicBezTo>
                    <a:pt x="714329" y="680632"/>
                    <a:pt x="717597" y="718604"/>
                    <a:pt x="744969" y="718604"/>
                  </a:cubicBezTo>
                  <a:cubicBezTo>
                    <a:pt x="818307" y="718604"/>
                    <a:pt x="820293" y="719194"/>
                    <a:pt x="898654" y="719194"/>
                  </a:cubicBezTo>
                  <a:cubicBezTo>
                    <a:pt x="929678" y="719194"/>
                    <a:pt x="922810" y="681772"/>
                    <a:pt x="927577" y="950254"/>
                  </a:cubicBezTo>
                  <a:close/>
                  <a:moveTo>
                    <a:pt x="921233" y="513166"/>
                  </a:moveTo>
                  <a:cubicBezTo>
                    <a:pt x="924783" y="739128"/>
                    <a:pt x="927577" y="707305"/>
                    <a:pt x="898654" y="707305"/>
                  </a:cubicBezTo>
                  <a:cubicBezTo>
                    <a:pt x="692147" y="707305"/>
                    <a:pt x="720352" y="711955"/>
                    <a:pt x="719980" y="687832"/>
                  </a:cubicBezTo>
                  <a:cubicBezTo>
                    <a:pt x="716097" y="439989"/>
                    <a:pt x="705705" y="475489"/>
                    <a:pt x="744969" y="475489"/>
                  </a:cubicBezTo>
                  <a:cubicBezTo>
                    <a:pt x="954539" y="475489"/>
                    <a:pt x="920529" y="467917"/>
                    <a:pt x="921233" y="513166"/>
                  </a:cubicBezTo>
                  <a:close/>
                  <a:moveTo>
                    <a:pt x="744969" y="230490"/>
                  </a:moveTo>
                  <a:cubicBezTo>
                    <a:pt x="902140" y="230529"/>
                    <a:pt x="902563" y="230529"/>
                    <a:pt x="915518" y="230554"/>
                  </a:cubicBezTo>
                  <a:cubicBezTo>
                    <a:pt x="916748" y="281658"/>
                    <a:pt x="920349" y="463459"/>
                    <a:pt x="920375" y="464471"/>
                  </a:cubicBezTo>
                  <a:cubicBezTo>
                    <a:pt x="854200" y="464535"/>
                    <a:pt x="914326" y="464535"/>
                    <a:pt x="715572" y="463536"/>
                  </a:cubicBezTo>
                  <a:cubicBezTo>
                    <a:pt x="711228" y="188226"/>
                    <a:pt x="702565" y="230490"/>
                    <a:pt x="744969" y="230490"/>
                  </a:cubicBezTo>
                  <a:close/>
                  <a:moveTo>
                    <a:pt x="710369" y="775357"/>
                  </a:moveTo>
                  <a:cubicBezTo>
                    <a:pt x="710677" y="834788"/>
                    <a:pt x="711420" y="891656"/>
                    <a:pt x="713534" y="950331"/>
                  </a:cubicBezTo>
                  <a:cubicBezTo>
                    <a:pt x="713586" y="951701"/>
                    <a:pt x="510564" y="959708"/>
                    <a:pt x="510564" y="950382"/>
                  </a:cubicBezTo>
                  <a:cubicBezTo>
                    <a:pt x="510564" y="699644"/>
                    <a:pt x="498685" y="719655"/>
                    <a:pt x="514460" y="719757"/>
                  </a:cubicBezTo>
                  <a:cubicBezTo>
                    <a:pt x="749236" y="721359"/>
                    <a:pt x="709972" y="698901"/>
                    <a:pt x="710369" y="775357"/>
                  </a:cubicBezTo>
                  <a:close/>
                  <a:moveTo>
                    <a:pt x="705858" y="513217"/>
                  </a:moveTo>
                  <a:cubicBezTo>
                    <a:pt x="709434" y="742484"/>
                    <a:pt x="722787" y="706370"/>
                    <a:pt x="668068" y="707407"/>
                  </a:cubicBezTo>
                  <a:cubicBezTo>
                    <a:pt x="476900" y="710751"/>
                    <a:pt x="506207" y="712019"/>
                    <a:pt x="505835" y="687858"/>
                  </a:cubicBezTo>
                  <a:cubicBezTo>
                    <a:pt x="502093" y="448803"/>
                    <a:pt x="499953" y="475233"/>
                    <a:pt x="514575" y="475002"/>
                  </a:cubicBezTo>
                  <a:cubicBezTo>
                    <a:pt x="744418" y="471287"/>
                    <a:pt x="705166" y="469391"/>
                    <a:pt x="705858" y="513217"/>
                  </a:cubicBezTo>
                  <a:close/>
                  <a:moveTo>
                    <a:pt x="514524" y="229952"/>
                  </a:moveTo>
                  <a:cubicBezTo>
                    <a:pt x="730706" y="228645"/>
                    <a:pt x="701117" y="223880"/>
                    <a:pt x="701642" y="252820"/>
                  </a:cubicBezTo>
                  <a:cubicBezTo>
                    <a:pt x="702732" y="312263"/>
                    <a:pt x="703372" y="355616"/>
                    <a:pt x="705077" y="463459"/>
                  </a:cubicBezTo>
                  <a:cubicBezTo>
                    <a:pt x="656048" y="463088"/>
                    <a:pt x="616835" y="461550"/>
                    <a:pt x="503196" y="463280"/>
                  </a:cubicBezTo>
                  <a:cubicBezTo>
                    <a:pt x="500018" y="198001"/>
                    <a:pt x="491342" y="230080"/>
                    <a:pt x="514524" y="229952"/>
                  </a:cubicBezTo>
                  <a:close/>
                  <a:moveTo>
                    <a:pt x="500069" y="950382"/>
                  </a:moveTo>
                  <a:cubicBezTo>
                    <a:pt x="500069" y="956185"/>
                    <a:pt x="517779" y="953700"/>
                    <a:pt x="297073" y="953495"/>
                  </a:cubicBezTo>
                  <a:cubicBezTo>
                    <a:pt x="297380" y="848111"/>
                    <a:pt x="294535" y="779636"/>
                    <a:pt x="293382" y="719873"/>
                  </a:cubicBezTo>
                  <a:cubicBezTo>
                    <a:pt x="357340" y="719847"/>
                    <a:pt x="418235" y="719219"/>
                    <a:pt x="495917" y="719655"/>
                  </a:cubicBezTo>
                  <a:cubicBezTo>
                    <a:pt x="497147" y="781404"/>
                    <a:pt x="500069" y="838695"/>
                    <a:pt x="500069" y="950382"/>
                  </a:cubicBezTo>
                  <a:close/>
                  <a:moveTo>
                    <a:pt x="495340" y="688063"/>
                  </a:moveTo>
                  <a:cubicBezTo>
                    <a:pt x="495750" y="713915"/>
                    <a:pt x="528914" y="707856"/>
                    <a:pt x="293139" y="707971"/>
                  </a:cubicBezTo>
                  <a:cubicBezTo>
                    <a:pt x="290589" y="563962"/>
                    <a:pt x="289627" y="546975"/>
                    <a:pt x="288884" y="475527"/>
                  </a:cubicBezTo>
                  <a:cubicBezTo>
                    <a:pt x="433779" y="475630"/>
                    <a:pt x="457652" y="475771"/>
                    <a:pt x="492841" y="475322"/>
                  </a:cubicBezTo>
                  <a:cubicBezTo>
                    <a:pt x="494635" y="608839"/>
                    <a:pt x="494418" y="628927"/>
                    <a:pt x="495340" y="688063"/>
                  </a:cubicBezTo>
                  <a:close/>
                  <a:moveTo>
                    <a:pt x="488215" y="230080"/>
                  </a:moveTo>
                  <a:cubicBezTo>
                    <a:pt x="491957" y="347583"/>
                    <a:pt x="490804" y="311943"/>
                    <a:pt x="492688" y="463434"/>
                  </a:cubicBezTo>
                  <a:cubicBezTo>
                    <a:pt x="461458" y="463818"/>
                    <a:pt x="449682" y="463741"/>
                    <a:pt x="288782" y="463639"/>
                  </a:cubicBezTo>
                  <a:cubicBezTo>
                    <a:pt x="288192" y="390552"/>
                    <a:pt x="289461" y="409999"/>
                    <a:pt x="285796" y="231348"/>
                  </a:cubicBezTo>
                  <a:cubicBezTo>
                    <a:pt x="351304" y="231310"/>
                    <a:pt x="298828" y="230849"/>
                    <a:pt x="488215" y="230080"/>
                  </a:cubicBezTo>
                  <a:close/>
                  <a:moveTo>
                    <a:pt x="130432" y="230195"/>
                  </a:moveTo>
                  <a:cubicBezTo>
                    <a:pt x="205782" y="230195"/>
                    <a:pt x="205346" y="231246"/>
                    <a:pt x="275288" y="231323"/>
                  </a:cubicBezTo>
                  <a:cubicBezTo>
                    <a:pt x="279055" y="415892"/>
                    <a:pt x="277684" y="392537"/>
                    <a:pt x="278287" y="463613"/>
                  </a:cubicBezTo>
                  <a:cubicBezTo>
                    <a:pt x="133930" y="463510"/>
                    <a:pt x="111184" y="463421"/>
                    <a:pt x="75803" y="463690"/>
                  </a:cubicBezTo>
                  <a:cubicBezTo>
                    <a:pt x="72997" y="181975"/>
                    <a:pt x="53147" y="230195"/>
                    <a:pt x="130432" y="230195"/>
                  </a:cubicBezTo>
                  <a:close/>
                  <a:moveTo>
                    <a:pt x="130432" y="475412"/>
                  </a:moveTo>
                  <a:cubicBezTo>
                    <a:pt x="306671" y="475527"/>
                    <a:pt x="278107" y="462934"/>
                    <a:pt x="278889" y="513217"/>
                  </a:cubicBezTo>
                  <a:cubicBezTo>
                    <a:pt x="280273" y="602165"/>
                    <a:pt x="280939" y="600666"/>
                    <a:pt x="282310" y="688037"/>
                  </a:cubicBezTo>
                  <a:cubicBezTo>
                    <a:pt x="282759" y="716695"/>
                    <a:pt x="314526" y="707728"/>
                    <a:pt x="79032" y="707612"/>
                  </a:cubicBezTo>
                  <a:cubicBezTo>
                    <a:pt x="74342" y="432649"/>
                    <a:pt x="60964" y="475412"/>
                    <a:pt x="130432" y="475412"/>
                  </a:cubicBezTo>
                  <a:close/>
                  <a:moveTo>
                    <a:pt x="82928" y="949767"/>
                  </a:moveTo>
                  <a:cubicBezTo>
                    <a:pt x="82069" y="676520"/>
                    <a:pt x="59054" y="719501"/>
                    <a:pt x="130432" y="719539"/>
                  </a:cubicBezTo>
                  <a:cubicBezTo>
                    <a:pt x="197209" y="719539"/>
                    <a:pt x="207960" y="719873"/>
                    <a:pt x="282861" y="719873"/>
                  </a:cubicBezTo>
                  <a:cubicBezTo>
                    <a:pt x="284207" y="790526"/>
                    <a:pt x="286860" y="844960"/>
                    <a:pt x="286539" y="953495"/>
                  </a:cubicBezTo>
                  <a:cubicBezTo>
                    <a:pt x="285258" y="953495"/>
                    <a:pt x="82941" y="953495"/>
                    <a:pt x="82928" y="949767"/>
                  </a:cubicBezTo>
                  <a:close/>
                  <a:moveTo>
                    <a:pt x="85260" y="1124792"/>
                  </a:moveTo>
                  <a:cubicBezTo>
                    <a:pt x="84363" y="1077122"/>
                    <a:pt x="83197" y="1012451"/>
                    <a:pt x="82992" y="964666"/>
                  </a:cubicBezTo>
                  <a:cubicBezTo>
                    <a:pt x="199874" y="964192"/>
                    <a:pt x="189853" y="965384"/>
                    <a:pt x="286526" y="965384"/>
                  </a:cubicBezTo>
                  <a:cubicBezTo>
                    <a:pt x="286219" y="1210382"/>
                    <a:pt x="295971" y="1196905"/>
                    <a:pt x="284027" y="1196905"/>
                  </a:cubicBezTo>
                  <a:cubicBezTo>
                    <a:pt x="44933" y="1196905"/>
                    <a:pt x="86952" y="1215686"/>
                    <a:pt x="85260" y="1124792"/>
                  </a:cubicBezTo>
                  <a:close/>
                  <a:moveTo>
                    <a:pt x="86760" y="1212189"/>
                  </a:moveTo>
                  <a:cubicBezTo>
                    <a:pt x="86683" y="1207564"/>
                    <a:pt x="289986" y="1207321"/>
                    <a:pt x="290063" y="1212394"/>
                  </a:cubicBezTo>
                  <a:cubicBezTo>
                    <a:pt x="294087" y="1469012"/>
                    <a:pt x="301904" y="1441225"/>
                    <a:pt x="284015" y="1441225"/>
                  </a:cubicBezTo>
                  <a:cubicBezTo>
                    <a:pt x="143464" y="1441199"/>
                    <a:pt x="118501" y="1441110"/>
                    <a:pt x="90963" y="1441366"/>
                  </a:cubicBezTo>
                  <a:cubicBezTo>
                    <a:pt x="90258" y="1413297"/>
                    <a:pt x="86875" y="1219440"/>
                    <a:pt x="86760" y="1212189"/>
                  </a:cubicBezTo>
                  <a:close/>
                  <a:moveTo>
                    <a:pt x="95217" y="1649071"/>
                  </a:moveTo>
                  <a:cubicBezTo>
                    <a:pt x="92321" y="1417524"/>
                    <a:pt x="79558" y="1453101"/>
                    <a:pt x="130432" y="1453101"/>
                  </a:cubicBezTo>
                  <a:cubicBezTo>
                    <a:pt x="141081" y="1453101"/>
                    <a:pt x="286039" y="1453126"/>
                    <a:pt x="295086" y="1453139"/>
                  </a:cubicBezTo>
                  <a:cubicBezTo>
                    <a:pt x="295817" y="1514607"/>
                    <a:pt x="295330" y="1484308"/>
                    <a:pt x="298367" y="1687902"/>
                  </a:cubicBezTo>
                  <a:cubicBezTo>
                    <a:pt x="58298" y="1688081"/>
                    <a:pt x="95807" y="1695576"/>
                    <a:pt x="95217" y="1649071"/>
                  </a:cubicBezTo>
                  <a:close/>
                  <a:moveTo>
                    <a:pt x="99215" y="1911211"/>
                  </a:moveTo>
                  <a:cubicBezTo>
                    <a:pt x="96793" y="1759093"/>
                    <a:pt x="96306" y="1729922"/>
                    <a:pt x="95871" y="1698394"/>
                  </a:cubicBezTo>
                  <a:cubicBezTo>
                    <a:pt x="176064" y="1697548"/>
                    <a:pt x="206909" y="1699867"/>
                    <a:pt x="298559" y="1699803"/>
                  </a:cubicBezTo>
                  <a:cubicBezTo>
                    <a:pt x="300827" y="1848476"/>
                    <a:pt x="298790" y="1831475"/>
                    <a:pt x="300815" y="1933195"/>
                  </a:cubicBezTo>
                  <a:cubicBezTo>
                    <a:pt x="64590" y="1933964"/>
                    <a:pt x="99587" y="1935232"/>
                    <a:pt x="99215" y="1911211"/>
                  </a:cubicBezTo>
                  <a:close/>
                  <a:moveTo>
                    <a:pt x="102867" y="2173403"/>
                  </a:moveTo>
                  <a:cubicBezTo>
                    <a:pt x="97024" y="1905805"/>
                    <a:pt x="90937" y="1943508"/>
                    <a:pt x="130445" y="1943508"/>
                  </a:cubicBezTo>
                  <a:cubicBezTo>
                    <a:pt x="206025" y="1943508"/>
                    <a:pt x="207435" y="1945109"/>
                    <a:pt x="284040" y="1945109"/>
                  </a:cubicBezTo>
                  <a:cubicBezTo>
                    <a:pt x="303993" y="1945109"/>
                    <a:pt x="303595" y="1907970"/>
                    <a:pt x="306120" y="2172967"/>
                  </a:cubicBezTo>
                  <a:cubicBezTo>
                    <a:pt x="306171" y="2178796"/>
                    <a:pt x="310144" y="2177284"/>
                    <a:pt x="284040" y="2177284"/>
                  </a:cubicBezTo>
                  <a:cubicBezTo>
                    <a:pt x="81557" y="2177284"/>
                    <a:pt x="102970" y="2177950"/>
                    <a:pt x="102867" y="2173403"/>
                  </a:cubicBezTo>
                  <a:close/>
                  <a:moveTo>
                    <a:pt x="103213" y="2188827"/>
                  </a:moveTo>
                  <a:cubicBezTo>
                    <a:pt x="134661" y="2188801"/>
                    <a:pt x="305300" y="2189211"/>
                    <a:pt x="306261" y="2189211"/>
                  </a:cubicBezTo>
                  <a:cubicBezTo>
                    <a:pt x="308977" y="2459038"/>
                    <a:pt x="321895" y="2422309"/>
                    <a:pt x="284027" y="2422309"/>
                  </a:cubicBezTo>
                  <a:cubicBezTo>
                    <a:pt x="131265" y="2422283"/>
                    <a:pt x="122781" y="2422296"/>
                    <a:pt x="105610" y="2422257"/>
                  </a:cubicBezTo>
                  <a:cubicBezTo>
                    <a:pt x="104405" y="2335117"/>
                    <a:pt x="106340" y="2331709"/>
                    <a:pt x="103213" y="2188827"/>
                  </a:cubicBezTo>
                  <a:close/>
                  <a:moveTo>
                    <a:pt x="110941" y="2667435"/>
                  </a:moveTo>
                  <a:cubicBezTo>
                    <a:pt x="106302" y="2439744"/>
                    <a:pt x="106725" y="2501212"/>
                    <a:pt x="105776" y="2434146"/>
                  </a:cubicBezTo>
                  <a:cubicBezTo>
                    <a:pt x="325944" y="2434710"/>
                    <a:pt x="310208" y="2432890"/>
                    <a:pt x="310246" y="2435850"/>
                  </a:cubicBezTo>
                  <a:cubicBezTo>
                    <a:pt x="314385" y="2700680"/>
                    <a:pt x="325726" y="2665949"/>
                    <a:pt x="284015" y="2665949"/>
                  </a:cubicBezTo>
                  <a:cubicBezTo>
                    <a:pt x="200579" y="2665962"/>
                    <a:pt x="199707" y="2667845"/>
                    <a:pt x="110941" y="2667435"/>
                  </a:cubicBezTo>
                  <a:close/>
                  <a:moveTo>
                    <a:pt x="111197" y="2679337"/>
                  </a:moveTo>
                  <a:cubicBezTo>
                    <a:pt x="181177" y="2679644"/>
                    <a:pt x="191480" y="2678184"/>
                    <a:pt x="314039" y="2677812"/>
                  </a:cubicBezTo>
                  <a:cubicBezTo>
                    <a:pt x="318396" y="2955735"/>
                    <a:pt x="328558" y="2910961"/>
                    <a:pt x="284027" y="2910961"/>
                  </a:cubicBezTo>
                  <a:cubicBezTo>
                    <a:pt x="207204" y="2910961"/>
                    <a:pt x="207127" y="2912408"/>
                    <a:pt x="130432" y="2912408"/>
                  </a:cubicBezTo>
                  <a:cubicBezTo>
                    <a:pt x="107276" y="2912408"/>
                    <a:pt x="116784" y="2942335"/>
                    <a:pt x="111197" y="2679337"/>
                  </a:cubicBezTo>
                  <a:close/>
                  <a:moveTo>
                    <a:pt x="116502" y="3135039"/>
                  </a:moveTo>
                  <a:cubicBezTo>
                    <a:pt x="112683" y="2890335"/>
                    <a:pt x="112645" y="2924297"/>
                    <a:pt x="130432" y="2924297"/>
                  </a:cubicBezTo>
                  <a:cubicBezTo>
                    <a:pt x="350023" y="2924297"/>
                    <a:pt x="318204" y="2908655"/>
                    <a:pt x="319037" y="2960373"/>
                  </a:cubicBezTo>
                  <a:cubicBezTo>
                    <a:pt x="320370" y="3045682"/>
                    <a:pt x="318742" y="3047962"/>
                    <a:pt x="320113" y="3135218"/>
                  </a:cubicBezTo>
                  <a:cubicBezTo>
                    <a:pt x="320511" y="3160290"/>
                    <a:pt x="327687" y="3154973"/>
                    <a:pt x="284040" y="3154973"/>
                  </a:cubicBezTo>
                  <a:cubicBezTo>
                    <a:pt x="89925" y="3154973"/>
                    <a:pt x="116925" y="3162506"/>
                    <a:pt x="116502" y="3135039"/>
                  </a:cubicBezTo>
                  <a:close/>
                  <a:moveTo>
                    <a:pt x="121154" y="3397281"/>
                  </a:moveTo>
                  <a:cubicBezTo>
                    <a:pt x="114747" y="3130286"/>
                    <a:pt x="112824" y="3167182"/>
                    <a:pt x="130432" y="3167182"/>
                  </a:cubicBezTo>
                  <a:cubicBezTo>
                    <a:pt x="359980" y="3167182"/>
                    <a:pt x="320421" y="3152039"/>
                    <a:pt x="321318" y="3222641"/>
                  </a:cubicBezTo>
                  <a:cubicBezTo>
                    <a:pt x="322023" y="3278638"/>
                    <a:pt x="322894" y="3341886"/>
                    <a:pt x="324355" y="3397614"/>
                  </a:cubicBezTo>
                  <a:cubicBezTo>
                    <a:pt x="324445" y="3401201"/>
                    <a:pt x="330480" y="3400151"/>
                    <a:pt x="284040" y="3400151"/>
                  </a:cubicBezTo>
                  <a:cubicBezTo>
                    <a:pt x="107763" y="3400151"/>
                    <a:pt x="121385" y="3407261"/>
                    <a:pt x="121154" y="3397281"/>
                  </a:cubicBezTo>
                  <a:close/>
                  <a:moveTo>
                    <a:pt x="126113" y="3646213"/>
                  </a:moveTo>
                  <a:cubicBezTo>
                    <a:pt x="121846" y="3387173"/>
                    <a:pt x="116643" y="3414166"/>
                    <a:pt x="130432" y="3414166"/>
                  </a:cubicBezTo>
                  <a:cubicBezTo>
                    <a:pt x="363363" y="3414166"/>
                    <a:pt x="324611" y="3387007"/>
                    <a:pt x="326149" y="3484935"/>
                  </a:cubicBezTo>
                  <a:cubicBezTo>
                    <a:pt x="327507" y="3571845"/>
                    <a:pt x="328468" y="3570423"/>
                    <a:pt x="329776" y="3646392"/>
                  </a:cubicBezTo>
                  <a:cubicBezTo>
                    <a:pt x="304890" y="3646290"/>
                    <a:pt x="138095" y="3646213"/>
                    <a:pt x="126113" y="3646213"/>
                  </a:cubicBezTo>
                  <a:close/>
                  <a:moveTo>
                    <a:pt x="130432" y="3658102"/>
                  </a:moveTo>
                  <a:cubicBezTo>
                    <a:pt x="310964" y="3658217"/>
                    <a:pt x="308478" y="3658204"/>
                    <a:pt x="329981" y="3658307"/>
                  </a:cubicBezTo>
                  <a:cubicBezTo>
                    <a:pt x="331749" y="3781831"/>
                    <a:pt x="331185" y="3776245"/>
                    <a:pt x="333197" y="3890046"/>
                  </a:cubicBezTo>
                  <a:cubicBezTo>
                    <a:pt x="281862" y="3889444"/>
                    <a:pt x="207371" y="3890110"/>
                    <a:pt x="130278" y="3890110"/>
                  </a:cubicBezTo>
                  <a:cubicBezTo>
                    <a:pt x="129099" y="3640076"/>
                    <a:pt x="121064" y="3658102"/>
                    <a:pt x="130432" y="3658102"/>
                  </a:cubicBezTo>
                  <a:close/>
                  <a:moveTo>
                    <a:pt x="130432" y="3901986"/>
                  </a:moveTo>
                  <a:cubicBezTo>
                    <a:pt x="365054" y="3901986"/>
                    <a:pt x="333261" y="3894030"/>
                    <a:pt x="333787" y="3922202"/>
                  </a:cubicBezTo>
                  <a:cubicBezTo>
                    <a:pt x="338592" y="4177296"/>
                    <a:pt x="347767" y="4135711"/>
                    <a:pt x="284027" y="4135711"/>
                  </a:cubicBezTo>
                  <a:cubicBezTo>
                    <a:pt x="210087" y="4135711"/>
                    <a:pt x="207755" y="4134186"/>
                    <a:pt x="133943" y="4134135"/>
                  </a:cubicBezTo>
                  <a:cubicBezTo>
                    <a:pt x="128087" y="3884358"/>
                    <a:pt x="131342" y="3901986"/>
                    <a:pt x="130432" y="3901986"/>
                  </a:cubicBezTo>
                  <a:close/>
                  <a:moveTo>
                    <a:pt x="136160" y="4359277"/>
                  </a:moveTo>
                  <a:cubicBezTo>
                    <a:pt x="134827" y="4274198"/>
                    <a:pt x="136275" y="4271559"/>
                    <a:pt x="134904" y="4184329"/>
                  </a:cubicBezTo>
                  <a:cubicBezTo>
                    <a:pt x="134097" y="4131842"/>
                    <a:pt x="100048" y="4146677"/>
                    <a:pt x="335901" y="4147715"/>
                  </a:cubicBezTo>
                  <a:cubicBezTo>
                    <a:pt x="336965" y="4267921"/>
                    <a:pt x="340027" y="4268446"/>
                    <a:pt x="341322" y="4379710"/>
                  </a:cubicBezTo>
                  <a:cubicBezTo>
                    <a:pt x="110082" y="4375559"/>
                    <a:pt x="136711" y="4394507"/>
                    <a:pt x="136160" y="4359277"/>
                  </a:cubicBezTo>
                  <a:close/>
                  <a:moveTo>
                    <a:pt x="140107" y="4621417"/>
                  </a:moveTo>
                  <a:cubicBezTo>
                    <a:pt x="138800" y="4558911"/>
                    <a:pt x="138005" y="4512318"/>
                    <a:pt x="137326" y="4446699"/>
                  </a:cubicBezTo>
                  <a:cubicBezTo>
                    <a:pt x="136608" y="4377686"/>
                    <a:pt x="122384" y="4393456"/>
                    <a:pt x="207319" y="4391855"/>
                  </a:cubicBezTo>
                  <a:cubicBezTo>
                    <a:pt x="262550" y="4390882"/>
                    <a:pt x="309016" y="4391022"/>
                    <a:pt x="341450" y="4391624"/>
                  </a:cubicBezTo>
                  <a:cubicBezTo>
                    <a:pt x="342026" y="4458140"/>
                    <a:pt x="339873" y="4490667"/>
                    <a:pt x="344090" y="4625529"/>
                  </a:cubicBezTo>
                  <a:cubicBezTo>
                    <a:pt x="121910" y="4625529"/>
                    <a:pt x="140158" y="4623658"/>
                    <a:pt x="140107" y="4621417"/>
                  </a:cubicBezTo>
                  <a:close/>
                  <a:moveTo>
                    <a:pt x="140414" y="4635803"/>
                  </a:moveTo>
                  <a:cubicBezTo>
                    <a:pt x="208767" y="4635944"/>
                    <a:pt x="187700" y="4637417"/>
                    <a:pt x="344461" y="4637417"/>
                  </a:cubicBezTo>
                  <a:cubicBezTo>
                    <a:pt x="347895" y="4749322"/>
                    <a:pt x="345935" y="4792803"/>
                    <a:pt x="346934" y="4869003"/>
                  </a:cubicBezTo>
                  <a:cubicBezTo>
                    <a:pt x="142247" y="4869836"/>
                    <a:pt x="211176" y="4870258"/>
                    <a:pt x="144989" y="4870425"/>
                  </a:cubicBezTo>
                  <a:cubicBezTo>
                    <a:pt x="144976" y="4869118"/>
                    <a:pt x="140440" y="4636790"/>
                    <a:pt x="140414" y="4635803"/>
                  </a:cubicBezTo>
                  <a:close/>
                  <a:moveTo>
                    <a:pt x="145207" y="4883787"/>
                  </a:moveTo>
                  <a:cubicBezTo>
                    <a:pt x="145181" y="4882134"/>
                    <a:pt x="127728" y="4881878"/>
                    <a:pt x="347101" y="4880905"/>
                  </a:cubicBezTo>
                  <a:cubicBezTo>
                    <a:pt x="348485" y="4970646"/>
                    <a:pt x="350715" y="4974515"/>
                    <a:pt x="352406" y="5115334"/>
                  </a:cubicBezTo>
                  <a:cubicBezTo>
                    <a:pt x="262486" y="5115014"/>
                    <a:pt x="213445" y="5115436"/>
                    <a:pt x="148718" y="5115488"/>
                  </a:cubicBezTo>
                  <a:cubicBezTo>
                    <a:pt x="147103" y="5039595"/>
                    <a:pt x="146424" y="4959821"/>
                    <a:pt x="145207" y="4883787"/>
                  </a:cubicBezTo>
                  <a:close/>
                  <a:moveTo>
                    <a:pt x="152076" y="5321195"/>
                  </a:moveTo>
                  <a:cubicBezTo>
                    <a:pt x="151114" y="5087828"/>
                    <a:pt x="130957" y="5127569"/>
                    <a:pt x="207242" y="5127261"/>
                  </a:cubicBezTo>
                  <a:cubicBezTo>
                    <a:pt x="259372" y="5127120"/>
                    <a:pt x="294023" y="5127069"/>
                    <a:pt x="352547" y="5127236"/>
                  </a:cubicBezTo>
                  <a:cubicBezTo>
                    <a:pt x="355341" y="5379306"/>
                    <a:pt x="352586" y="5072302"/>
                    <a:pt x="354700" y="5360294"/>
                  </a:cubicBezTo>
                  <a:cubicBezTo>
                    <a:pt x="111889" y="5361562"/>
                    <a:pt x="152268" y="5366315"/>
                    <a:pt x="152076" y="5321195"/>
                  </a:cubicBezTo>
                  <a:close/>
                  <a:moveTo>
                    <a:pt x="155881" y="5583488"/>
                  </a:moveTo>
                  <a:cubicBezTo>
                    <a:pt x="151871" y="5327588"/>
                    <a:pt x="136390" y="5369505"/>
                    <a:pt x="207101" y="5371350"/>
                  </a:cubicBezTo>
                  <a:cubicBezTo>
                    <a:pt x="250709" y="5372541"/>
                    <a:pt x="287513" y="5372541"/>
                    <a:pt x="354803" y="5372208"/>
                  </a:cubicBezTo>
                  <a:cubicBezTo>
                    <a:pt x="356046" y="5498180"/>
                    <a:pt x="359044" y="5490775"/>
                    <a:pt x="360377" y="5603512"/>
                  </a:cubicBezTo>
                  <a:cubicBezTo>
                    <a:pt x="125972" y="5600668"/>
                    <a:pt x="156420" y="5616413"/>
                    <a:pt x="155881" y="5583488"/>
                  </a:cubicBezTo>
                  <a:close/>
                  <a:moveTo>
                    <a:pt x="159572" y="5850176"/>
                  </a:moveTo>
                  <a:cubicBezTo>
                    <a:pt x="159354" y="5786019"/>
                    <a:pt x="159444" y="5800252"/>
                    <a:pt x="156433" y="5616579"/>
                  </a:cubicBezTo>
                  <a:cubicBezTo>
                    <a:pt x="218558" y="5616195"/>
                    <a:pt x="235563" y="5613915"/>
                    <a:pt x="360505" y="5615439"/>
                  </a:cubicBezTo>
                  <a:cubicBezTo>
                    <a:pt x="361069" y="5679469"/>
                    <a:pt x="361966" y="5823734"/>
                    <a:pt x="362312" y="5850189"/>
                  </a:cubicBezTo>
                  <a:lnTo>
                    <a:pt x="159572" y="5850176"/>
                  </a:lnTo>
                  <a:close/>
                  <a:moveTo>
                    <a:pt x="360864" y="4880840"/>
                  </a:moveTo>
                  <a:cubicBezTo>
                    <a:pt x="577264" y="4879956"/>
                    <a:pt x="560592" y="4882583"/>
                    <a:pt x="560618" y="4884017"/>
                  </a:cubicBezTo>
                  <a:cubicBezTo>
                    <a:pt x="564795" y="5151013"/>
                    <a:pt x="588233" y="5114155"/>
                    <a:pt x="514460" y="5115052"/>
                  </a:cubicBezTo>
                  <a:cubicBezTo>
                    <a:pt x="464560" y="5115590"/>
                    <a:pt x="434484" y="5115577"/>
                    <a:pt x="362927" y="5115373"/>
                  </a:cubicBezTo>
                  <a:cubicBezTo>
                    <a:pt x="359813" y="4862431"/>
                    <a:pt x="353393" y="4880879"/>
                    <a:pt x="360864" y="4880840"/>
                  </a:cubicBezTo>
                  <a:close/>
                  <a:moveTo>
                    <a:pt x="365105" y="5321221"/>
                  </a:moveTo>
                  <a:cubicBezTo>
                    <a:pt x="365105" y="5086996"/>
                    <a:pt x="340527" y="5127389"/>
                    <a:pt x="437649" y="5127389"/>
                  </a:cubicBezTo>
                  <a:cubicBezTo>
                    <a:pt x="510051" y="5127389"/>
                    <a:pt x="507181" y="5126749"/>
                    <a:pt x="566026" y="5126544"/>
                  </a:cubicBezTo>
                  <a:cubicBezTo>
                    <a:pt x="565769" y="5272436"/>
                    <a:pt x="567986" y="5293959"/>
                    <a:pt x="569665" y="5359718"/>
                  </a:cubicBezTo>
                  <a:cubicBezTo>
                    <a:pt x="328917" y="5359974"/>
                    <a:pt x="365105" y="5373310"/>
                    <a:pt x="365105" y="5321221"/>
                  </a:cubicBezTo>
                  <a:close/>
                  <a:moveTo>
                    <a:pt x="370603" y="5583463"/>
                  </a:moveTo>
                  <a:cubicBezTo>
                    <a:pt x="366643" y="5329804"/>
                    <a:pt x="341655" y="5371978"/>
                    <a:pt x="437649" y="5371978"/>
                  </a:cubicBezTo>
                  <a:cubicBezTo>
                    <a:pt x="514203" y="5371978"/>
                    <a:pt x="503657" y="5371709"/>
                    <a:pt x="569947" y="5371632"/>
                  </a:cubicBezTo>
                  <a:cubicBezTo>
                    <a:pt x="572305" y="5476222"/>
                    <a:pt x="570203" y="5489353"/>
                    <a:pt x="572061" y="5603602"/>
                  </a:cubicBezTo>
                  <a:cubicBezTo>
                    <a:pt x="338759" y="5603845"/>
                    <a:pt x="371026" y="5611007"/>
                    <a:pt x="370603" y="5583463"/>
                  </a:cubicBezTo>
                  <a:close/>
                  <a:moveTo>
                    <a:pt x="372820" y="5850202"/>
                  </a:moveTo>
                  <a:cubicBezTo>
                    <a:pt x="372435" y="5821057"/>
                    <a:pt x="371538" y="5676369"/>
                    <a:pt x="371000" y="5615567"/>
                  </a:cubicBezTo>
                  <a:cubicBezTo>
                    <a:pt x="441352" y="5616375"/>
                    <a:pt x="519060" y="5615555"/>
                    <a:pt x="572266" y="5615491"/>
                  </a:cubicBezTo>
                  <a:cubicBezTo>
                    <a:pt x="575444" y="5810680"/>
                    <a:pt x="575060" y="5791656"/>
                    <a:pt x="576393" y="5848396"/>
                  </a:cubicBezTo>
                  <a:cubicBezTo>
                    <a:pt x="504387" y="5848639"/>
                    <a:pt x="536001" y="5850215"/>
                    <a:pt x="372820" y="5850202"/>
                  </a:cubicBezTo>
                  <a:close/>
                  <a:moveTo>
                    <a:pt x="579045" y="5321003"/>
                  </a:moveTo>
                  <a:cubicBezTo>
                    <a:pt x="571754" y="5096028"/>
                    <a:pt x="575175" y="5126505"/>
                    <a:pt x="591360" y="5126505"/>
                  </a:cubicBezTo>
                  <a:cubicBezTo>
                    <a:pt x="809080" y="5126505"/>
                    <a:pt x="779427" y="5121535"/>
                    <a:pt x="779530" y="5146286"/>
                  </a:cubicBezTo>
                  <a:cubicBezTo>
                    <a:pt x="780593" y="5397677"/>
                    <a:pt x="795368" y="5358783"/>
                    <a:pt x="744981" y="5358783"/>
                  </a:cubicBezTo>
                  <a:cubicBezTo>
                    <a:pt x="552506" y="5358783"/>
                    <a:pt x="580737" y="5373528"/>
                    <a:pt x="579045" y="5321003"/>
                  </a:cubicBezTo>
                  <a:close/>
                  <a:moveTo>
                    <a:pt x="582236" y="5583514"/>
                  </a:moveTo>
                  <a:cubicBezTo>
                    <a:pt x="578481" y="5343396"/>
                    <a:pt x="578584" y="5371619"/>
                    <a:pt x="591360" y="5371619"/>
                  </a:cubicBezTo>
                  <a:cubicBezTo>
                    <a:pt x="816679" y="5371619"/>
                    <a:pt x="782080" y="5358142"/>
                    <a:pt x="782874" y="5408822"/>
                  </a:cubicBezTo>
                  <a:cubicBezTo>
                    <a:pt x="786449" y="5638294"/>
                    <a:pt x="802352" y="5604691"/>
                    <a:pt x="744969" y="5604691"/>
                  </a:cubicBezTo>
                  <a:cubicBezTo>
                    <a:pt x="555710" y="5604691"/>
                    <a:pt x="582646" y="5609290"/>
                    <a:pt x="582236" y="5583514"/>
                  </a:cubicBezTo>
                  <a:close/>
                  <a:moveTo>
                    <a:pt x="790102" y="5846166"/>
                  </a:moveTo>
                  <a:cubicBezTo>
                    <a:pt x="790089" y="5853071"/>
                    <a:pt x="807581" y="5848357"/>
                    <a:pt x="591347" y="5848357"/>
                  </a:cubicBezTo>
                  <a:cubicBezTo>
                    <a:pt x="584581" y="5848357"/>
                    <a:pt x="586965" y="5874517"/>
                    <a:pt x="582749" y="5615465"/>
                  </a:cubicBezTo>
                  <a:cubicBezTo>
                    <a:pt x="674040" y="5615414"/>
                    <a:pt x="653049" y="5616746"/>
                    <a:pt x="787769" y="5616541"/>
                  </a:cubicBezTo>
                  <a:cubicBezTo>
                    <a:pt x="787795" y="5618040"/>
                    <a:pt x="790153" y="5803480"/>
                    <a:pt x="790102" y="5846166"/>
                  </a:cubicBezTo>
                  <a:close/>
                  <a:moveTo>
                    <a:pt x="792139" y="5321144"/>
                  </a:moveTo>
                  <a:cubicBezTo>
                    <a:pt x="789294" y="5094964"/>
                    <a:pt x="779081" y="5127582"/>
                    <a:pt x="821882" y="5127005"/>
                  </a:cubicBezTo>
                  <a:cubicBezTo>
                    <a:pt x="1019919" y="5124327"/>
                    <a:pt x="993123" y="5123277"/>
                    <a:pt x="993700" y="5146426"/>
                  </a:cubicBezTo>
                  <a:cubicBezTo>
                    <a:pt x="999659" y="5394243"/>
                    <a:pt x="999518" y="5359807"/>
                    <a:pt x="975542" y="5359538"/>
                  </a:cubicBezTo>
                  <a:cubicBezTo>
                    <a:pt x="759718" y="5357207"/>
                    <a:pt x="792754" y="5371094"/>
                    <a:pt x="792139" y="5321144"/>
                  </a:cubicBezTo>
                  <a:close/>
                  <a:moveTo>
                    <a:pt x="797790" y="5583463"/>
                  </a:moveTo>
                  <a:cubicBezTo>
                    <a:pt x="793959" y="5338656"/>
                    <a:pt x="779517" y="5370697"/>
                    <a:pt x="821779" y="5370863"/>
                  </a:cubicBezTo>
                  <a:cubicBezTo>
                    <a:pt x="1029184" y="5371696"/>
                    <a:pt x="996327" y="5361691"/>
                    <a:pt x="997057" y="5408822"/>
                  </a:cubicBezTo>
                  <a:cubicBezTo>
                    <a:pt x="998416" y="5495297"/>
                    <a:pt x="999159" y="5500998"/>
                    <a:pt x="1000453" y="5583668"/>
                  </a:cubicBezTo>
                  <a:cubicBezTo>
                    <a:pt x="1000876" y="5611289"/>
                    <a:pt x="1019675" y="5604370"/>
                    <a:pt x="898654" y="5604460"/>
                  </a:cubicBezTo>
                  <a:cubicBezTo>
                    <a:pt x="779081" y="5604460"/>
                    <a:pt x="798239" y="5611622"/>
                    <a:pt x="797790" y="5583463"/>
                  </a:cubicBezTo>
                  <a:close/>
                  <a:moveTo>
                    <a:pt x="975439" y="5849382"/>
                  </a:moveTo>
                  <a:cubicBezTo>
                    <a:pt x="927397" y="5849766"/>
                    <a:pt x="919644" y="5849702"/>
                    <a:pt x="800584" y="5849664"/>
                  </a:cubicBezTo>
                  <a:cubicBezTo>
                    <a:pt x="800648" y="5805235"/>
                    <a:pt x="798303" y="5618091"/>
                    <a:pt x="798277" y="5616541"/>
                  </a:cubicBezTo>
                  <a:cubicBezTo>
                    <a:pt x="894412" y="5616349"/>
                    <a:pt x="781221" y="5616439"/>
                    <a:pt x="1000876" y="5616285"/>
                  </a:cubicBezTo>
                  <a:cubicBezTo>
                    <a:pt x="1003529" y="5892965"/>
                    <a:pt x="1014190" y="5849062"/>
                    <a:pt x="975439" y="5849382"/>
                  </a:cubicBezTo>
                  <a:close/>
                  <a:moveTo>
                    <a:pt x="1002427" y="5058709"/>
                  </a:moveTo>
                  <a:cubicBezTo>
                    <a:pt x="1001094" y="4973567"/>
                    <a:pt x="1001555" y="4975053"/>
                    <a:pt x="1000120" y="4883761"/>
                  </a:cubicBezTo>
                  <a:cubicBezTo>
                    <a:pt x="1000094" y="4881673"/>
                    <a:pt x="983051" y="4881711"/>
                    <a:pt x="1203296" y="4881673"/>
                  </a:cubicBezTo>
                  <a:cubicBezTo>
                    <a:pt x="1203308" y="4882621"/>
                    <a:pt x="1204026" y="4919222"/>
                    <a:pt x="1205794" y="5114412"/>
                  </a:cubicBezTo>
                  <a:cubicBezTo>
                    <a:pt x="963227" y="5114412"/>
                    <a:pt x="1003618" y="5134832"/>
                    <a:pt x="1002427" y="5058709"/>
                  </a:cubicBezTo>
                  <a:close/>
                  <a:moveTo>
                    <a:pt x="1052314" y="5127645"/>
                  </a:moveTo>
                  <a:cubicBezTo>
                    <a:pt x="1129189" y="5127645"/>
                    <a:pt x="1129432" y="5126300"/>
                    <a:pt x="1205884" y="5126300"/>
                  </a:cubicBezTo>
                  <a:cubicBezTo>
                    <a:pt x="1207025" y="5278316"/>
                    <a:pt x="1208268" y="5293946"/>
                    <a:pt x="1209639" y="5359128"/>
                  </a:cubicBezTo>
                  <a:cubicBezTo>
                    <a:pt x="1125806" y="5359128"/>
                    <a:pt x="1097088" y="5360409"/>
                    <a:pt x="1006937" y="5359820"/>
                  </a:cubicBezTo>
                  <a:cubicBezTo>
                    <a:pt x="1004682" y="5087470"/>
                    <a:pt x="987818" y="5127645"/>
                    <a:pt x="1052314" y="5127645"/>
                  </a:cubicBezTo>
                  <a:close/>
                  <a:moveTo>
                    <a:pt x="1010948" y="5583463"/>
                  </a:moveTo>
                  <a:cubicBezTo>
                    <a:pt x="1007040" y="5332943"/>
                    <a:pt x="993136" y="5371850"/>
                    <a:pt x="1052314" y="5371850"/>
                  </a:cubicBezTo>
                  <a:cubicBezTo>
                    <a:pt x="1241176" y="5371850"/>
                    <a:pt x="1209703" y="5355221"/>
                    <a:pt x="1210536" y="5408822"/>
                  </a:cubicBezTo>
                  <a:cubicBezTo>
                    <a:pt x="1213599" y="5602538"/>
                    <a:pt x="1213368" y="5588408"/>
                    <a:pt x="1213637" y="5604755"/>
                  </a:cubicBezTo>
                  <a:cubicBezTo>
                    <a:pt x="978425" y="5605075"/>
                    <a:pt x="1011384" y="5611135"/>
                    <a:pt x="1010948" y="5583463"/>
                  </a:cubicBezTo>
                  <a:close/>
                  <a:moveTo>
                    <a:pt x="1206012" y="5849279"/>
                  </a:moveTo>
                  <a:cubicBezTo>
                    <a:pt x="991035" y="5849279"/>
                    <a:pt x="1013447" y="5850215"/>
                    <a:pt x="1013396" y="5846154"/>
                  </a:cubicBezTo>
                  <a:cubicBezTo>
                    <a:pt x="1009654" y="5569178"/>
                    <a:pt x="1000120" y="5616298"/>
                    <a:pt x="1052327" y="5616259"/>
                  </a:cubicBezTo>
                  <a:cubicBezTo>
                    <a:pt x="1129407" y="5616259"/>
                    <a:pt x="1129112" y="5616669"/>
                    <a:pt x="1206012" y="5616669"/>
                  </a:cubicBezTo>
                  <a:cubicBezTo>
                    <a:pt x="1216597" y="5616669"/>
                    <a:pt x="1213534" y="5608304"/>
                    <a:pt x="1214970" y="5671257"/>
                  </a:cubicBezTo>
                  <a:cubicBezTo>
                    <a:pt x="1219685" y="5876567"/>
                    <a:pt x="1221095" y="5849279"/>
                    <a:pt x="1206012" y="5849279"/>
                  </a:cubicBezTo>
                  <a:close/>
                  <a:moveTo>
                    <a:pt x="1216546" y="5146234"/>
                  </a:moveTo>
                  <a:cubicBezTo>
                    <a:pt x="1216354" y="5115347"/>
                    <a:pt x="1187367" y="5129208"/>
                    <a:pt x="1418645" y="5126108"/>
                  </a:cubicBezTo>
                  <a:cubicBezTo>
                    <a:pt x="1420977" y="5268990"/>
                    <a:pt x="1420926" y="5272257"/>
                    <a:pt x="1422412" y="5321425"/>
                  </a:cubicBezTo>
                  <a:cubicBezTo>
                    <a:pt x="1424078" y="5376449"/>
                    <a:pt x="1456230" y="5359705"/>
                    <a:pt x="1220147" y="5359141"/>
                  </a:cubicBezTo>
                  <a:cubicBezTo>
                    <a:pt x="1219147" y="5311676"/>
                    <a:pt x="1217225" y="5255705"/>
                    <a:pt x="1216546" y="5146234"/>
                  </a:cubicBezTo>
                  <a:close/>
                  <a:moveTo>
                    <a:pt x="1220377" y="5371030"/>
                  </a:moveTo>
                  <a:cubicBezTo>
                    <a:pt x="1461933" y="5371632"/>
                    <a:pt x="1423707" y="5362293"/>
                    <a:pt x="1424424" y="5408784"/>
                  </a:cubicBezTo>
                  <a:cubicBezTo>
                    <a:pt x="1425783" y="5496425"/>
                    <a:pt x="1426551" y="5492863"/>
                    <a:pt x="1428025" y="5583655"/>
                  </a:cubicBezTo>
                  <a:cubicBezTo>
                    <a:pt x="1428448" y="5610648"/>
                    <a:pt x="1461125" y="5603768"/>
                    <a:pt x="1224132" y="5604716"/>
                  </a:cubicBezTo>
                  <a:cubicBezTo>
                    <a:pt x="1223543" y="5569806"/>
                    <a:pt x="1221005" y="5403404"/>
                    <a:pt x="1220377" y="5371030"/>
                  </a:cubicBezTo>
                  <a:close/>
                  <a:moveTo>
                    <a:pt x="1227977" y="5849241"/>
                  </a:moveTo>
                  <a:cubicBezTo>
                    <a:pt x="1227682" y="5748175"/>
                    <a:pt x="1225375" y="5673538"/>
                    <a:pt x="1224350" y="5616618"/>
                  </a:cubicBezTo>
                  <a:cubicBezTo>
                    <a:pt x="1294792" y="5616323"/>
                    <a:pt x="1318140" y="5613889"/>
                    <a:pt x="1428422" y="5615452"/>
                  </a:cubicBezTo>
                  <a:cubicBezTo>
                    <a:pt x="1429063" y="5697699"/>
                    <a:pt x="1426577" y="5654615"/>
                    <a:pt x="1430165" y="5846294"/>
                  </a:cubicBezTo>
                  <a:cubicBezTo>
                    <a:pt x="1430217" y="5849164"/>
                    <a:pt x="1447990" y="5848754"/>
                    <a:pt x="1227977" y="5849241"/>
                  </a:cubicBezTo>
                  <a:close/>
                  <a:moveTo>
                    <a:pt x="1432920" y="5321041"/>
                  </a:moveTo>
                  <a:cubicBezTo>
                    <a:pt x="1431267" y="5266453"/>
                    <a:pt x="1431370" y="5262751"/>
                    <a:pt x="1429140" y="5125967"/>
                  </a:cubicBezTo>
                  <a:cubicBezTo>
                    <a:pt x="1569883" y="5123764"/>
                    <a:pt x="1571203" y="5126710"/>
                    <a:pt x="1632405" y="5127543"/>
                  </a:cubicBezTo>
                  <a:cubicBezTo>
                    <a:pt x="1633520" y="5189997"/>
                    <a:pt x="1636403" y="5358654"/>
                    <a:pt x="1636416" y="5359603"/>
                  </a:cubicBezTo>
                  <a:cubicBezTo>
                    <a:pt x="1399474" y="5360640"/>
                    <a:pt x="1434548" y="5374809"/>
                    <a:pt x="1432920" y="5321041"/>
                  </a:cubicBezTo>
                  <a:close/>
                  <a:moveTo>
                    <a:pt x="1434266" y="5372401"/>
                  </a:moveTo>
                  <a:cubicBezTo>
                    <a:pt x="1519765" y="5372439"/>
                    <a:pt x="1543574" y="5372580"/>
                    <a:pt x="1590297" y="5371952"/>
                  </a:cubicBezTo>
                  <a:cubicBezTo>
                    <a:pt x="1648808" y="5371158"/>
                    <a:pt x="1636442" y="5331444"/>
                    <a:pt x="1640401" y="5583694"/>
                  </a:cubicBezTo>
                  <a:cubicBezTo>
                    <a:pt x="1640824" y="5610392"/>
                    <a:pt x="1673233" y="5607163"/>
                    <a:pt x="1438802" y="5603717"/>
                  </a:cubicBezTo>
                  <a:cubicBezTo>
                    <a:pt x="1438572" y="5583617"/>
                    <a:pt x="1434292" y="5373413"/>
                    <a:pt x="1434266" y="5372401"/>
                  </a:cubicBezTo>
                  <a:close/>
                  <a:moveTo>
                    <a:pt x="1440712" y="5848267"/>
                  </a:moveTo>
                  <a:cubicBezTo>
                    <a:pt x="1436983" y="5666466"/>
                    <a:pt x="1439558" y="5696508"/>
                    <a:pt x="1438918" y="5615618"/>
                  </a:cubicBezTo>
                  <a:cubicBezTo>
                    <a:pt x="1497852" y="5616490"/>
                    <a:pt x="1505284" y="5615862"/>
                    <a:pt x="1590207" y="5616439"/>
                  </a:cubicBezTo>
                  <a:cubicBezTo>
                    <a:pt x="1661879" y="5616925"/>
                    <a:pt x="1635122" y="5576750"/>
                    <a:pt x="1644643" y="5846640"/>
                  </a:cubicBezTo>
                  <a:cubicBezTo>
                    <a:pt x="1644874" y="5853277"/>
                    <a:pt x="1651255" y="5846871"/>
                    <a:pt x="1440712" y="5848267"/>
                  </a:cubicBezTo>
                  <a:close/>
                  <a:moveTo>
                    <a:pt x="1646219" y="5321144"/>
                  </a:moveTo>
                  <a:cubicBezTo>
                    <a:pt x="1642247" y="5096438"/>
                    <a:pt x="1634738" y="5127761"/>
                    <a:pt x="1667081" y="5127761"/>
                  </a:cubicBezTo>
                  <a:cubicBezTo>
                    <a:pt x="1874306" y="5127761"/>
                    <a:pt x="1846499" y="5117589"/>
                    <a:pt x="1847409" y="5146503"/>
                  </a:cubicBezTo>
                  <a:cubicBezTo>
                    <a:pt x="1854892" y="5393692"/>
                    <a:pt x="1855712" y="5358795"/>
                    <a:pt x="1820793" y="5358795"/>
                  </a:cubicBezTo>
                  <a:cubicBezTo>
                    <a:pt x="1615554" y="5358783"/>
                    <a:pt x="1647168" y="5371427"/>
                    <a:pt x="1646219" y="5321144"/>
                  </a:cubicBezTo>
                  <a:close/>
                  <a:moveTo>
                    <a:pt x="1650897" y="5583488"/>
                  </a:moveTo>
                  <a:cubicBezTo>
                    <a:pt x="1647065" y="5338759"/>
                    <a:pt x="1638825" y="5371427"/>
                    <a:pt x="1667094" y="5371427"/>
                  </a:cubicBezTo>
                  <a:cubicBezTo>
                    <a:pt x="1884443" y="5371427"/>
                    <a:pt x="1850804" y="5358783"/>
                    <a:pt x="1851586" y="5408784"/>
                  </a:cubicBezTo>
                  <a:cubicBezTo>
                    <a:pt x="1855187" y="5638960"/>
                    <a:pt x="1863799" y="5603461"/>
                    <a:pt x="1820793" y="5603461"/>
                  </a:cubicBezTo>
                  <a:cubicBezTo>
                    <a:pt x="1624294" y="5603474"/>
                    <a:pt x="1651371" y="5613850"/>
                    <a:pt x="1650897" y="5583488"/>
                  </a:cubicBezTo>
                  <a:close/>
                  <a:moveTo>
                    <a:pt x="1655254" y="5849561"/>
                  </a:moveTo>
                  <a:cubicBezTo>
                    <a:pt x="1651819" y="5746753"/>
                    <a:pt x="1652383" y="5693356"/>
                    <a:pt x="1651371" y="5616669"/>
                  </a:cubicBezTo>
                  <a:cubicBezTo>
                    <a:pt x="1754259" y="5616772"/>
                    <a:pt x="1714085" y="5615516"/>
                    <a:pt x="1854636" y="5615337"/>
                  </a:cubicBezTo>
                  <a:lnTo>
                    <a:pt x="1858378" y="5849613"/>
                  </a:lnTo>
                  <a:cubicBezTo>
                    <a:pt x="1825688" y="5849792"/>
                    <a:pt x="1656266" y="5849574"/>
                    <a:pt x="1655254" y="5849561"/>
                  </a:cubicBezTo>
                  <a:close/>
                  <a:moveTo>
                    <a:pt x="1861018" y="5321759"/>
                  </a:moveTo>
                  <a:cubicBezTo>
                    <a:pt x="1859121" y="5092620"/>
                    <a:pt x="1844102" y="5126659"/>
                    <a:pt x="1897667" y="5126505"/>
                  </a:cubicBezTo>
                  <a:cubicBezTo>
                    <a:pt x="2087951" y="5125993"/>
                    <a:pt x="2060182" y="5120881"/>
                    <a:pt x="2060951" y="5146490"/>
                  </a:cubicBezTo>
                  <a:cubicBezTo>
                    <a:pt x="2068345" y="5390810"/>
                    <a:pt x="2063770" y="5360192"/>
                    <a:pt x="2051481" y="5360000"/>
                  </a:cubicBezTo>
                  <a:cubicBezTo>
                    <a:pt x="1828507" y="5356105"/>
                    <a:pt x="1861453" y="5372913"/>
                    <a:pt x="1861018" y="5321759"/>
                  </a:cubicBezTo>
                  <a:close/>
                  <a:moveTo>
                    <a:pt x="1864631" y="5583488"/>
                  </a:moveTo>
                  <a:cubicBezTo>
                    <a:pt x="1860684" y="5331328"/>
                    <a:pt x="1851394" y="5370659"/>
                    <a:pt x="1897629" y="5370966"/>
                  </a:cubicBezTo>
                  <a:cubicBezTo>
                    <a:pt x="2091975" y="5372541"/>
                    <a:pt x="2063181" y="5360140"/>
                    <a:pt x="2063950" y="5408822"/>
                  </a:cubicBezTo>
                  <a:cubicBezTo>
                    <a:pt x="2067423" y="5630748"/>
                    <a:pt x="2078033" y="5603717"/>
                    <a:pt x="2051481" y="5603499"/>
                  </a:cubicBezTo>
                  <a:cubicBezTo>
                    <a:pt x="1836324" y="5601757"/>
                    <a:pt x="1865093" y="5612454"/>
                    <a:pt x="1864631" y="5583488"/>
                  </a:cubicBezTo>
                  <a:close/>
                  <a:moveTo>
                    <a:pt x="2071818" y="5846166"/>
                  </a:moveTo>
                  <a:cubicBezTo>
                    <a:pt x="2071805" y="5853225"/>
                    <a:pt x="2090963" y="5847499"/>
                    <a:pt x="1897629" y="5849318"/>
                  </a:cubicBezTo>
                  <a:cubicBezTo>
                    <a:pt x="1857263" y="5849702"/>
                    <a:pt x="1869437" y="5884971"/>
                    <a:pt x="1865144" y="5615324"/>
                  </a:cubicBezTo>
                  <a:cubicBezTo>
                    <a:pt x="1951066" y="5615157"/>
                    <a:pt x="1949105" y="5614734"/>
                    <a:pt x="2068845" y="5615542"/>
                  </a:cubicBezTo>
                  <a:cubicBezTo>
                    <a:pt x="2071164" y="5758616"/>
                    <a:pt x="2071959" y="5776922"/>
                    <a:pt x="2071818" y="5846166"/>
                  </a:cubicBezTo>
                  <a:close/>
                  <a:moveTo>
                    <a:pt x="2128279" y="5127210"/>
                  </a:moveTo>
                  <a:cubicBezTo>
                    <a:pt x="2206025" y="5127210"/>
                    <a:pt x="2203308" y="5126159"/>
                    <a:pt x="2272917" y="5126057"/>
                  </a:cubicBezTo>
                  <a:cubicBezTo>
                    <a:pt x="2274993" y="5258907"/>
                    <a:pt x="2274981" y="5268080"/>
                    <a:pt x="2276698" y="5321707"/>
                  </a:cubicBezTo>
                  <a:cubicBezTo>
                    <a:pt x="2278133" y="5367481"/>
                    <a:pt x="2318320" y="5363484"/>
                    <a:pt x="2073932" y="5360345"/>
                  </a:cubicBezTo>
                  <a:cubicBezTo>
                    <a:pt x="2072728" y="5083742"/>
                    <a:pt x="2052762" y="5127210"/>
                    <a:pt x="2128279" y="5127210"/>
                  </a:cubicBezTo>
                  <a:close/>
                  <a:moveTo>
                    <a:pt x="2078815" y="5583463"/>
                  </a:moveTo>
                  <a:cubicBezTo>
                    <a:pt x="2074919" y="5333775"/>
                    <a:pt x="2055748" y="5372541"/>
                    <a:pt x="2128279" y="5372541"/>
                  </a:cubicBezTo>
                  <a:cubicBezTo>
                    <a:pt x="2204052" y="5372541"/>
                    <a:pt x="2204090" y="5371747"/>
                    <a:pt x="2278082" y="5371722"/>
                  </a:cubicBezTo>
                  <a:cubicBezTo>
                    <a:pt x="2279120" y="5417893"/>
                    <a:pt x="2279632" y="5472775"/>
                    <a:pt x="2281657" y="5603999"/>
                  </a:cubicBezTo>
                  <a:cubicBezTo>
                    <a:pt x="2046906" y="5603986"/>
                    <a:pt x="2079238" y="5610789"/>
                    <a:pt x="2078815" y="5583463"/>
                  </a:cubicBezTo>
                  <a:close/>
                  <a:moveTo>
                    <a:pt x="2282016" y="5848062"/>
                  </a:moveTo>
                  <a:cubicBezTo>
                    <a:pt x="2183792" y="5848062"/>
                    <a:pt x="2082313" y="5854340"/>
                    <a:pt x="2082326" y="5846205"/>
                  </a:cubicBezTo>
                  <a:cubicBezTo>
                    <a:pt x="2082890" y="5575059"/>
                    <a:pt x="2059144" y="5615734"/>
                    <a:pt x="2128279" y="5615734"/>
                  </a:cubicBezTo>
                  <a:cubicBezTo>
                    <a:pt x="2194838" y="5615734"/>
                    <a:pt x="2209357" y="5615888"/>
                    <a:pt x="2281849" y="5615888"/>
                  </a:cubicBezTo>
                  <a:cubicBezTo>
                    <a:pt x="2285617" y="5867702"/>
                    <a:pt x="2286078" y="5848062"/>
                    <a:pt x="2282016" y="5848062"/>
                  </a:cubicBezTo>
                  <a:close/>
                  <a:moveTo>
                    <a:pt x="2283413" y="5126044"/>
                  </a:moveTo>
                  <a:cubicBezTo>
                    <a:pt x="2358903" y="5126070"/>
                    <a:pt x="2359160" y="5127696"/>
                    <a:pt x="2435753" y="5127696"/>
                  </a:cubicBezTo>
                  <a:cubicBezTo>
                    <a:pt x="2506310" y="5127696"/>
                    <a:pt x="2481744" y="5094260"/>
                    <a:pt x="2490650" y="5321464"/>
                  </a:cubicBezTo>
                  <a:cubicBezTo>
                    <a:pt x="2492508" y="5368814"/>
                    <a:pt x="2530657" y="5359577"/>
                    <a:pt x="2288333" y="5359807"/>
                  </a:cubicBezTo>
                  <a:cubicBezTo>
                    <a:pt x="2286052" y="5268670"/>
                    <a:pt x="2287052" y="5359090"/>
                    <a:pt x="2283413" y="5126044"/>
                  </a:cubicBezTo>
                  <a:close/>
                  <a:moveTo>
                    <a:pt x="2291845" y="5583488"/>
                  </a:moveTo>
                  <a:cubicBezTo>
                    <a:pt x="2290499" y="5497257"/>
                    <a:pt x="2290653" y="5495810"/>
                    <a:pt x="2289294" y="5408592"/>
                  </a:cubicBezTo>
                  <a:cubicBezTo>
                    <a:pt x="2288577" y="5363177"/>
                    <a:pt x="2248365" y="5369364"/>
                    <a:pt x="2492278" y="5370659"/>
                  </a:cubicBezTo>
                  <a:cubicBezTo>
                    <a:pt x="2493534" y="5420967"/>
                    <a:pt x="2493687" y="5469355"/>
                    <a:pt x="2495648" y="5604191"/>
                  </a:cubicBezTo>
                  <a:cubicBezTo>
                    <a:pt x="2257937" y="5608381"/>
                    <a:pt x="2292229" y="5607368"/>
                    <a:pt x="2291845" y="5583488"/>
                  </a:cubicBezTo>
                  <a:close/>
                  <a:moveTo>
                    <a:pt x="2295215" y="5848062"/>
                  </a:moveTo>
                  <a:cubicBezTo>
                    <a:pt x="2295215" y="5806093"/>
                    <a:pt x="2292985" y="5658036"/>
                    <a:pt x="2292344" y="5615888"/>
                  </a:cubicBezTo>
                  <a:cubicBezTo>
                    <a:pt x="2354444" y="5615939"/>
                    <a:pt x="2429845" y="5617233"/>
                    <a:pt x="2495802" y="5616093"/>
                  </a:cubicBezTo>
                  <a:cubicBezTo>
                    <a:pt x="2496878" y="5694240"/>
                    <a:pt x="2496635" y="5726972"/>
                    <a:pt x="2499108" y="5846320"/>
                  </a:cubicBezTo>
                  <a:cubicBezTo>
                    <a:pt x="2499223" y="5851163"/>
                    <a:pt x="2515459" y="5848383"/>
                    <a:pt x="2295215" y="5848062"/>
                  </a:cubicBezTo>
                  <a:close/>
                  <a:moveTo>
                    <a:pt x="2501120" y="5320952"/>
                  </a:moveTo>
                  <a:cubicBezTo>
                    <a:pt x="2492329" y="5097194"/>
                    <a:pt x="2496699" y="5127543"/>
                    <a:pt x="2512589" y="5127415"/>
                  </a:cubicBezTo>
                  <a:cubicBezTo>
                    <a:pt x="2731552" y="5125941"/>
                    <a:pt x="2701976" y="5119472"/>
                    <a:pt x="2702168" y="5146311"/>
                  </a:cubicBezTo>
                  <a:cubicBezTo>
                    <a:pt x="2702604" y="5206459"/>
                    <a:pt x="2702975" y="5221269"/>
                    <a:pt x="2705192" y="5360602"/>
                  </a:cubicBezTo>
                  <a:cubicBezTo>
                    <a:pt x="2467340" y="5358219"/>
                    <a:pt x="2503106" y="5371530"/>
                    <a:pt x="2501120" y="5320952"/>
                  </a:cubicBezTo>
                  <a:close/>
                  <a:moveTo>
                    <a:pt x="2505823" y="5583463"/>
                  </a:moveTo>
                  <a:cubicBezTo>
                    <a:pt x="2502081" y="5344473"/>
                    <a:pt x="2499556" y="5370697"/>
                    <a:pt x="2512525" y="5370786"/>
                  </a:cubicBezTo>
                  <a:cubicBezTo>
                    <a:pt x="2741893" y="5372324"/>
                    <a:pt x="2705218" y="5362433"/>
                    <a:pt x="2705961" y="5408797"/>
                  </a:cubicBezTo>
                  <a:cubicBezTo>
                    <a:pt x="2707320" y="5495476"/>
                    <a:pt x="2706307" y="5493824"/>
                    <a:pt x="2707717" y="5583694"/>
                  </a:cubicBezTo>
                  <a:cubicBezTo>
                    <a:pt x="2708127" y="5609598"/>
                    <a:pt x="2729873" y="5603115"/>
                    <a:pt x="2589361" y="5603089"/>
                  </a:cubicBezTo>
                  <a:cubicBezTo>
                    <a:pt x="2490253" y="5603089"/>
                    <a:pt x="2506258" y="5611096"/>
                    <a:pt x="2505823" y="5583463"/>
                  </a:cubicBezTo>
                  <a:close/>
                  <a:moveTo>
                    <a:pt x="2509629" y="5846038"/>
                  </a:moveTo>
                  <a:cubicBezTo>
                    <a:pt x="2504259" y="5587972"/>
                    <a:pt x="2505208" y="5615926"/>
                    <a:pt x="2512640" y="5615785"/>
                  </a:cubicBezTo>
                  <a:cubicBezTo>
                    <a:pt x="2565872" y="5614709"/>
                    <a:pt x="2575188" y="5614978"/>
                    <a:pt x="2708216" y="5615004"/>
                  </a:cubicBezTo>
                  <a:cubicBezTo>
                    <a:pt x="2708242" y="5616451"/>
                    <a:pt x="2711049" y="5786787"/>
                    <a:pt x="2712381" y="5848434"/>
                  </a:cubicBezTo>
                  <a:cubicBezTo>
                    <a:pt x="2517792" y="5849202"/>
                    <a:pt x="2509770" y="5852239"/>
                    <a:pt x="2509629" y="5846038"/>
                  </a:cubicBezTo>
                  <a:close/>
                  <a:moveTo>
                    <a:pt x="2711664" y="5058683"/>
                  </a:moveTo>
                  <a:cubicBezTo>
                    <a:pt x="2708345" y="4846340"/>
                    <a:pt x="2694108" y="4881660"/>
                    <a:pt x="2743047" y="4881660"/>
                  </a:cubicBezTo>
                  <a:cubicBezTo>
                    <a:pt x="2744008" y="4881660"/>
                    <a:pt x="2911020" y="4881737"/>
                    <a:pt x="2911059" y="4883992"/>
                  </a:cubicBezTo>
                  <a:cubicBezTo>
                    <a:pt x="2915198" y="5148105"/>
                    <a:pt x="2924014" y="5113374"/>
                    <a:pt x="2896809" y="5113374"/>
                  </a:cubicBezTo>
                  <a:cubicBezTo>
                    <a:pt x="2674604" y="5113374"/>
                    <a:pt x="2712817" y="5132245"/>
                    <a:pt x="2711664" y="5058683"/>
                  </a:cubicBezTo>
                  <a:close/>
                  <a:moveTo>
                    <a:pt x="2712509" y="5126556"/>
                  </a:moveTo>
                  <a:cubicBezTo>
                    <a:pt x="2855648" y="5126134"/>
                    <a:pt x="2830160" y="5125045"/>
                    <a:pt x="2915531" y="5125301"/>
                  </a:cubicBezTo>
                  <a:cubicBezTo>
                    <a:pt x="2915864" y="5162863"/>
                    <a:pt x="2916031" y="5160788"/>
                    <a:pt x="2917504" y="5359961"/>
                  </a:cubicBezTo>
                  <a:cubicBezTo>
                    <a:pt x="2818999" y="5359936"/>
                    <a:pt x="2783630" y="5361165"/>
                    <a:pt x="2715687" y="5360691"/>
                  </a:cubicBezTo>
                  <a:cubicBezTo>
                    <a:pt x="2712433" y="5155804"/>
                    <a:pt x="2713201" y="5207279"/>
                    <a:pt x="2712509" y="5126556"/>
                  </a:cubicBezTo>
                  <a:close/>
                  <a:moveTo>
                    <a:pt x="2718212" y="5583488"/>
                  </a:moveTo>
                  <a:cubicBezTo>
                    <a:pt x="2714368" y="5338067"/>
                    <a:pt x="2709626" y="5372670"/>
                    <a:pt x="2743047" y="5372670"/>
                  </a:cubicBezTo>
                  <a:cubicBezTo>
                    <a:pt x="2949426" y="5372670"/>
                    <a:pt x="2917351" y="5360614"/>
                    <a:pt x="2918094" y="5408822"/>
                  </a:cubicBezTo>
                  <a:cubicBezTo>
                    <a:pt x="2921631" y="5635014"/>
                    <a:pt x="2933779" y="5604255"/>
                    <a:pt x="2896796" y="5604255"/>
                  </a:cubicBezTo>
                  <a:cubicBezTo>
                    <a:pt x="2689802" y="5604255"/>
                    <a:pt x="2718609" y="5607663"/>
                    <a:pt x="2718212" y="5583488"/>
                  </a:cubicBezTo>
                  <a:close/>
                  <a:moveTo>
                    <a:pt x="2896796" y="5849664"/>
                  </a:moveTo>
                  <a:cubicBezTo>
                    <a:pt x="2702681" y="5849664"/>
                    <a:pt x="2722902" y="5848600"/>
                    <a:pt x="2722838" y="5845398"/>
                  </a:cubicBezTo>
                  <a:cubicBezTo>
                    <a:pt x="2716649" y="5578172"/>
                    <a:pt x="2711330" y="5615004"/>
                    <a:pt x="2743047" y="5615004"/>
                  </a:cubicBezTo>
                  <a:cubicBezTo>
                    <a:pt x="2819819" y="5615004"/>
                    <a:pt x="2819857" y="5616144"/>
                    <a:pt x="2896796" y="5616144"/>
                  </a:cubicBezTo>
                  <a:cubicBezTo>
                    <a:pt x="2929384" y="5616144"/>
                    <a:pt x="2922912" y="5605306"/>
                    <a:pt x="2923245" y="5671142"/>
                  </a:cubicBezTo>
                  <a:cubicBezTo>
                    <a:pt x="2924130" y="5884100"/>
                    <a:pt x="2939341" y="5849664"/>
                    <a:pt x="2896796" y="5849664"/>
                  </a:cubicBezTo>
                  <a:close/>
                  <a:moveTo>
                    <a:pt x="2925193" y="5058683"/>
                  </a:moveTo>
                  <a:cubicBezTo>
                    <a:pt x="2923822" y="4971145"/>
                    <a:pt x="2922912" y="4971005"/>
                    <a:pt x="2921541" y="4883787"/>
                  </a:cubicBezTo>
                  <a:cubicBezTo>
                    <a:pt x="2921516" y="4882570"/>
                    <a:pt x="3016741" y="4880213"/>
                    <a:pt x="3123678" y="4881647"/>
                  </a:cubicBezTo>
                  <a:cubicBezTo>
                    <a:pt x="3123691" y="4882698"/>
                    <a:pt x="3126934" y="5083716"/>
                    <a:pt x="3127574" y="5114386"/>
                  </a:cubicBezTo>
                  <a:cubicBezTo>
                    <a:pt x="2884135" y="5114476"/>
                    <a:pt x="2926308" y="5127991"/>
                    <a:pt x="2925193" y="5058683"/>
                  </a:cubicBezTo>
                  <a:close/>
                  <a:moveTo>
                    <a:pt x="2973607" y="5125788"/>
                  </a:moveTo>
                  <a:cubicBezTo>
                    <a:pt x="3018829" y="5126390"/>
                    <a:pt x="3029683" y="5126313"/>
                    <a:pt x="3127830" y="5126275"/>
                  </a:cubicBezTo>
                  <a:cubicBezTo>
                    <a:pt x="3133623" y="5384943"/>
                    <a:pt x="3133354" y="5359615"/>
                    <a:pt x="3127382" y="5359667"/>
                  </a:cubicBezTo>
                  <a:cubicBezTo>
                    <a:pt x="3069768" y="5360128"/>
                    <a:pt x="3066359" y="5360012"/>
                    <a:pt x="2928013" y="5359961"/>
                  </a:cubicBezTo>
                  <a:cubicBezTo>
                    <a:pt x="2926090" y="5084703"/>
                    <a:pt x="2911520" y="5124942"/>
                    <a:pt x="2973607" y="5125788"/>
                  </a:cubicBezTo>
                  <a:close/>
                  <a:moveTo>
                    <a:pt x="2932856" y="5583463"/>
                  </a:moveTo>
                  <a:cubicBezTo>
                    <a:pt x="2931472" y="5494810"/>
                    <a:pt x="2929948" y="5495336"/>
                    <a:pt x="2928589" y="5408617"/>
                  </a:cubicBezTo>
                  <a:cubicBezTo>
                    <a:pt x="2927769" y="5356182"/>
                    <a:pt x="2894336" y="5373400"/>
                    <a:pt x="3132085" y="5371555"/>
                  </a:cubicBezTo>
                  <a:cubicBezTo>
                    <a:pt x="3134084" y="5504098"/>
                    <a:pt x="3133559" y="5525570"/>
                    <a:pt x="3135058" y="5605434"/>
                  </a:cubicBezTo>
                  <a:cubicBezTo>
                    <a:pt x="2900474" y="5605536"/>
                    <a:pt x="2933279" y="5610955"/>
                    <a:pt x="2932856" y="5583463"/>
                  </a:cubicBezTo>
                  <a:close/>
                  <a:moveTo>
                    <a:pt x="3127459" y="5849331"/>
                  </a:moveTo>
                  <a:cubicBezTo>
                    <a:pt x="2919068" y="5848204"/>
                    <a:pt x="2936470" y="5852341"/>
                    <a:pt x="2936329" y="5846077"/>
                  </a:cubicBezTo>
                  <a:cubicBezTo>
                    <a:pt x="2930037" y="5571279"/>
                    <a:pt x="2923873" y="5615977"/>
                    <a:pt x="2973620" y="5616772"/>
                  </a:cubicBezTo>
                  <a:cubicBezTo>
                    <a:pt x="3017945" y="5617489"/>
                    <a:pt x="3029991" y="5617374"/>
                    <a:pt x="3135314" y="5617323"/>
                  </a:cubicBezTo>
                  <a:cubicBezTo>
                    <a:pt x="3140825" y="5876426"/>
                    <a:pt x="3146002" y="5849420"/>
                    <a:pt x="3127459" y="5849331"/>
                  </a:cubicBezTo>
                  <a:close/>
                  <a:moveTo>
                    <a:pt x="3138338" y="5126262"/>
                  </a:moveTo>
                  <a:cubicBezTo>
                    <a:pt x="3372410" y="5126159"/>
                    <a:pt x="3341463" y="5118076"/>
                    <a:pt x="3342142" y="5146439"/>
                  </a:cubicBezTo>
                  <a:cubicBezTo>
                    <a:pt x="3343872" y="5221666"/>
                    <a:pt x="3343667" y="5231658"/>
                    <a:pt x="3345358" y="5320068"/>
                  </a:cubicBezTo>
                  <a:cubicBezTo>
                    <a:pt x="3346384" y="5372887"/>
                    <a:pt x="3382060" y="5357822"/>
                    <a:pt x="3142401" y="5359538"/>
                  </a:cubicBezTo>
                  <a:cubicBezTo>
                    <a:pt x="3139569" y="5171972"/>
                    <a:pt x="3140248" y="5212544"/>
                    <a:pt x="3138338" y="5126262"/>
                  </a:cubicBezTo>
                  <a:close/>
                  <a:moveTo>
                    <a:pt x="3143144" y="5408617"/>
                  </a:moveTo>
                  <a:cubicBezTo>
                    <a:pt x="3142401" y="5359730"/>
                    <a:pt x="3106020" y="5371068"/>
                    <a:pt x="3346294" y="5370928"/>
                  </a:cubicBezTo>
                  <a:cubicBezTo>
                    <a:pt x="3346486" y="5381907"/>
                    <a:pt x="3349651" y="5576276"/>
                    <a:pt x="3349766" y="5583681"/>
                  </a:cubicBezTo>
                  <a:cubicBezTo>
                    <a:pt x="3350151" y="5607996"/>
                    <a:pt x="3383431" y="5605306"/>
                    <a:pt x="3145566" y="5605434"/>
                  </a:cubicBezTo>
                  <a:cubicBezTo>
                    <a:pt x="3144131" y="5531732"/>
                    <a:pt x="3144400" y="5489122"/>
                    <a:pt x="3143144" y="5408617"/>
                  </a:cubicBezTo>
                  <a:close/>
                  <a:moveTo>
                    <a:pt x="3150551" y="5849446"/>
                  </a:moveTo>
                  <a:cubicBezTo>
                    <a:pt x="3148744" y="5672115"/>
                    <a:pt x="3147578" y="5699108"/>
                    <a:pt x="3145797" y="5617310"/>
                  </a:cubicBezTo>
                  <a:cubicBezTo>
                    <a:pt x="3273481" y="5617246"/>
                    <a:pt x="3297714" y="5615093"/>
                    <a:pt x="3350215" y="5614965"/>
                  </a:cubicBezTo>
                  <a:cubicBezTo>
                    <a:pt x="3351266" y="5695854"/>
                    <a:pt x="3349203" y="5555509"/>
                    <a:pt x="3353073" y="5847768"/>
                  </a:cubicBezTo>
                  <a:cubicBezTo>
                    <a:pt x="3353073" y="5848690"/>
                    <a:pt x="3204923" y="5849702"/>
                    <a:pt x="3150551" y="5849446"/>
                  </a:cubicBezTo>
                  <a:close/>
                  <a:moveTo>
                    <a:pt x="3358083" y="5126172"/>
                  </a:moveTo>
                  <a:cubicBezTo>
                    <a:pt x="3584812" y="5126172"/>
                    <a:pt x="3554749" y="5116115"/>
                    <a:pt x="3555120" y="5146337"/>
                  </a:cubicBezTo>
                  <a:cubicBezTo>
                    <a:pt x="3558273" y="5398599"/>
                    <a:pt x="3574688" y="5360076"/>
                    <a:pt x="3511820" y="5360076"/>
                  </a:cubicBezTo>
                  <a:cubicBezTo>
                    <a:pt x="3437739" y="5360076"/>
                    <a:pt x="3435202" y="5359013"/>
                    <a:pt x="3358083" y="5359013"/>
                  </a:cubicBezTo>
                  <a:cubicBezTo>
                    <a:pt x="3356276" y="5359013"/>
                    <a:pt x="3348408" y="5126185"/>
                    <a:pt x="3358083" y="5126172"/>
                  </a:cubicBezTo>
                  <a:close/>
                  <a:moveTo>
                    <a:pt x="3360249" y="5583463"/>
                  </a:moveTo>
                  <a:cubicBezTo>
                    <a:pt x="3355892" y="5316301"/>
                    <a:pt x="3357071" y="5386967"/>
                    <a:pt x="3356789" y="5370915"/>
                  </a:cubicBezTo>
                  <a:cubicBezTo>
                    <a:pt x="3441993" y="5370915"/>
                    <a:pt x="3431729" y="5372285"/>
                    <a:pt x="3559618" y="5371914"/>
                  </a:cubicBezTo>
                  <a:cubicBezTo>
                    <a:pt x="3559644" y="5372913"/>
                    <a:pt x="3563501" y="5581797"/>
                    <a:pt x="3563822" y="5605203"/>
                  </a:cubicBezTo>
                  <a:cubicBezTo>
                    <a:pt x="3501889" y="5606036"/>
                    <a:pt x="3463112" y="5605190"/>
                    <a:pt x="3435073" y="5604268"/>
                  </a:cubicBezTo>
                  <a:cubicBezTo>
                    <a:pt x="3346998" y="5601514"/>
                    <a:pt x="3360672" y="5610648"/>
                    <a:pt x="3360249" y="5583463"/>
                  </a:cubicBezTo>
                  <a:close/>
                  <a:moveTo>
                    <a:pt x="3363594" y="5848216"/>
                  </a:moveTo>
                  <a:cubicBezTo>
                    <a:pt x="3360749" y="5652860"/>
                    <a:pt x="3361505" y="5674882"/>
                    <a:pt x="3360710" y="5614965"/>
                  </a:cubicBezTo>
                  <a:cubicBezTo>
                    <a:pt x="3434779" y="5615029"/>
                    <a:pt x="3435253" y="5617412"/>
                    <a:pt x="3511820" y="5617412"/>
                  </a:cubicBezTo>
                  <a:cubicBezTo>
                    <a:pt x="3581224" y="5617412"/>
                    <a:pt x="3562604" y="5573137"/>
                    <a:pt x="3566769" y="5848742"/>
                  </a:cubicBezTo>
                  <a:cubicBezTo>
                    <a:pt x="3425347" y="5848780"/>
                    <a:pt x="3439315" y="5848242"/>
                    <a:pt x="3363594" y="5848216"/>
                  </a:cubicBezTo>
                  <a:close/>
                  <a:moveTo>
                    <a:pt x="3568832" y="5321041"/>
                  </a:moveTo>
                  <a:cubicBezTo>
                    <a:pt x="3562182" y="5093914"/>
                    <a:pt x="3559657" y="5125455"/>
                    <a:pt x="3588656" y="5125839"/>
                  </a:cubicBezTo>
                  <a:cubicBezTo>
                    <a:pt x="3647181" y="5126710"/>
                    <a:pt x="3665172" y="5126121"/>
                    <a:pt x="3742611" y="5126646"/>
                  </a:cubicBezTo>
                  <a:cubicBezTo>
                    <a:pt x="3779927" y="5126902"/>
                    <a:pt x="3769637" y="5090724"/>
                    <a:pt x="3772315" y="5360102"/>
                  </a:cubicBezTo>
                  <a:cubicBezTo>
                    <a:pt x="3535296" y="5359192"/>
                    <a:pt x="3570357" y="5373579"/>
                    <a:pt x="3568832" y="5321041"/>
                  </a:cubicBezTo>
                  <a:close/>
                  <a:moveTo>
                    <a:pt x="3574009" y="5583463"/>
                  </a:moveTo>
                  <a:cubicBezTo>
                    <a:pt x="3570191" y="5339656"/>
                    <a:pt x="3562399" y="5371939"/>
                    <a:pt x="3588746" y="5371799"/>
                  </a:cubicBezTo>
                  <a:cubicBezTo>
                    <a:pt x="3807286" y="5370928"/>
                    <a:pt x="3772238" y="5363010"/>
                    <a:pt x="3772969" y="5408822"/>
                  </a:cubicBezTo>
                  <a:cubicBezTo>
                    <a:pt x="3776557" y="5637718"/>
                    <a:pt x="3787833" y="5603755"/>
                    <a:pt x="3742611" y="5603935"/>
                  </a:cubicBezTo>
                  <a:cubicBezTo>
                    <a:pt x="3544664" y="5604473"/>
                    <a:pt x="3574445" y="5611711"/>
                    <a:pt x="3574009" y="5583463"/>
                  </a:cubicBezTo>
                  <a:close/>
                  <a:moveTo>
                    <a:pt x="3779966" y="5846166"/>
                  </a:moveTo>
                  <a:cubicBezTo>
                    <a:pt x="3779966" y="5849100"/>
                    <a:pt x="3797188" y="5848652"/>
                    <a:pt x="3577264" y="5848729"/>
                  </a:cubicBezTo>
                  <a:cubicBezTo>
                    <a:pt x="3573317" y="5587626"/>
                    <a:pt x="3569409" y="5617041"/>
                    <a:pt x="3588810" y="5616682"/>
                  </a:cubicBezTo>
                  <a:cubicBezTo>
                    <a:pt x="3646860" y="5615593"/>
                    <a:pt x="3660520" y="5616157"/>
                    <a:pt x="3742649" y="5615824"/>
                  </a:cubicBezTo>
                  <a:cubicBezTo>
                    <a:pt x="3784245" y="5615721"/>
                    <a:pt x="3780811" y="5578172"/>
                    <a:pt x="3779966" y="58461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7" name="Google Shape;267;p4"/>
          <p:cNvSpPr txBox="1">
            <a:spLocks noGrp="1"/>
          </p:cNvSpPr>
          <p:nvPr>
            <p:ph type="body" idx="1"/>
          </p:nvPr>
        </p:nvSpPr>
        <p:spPr>
          <a:xfrm>
            <a:off x="1935175" y="3164200"/>
            <a:ext cx="52737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i Light"/>
              <a:buChar char="●"/>
              <a:defRPr sz="1800">
                <a:latin typeface="Mali Light"/>
                <a:ea typeface="Mali Light"/>
                <a:cs typeface="Mali Light"/>
                <a:sym typeface="Mali Light"/>
              </a:defRPr>
            </a:lvl1pPr>
            <a:lvl2pPr marL="914400" lvl="1" indent="-342900" algn="ctr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Mali Light"/>
              <a:buChar char="○"/>
              <a:defRPr sz="1800">
                <a:latin typeface="Mali Light"/>
                <a:ea typeface="Mali Light"/>
                <a:cs typeface="Mali Light"/>
                <a:sym typeface="Mali Light"/>
              </a:defRPr>
            </a:lvl2pPr>
            <a:lvl3pPr marL="1371600" lvl="2" indent="-342900" algn="ctr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Mali Light"/>
              <a:buChar char="■"/>
              <a:defRPr sz="1800">
                <a:latin typeface="Mali Light"/>
                <a:ea typeface="Mali Light"/>
                <a:cs typeface="Mali Light"/>
                <a:sym typeface="Mali Light"/>
              </a:defRPr>
            </a:lvl3pPr>
            <a:lvl4pPr marL="1828800" lvl="3" indent="-342900" algn="ctr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Mali Light"/>
              <a:buChar char="●"/>
              <a:defRPr sz="1800">
                <a:latin typeface="Mali Light"/>
                <a:ea typeface="Mali Light"/>
                <a:cs typeface="Mali Light"/>
                <a:sym typeface="Mali Light"/>
              </a:defRPr>
            </a:lvl4pPr>
            <a:lvl5pPr marL="2286000" lvl="4" indent="-342900" algn="ctr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Mali Light"/>
              <a:buChar char="○"/>
              <a:defRPr sz="1800">
                <a:latin typeface="Mali Light"/>
                <a:ea typeface="Mali Light"/>
                <a:cs typeface="Mali Light"/>
                <a:sym typeface="Mali Light"/>
              </a:defRPr>
            </a:lvl5pPr>
            <a:lvl6pPr marL="2743200" lvl="5" indent="-342900" algn="ctr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Mali Light"/>
              <a:buChar char="■"/>
              <a:defRPr sz="1800">
                <a:latin typeface="Mali Light"/>
                <a:ea typeface="Mali Light"/>
                <a:cs typeface="Mali Light"/>
                <a:sym typeface="Mali Light"/>
              </a:defRPr>
            </a:lvl6pPr>
            <a:lvl7pPr marL="3200400" lvl="6" indent="-342900" algn="ctr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Mali Light"/>
              <a:buChar char="●"/>
              <a:defRPr sz="1800">
                <a:latin typeface="Mali Light"/>
                <a:ea typeface="Mali Light"/>
                <a:cs typeface="Mali Light"/>
                <a:sym typeface="Mali Light"/>
              </a:defRPr>
            </a:lvl7pPr>
            <a:lvl8pPr marL="3657600" lvl="7" indent="-342900" algn="ctr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Mali Light"/>
              <a:buChar char="○"/>
              <a:defRPr sz="1800">
                <a:latin typeface="Mali Light"/>
                <a:ea typeface="Mali Light"/>
                <a:cs typeface="Mali Light"/>
                <a:sym typeface="Mali Light"/>
              </a:defRPr>
            </a:lvl8pPr>
            <a:lvl9pPr marL="4114800" lvl="8" indent="-342900" algn="ctr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SzPts val="1800"/>
              <a:buFont typeface="Mali Light"/>
              <a:buChar char="■"/>
              <a:defRPr sz="1800">
                <a:latin typeface="Mali Light"/>
                <a:ea typeface="Mali Light"/>
                <a:cs typeface="Mali Light"/>
                <a:sym typeface="Mali Light"/>
              </a:defRPr>
            </a:lvl9pPr>
          </a:lstStyle>
          <a:p>
            <a:endParaRPr/>
          </a:p>
        </p:txBody>
      </p:sp>
      <p:grpSp>
        <p:nvGrpSpPr>
          <p:cNvPr id="268" name="Google Shape;268;p4"/>
          <p:cNvGrpSpPr/>
          <p:nvPr/>
        </p:nvGrpSpPr>
        <p:grpSpPr>
          <a:xfrm rot="-3770737">
            <a:off x="1243633" y="-1445040"/>
            <a:ext cx="935242" cy="3281333"/>
            <a:chOff x="2487139" y="-2890013"/>
            <a:chExt cx="1870442" cy="6562519"/>
          </a:xfrm>
        </p:grpSpPr>
        <p:sp>
          <p:nvSpPr>
            <p:cNvPr id="269" name="Google Shape;269;p4"/>
            <p:cNvSpPr/>
            <p:nvPr/>
          </p:nvSpPr>
          <p:spPr>
            <a:xfrm>
              <a:off x="2553801" y="-2521946"/>
              <a:ext cx="559829" cy="165646"/>
            </a:xfrm>
            <a:custGeom>
              <a:avLst/>
              <a:gdLst/>
              <a:ahLst/>
              <a:cxnLst/>
              <a:rect l="l" t="t" r="r" b="b"/>
              <a:pathLst>
                <a:path w="559829" h="165646" extrusionOk="0">
                  <a:moveTo>
                    <a:pt x="557471" y="11926"/>
                  </a:moveTo>
                  <a:cubicBezTo>
                    <a:pt x="558231" y="15299"/>
                    <a:pt x="559069" y="18672"/>
                    <a:pt x="559829" y="22046"/>
                  </a:cubicBezTo>
                  <a:lnTo>
                    <a:pt x="559751" y="22046"/>
                  </a:lnTo>
                  <a:cubicBezTo>
                    <a:pt x="559580" y="22046"/>
                    <a:pt x="559331" y="22046"/>
                    <a:pt x="559161" y="22124"/>
                  </a:cubicBezTo>
                  <a:cubicBezTo>
                    <a:pt x="559082" y="22124"/>
                    <a:pt x="558991" y="22124"/>
                    <a:pt x="558912" y="22124"/>
                  </a:cubicBezTo>
                  <a:cubicBezTo>
                    <a:pt x="558572" y="22124"/>
                    <a:pt x="558244" y="22124"/>
                    <a:pt x="557903" y="22203"/>
                  </a:cubicBezTo>
                  <a:cubicBezTo>
                    <a:pt x="552349" y="22623"/>
                    <a:pt x="546716" y="23135"/>
                    <a:pt x="541083" y="23726"/>
                  </a:cubicBezTo>
                  <a:cubicBezTo>
                    <a:pt x="540913" y="23726"/>
                    <a:pt x="540742" y="23726"/>
                    <a:pt x="540572" y="23726"/>
                  </a:cubicBezTo>
                  <a:cubicBezTo>
                    <a:pt x="540153" y="23804"/>
                    <a:pt x="539642" y="23804"/>
                    <a:pt x="539223" y="23896"/>
                  </a:cubicBezTo>
                  <a:cubicBezTo>
                    <a:pt x="538384" y="23975"/>
                    <a:pt x="537625" y="24067"/>
                    <a:pt x="536786" y="24146"/>
                  </a:cubicBezTo>
                  <a:cubicBezTo>
                    <a:pt x="531821" y="23555"/>
                    <a:pt x="526778" y="23056"/>
                    <a:pt x="521813" y="22623"/>
                  </a:cubicBezTo>
                  <a:cubicBezTo>
                    <a:pt x="515001" y="22032"/>
                    <a:pt x="508189" y="21442"/>
                    <a:pt x="501455" y="20943"/>
                  </a:cubicBezTo>
                  <a:cubicBezTo>
                    <a:pt x="501115" y="20943"/>
                    <a:pt x="500866" y="20943"/>
                    <a:pt x="500617" y="20864"/>
                  </a:cubicBezTo>
                  <a:cubicBezTo>
                    <a:pt x="494054" y="20444"/>
                    <a:pt x="487491" y="20103"/>
                    <a:pt x="481019" y="19775"/>
                  </a:cubicBezTo>
                  <a:cubicBezTo>
                    <a:pt x="467304" y="19106"/>
                    <a:pt x="453680" y="18764"/>
                    <a:pt x="439977" y="18764"/>
                  </a:cubicBezTo>
                  <a:cubicBezTo>
                    <a:pt x="428541" y="18764"/>
                    <a:pt x="417183" y="19014"/>
                    <a:pt x="405747" y="19434"/>
                  </a:cubicBezTo>
                  <a:cubicBezTo>
                    <a:pt x="394481" y="19946"/>
                    <a:pt x="383202" y="20615"/>
                    <a:pt x="371936" y="21547"/>
                  </a:cubicBezTo>
                  <a:cubicBezTo>
                    <a:pt x="360578" y="22557"/>
                    <a:pt x="349220" y="23739"/>
                    <a:pt x="337954" y="25091"/>
                  </a:cubicBezTo>
                  <a:cubicBezTo>
                    <a:pt x="321134" y="27283"/>
                    <a:pt x="304392" y="29894"/>
                    <a:pt x="287820" y="33176"/>
                  </a:cubicBezTo>
                  <a:cubicBezTo>
                    <a:pt x="276712" y="35368"/>
                    <a:pt x="265616" y="37809"/>
                    <a:pt x="254677" y="40421"/>
                  </a:cubicBezTo>
                  <a:cubicBezTo>
                    <a:pt x="243739" y="43111"/>
                    <a:pt x="232892" y="46064"/>
                    <a:pt x="222124" y="49267"/>
                  </a:cubicBezTo>
                  <a:lnTo>
                    <a:pt x="222045" y="49267"/>
                  </a:lnTo>
                  <a:cubicBezTo>
                    <a:pt x="211277" y="52548"/>
                    <a:pt x="200601" y="56013"/>
                    <a:pt x="190003" y="59714"/>
                  </a:cubicBezTo>
                  <a:cubicBezTo>
                    <a:pt x="184697" y="61565"/>
                    <a:pt x="179405" y="63508"/>
                    <a:pt x="174191" y="65529"/>
                  </a:cubicBezTo>
                  <a:cubicBezTo>
                    <a:pt x="116656" y="87527"/>
                    <a:pt x="62238" y="117780"/>
                    <a:pt x="13035" y="157129"/>
                  </a:cubicBezTo>
                  <a:cubicBezTo>
                    <a:pt x="9419" y="159819"/>
                    <a:pt x="5882" y="162694"/>
                    <a:pt x="2437" y="165647"/>
                  </a:cubicBezTo>
                  <a:cubicBezTo>
                    <a:pt x="1598" y="162274"/>
                    <a:pt x="760" y="158822"/>
                    <a:pt x="0" y="155449"/>
                  </a:cubicBezTo>
                  <a:cubicBezTo>
                    <a:pt x="13794" y="141799"/>
                    <a:pt x="28768" y="129487"/>
                    <a:pt x="44160" y="117780"/>
                  </a:cubicBezTo>
                  <a:cubicBezTo>
                    <a:pt x="185549" y="22124"/>
                    <a:pt x="366814" y="-18826"/>
                    <a:pt x="535804" y="8133"/>
                  </a:cubicBezTo>
                  <a:cubicBezTo>
                    <a:pt x="536564" y="7293"/>
                    <a:pt x="537232" y="6611"/>
                    <a:pt x="537913" y="6020"/>
                  </a:cubicBezTo>
                  <a:cubicBezTo>
                    <a:pt x="538673" y="3749"/>
                    <a:pt x="540271" y="1807"/>
                    <a:pt x="543376" y="547"/>
                  </a:cubicBezTo>
                  <a:cubicBezTo>
                    <a:pt x="551786" y="-1566"/>
                    <a:pt x="554904" y="4589"/>
                    <a:pt x="556751" y="11756"/>
                  </a:cubicBezTo>
                  <a:cubicBezTo>
                    <a:pt x="556973" y="11834"/>
                    <a:pt x="557222" y="11834"/>
                    <a:pt x="557471" y="11926"/>
                  </a:cubicBezTo>
                  <a:close/>
                </a:path>
              </a:pathLst>
            </a:custGeom>
            <a:solidFill>
              <a:srgbClr val="191918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3033694" y="-2815243"/>
              <a:ext cx="39" cy="78"/>
            </a:xfrm>
            <a:custGeom>
              <a:avLst/>
              <a:gdLst/>
              <a:ahLst/>
              <a:cxnLst/>
              <a:rect l="l" t="t" r="r" b="b"/>
              <a:pathLst>
                <a:path w="39" h="78" extrusionOk="0">
                  <a:moveTo>
                    <a:pt x="0" y="0"/>
                  </a:moveTo>
                  <a:cubicBezTo>
                    <a:pt x="39" y="0"/>
                    <a:pt x="39" y="13"/>
                    <a:pt x="39" y="79"/>
                  </a:cubicBezTo>
                  <a:cubicBezTo>
                    <a:pt x="26" y="53"/>
                    <a:pt x="13" y="26"/>
                    <a:pt x="0" y="0"/>
                  </a:cubicBezTo>
                  <a:close/>
                </a:path>
              </a:pathLst>
            </a:custGeom>
            <a:solidFill>
              <a:srgbClr val="191918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2487515" y="-2679307"/>
              <a:ext cx="79" cy="931"/>
            </a:xfrm>
            <a:custGeom>
              <a:avLst/>
              <a:gdLst/>
              <a:ahLst/>
              <a:cxnLst/>
              <a:rect l="l" t="t" r="r" b="b"/>
              <a:pathLst>
                <a:path w="79" h="931" extrusionOk="0">
                  <a:moveTo>
                    <a:pt x="0" y="0"/>
                  </a:moveTo>
                  <a:cubicBezTo>
                    <a:pt x="79" y="341"/>
                    <a:pt x="79" y="669"/>
                    <a:pt x="79" y="932"/>
                  </a:cubicBezTo>
                  <a:cubicBezTo>
                    <a:pt x="92" y="669"/>
                    <a:pt x="0" y="341"/>
                    <a:pt x="0" y="0"/>
                  </a:cubicBezTo>
                  <a:close/>
                </a:path>
              </a:pathLst>
            </a:custGeom>
            <a:solidFill>
              <a:srgbClr val="191918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3842397" y="2784518"/>
              <a:ext cx="515184" cy="579982"/>
            </a:xfrm>
            <a:custGeom>
              <a:avLst/>
              <a:gdLst/>
              <a:ahLst/>
              <a:cxnLst/>
              <a:rect l="l" t="t" r="r" b="b"/>
              <a:pathLst>
                <a:path w="515184" h="579982" extrusionOk="0">
                  <a:moveTo>
                    <a:pt x="515184" y="89998"/>
                  </a:moveTo>
                  <a:cubicBezTo>
                    <a:pt x="515184" y="91770"/>
                    <a:pt x="515106" y="93542"/>
                    <a:pt x="515106" y="95314"/>
                  </a:cubicBezTo>
                  <a:cubicBezTo>
                    <a:pt x="513508" y="107114"/>
                    <a:pt x="512250" y="118821"/>
                    <a:pt x="511660" y="130542"/>
                  </a:cubicBezTo>
                  <a:cubicBezTo>
                    <a:pt x="500892" y="261923"/>
                    <a:pt x="490124" y="393135"/>
                    <a:pt x="479107" y="524359"/>
                  </a:cubicBezTo>
                  <a:cubicBezTo>
                    <a:pt x="402223" y="534636"/>
                    <a:pt x="324343" y="548036"/>
                    <a:pt x="255280" y="579983"/>
                  </a:cubicBezTo>
                  <a:cubicBezTo>
                    <a:pt x="168807" y="432930"/>
                    <a:pt x="78731" y="287806"/>
                    <a:pt x="0" y="136947"/>
                  </a:cubicBezTo>
                  <a:cubicBezTo>
                    <a:pt x="22375" y="106864"/>
                    <a:pt x="43741" y="76440"/>
                    <a:pt x="67793" y="46778"/>
                  </a:cubicBezTo>
                  <a:cubicBezTo>
                    <a:pt x="137864" y="83016"/>
                    <a:pt x="161746" y="154233"/>
                    <a:pt x="196906" y="33128"/>
                  </a:cubicBezTo>
                  <a:cubicBezTo>
                    <a:pt x="240228" y="43995"/>
                    <a:pt x="277825" y="72568"/>
                    <a:pt x="321893" y="78383"/>
                  </a:cubicBezTo>
                  <a:cubicBezTo>
                    <a:pt x="350242" y="70298"/>
                    <a:pt x="353687" y="34388"/>
                    <a:pt x="362097" y="10369"/>
                  </a:cubicBezTo>
                  <a:cubicBezTo>
                    <a:pt x="416345" y="46095"/>
                    <a:pt x="453522" y="85287"/>
                    <a:pt x="487085" y="0"/>
                  </a:cubicBezTo>
                  <a:cubicBezTo>
                    <a:pt x="496595" y="5053"/>
                    <a:pt x="505922" y="10540"/>
                    <a:pt x="514922" y="16433"/>
                  </a:cubicBezTo>
                  <a:cubicBezTo>
                    <a:pt x="514516" y="40950"/>
                    <a:pt x="515027" y="65468"/>
                    <a:pt x="515184" y="899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2707622" y="-1850126"/>
              <a:ext cx="1649881" cy="4771578"/>
            </a:xfrm>
            <a:custGeom>
              <a:avLst/>
              <a:gdLst/>
              <a:ahLst/>
              <a:cxnLst/>
              <a:rect l="l" t="t" r="r" b="b"/>
              <a:pathLst>
                <a:path w="1649881" h="4771578" extrusionOk="0">
                  <a:moveTo>
                    <a:pt x="1649541" y="4639357"/>
                  </a:moveTo>
                  <a:cubicBezTo>
                    <a:pt x="1649619" y="4640026"/>
                    <a:pt x="1649790" y="4640709"/>
                    <a:pt x="1649881" y="4641378"/>
                  </a:cubicBezTo>
                  <a:cubicBezTo>
                    <a:pt x="1649803" y="4644581"/>
                    <a:pt x="1649711" y="4647862"/>
                    <a:pt x="1649711" y="4651065"/>
                  </a:cubicBezTo>
                  <a:cubicBezTo>
                    <a:pt x="1640711" y="4645171"/>
                    <a:pt x="1631371" y="4639685"/>
                    <a:pt x="1621874" y="4634632"/>
                  </a:cubicBezTo>
                  <a:cubicBezTo>
                    <a:pt x="1588311" y="4719919"/>
                    <a:pt x="1551134" y="4680727"/>
                    <a:pt x="1496886" y="4645001"/>
                  </a:cubicBezTo>
                  <a:cubicBezTo>
                    <a:pt x="1488476" y="4669020"/>
                    <a:pt x="1485031" y="4704917"/>
                    <a:pt x="1456682" y="4713015"/>
                  </a:cubicBezTo>
                  <a:cubicBezTo>
                    <a:pt x="1412601" y="4707201"/>
                    <a:pt x="1375004" y="4678627"/>
                    <a:pt x="1331695" y="4667760"/>
                  </a:cubicBezTo>
                  <a:cubicBezTo>
                    <a:pt x="1296535" y="4788864"/>
                    <a:pt x="1272653" y="4717648"/>
                    <a:pt x="1202581" y="4681410"/>
                  </a:cubicBezTo>
                  <a:cubicBezTo>
                    <a:pt x="1178530" y="4711072"/>
                    <a:pt x="1157164" y="4741496"/>
                    <a:pt x="1134789" y="4771579"/>
                  </a:cubicBezTo>
                  <a:cubicBezTo>
                    <a:pt x="1132522" y="4767287"/>
                    <a:pt x="1130243" y="4762982"/>
                    <a:pt x="1128055" y="4758690"/>
                  </a:cubicBezTo>
                  <a:cubicBezTo>
                    <a:pt x="1123850" y="4750513"/>
                    <a:pt x="1119645" y="4742428"/>
                    <a:pt x="1115519" y="4734251"/>
                  </a:cubicBezTo>
                  <a:cubicBezTo>
                    <a:pt x="1115440" y="4733910"/>
                    <a:pt x="1115348" y="4733490"/>
                    <a:pt x="1115270" y="4733162"/>
                  </a:cubicBezTo>
                  <a:cubicBezTo>
                    <a:pt x="1114431" y="4729369"/>
                    <a:pt x="1113501" y="4725746"/>
                    <a:pt x="1112584" y="4722124"/>
                  </a:cubicBezTo>
                  <a:cubicBezTo>
                    <a:pt x="1111746" y="4715797"/>
                    <a:pt x="1109899" y="4709563"/>
                    <a:pt x="1108379" y="4703421"/>
                  </a:cubicBezTo>
                  <a:cubicBezTo>
                    <a:pt x="1106951" y="4697685"/>
                    <a:pt x="1105602" y="4691962"/>
                    <a:pt x="1104174" y="4686226"/>
                  </a:cubicBezTo>
                  <a:cubicBezTo>
                    <a:pt x="1100978" y="4673666"/>
                    <a:pt x="1098200" y="4660856"/>
                    <a:pt x="1094244" y="4648558"/>
                  </a:cubicBezTo>
                  <a:cubicBezTo>
                    <a:pt x="1094244" y="4648558"/>
                    <a:pt x="1094166" y="4648558"/>
                    <a:pt x="1094074" y="4648637"/>
                  </a:cubicBezTo>
                  <a:cubicBezTo>
                    <a:pt x="1093904" y="4648216"/>
                    <a:pt x="1093825" y="4647875"/>
                    <a:pt x="1093655" y="4647547"/>
                  </a:cubicBezTo>
                  <a:cubicBezTo>
                    <a:pt x="1088939" y="4629513"/>
                    <a:pt x="1084236" y="4611480"/>
                    <a:pt x="1079612" y="4593446"/>
                  </a:cubicBezTo>
                  <a:cubicBezTo>
                    <a:pt x="1064638" y="4534370"/>
                    <a:pt x="1050006" y="4475294"/>
                    <a:pt x="1035530" y="4416126"/>
                  </a:cubicBezTo>
                  <a:cubicBezTo>
                    <a:pt x="1008020" y="4303868"/>
                    <a:pt x="981112" y="4191452"/>
                    <a:pt x="954022" y="4079114"/>
                  </a:cubicBezTo>
                  <a:cubicBezTo>
                    <a:pt x="898006" y="3846775"/>
                    <a:pt x="841977" y="3614343"/>
                    <a:pt x="785962" y="3382004"/>
                  </a:cubicBezTo>
                  <a:cubicBezTo>
                    <a:pt x="729435" y="3147800"/>
                    <a:pt x="673000" y="2913518"/>
                    <a:pt x="616552" y="2679328"/>
                  </a:cubicBezTo>
                  <a:cubicBezTo>
                    <a:pt x="559109" y="2441331"/>
                    <a:pt x="501822" y="2203348"/>
                    <a:pt x="444366" y="1965273"/>
                  </a:cubicBezTo>
                  <a:cubicBezTo>
                    <a:pt x="389267" y="1737054"/>
                    <a:pt x="334352" y="1508849"/>
                    <a:pt x="279332" y="1280539"/>
                  </a:cubicBezTo>
                  <a:cubicBezTo>
                    <a:pt x="221718" y="1041624"/>
                    <a:pt x="164012" y="802787"/>
                    <a:pt x="106569" y="563872"/>
                  </a:cubicBezTo>
                  <a:cubicBezTo>
                    <a:pt x="71068" y="416556"/>
                    <a:pt x="35580" y="269083"/>
                    <a:pt x="0" y="121768"/>
                  </a:cubicBezTo>
                  <a:cubicBezTo>
                    <a:pt x="163606" y="15416"/>
                    <a:pt x="366224" y="-11556"/>
                    <a:pt x="560275" y="4115"/>
                  </a:cubicBezTo>
                  <a:cubicBezTo>
                    <a:pt x="598461" y="166170"/>
                    <a:pt x="636648" y="328067"/>
                    <a:pt x="674926" y="490122"/>
                  </a:cubicBezTo>
                  <a:cubicBezTo>
                    <a:pt x="730195" y="724404"/>
                    <a:pt x="785202" y="958765"/>
                    <a:pt x="840628" y="1193048"/>
                  </a:cubicBezTo>
                  <a:cubicBezTo>
                    <a:pt x="898163" y="1436268"/>
                    <a:pt x="955188" y="1679567"/>
                    <a:pt x="1012474" y="1922866"/>
                  </a:cubicBezTo>
                  <a:cubicBezTo>
                    <a:pt x="1068319" y="2160350"/>
                    <a:pt x="1123837" y="2398006"/>
                    <a:pt x="1179866" y="2635490"/>
                  </a:cubicBezTo>
                  <a:cubicBezTo>
                    <a:pt x="1236563" y="2876007"/>
                    <a:pt x="1293417" y="3116353"/>
                    <a:pt x="1349865" y="3356882"/>
                  </a:cubicBezTo>
                  <a:cubicBezTo>
                    <a:pt x="1378043" y="3477226"/>
                    <a:pt x="1406221" y="3597570"/>
                    <a:pt x="1434478" y="3717834"/>
                  </a:cubicBezTo>
                  <a:cubicBezTo>
                    <a:pt x="1461818" y="3834634"/>
                    <a:pt x="1489655" y="3951355"/>
                    <a:pt x="1517244" y="4068076"/>
                  </a:cubicBezTo>
                  <a:cubicBezTo>
                    <a:pt x="1541714" y="4171147"/>
                    <a:pt x="1566198" y="4274205"/>
                    <a:pt x="1590420" y="4377368"/>
                  </a:cubicBezTo>
                  <a:cubicBezTo>
                    <a:pt x="1602695" y="4429789"/>
                    <a:pt x="1615061" y="4482211"/>
                    <a:pt x="1627258" y="4534711"/>
                  </a:cubicBezTo>
                  <a:cubicBezTo>
                    <a:pt x="1631974" y="4554937"/>
                    <a:pt x="1636598" y="4575084"/>
                    <a:pt x="1641131" y="4595309"/>
                  </a:cubicBezTo>
                  <a:cubicBezTo>
                    <a:pt x="1641550" y="4597331"/>
                    <a:pt x="1641969" y="4599352"/>
                    <a:pt x="1642309" y="4601373"/>
                  </a:cubicBezTo>
                  <a:cubicBezTo>
                    <a:pt x="1642978" y="4604576"/>
                    <a:pt x="1643567" y="4607699"/>
                    <a:pt x="1644157" y="4610810"/>
                  </a:cubicBezTo>
                  <a:cubicBezTo>
                    <a:pt x="1645925" y="4620313"/>
                    <a:pt x="1647772" y="4629828"/>
                    <a:pt x="1649541" y="46393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2556212" y="-2503166"/>
              <a:ext cx="696265" cy="748072"/>
            </a:xfrm>
            <a:custGeom>
              <a:avLst/>
              <a:gdLst/>
              <a:ahLst/>
              <a:cxnLst/>
              <a:rect l="l" t="t" r="r" b="b"/>
              <a:pathLst>
                <a:path w="696265" h="748072" extrusionOk="0">
                  <a:moveTo>
                    <a:pt x="696266" y="591359"/>
                  </a:moveTo>
                  <a:cubicBezTo>
                    <a:pt x="623037" y="572328"/>
                    <a:pt x="546402" y="569440"/>
                    <a:pt x="471601" y="587159"/>
                  </a:cubicBezTo>
                  <a:cubicBezTo>
                    <a:pt x="355927" y="606716"/>
                    <a:pt x="217460" y="650291"/>
                    <a:pt x="144886" y="748072"/>
                  </a:cubicBezTo>
                  <a:cubicBezTo>
                    <a:pt x="141087" y="732060"/>
                    <a:pt x="137157" y="716047"/>
                    <a:pt x="133358" y="700035"/>
                  </a:cubicBezTo>
                  <a:cubicBezTo>
                    <a:pt x="131393" y="691635"/>
                    <a:pt x="129297" y="683497"/>
                    <a:pt x="127332" y="675097"/>
                  </a:cubicBezTo>
                  <a:cubicBezTo>
                    <a:pt x="124188" y="662235"/>
                    <a:pt x="121175" y="649503"/>
                    <a:pt x="118031" y="636772"/>
                  </a:cubicBezTo>
                  <a:cubicBezTo>
                    <a:pt x="108861" y="598447"/>
                    <a:pt x="99560" y="560122"/>
                    <a:pt x="90390" y="521665"/>
                  </a:cubicBezTo>
                  <a:cubicBezTo>
                    <a:pt x="63797" y="411809"/>
                    <a:pt x="37335" y="301952"/>
                    <a:pt x="10873" y="192095"/>
                  </a:cubicBezTo>
                  <a:cubicBezTo>
                    <a:pt x="10742" y="191570"/>
                    <a:pt x="10611" y="191045"/>
                    <a:pt x="10480" y="190520"/>
                  </a:cubicBezTo>
                  <a:cubicBezTo>
                    <a:pt x="7467" y="178314"/>
                    <a:pt x="4585" y="166108"/>
                    <a:pt x="1703" y="153901"/>
                  </a:cubicBezTo>
                  <a:cubicBezTo>
                    <a:pt x="1048" y="151539"/>
                    <a:pt x="524" y="149176"/>
                    <a:pt x="0" y="146814"/>
                  </a:cubicBezTo>
                  <a:cubicBezTo>
                    <a:pt x="3406" y="143926"/>
                    <a:pt x="6943" y="141039"/>
                    <a:pt x="10611" y="138414"/>
                  </a:cubicBezTo>
                  <a:cubicBezTo>
                    <a:pt x="157331" y="20945"/>
                    <a:pt x="349639" y="-14887"/>
                    <a:pt x="534350" y="5326"/>
                  </a:cubicBezTo>
                  <a:cubicBezTo>
                    <a:pt x="542472" y="6245"/>
                    <a:pt x="550463" y="7163"/>
                    <a:pt x="558585" y="8345"/>
                  </a:cubicBezTo>
                  <a:cubicBezTo>
                    <a:pt x="561336" y="19763"/>
                    <a:pt x="564087" y="31182"/>
                    <a:pt x="566707" y="42732"/>
                  </a:cubicBezTo>
                  <a:cubicBezTo>
                    <a:pt x="567231" y="44832"/>
                    <a:pt x="567755" y="46932"/>
                    <a:pt x="568279" y="49032"/>
                  </a:cubicBezTo>
                  <a:cubicBezTo>
                    <a:pt x="596444" y="168470"/>
                    <a:pt x="624478" y="287777"/>
                    <a:pt x="652774" y="407215"/>
                  </a:cubicBezTo>
                  <a:cubicBezTo>
                    <a:pt x="659324" y="435302"/>
                    <a:pt x="666005" y="463390"/>
                    <a:pt x="672555" y="491478"/>
                  </a:cubicBezTo>
                  <a:cubicBezTo>
                    <a:pt x="675568" y="504078"/>
                    <a:pt x="678581" y="516546"/>
                    <a:pt x="681463" y="529147"/>
                  </a:cubicBezTo>
                  <a:cubicBezTo>
                    <a:pt x="683035" y="535840"/>
                    <a:pt x="684738" y="542665"/>
                    <a:pt x="686310" y="549490"/>
                  </a:cubicBezTo>
                  <a:cubicBezTo>
                    <a:pt x="689585" y="563403"/>
                    <a:pt x="692860" y="577447"/>
                    <a:pt x="696266" y="5913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4097677" y="3308864"/>
              <a:ext cx="223826" cy="363642"/>
            </a:xfrm>
            <a:custGeom>
              <a:avLst/>
              <a:gdLst/>
              <a:ahLst/>
              <a:cxnLst/>
              <a:rect l="l" t="t" r="r" b="b"/>
              <a:pathLst>
                <a:path w="223826" h="363642" extrusionOk="0">
                  <a:moveTo>
                    <a:pt x="223827" y="0"/>
                  </a:moveTo>
                  <a:cubicBezTo>
                    <a:pt x="223067" y="8768"/>
                    <a:pt x="222307" y="17535"/>
                    <a:pt x="221560" y="26210"/>
                  </a:cubicBezTo>
                  <a:cubicBezTo>
                    <a:pt x="217604" y="73579"/>
                    <a:pt x="213569" y="120856"/>
                    <a:pt x="209535" y="168132"/>
                  </a:cubicBezTo>
                  <a:cubicBezTo>
                    <a:pt x="206089" y="214476"/>
                    <a:pt x="203221" y="260834"/>
                    <a:pt x="199526" y="307100"/>
                  </a:cubicBezTo>
                  <a:cubicBezTo>
                    <a:pt x="195911" y="326393"/>
                    <a:pt x="203312" y="363643"/>
                    <a:pt x="175475" y="363643"/>
                  </a:cubicBezTo>
                  <a:cubicBezTo>
                    <a:pt x="175055" y="363643"/>
                    <a:pt x="174545" y="363643"/>
                    <a:pt x="174125" y="363643"/>
                  </a:cubicBezTo>
                  <a:cubicBezTo>
                    <a:pt x="162597" y="361109"/>
                    <a:pt x="158314" y="352434"/>
                    <a:pt x="157383" y="341146"/>
                  </a:cubicBezTo>
                  <a:cubicBezTo>
                    <a:pt x="112804" y="251568"/>
                    <a:pt x="63679" y="164339"/>
                    <a:pt x="13126" y="77871"/>
                  </a:cubicBezTo>
                  <a:cubicBezTo>
                    <a:pt x="8751" y="70455"/>
                    <a:pt x="4375" y="63039"/>
                    <a:pt x="0" y="55624"/>
                  </a:cubicBezTo>
                  <a:cubicBezTo>
                    <a:pt x="69050" y="23677"/>
                    <a:pt x="146943" y="10277"/>
                    <a:pt x="223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3106411" y="-1778902"/>
              <a:ext cx="1109439" cy="4467083"/>
            </a:xfrm>
            <a:custGeom>
              <a:avLst/>
              <a:gdLst/>
              <a:ahLst/>
              <a:cxnLst/>
              <a:rect l="l" t="t" r="r" b="b"/>
              <a:pathLst>
                <a:path w="1109439" h="4467083" extrusionOk="0">
                  <a:moveTo>
                    <a:pt x="1109115" y="4451662"/>
                  </a:moveTo>
                  <a:cubicBezTo>
                    <a:pt x="1110791" y="4458487"/>
                    <a:pt x="1105748" y="4465482"/>
                    <a:pt x="1099106" y="4466834"/>
                  </a:cubicBezTo>
                  <a:cubicBezTo>
                    <a:pt x="1098268" y="4467005"/>
                    <a:pt x="1097429" y="4467084"/>
                    <a:pt x="1096578" y="4467084"/>
                  </a:cubicBezTo>
                  <a:cubicBezTo>
                    <a:pt x="1090526" y="4467084"/>
                    <a:pt x="1085390" y="4462700"/>
                    <a:pt x="1083963" y="4456715"/>
                  </a:cubicBezTo>
                  <a:cubicBezTo>
                    <a:pt x="1037195" y="4265418"/>
                    <a:pt x="990428" y="4074106"/>
                    <a:pt x="943661" y="3882809"/>
                  </a:cubicBezTo>
                  <a:cubicBezTo>
                    <a:pt x="895126" y="3683833"/>
                    <a:pt x="846512" y="3484949"/>
                    <a:pt x="797897" y="3285974"/>
                  </a:cubicBezTo>
                  <a:cubicBezTo>
                    <a:pt x="751209" y="3094755"/>
                    <a:pt x="704442" y="2903536"/>
                    <a:pt x="657767" y="2712239"/>
                  </a:cubicBezTo>
                  <a:cubicBezTo>
                    <a:pt x="614196" y="2533908"/>
                    <a:pt x="570625" y="2355592"/>
                    <a:pt x="527055" y="2177262"/>
                  </a:cubicBezTo>
                  <a:cubicBezTo>
                    <a:pt x="481218" y="1989757"/>
                    <a:pt x="435368" y="1802239"/>
                    <a:pt x="389609" y="1614643"/>
                  </a:cubicBezTo>
                  <a:cubicBezTo>
                    <a:pt x="341074" y="1415838"/>
                    <a:pt x="292460" y="1216954"/>
                    <a:pt x="243845" y="1018149"/>
                  </a:cubicBezTo>
                  <a:cubicBezTo>
                    <a:pt x="195899" y="821536"/>
                    <a:pt x="147875" y="624844"/>
                    <a:pt x="99929" y="428139"/>
                  </a:cubicBezTo>
                  <a:cubicBezTo>
                    <a:pt x="83698" y="361647"/>
                    <a:pt x="67467" y="295156"/>
                    <a:pt x="51315" y="228572"/>
                  </a:cubicBezTo>
                  <a:cubicBezTo>
                    <a:pt x="41647" y="188790"/>
                    <a:pt x="31966" y="148930"/>
                    <a:pt x="22377" y="109069"/>
                  </a:cubicBezTo>
                  <a:cubicBezTo>
                    <a:pt x="17923" y="90615"/>
                    <a:pt x="13456" y="72161"/>
                    <a:pt x="9093" y="53694"/>
                  </a:cubicBezTo>
                  <a:cubicBezTo>
                    <a:pt x="7154" y="45347"/>
                    <a:pt x="5229" y="37012"/>
                    <a:pt x="3290" y="28665"/>
                  </a:cubicBezTo>
                  <a:cubicBezTo>
                    <a:pt x="2111" y="23441"/>
                    <a:pt x="604" y="18047"/>
                    <a:pt x="172" y="12731"/>
                  </a:cubicBezTo>
                  <a:cubicBezTo>
                    <a:pt x="-915" y="6995"/>
                    <a:pt x="3290" y="1273"/>
                    <a:pt x="8831" y="262"/>
                  </a:cubicBezTo>
                  <a:cubicBezTo>
                    <a:pt x="14137" y="-919"/>
                    <a:pt x="19010" y="2034"/>
                    <a:pt x="20857" y="6247"/>
                  </a:cubicBezTo>
                  <a:cubicBezTo>
                    <a:pt x="23883" y="13072"/>
                    <a:pt x="25403" y="20737"/>
                    <a:pt x="27250" y="27904"/>
                  </a:cubicBezTo>
                  <a:cubicBezTo>
                    <a:pt x="30446" y="40372"/>
                    <a:pt x="33564" y="52933"/>
                    <a:pt x="36760" y="65402"/>
                  </a:cubicBezTo>
                  <a:cubicBezTo>
                    <a:pt x="42983" y="90431"/>
                    <a:pt x="49127" y="115539"/>
                    <a:pt x="55349" y="140569"/>
                  </a:cubicBezTo>
                  <a:cubicBezTo>
                    <a:pt x="65607" y="182031"/>
                    <a:pt x="75785" y="223585"/>
                    <a:pt x="85964" y="265126"/>
                  </a:cubicBezTo>
                  <a:cubicBezTo>
                    <a:pt x="111116" y="367685"/>
                    <a:pt x="136268" y="470244"/>
                    <a:pt x="161328" y="572895"/>
                  </a:cubicBezTo>
                  <a:cubicBezTo>
                    <a:pt x="205240" y="752314"/>
                    <a:pt x="249059" y="931813"/>
                    <a:pt x="292971" y="1111245"/>
                  </a:cubicBezTo>
                  <a:cubicBezTo>
                    <a:pt x="338729" y="1298172"/>
                    <a:pt x="384395" y="1485086"/>
                    <a:pt x="430075" y="1672091"/>
                  </a:cubicBezTo>
                  <a:cubicBezTo>
                    <a:pt x="479279" y="1873679"/>
                    <a:pt x="528404" y="2075345"/>
                    <a:pt x="577778" y="2276841"/>
                  </a:cubicBezTo>
                  <a:cubicBezTo>
                    <a:pt x="626811" y="2476828"/>
                    <a:pt x="675596" y="2676893"/>
                    <a:pt x="724472" y="2876958"/>
                  </a:cubicBezTo>
                  <a:cubicBezTo>
                    <a:pt x="770401" y="3065315"/>
                    <a:pt x="816486" y="3253660"/>
                    <a:pt x="862507" y="3442017"/>
                  </a:cubicBezTo>
                  <a:cubicBezTo>
                    <a:pt x="907676" y="3626910"/>
                    <a:pt x="952844" y="3811816"/>
                    <a:pt x="998013" y="3996708"/>
                  </a:cubicBezTo>
                  <a:cubicBezTo>
                    <a:pt x="1035086" y="4148355"/>
                    <a:pt x="1072094" y="4300055"/>
                    <a:pt x="1109115" y="44516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2883335" y="-1713014"/>
              <a:ext cx="1100352" cy="4466545"/>
            </a:xfrm>
            <a:custGeom>
              <a:avLst/>
              <a:gdLst/>
              <a:ahLst/>
              <a:cxnLst/>
              <a:rect l="l" t="t" r="r" b="b"/>
              <a:pathLst>
                <a:path w="1100352" h="4466545" extrusionOk="0">
                  <a:moveTo>
                    <a:pt x="1074971" y="4456636"/>
                  </a:moveTo>
                  <a:cubicBezTo>
                    <a:pt x="1049911" y="4353237"/>
                    <a:pt x="1024837" y="4249746"/>
                    <a:pt x="999777" y="4146334"/>
                  </a:cubicBezTo>
                  <a:cubicBezTo>
                    <a:pt x="977061" y="4052962"/>
                    <a:pt x="954267" y="3959577"/>
                    <a:pt x="931814" y="3866127"/>
                  </a:cubicBezTo>
                  <a:cubicBezTo>
                    <a:pt x="909688" y="3774015"/>
                    <a:pt x="887064" y="3681982"/>
                    <a:pt x="864860" y="3589871"/>
                  </a:cubicBezTo>
                  <a:cubicBezTo>
                    <a:pt x="840887" y="3490843"/>
                    <a:pt x="816835" y="3391906"/>
                    <a:pt x="792862" y="3292891"/>
                  </a:cubicBezTo>
                  <a:cubicBezTo>
                    <a:pt x="745754" y="3098640"/>
                    <a:pt x="698660" y="2904389"/>
                    <a:pt x="651552" y="2710138"/>
                  </a:cubicBezTo>
                  <a:cubicBezTo>
                    <a:pt x="606973" y="2526427"/>
                    <a:pt x="562394" y="2342702"/>
                    <a:pt x="517893" y="2159070"/>
                  </a:cubicBezTo>
                  <a:cubicBezTo>
                    <a:pt x="470956" y="1965318"/>
                    <a:pt x="423940" y="1771579"/>
                    <a:pt x="377002" y="1577827"/>
                  </a:cubicBezTo>
                  <a:cubicBezTo>
                    <a:pt x="329567" y="1381975"/>
                    <a:pt x="282040" y="1186202"/>
                    <a:pt x="234592" y="990442"/>
                  </a:cubicBezTo>
                  <a:cubicBezTo>
                    <a:pt x="189004" y="802504"/>
                    <a:pt x="143494" y="614580"/>
                    <a:pt x="98077" y="426564"/>
                  </a:cubicBezTo>
                  <a:cubicBezTo>
                    <a:pt x="80916" y="355767"/>
                    <a:pt x="63755" y="284905"/>
                    <a:pt x="46764" y="214030"/>
                  </a:cubicBezTo>
                  <a:cubicBezTo>
                    <a:pt x="37096" y="173749"/>
                    <a:pt x="27415" y="133376"/>
                    <a:pt x="17826" y="93095"/>
                  </a:cubicBezTo>
                  <a:cubicBezTo>
                    <a:pt x="13542" y="75311"/>
                    <a:pt x="9416" y="57527"/>
                    <a:pt x="5289" y="39755"/>
                  </a:cubicBezTo>
                  <a:cubicBezTo>
                    <a:pt x="4621" y="36802"/>
                    <a:pt x="3940" y="33770"/>
                    <a:pt x="3272" y="30817"/>
                  </a:cubicBezTo>
                  <a:cubicBezTo>
                    <a:pt x="2433" y="26775"/>
                    <a:pt x="1333" y="22732"/>
                    <a:pt x="744" y="18598"/>
                  </a:cubicBezTo>
                  <a:cubicBezTo>
                    <a:pt x="75" y="13873"/>
                    <a:pt x="-933" y="8911"/>
                    <a:pt x="1831" y="4606"/>
                  </a:cubicBezTo>
                  <a:cubicBezTo>
                    <a:pt x="4608" y="223"/>
                    <a:pt x="10071" y="-1379"/>
                    <a:pt x="14617" y="1325"/>
                  </a:cubicBezTo>
                  <a:cubicBezTo>
                    <a:pt x="19752" y="4186"/>
                    <a:pt x="21429" y="10421"/>
                    <a:pt x="22948" y="15736"/>
                  </a:cubicBezTo>
                  <a:cubicBezTo>
                    <a:pt x="26066" y="27536"/>
                    <a:pt x="29171" y="39243"/>
                    <a:pt x="32118" y="51043"/>
                  </a:cubicBezTo>
                  <a:cubicBezTo>
                    <a:pt x="38511" y="76322"/>
                    <a:pt x="44733" y="101692"/>
                    <a:pt x="50956" y="127063"/>
                  </a:cubicBezTo>
                  <a:cubicBezTo>
                    <a:pt x="61135" y="168184"/>
                    <a:pt x="71143" y="209226"/>
                    <a:pt x="81151" y="250360"/>
                  </a:cubicBezTo>
                  <a:cubicBezTo>
                    <a:pt x="103775" y="343141"/>
                    <a:pt x="126320" y="435935"/>
                    <a:pt x="148865" y="528808"/>
                  </a:cubicBezTo>
                  <a:cubicBezTo>
                    <a:pt x="195633" y="721116"/>
                    <a:pt x="242321" y="913516"/>
                    <a:pt x="288918" y="1105916"/>
                  </a:cubicBezTo>
                  <a:cubicBezTo>
                    <a:pt x="335514" y="1298067"/>
                    <a:pt x="382111" y="1490126"/>
                    <a:pt x="428708" y="1682263"/>
                  </a:cubicBezTo>
                  <a:cubicBezTo>
                    <a:pt x="476235" y="1878286"/>
                    <a:pt x="523840" y="2074308"/>
                    <a:pt x="571367" y="2270331"/>
                  </a:cubicBezTo>
                  <a:cubicBezTo>
                    <a:pt x="619313" y="2468453"/>
                    <a:pt x="667338" y="2666668"/>
                    <a:pt x="715454" y="2864804"/>
                  </a:cubicBezTo>
                  <a:cubicBezTo>
                    <a:pt x="738589" y="2960118"/>
                    <a:pt x="761710" y="3055511"/>
                    <a:pt x="784845" y="3150917"/>
                  </a:cubicBezTo>
                  <a:cubicBezTo>
                    <a:pt x="805543" y="3236545"/>
                    <a:pt x="826149" y="3322081"/>
                    <a:pt x="847083" y="3407617"/>
                  </a:cubicBezTo>
                  <a:cubicBezTo>
                    <a:pt x="871724" y="3508404"/>
                    <a:pt x="895959" y="3609283"/>
                    <a:pt x="920430" y="3710162"/>
                  </a:cubicBezTo>
                  <a:cubicBezTo>
                    <a:pt x="943303" y="3804636"/>
                    <a:pt x="966267" y="3899189"/>
                    <a:pt x="989153" y="3993663"/>
                  </a:cubicBezTo>
                  <a:cubicBezTo>
                    <a:pt x="1026082" y="4146032"/>
                    <a:pt x="1063089" y="4298309"/>
                    <a:pt x="1100018" y="4450599"/>
                  </a:cubicBezTo>
                  <a:cubicBezTo>
                    <a:pt x="1101616" y="4457423"/>
                    <a:pt x="1097333" y="4464498"/>
                    <a:pt x="1090508" y="4466191"/>
                  </a:cubicBezTo>
                  <a:cubicBezTo>
                    <a:pt x="1089512" y="4466441"/>
                    <a:pt x="1088529" y="4466545"/>
                    <a:pt x="1087547" y="4466545"/>
                  </a:cubicBezTo>
                  <a:cubicBezTo>
                    <a:pt x="1081783" y="4466519"/>
                    <a:pt x="1076412" y="4462464"/>
                    <a:pt x="1074971" y="44566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2701150" y="-1927802"/>
              <a:ext cx="566745" cy="199430"/>
            </a:xfrm>
            <a:custGeom>
              <a:avLst/>
              <a:gdLst/>
              <a:ahLst/>
              <a:cxnLst/>
              <a:rect l="l" t="t" r="r" b="b"/>
              <a:pathLst>
                <a:path w="566745" h="199430" extrusionOk="0">
                  <a:moveTo>
                    <a:pt x="560432" y="54898"/>
                  </a:moveTo>
                  <a:cubicBezTo>
                    <a:pt x="562541" y="63915"/>
                    <a:pt x="564637" y="72853"/>
                    <a:pt x="566746" y="81778"/>
                  </a:cubicBezTo>
                  <a:cubicBezTo>
                    <a:pt x="372695" y="66107"/>
                    <a:pt x="170064" y="93065"/>
                    <a:pt x="6471" y="199431"/>
                  </a:cubicBezTo>
                  <a:cubicBezTo>
                    <a:pt x="4284" y="190663"/>
                    <a:pt x="2188" y="181817"/>
                    <a:pt x="79" y="173049"/>
                  </a:cubicBezTo>
                  <a:cubicBezTo>
                    <a:pt x="79" y="172971"/>
                    <a:pt x="0" y="172800"/>
                    <a:pt x="0" y="172708"/>
                  </a:cubicBezTo>
                  <a:cubicBezTo>
                    <a:pt x="72587" y="74861"/>
                    <a:pt x="211041" y="31378"/>
                    <a:pt x="326610" y="11834"/>
                  </a:cubicBezTo>
                  <a:cubicBezTo>
                    <a:pt x="401476" y="-5950"/>
                    <a:pt x="478098" y="-2997"/>
                    <a:pt x="551275" y="16048"/>
                  </a:cubicBezTo>
                  <a:cubicBezTo>
                    <a:pt x="554301" y="29015"/>
                    <a:pt x="557406" y="41917"/>
                    <a:pt x="560432" y="548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2487139" y="-2890013"/>
              <a:ext cx="633892" cy="564387"/>
            </a:xfrm>
            <a:custGeom>
              <a:avLst/>
              <a:gdLst/>
              <a:ahLst/>
              <a:cxnLst/>
              <a:rect l="l" t="t" r="r" b="b"/>
              <a:pathLst>
                <a:path w="633892" h="564387" extrusionOk="0">
                  <a:moveTo>
                    <a:pt x="627670" y="395166"/>
                  </a:moveTo>
                  <a:cubicBezTo>
                    <a:pt x="629779" y="403933"/>
                    <a:pt x="631875" y="412780"/>
                    <a:pt x="633893" y="421547"/>
                  </a:cubicBezTo>
                  <a:cubicBezTo>
                    <a:pt x="440772" y="378825"/>
                    <a:pt x="222749" y="429895"/>
                    <a:pt x="76474" y="564387"/>
                  </a:cubicBezTo>
                  <a:cubicBezTo>
                    <a:pt x="74457" y="556552"/>
                    <a:pt x="72610" y="548716"/>
                    <a:pt x="70749" y="540788"/>
                  </a:cubicBezTo>
                  <a:cubicBezTo>
                    <a:pt x="70160" y="538426"/>
                    <a:pt x="69570" y="536063"/>
                    <a:pt x="69072" y="533714"/>
                  </a:cubicBezTo>
                  <a:cubicBezTo>
                    <a:pt x="68234" y="530341"/>
                    <a:pt x="67396" y="526889"/>
                    <a:pt x="66636" y="523516"/>
                  </a:cubicBezTo>
                  <a:cubicBezTo>
                    <a:pt x="49645" y="453402"/>
                    <a:pt x="32733" y="383366"/>
                    <a:pt x="15913" y="313252"/>
                  </a:cubicBezTo>
                  <a:cubicBezTo>
                    <a:pt x="13555" y="298251"/>
                    <a:pt x="10777" y="283340"/>
                    <a:pt x="8433" y="268247"/>
                  </a:cubicBezTo>
                  <a:cubicBezTo>
                    <a:pt x="6913" y="258718"/>
                    <a:pt x="5747" y="249110"/>
                    <a:pt x="4227" y="239503"/>
                  </a:cubicBezTo>
                  <a:cubicBezTo>
                    <a:pt x="2800" y="230407"/>
                    <a:pt x="1450" y="221298"/>
                    <a:pt x="520" y="212111"/>
                  </a:cubicBezTo>
                  <a:cubicBezTo>
                    <a:pt x="520" y="211940"/>
                    <a:pt x="442" y="211770"/>
                    <a:pt x="442" y="211599"/>
                  </a:cubicBezTo>
                  <a:cubicBezTo>
                    <a:pt x="101" y="206966"/>
                    <a:pt x="-148" y="202411"/>
                    <a:pt x="101" y="197778"/>
                  </a:cubicBezTo>
                  <a:cubicBezTo>
                    <a:pt x="271" y="195665"/>
                    <a:pt x="350" y="193565"/>
                    <a:pt x="520" y="191452"/>
                  </a:cubicBezTo>
                  <a:lnTo>
                    <a:pt x="520" y="191373"/>
                  </a:lnTo>
                  <a:cubicBezTo>
                    <a:pt x="690" y="189181"/>
                    <a:pt x="939" y="187081"/>
                    <a:pt x="1188" y="184968"/>
                  </a:cubicBezTo>
                  <a:cubicBezTo>
                    <a:pt x="1188" y="184890"/>
                    <a:pt x="1188" y="184719"/>
                    <a:pt x="1267" y="184627"/>
                  </a:cubicBezTo>
                  <a:cubicBezTo>
                    <a:pt x="2354" y="178563"/>
                    <a:pt x="3952" y="172906"/>
                    <a:pt x="5813" y="167092"/>
                  </a:cubicBezTo>
                  <a:cubicBezTo>
                    <a:pt x="5734" y="167604"/>
                    <a:pt x="5564" y="168103"/>
                    <a:pt x="5393" y="168693"/>
                  </a:cubicBezTo>
                  <a:cubicBezTo>
                    <a:pt x="6743" y="164309"/>
                    <a:pt x="8419" y="160096"/>
                    <a:pt x="9847" y="155804"/>
                  </a:cubicBezTo>
                  <a:cubicBezTo>
                    <a:pt x="97840" y="13398"/>
                    <a:pt x="382137" y="-47358"/>
                    <a:pt x="518154" y="41721"/>
                  </a:cubicBezTo>
                  <a:cubicBezTo>
                    <a:pt x="518495" y="41971"/>
                    <a:pt x="518744" y="42233"/>
                    <a:pt x="518992" y="42483"/>
                  </a:cubicBezTo>
                  <a:cubicBezTo>
                    <a:pt x="519412" y="42824"/>
                    <a:pt x="519923" y="43244"/>
                    <a:pt x="520342" y="43664"/>
                  </a:cubicBezTo>
                  <a:cubicBezTo>
                    <a:pt x="521599" y="44675"/>
                    <a:pt x="522870" y="45685"/>
                    <a:pt x="524049" y="46788"/>
                  </a:cubicBezTo>
                  <a:cubicBezTo>
                    <a:pt x="524128" y="46788"/>
                    <a:pt x="524128" y="46788"/>
                    <a:pt x="524128" y="46958"/>
                  </a:cubicBezTo>
                  <a:cubicBezTo>
                    <a:pt x="524206" y="46958"/>
                    <a:pt x="524298" y="47037"/>
                    <a:pt x="524377" y="47129"/>
                  </a:cubicBezTo>
                  <a:cubicBezTo>
                    <a:pt x="526145" y="48140"/>
                    <a:pt x="527822" y="49662"/>
                    <a:pt x="529250" y="51513"/>
                  </a:cubicBezTo>
                  <a:cubicBezTo>
                    <a:pt x="529328" y="51513"/>
                    <a:pt x="529328" y="51592"/>
                    <a:pt x="529420" y="51762"/>
                  </a:cubicBezTo>
                  <a:cubicBezTo>
                    <a:pt x="529499" y="51762"/>
                    <a:pt x="529499" y="51762"/>
                    <a:pt x="529499" y="51841"/>
                  </a:cubicBezTo>
                  <a:cubicBezTo>
                    <a:pt x="531018" y="53193"/>
                    <a:pt x="532446" y="54623"/>
                    <a:pt x="533782" y="56054"/>
                  </a:cubicBezTo>
                  <a:lnTo>
                    <a:pt x="533861" y="56054"/>
                  </a:lnTo>
                  <a:cubicBezTo>
                    <a:pt x="534110" y="56395"/>
                    <a:pt x="534451" y="56723"/>
                    <a:pt x="534699" y="57065"/>
                  </a:cubicBezTo>
                  <a:cubicBezTo>
                    <a:pt x="535708" y="58587"/>
                    <a:pt x="536717" y="60097"/>
                    <a:pt x="537647" y="61698"/>
                  </a:cubicBezTo>
                  <a:cubicBezTo>
                    <a:pt x="537647" y="61777"/>
                    <a:pt x="537726" y="61868"/>
                    <a:pt x="537896" y="62039"/>
                  </a:cubicBezTo>
                  <a:cubicBezTo>
                    <a:pt x="537896" y="62039"/>
                    <a:pt x="537896" y="62118"/>
                    <a:pt x="537974" y="62118"/>
                  </a:cubicBezTo>
                  <a:cubicBezTo>
                    <a:pt x="541171" y="66160"/>
                    <a:pt x="543948" y="70373"/>
                    <a:pt x="546555" y="74757"/>
                  </a:cubicBezTo>
                  <a:cubicBezTo>
                    <a:pt x="564725" y="105260"/>
                    <a:pt x="570528" y="142850"/>
                    <a:pt x="576672" y="179088"/>
                  </a:cubicBezTo>
                  <a:cubicBezTo>
                    <a:pt x="592484" y="246000"/>
                    <a:pt x="608295" y="313082"/>
                    <a:pt x="624107" y="379993"/>
                  </a:cubicBezTo>
                  <a:cubicBezTo>
                    <a:pt x="624867" y="383366"/>
                    <a:pt x="625705" y="386740"/>
                    <a:pt x="626465" y="390113"/>
                  </a:cubicBezTo>
                  <a:lnTo>
                    <a:pt x="626386" y="390113"/>
                  </a:lnTo>
                  <a:cubicBezTo>
                    <a:pt x="626635" y="391373"/>
                    <a:pt x="626897" y="392646"/>
                    <a:pt x="627055" y="393906"/>
                  </a:cubicBezTo>
                  <a:cubicBezTo>
                    <a:pt x="627133" y="393906"/>
                    <a:pt x="627133" y="393906"/>
                    <a:pt x="627055" y="393985"/>
                  </a:cubicBezTo>
                  <a:cubicBezTo>
                    <a:pt x="627225" y="394405"/>
                    <a:pt x="627395" y="394746"/>
                    <a:pt x="627474" y="395166"/>
                  </a:cubicBezTo>
                  <a:cubicBezTo>
                    <a:pt x="627592" y="395166"/>
                    <a:pt x="627592" y="395166"/>
                    <a:pt x="627670" y="3951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" name="Google Shape;280;p4"/>
          <p:cNvSpPr txBox="1">
            <a:spLocks noGrp="1"/>
          </p:cNvSpPr>
          <p:nvPr>
            <p:ph type="title"/>
          </p:nvPr>
        </p:nvSpPr>
        <p:spPr>
          <a:xfrm>
            <a:off x="1935125" y="1112625"/>
            <a:ext cx="5273700" cy="179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solidFill>
          <a:schemeClr val="lt2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5"/>
          <p:cNvGrpSpPr/>
          <p:nvPr/>
        </p:nvGrpSpPr>
        <p:grpSpPr>
          <a:xfrm rot="-610912">
            <a:off x="8441321" y="-455773"/>
            <a:ext cx="2003691" cy="2694440"/>
            <a:chOff x="16880120" y="-910586"/>
            <a:chExt cx="4006778" cy="5388068"/>
          </a:xfrm>
        </p:grpSpPr>
        <p:sp>
          <p:nvSpPr>
            <p:cNvPr id="283" name="Google Shape;283;p5"/>
            <p:cNvSpPr/>
            <p:nvPr/>
          </p:nvSpPr>
          <p:spPr>
            <a:xfrm>
              <a:off x="16884405" y="-910586"/>
              <a:ext cx="4002494" cy="5388068"/>
            </a:xfrm>
            <a:custGeom>
              <a:avLst/>
              <a:gdLst/>
              <a:ahLst/>
              <a:cxnLst/>
              <a:rect l="l" t="t" r="r" b="b"/>
              <a:pathLst>
                <a:path w="4002494" h="5388068" extrusionOk="0">
                  <a:moveTo>
                    <a:pt x="3980049" y="5193005"/>
                  </a:moveTo>
                  <a:cubicBezTo>
                    <a:pt x="3972369" y="5062388"/>
                    <a:pt x="3993093" y="4908838"/>
                    <a:pt x="3984551" y="4749729"/>
                  </a:cubicBezTo>
                  <a:cubicBezTo>
                    <a:pt x="3963581" y="4381283"/>
                    <a:pt x="3975547" y="4648951"/>
                    <a:pt x="3975547" y="4285796"/>
                  </a:cubicBezTo>
                  <a:cubicBezTo>
                    <a:pt x="3976355" y="3876712"/>
                    <a:pt x="3921542" y="3617665"/>
                    <a:pt x="3940983" y="2956443"/>
                  </a:cubicBezTo>
                  <a:cubicBezTo>
                    <a:pt x="3948243" y="2801493"/>
                    <a:pt x="3951108" y="2883381"/>
                    <a:pt x="3930148" y="2513867"/>
                  </a:cubicBezTo>
                  <a:cubicBezTo>
                    <a:pt x="3893807" y="1990309"/>
                    <a:pt x="3890285" y="6738"/>
                    <a:pt x="3851402" y="5779"/>
                  </a:cubicBezTo>
                  <a:cubicBezTo>
                    <a:pt x="3522514" y="-3273"/>
                    <a:pt x="3143930" y="12740"/>
                    <a:pt x="3145976" y="12740"/>
                  </a:cubicBezTo>
                  <a:cubicBezTo>
                    <a:pt x="2774974" y="12740"/>
                    <a:pt x="3118715" y="-23694"/>
                    <a:pt x="2666350" y="26663"/>
                  </a:cubicBezTo>
                  <a:cubicBezTo>
                    <a:pt x="2465290" y="48937"/>
                    <a:pt x="1969508" y="21329"/>
                    <a:pt x="1946189" y="19928"/>
                  </a:cubicBezTo>
                  <a:cubicBezTo>
                    <a:pt x="1927577" y="21318"/>
                    <a:pt x="1509722" y="54045"/>
                    <a:pt x="1466358" y="50328"/>
                  </a:cubicBezTo>
                  <a:cubicBezTo>
                    <a:pt x="1038637" y="13861"/>
                    <a:pt x="216304" y="70026"/>
                    <a:pt x="267379" y="66125"/>
                  </a:cubicBezTo>
                  <a:cubicBezTo>
                    <a:pt x="254088" y="66125"/>
                    <a:pt x="36872" y="61944"/>
                    <a:pt x="38919" y="62181"/>
                  </a:cubicBezTo>
                  <a:cubicBezTo>
                    <a:pt x="37540" y="62181"/>
                    <a:pt x="36463" y="706787"/>
                    <a:pt x="36463" y="1180581"/>
                  </a:cubicBezTo>
                  <a:cubicBezTo>
                    <a:pt x="36420" y="1181378"/>
                    <a:pt x="11033" y="1565687"/>
                    <a:pt x="8847" y="1739194"/>
                  </a:cubicBezTo>
                  <a:cubicBezTo>
                    <a:pt x="8847" y="1761015"/>
                    <a:pt x="35849" y="2016937"/>
                    <a:pt x="32370" y="2050882"/>
                  </a:cubicBezTo>
                  <a:cubicBezTo>
                    <a:pt x="-13212" y="2502994"/>
                    <a:pt x="57262" y="2948921"/>
                    <a:pt x="15395" y="3850429"/>
                  </a:cubicBezTo>
                  <a:cubicBezTo>
                    <a:pt x="-1160" y="4173271"/>
                    <a:pt x="21082" y="4125231"/>
                    <a:pt x="15600" y="4293005"/>
                  </a:cubicBezTo>
                  <a:cubicBezTo>
                    <a:pt x="-11963" y="5054650"/>
                    <a:pt x="3332" y="4660223"/>
                    <a:pt x="13553" y="5151700"/>
                  </a:cubicBezTo>
                  <a:cubicBezTo>
                    <a:pt x="18034" y="5361209"/>
                    <a:pt x="9482" y="5370315"/>
                    <a:pt x="22956" y="5370552"/>
                  </a:cubicBezTo>
                  <a:cubicBezTo>
                    <a:pt x="886057" y="5383731"/>
                    <a:pt x="1626682" y="5391835"/>
                    <a:pt x="2748758" y="5371942"/>
                  </a:cubicBezTo>
                  <a:cubicBezTo>
                    <a:pt x="3194025" y="5363354"/>
                    <a:pt x="3200369" y="5391436"/>
                    <a:pt x="3248019" y="5387729"/>
                  </a:cubicBezTo>
                  <a:cubicBezTo>
                    <a:pt x="4154311" y="5318557"/>
                    <a:pt x="4000708" y="5500049"/>
                    <a:pt x="3980049" y="5193005"/>
                  </a:cubicBezTo>
                  <a:close/>
                  <a:moveTo>
                    <a:pt x="216864" y="606634"/>
                  </a:moveTo>
                  <a:cubicBezTo>
                    <a:pt x="179026" y="591321"/>
                    <a:pt x="158982" y="540264"/>
                    <a:pt x="175342" y="498711"/>
                  </a:cubicBezTo>
                  <a:cubicBezTo>
                    <a:pt x="202754" y="428386"/>
                    <a:pt x="297042" y="435822"/>
                    <a:pt x="321578" y="503819"/>
                  </a:cubicBezTo>
                  <a:cubicBezTo>
                    <a:pt x="345716" y="561848"/>
                    <a:pt x="286605" y="635180"/>
                    <a:pt x="216864" y="606634"/>
                  </a:cubicBezTo>
                  <a:close/>
                  <a:moveTo>
                    <a:pt x="209701" y="1047593"/>
                  </a:moveTo>
                  <a:cubicBezTo>
                    <a:pt x="179435" y="1031342"/>
                    <a:pt x="163678" y="990964"/>
                    <a:pt x="172477" y="954530"/>
                  </a:cubicBezTo>
                  <a:cubicBezTo>
                    <a:pt x="191908" y="874927"/>
                    <a:pt x="295814" y="874690"/>
                    <a:pt x="322397" y="948496"/>
                  </a:cubicBezTo>
                  <a:cubicBezTo>
                    <a:pt x="348172" y="1010221"/>
                    <a:pt x="280272" y="1085654"/>
                    <a:pt x="209701" y="1047593"/>
                  </a:cubicBezTo>
                  <a:close/>
                  <a:moveTo>
                    <a:pt x="218501" y="1496203"/>
                  </a:moveTo>
                  <a:cubicBezTo>
                    <a:pt x="180663" y="1480890"/>
                    <a:pt x="160619" y="1430296"/>
                    <a:pt x="176775" y="1388517"/>
                  </a:cubicBezTo>
                  <a:cubicBezTo>
                    <a:pt x="203982" y="1317729"/>
                    <a:pt x="298884" y="1325390"/>
                    <a:pt x="323215" y="1393388"/>
                  </a:cubicBezTo>
                  <a:cubicBezTo>
                    <a:pt x="347558" y="1451644"/>
                    <a:pt x="288038" y="1524512"/>
                    <a:pt x="218501" y="1496203"/>
                  </a:cubicBezTo>
                  <a:close/>
                  <a:moveTo>
                    <a:pt x="219524" y="1941095"/>
                  </a:moveTo>
                  <a:cubicBezTo>
                    <a:pt x="181686" y="1925782"/>
                    <a:pt x="161642" y="1875188"/>
                    <a:pt x="177798" y="1833646"/>
                  </a:cubicBezTo>
                  <a:cubicBezTo>
                    <a:pt x="205005" y="1762631"/>
                    <a:pt x="299907" y="1770293"/>
                    <a:pt x="324239" y="1838291"/>
                  </a:cubicBezTo>
                  <a:cubicBezTo>
                    <a:pt x="348785" y="1896999"/>
                    <a:pt x="288447" y="1969177"/>
                    <a:pt x="219524" y="1941095"/>
                  </a:cubicBezTo>
                  <a:close/>
                  <a:moveTo>
                    <a:pt x="175138" y="2289218"/>
                  </a:moveTo>
                  <a:cubicBezTo>
                    <a:pt x="194568" y="2209614"/>
                    <a:pt x="298475" y="2209151"/>
                    <a:pt x="325057" y="2283183"/>
                  </a:cubicBezTo>
                  <a:cubicBezTo>
                    <a:pt x="378642" y="2411526"/>
                    <a:pt x="139551" y="2435665"/>
                    <a:pt x="175138" y="2289218"/>
                  </a:cubicBezTo>
                  <a:close/>
                  <a:moveTo>
                    <a:pt x="176161" y="2733883"/>
                  </a:moveTo>
                  <a:cubicBezTo>
                    <a:pt x="195592" y="2654517"/>
                    <a:pt x="299293" y="2653580"/>
                    <a:pt x="326081" y="2727849"/>
                  </a:cubicBezTo>
                  <a:cubicBezTo>
                    <a:pt x="379870" y="2856882"/>
                    <a:pt x="140779" y="2880331"/>
                    <a:pt x="176161" y="2733883"/>
                  </a:cubicBezTo>
                  <a:close/>
                  <a:moveTo>
                    <a:pt x="222185" y="3275556"/>
                  </a:moveTo>
                  <a:cubicBezTo>
                    <a:pt x="184347" y="3260243"/>
                    <a:pt x="164302" y="3209649"/>
                    <a:pt x="180459" y="3168107"/>
                  </a:cubicBezTo>
                  <a:cubicBezTo>
                    <a:pt x="207666" y="3097093"/>
                    <a:pt x="302568" y="3104754"/>
                    <a:pt x="326899" y="3172752"/>
                  </a:cubicBezTo>
                  <a:cubicBezTo>
                    <a:pt x="351241" y="3231234"/>
                    <a:pt x="291312" y="3303638"/>
                    <a:pt x="222185" y="3275556"/>
                  </a:cubicBezTo>
                  <a:close/>
                  <a:moveTo>
                    <a:pt x="177798" y="3623678"/>
                  </a:moveTo>
                  <a:cubicBezTo>
                    <a:pt x="197229" y="3543838"/>
                    <a:pt x="301135" y="3543838"/>
                    <a:pt x="327718" y="3617644"/>
                  </a:cubicBezTo>
                  <a:cubicBezTo>
                    <a:pt x="381303" y="3745987"/>
                    <a:pt x="142211" y="3770126"/>
                    <a:pt x="177798" y="3623678"/>
                  </a:cubicBezTo>
                  <a:close/>
                  <a:moveTo>
                    <a:pt x="216045" y="4161407"/>
                  </a:moveTo>
                  <a:cubicBezTo>
                    <a:pt x="185779" y="4145156"/>
                    <a:pt x="170022" y="4104778"/>
                    <a:pt x="178821" y="4068344"/>
                  </a:cubicBezTo>
                  <a:cubicBezTo>
                    <a:pt x="198252" y="3988741"/>
                    <a:pt x="302158" y="3988504"/>
                    <a:pt x="328741" y="4062309"/>
                  </a:cubicBezTo>
                  <a:cubicBezTo>
                    <a:pt x="354516" y="4124046"/>
                    <a:pt x="286810" y="4199468"/>
                    <a:pt x="216045" y="4161407"/>
                  </a:cubicBezTo>
                  <a:close/>
                  <a:moveTo>
                    <a:pt x="224834" y="4610017"/>
                  </a:moveTo>
                  <a:cubicBezTo>
                    <a:pt x="186997" y="4594704"/>
                    <a:pt x="166952" y="4544110"/>
                    <a:pt x="183108" y="4502568"/>
                  </a:cubicBezTo>
                  <a:cubicBezTo>
                    <a:pt x="210315" y="4431553"/>
                    <a:pt x="305217" y="4439215"/>
                    <a:pt x="329549" y="4507213"/>
                  </a:cubicBezTo>
                  <a:cubicBezTo>
                    <a:pt x="353902" y="4565695"/>
                    <a:pt x="293973" y="4638099"/>
                    <a:pt x="224834" y="4610017"/>
                  </a:cubicBezTo>
                  <a:close/>
                  <a:moveTo>
                    <a:pt x="225653" y="5054920"/>
                  </a:moveTo>
                  <a:cubicBezTo>
                    <a:pt x="145680" y="5022430"/>
                    <a:pt x="172477" y="4882017"/>
                    <a:pt x="268198" y="4898267"/>
                  </a:cubicBezTo>
                  <a:cubicBezTo>
                    <a:pt x="384168" y="4918451"/>
                    <a:pt x="335085" y="5099479"/>
                    <a:pt x="225653" y="50549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4" name="Google Shape;284;p5"/>
            <p:cNvGrpSpPr/>
            <p:nvPr/>
          </p:nvGrpSpPr>
          <p:grpSpPr>
            <a:xfrm>
              <a:off x="16880120" y="-629756"/>
              <a:ext cx="3990798" cy="4912173"/>
              <a:chOff x="16880120" y="-629756"/>
              <a:chExt cx="3990798" cy="4912173"/>
            </a:xfrm>
          </p:grpSpPr>
          <p:sp>
            <p:nvSpPr>
              <p:cNvPr id="285" name="Google Shape;285;p5"/>
              <p:cNvSpPr/>
              <p:nvPr/>
            </p:nvSpPr>
            <p:spPr>
              <a:xfrm>
                <a:off x="16916433" y="-629756"/>
                <a:ext cx="3844732" cy="38955"/>
              </a:xfrm>
              <a:custGeom>
                <a:avLst/>
                <a:gdLst/>
                <a:ahLst/>
                <a:cxnLst/>
                <a:rect l="l" t="t" r="r" b="b"/>
                <a:pathLst>
                  <a:path w="3844732" h="38955" extrusionOk="0">
                    <a:moveTo>
                      <a:pt x="3842886" y="38955"/>
                    </a:moveTo>
                    <a:cubicBezTo>
                      <a:pt x="3841852" y="38966"/>
                      <a:pt x="6815" y="25970"/>
                      <a:pt x="5458" y="25959"/>
                    </a:cubicBezTo>
                    <a:cubicBezTo>
                      <a:pt x="5458" y="-13557"/>
                      <a:pt x="-271278" y="140"/>
                      <a:pt x="3116392" y="14353"/>
                    </a:cubicBezTo>
                    <a:cubicBezTo>
                      <a:pt x="3922591" y="17457"/>
                      <a:pt x="3841938" y="5517"/>
                      <a:pt x="3842886" y="3895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5"/>
              <p:cNvSpPr/>
              <p:nvPr/>
            </p:nvSpPr>
            <p:spPr>
              <a:xfrm>
                <a:off x="16916688" y="-188474"/>
                <a:ext cx="3855780" cy="40711"/>
              </a:xfrm>
              <a:custGeom>
                <a:avLst/>
                <a:gdLst/>
                <a:ahLst/>
                <a:cxnLst/>
                <a:rect l="l" t="t" r="r" b="b"/>
                <a:pathLst>
                  <a:path w="3855780" h="40711" extrusionOk="0">
                    <a:moveTo>
                      <a:pt x="3853684" y="40712"/>
                    </a:moveTo>
                    <a:cubicBezTo>
                      <a:pt x="3852456" y="40733"/>
                      <a:pt x="5172" y="27726"/>
                      <a:pt x="4385" y="27716"/>
                    </a:cubicBezTo>
                    <a:cubicBezTo>
                      <a:pt x="5301" y="-13676"/>
                      <a:pt x="-256549" y="-927"/>
                      <a:pt x="3126565" y="16110"/>
                    </a:cubicBezTo>
                    <a:cubicBezTo>
                      <a:pt x="3932311" y="19202"/>
                      <a:pt x="3853684" y="6864"/>
                      <a:pt x="3853684" y="4071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5"/>
              <p:cNvSpPr/>
              <p:nvPr/>
            </p:nvSpPr>
            <p:spPr>
              <a:xfrm>
                <a:off x="16917798" y="254434"/>
                <a:ext cx="3881401" cy="32230"/>
              </a:xfrm>
              <a:custGeom>
                <a:avLst/>
                <a:gdLst/>
                <a:ahLst/>
                <a:cxnLst/>
                <a:rect l="l" t="t" r="r" b="b"/>
                <a:pathLst>
                  <a:path w="3881401" h="32230" extrusionOk="0">
                    <a:moveTo>
                      <a:pt x="515223" y="29710"/>
                    </a:moveTo>
                    <a:cubicBezTo>
                      <a:pt x="-71659" y="29710"/>
                      <a:pt x="3080" y="37479"/>
                      <a:pt x="3080" y="0"/>
                    </a:cubicBezTo>
                    <a:cubicBezTo>
                      <a:pt x="4728263" y="26897"/>
                      <a:pt x="5412320" y="37566"/>
                      <a:pt x="515223" y="297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5"/>
              <p:cNvSpPr/>
              <p:nvPr/>
            </p:nvSpPr>
            <p:spPr>
              <a:xfrm>
                <a:off x="16892252" y="698830"/>
                <a:ext cx="3896768" cy="39494"/>
              </a:xfrm>
              <a:custGeom>
                <a:avLst/>
                <a:gdLst/>
                <a:ahLst/>
                <a:cxnLst/>
                <a:rect l="l" t="t" r="r" b="b"/>
                <a:pathLst>
                  <a:path w="3896768" h="39494" extrusionOk="0">
                    <a:moveTo>
                      <a:pt x="3894684" y="39495"/>
                    </a:moveTo>
                    <a:cubicBezTo>
                      <a:pt x="3893844" y="39506"/>
                      <a:pt x="5243" y="26272"/>
                      <a:pt x="4069" y="26262"/>
                    </a:cubicBezTo>
                    <a:cubicBezTo>
                      <a:pt x="5975" y="-13879"/>
                      <a:pt x="-258718" y="270"/>
                      <a:pt x="3172068" y="14656"/>
                    </a:cubicBezTo>
                    <a:cubicBezTo>
                      <a:pt x="3972837" y="17748"/>
                      <a:pt x="3894684" y="5798"/>
                      <a:pt x="3894684" y="394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5"/>
              <p:cNvSpPr/>
              <p:nvPr/>
            </p:nvSpPr>
            <p:spPr>
              <a:xfrm>
                <a:off x="16910189" y="1141930"/>
                <a:ext cx="3888819" cy="39206"/>
              </a:xfrm>
              <a:custGeom>
                <a:avLst/>
                <a:gdLst/>
                <a:ahLst/>
                <a:cxnLst/>
                <a:rect l="l" t="t" r="r" b="b"/>
                <a:pathLst>
                  <a:path w="3888819" h="39206" extrusionOk="0">
                    <a:moveTo>
                      <a:pt x="3886968" y="39207"/>
                    </a:moveTo>
                    <a:cubicBezTo>
                      <a:pt x="3886020" y="39218"/>
                      <a:pt x="4033" y="25985"/>
                      <a:pt x="2902" y="25974"/>
                    </a:cubicBezTo>
                    <a:cubicBezTo>
                      <a:pt x="8858" y="-13725"/>
                      <a:pt x="-260058" y="230"/>
                      <a:pt x="3164761" y="14605"/>
                    </a:cubicBezTo>
                    <a:cubicBezTo>
                      <a:pt x="3966576" y="17698"/>
                      <a:pt x="3885999" y="6027"/>
                      <a:pt x="3886968" y="3920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5"/>
              <p:cNvSpPr/>
              <p:nvPr/>
            </p:nvSpPr>
            <p:spPr>
              <a:xfrm>
                <a:off x="16896198" y="1584712"/>
                <a:ext cx="3921113" cy="39463"/>
              </a:xfrm>
              <a:custGeom>
                <a:avLst/>
                <a:gdLst/>
                <a:ahLst/>
                <a:cxnLst/>
                <a:rect l="l" t="t" r="r" b="b"/>
                <a:pathLst>
                  <a:path w="3921113" h="39463" extrusionOk="0">
                    <a:moveTo>
                      <a:pt x="3919980" y="39463"/>
                    </a:moveTo>
                    <a:cubicBezTo>
                      <a:pt x="3919194" y="39474"/>
                      <a:pt x="96176" y="26629"/>
                      <a:pt x="5238" y="26004"/>
                    </a:cubicBezTo>
                    <a:cubicBezTo>
                      <a:pt x="4355" y="-13943"/>
                      <a:pt x="-265466" y="367"/>
                      <a:pt x="3189188" y="14861"/>
                    </a:cubicBezTo>
                    <a:cubicBezTo>
                      <a:pt x="3999846" y="17965"/>
                      <a:pt x="3916942" y="6025"/>
                      <a:pt x="3919980" y="39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5"/>
              <p:cNvSpPr/>
              <p:nvPr/>
            </p:nvSpPr>
            <p:spPr>
              <a:xfrm>
                <a:off x="16908105" y="2026362"/>
                <a:ext cx="3929224" cy="35926"/>
              </a:xfrm>
              <a:custGeom>
                <a:avLst/>
                <a:gdLst/>
                <a:ahLst/>
                <a:cxnLst/>
                <a:rect l="l" t="t" r="r" b="b"/>
                <a:pathLst>
                  <a:path w="3929224" h="35926" extrusionOk="0">
                    <a:moveTo>
                      <a:pt x="1435497" y="31337"/>
                    </a:moveTo>
                    <a:cubicBezTo>
                      <a:pt x="-131189" y="25313"/>
                      <a:pt x="3490" y="43115"/>
                      <a:pt x="2542" y="0"/>
                    </a:cubicBezTo>
                    <a:cubicBezTo>
                      <a:pt x="4190982" y="11649"/>
                      <a:pt x="5573766" y="48794"/>
                      <a:pt x="1435497" y="313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5"/>
              <p:cNvSpPr/>
              <p:nvPr/>
            </p:nvSpPr>
            <p:spPr>
              <a:xfrm>
                <a:off x="16907405" y="2469915"/>
                <a:ext cx="3920672" cy="40338"/>
              </a:xfrm>
              <a:custGeom>
                <a:avLst/>
                <a:gdLst/>
                <a:ahLst/>
                <a:cxnLst/>
                <a:rect l="l" t="t" r="r" b="b"/>
                <a:pathLst>
                  <a:path w="3920672" h="40338" extrusionOk="0">
                    <a:moveTo>
                      <a:pt x="3918596" y="40338"/>
                    </a:moveTo>
                    <a:cubicBezTo>
                      <a:pt x="3917810" y="40349"/>
                      <a:pt x="88600" y="27450"/>
                      <a:pt x="4663" y="26879"/>
                    </a:cubicBezTo>
                    <a:cubicBezTo>
                      <a:pt x="4663" y="-15029"/>
                      <a:pt x="-260020" y="995"/>
                      <a:pt x="3199050" y="15510"/>
                    </a:cubicBezTo>
                    <a:cubicBezTo>
                      <a:pt x="3996427" y="19368"/>
                      <a:pt x="3918596" y="5229"/>
                      <a:pt x="3918596" y="403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16895773" y="2912345"/>
                <a:ext cx="3950136" cy="40946"/>
              </a:xfrm>
              <a:custGeom>
                <a:avLst/>
                <a:gdLst/>
                <a:ahLst/>
                <a:cxnLst/>
                <a:rect l="l" t="t" r="r" b="b"/>
                <a:pathLst>
                  <a:path w="3950136" h="40946" extrusionOk="0">
                    <a:moveTo>
                      <a:pt x="3949250" y="40946"/>
                    </a:moveTo>
                    <a:cubicBezTo>
                      <a:pt x="3948463" y="40957"/>
                      <a:pt x="73897" y="27939"/>
                      <a:pt x="4026" y="27487"/>
                    </a:cubicBezTo>
                    <a:cubicBezTo>
                      <a:pt x="6040" y="-15887"/>
                      <a:pt x="-260980" y="1506"/>
                      <a:pt x="3221312" y="16118"/>
                    </a:cubicBezTo>
                    <a:cubicBezTo>
                      <a:pt x="4028566" y="19222"/>
                      <a:pt x="3945534" y="7249"/>
                      <a:pt x="3949250" y="409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5"/>
              <p:cNvSpPr/>
              <p:nvPr/>
            </p:nvSpPr>
            <p:spPr>
              <a:xfrm>
                <a:off x="16896555" y="3355025"/>
                <a:ext cx="3974364" cy="36624"/>
              </a:xfrm>
              <a:custGeom>
                <a:avLst/>
                <a:gdLst/>
                <a:ahLst/>
                <a:cxnLst/>
                <a:rect l="l" t="t" r="r" b="b"/>
                <a:pathLst>
                  <a:path w="3974364" h="36624" extrusionOk="0">
                    <a:moveTo>
                      <a:pt x="1478745" y="31563"/>
                    </a:moveTo>
                    <a:cubicBezTo>
                      <a:pt x="-155431" y="25292"/>
                      <a:pt x="4269" y="44570"/>
                      <a:pt x="4269" y="0"/>
                    </a:cubicBezTo>
                    <a:cubicBezTo>
                      <a:pt x="4167397" y="16046"/>
                      <a:pt x="5675985" y="49279"/>
                      <a:pt x="1478745" y="315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5"/>
              <p:cNvSpPr/>
              <p:nvPr/>
            </p:nvSpPr>
            <p:spPr>
              <a:xfrm>
                <a:off x="16880120" y="3799080"/>
                <a:ext cx="3990333" cy="40062"/>
              </a:xfrm>
              <a:custGeom>
                <a:avLst/>
                <a:gdLst/>
                <a:ahLst/>
                <a:cxnLst/>
                <a:rect l="l" t="t" r="r" b="b"/>
                <a:pathLst>
                  <a:path w="3990333" h="40062" extrusionOk="0">
                    <a:moveTo>
                      <a:pt x="3988835" y="40062"/>
                    </a:moveTo>
                    <a:cubicBezTo>
                      <a:pt x="3988017" y="40073"/>
                      <a:pt x="169211" y="27530"/>
                      <a:pt x="4955" y="26139"/>
                    </a:cubicBezTo>
                    <a:cubicBezTo>
                      <a:pt x="4955" y="-14444"/>
                      <a:pt x="-269055" y="665"/>
                      <a:pt x="3258044" y="15460"/>
                    </a:cubicBezTo>
                    <a:cubicBezTo>
                      <a:pt x="4068464" y="18564"/>
                      <a:pt x="3986929" y="6613"/>
                      <a:pt x="3988835" y="4006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5"/>
              <p:cNvSpPr/>
              <p:nvPr/>
            </p:nvSpPr>
            <p:spPr>
              <a:xfrm>
                <a:off x="16893473" y="4241008"/>
                <a:ext cx="3972413" cy="41409"/>
              </a:xfrm>
              <a:custGeom>
                <a:avLst/>
                <a:gdLst/>
                <a:ahLst/>
                <a:cxnLst/>
                <a:rect l="l" t="t" r="r" b="b"/>
                <a:pathLst>
                  <a:path w="3972413" h="41409" extrusionOk="0">
                    <a:moveTo>
                      <a:pt x="3970980" y="41410"/>
                    </a:moveTo>
                    <a:cubicBezTo>
                      <a:pt x="3970205" y="41421"/>
                      <a:pt x="109231" y="28123"/>
                      <a:pt x="5099" y="27250"/>
                    </a:cubicBezTo>
                    <a:cubicBezTo>
                      <a:pt x="4129" y="-13440"/>
                      <a:pt x="-265562" y="-1156"/>
                      <a:pt x="3255117" y="16571"/>
                    </a:cubicBezTo>
                    <a:cubicBezTo>
                      <a:pt x="4049338" y="19674"/>
                      <a:pt x="3968945" y="6819"/>
                      <a:pt x="3970980" y="414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7" name="Google Shape;297;p5"/>
            <p:cNvSpPr/>
            <p:nvPr/>
          </p:nvSpPr>
          <p:spPr>
            <a:xfrm>
              <a:off x="17405811" y="-863266"/>
              <a:ext cx="107173" cy="5336227"/>
            </a:xfrm>
            <a:custGeom>
              <a:avLst/>
              <a:gdLst/>
              <a:ahLst/>
              <a:cxnLst/>
              <a:rect l="l" t="t" r="r" b="b"/>
              <a:pathLst>
                <a:path w="107173" h="5336227" extrusionOk="0">
                  <a:moveTo>
                    <a:pt x="107173" y="5336228"/>
                  </a:moveTo>
                  <a:cubicBezTo>
                    <a:pt x="48019" y="5336228"/>
                    <a:pt x="-45116" y="2253665"/>
                    <a:pt x="25153" y="1"/>
                  </a:cubicBezTo>
                  <a:cubicBezTo>
                    <a:pt x="85039" y="-1820"/>
                    <a:pt x="-59237" y="2079211"/>
                    <a:pt x="107173" y="53362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5"/>
          <p:cNvSpPr txBox="1">
            <a:spLocks noGrp="1"/>
          </p:cNvSpPr>
          <p:nvPr>
            <p:ph type="title"/>
          </p:nvPr>
        </p:nvSpPr>
        <p:spPr>
          <a:xfrm>
            <a:off x="514350" y="557100"/>
            <a:ext cx="7562100" cy="6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99" name="Google Shape;299;p5"/>
          <p:cNvSpPr txBox="1">
            <a:spLocks noGrp="1"/>
          </p:cNvSpPr>
          <p:nvPr>
            <p:ph type="body" idx="1"/>
          </p:nvPr>
        </p:nvSpPr>
        <p:spPr>
          <a:xfrm>
            <a:off x="514350" y="2334650"/>
            <a:ext cx="8115300" cy="223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6"/>
          <p:cNvGrpSpPr/>
          <p:nvPr/>
        </p:nvGrpSpPr>
        <p:grpSpPr>
          <a:xfrm rot="-610912">
            <a:off x="8441321" y="-455773"/>
            <a:ext cx="2003691" cy="2694440"/>
            <a:chOff x="16880120" y="-910586"/>
            <a:chExt cx="4006778" cy="5388068"/>
          </a:xfrm>
        </p:grpSpPr>
        <p:sp>
          <p:nvSpPr>
            <p:cNvPr id="302" name="Google Shape;302;p6"/>
            <p:cNvSpPr/>
            <p:nvPr/>
          </p:nvSpPr>
          <p:spPr>
            <a:xfrm>
              <a:off x="16884405" y="-910586"/>
              <a:ext cx="4002494" cy="5388068"/>
            </a:xfrm>
            <a:custGeom>
              <a:avLst/>
              <a:gdLst/>
              <a:ahLst/>
              <a:cxnLst/>
              <a:rect l="l" t="t" r="r" b="b"/>
              <a:pathLst>
                <a:path w="4002494" h="5388068" extrusionOk="0">
                  <a:moveTo>
                    <a:pt x="3980049" y="5193005"/>
                  </a:moveTo>
                  <a:cubicBezTo>
                    <a:pt x="3972369" y="5062388"/>
                    <a:pt x="3993093" y="4908838"/>
                    <a:pt x="3984551" y="4749729"/>
                  </a:cubicBezTo>
                  <a:cubicBezTo>
                    <a:pt x="3963581" y="4381283"/>
                    <a:pt x="3975547" y="4648951"/>
                    <a:pt x="3975547" y="4285796"/>
                  </a:cubicBezTo>
                  <a:cubicBezTo>
                    <a:pt x="3976355" y="3876712"/>
                    <a:pt x="3921542" y="3617665"/>
                    <a:pt x="3940983" y="2956443"/>
                  </a:cubicBezTo>
                  <a:cubicBezTo>
                    <a:pt x="3948243" y="2801493"/>
                    <a:pt x="3951108" y="2883381"/>
                    <a:pt x="3930148" y="2513867"/>
                  </a:cubicBezTo>
                  <a:cubicBezTo>
                    <a:pt x="3893807" y="1990309"/>
                    <a:pt x="3890285" y="6738"/>
                    <a:pt x="3851402" y="5779"/>
                  </a:cubicBezTo>
                  <a:cubicBezTo>
                    <a:pt x="3522514" y="-3273"/>
                    <a:pt x="3143930" y="12740"/>
                    <a:pt x="3145976" y="12740"/>
                  </a:cubicBezTo>
                  <a:cubicBezTo>
                    <a:pt x="2774974" y="12740"/>
                    <a:pt x="3118715" y="-23694"/>
                    <a:pt x="2666350" y="26663"/>
                  </a:cubicBezTo>
                  <a:cubicBezTo>
                    <a:pt x="2465290" y="48937"/>
                    <a:pt x="1969508" y="21329"/>
                    <a:pt x="1946189" y="19928"/>
                  </a:cubicBezTo>
                  <a:cubicBezTo>
                    <a:pt x="1927577" y="21318"/>
                    <a:pt x="1509722" y="54045"/>
                    <a:pt x="1466358" y="50328"/>
                  </a:cubicBezTo>
                  <a:cubicBezTo>
                    <a:pt x="1038637" y="13861"/>
                    <a:pt x="216304" y="70026"/>
                    <a:pt x="267379" y="66125"/>
                  </a:cubicBezTo>
                  <a:cubicBezTo>
                    <a:pt x="254088" y="66125"/>
                    <a:pt x="36872" y="61944"/>
                    <a:pt x="38919" y="62181"/>
                  </a:cubicBezTo>
                  <a:cubicBezTo>
                    <a:pt x="37540" y="62181"/>
                    <a:pt x="36463" y="706787"/>
                    <a:pt x="36463" y="1180581"/>
                  </a:cubicBezTo>
                  <a:cubicBezTo>
                    <a:pt x="36420" y="1181378"/>
                    <a:pt x="11033" y="1565687"/>
                    <a:pt x="8847" y="1739194"/>
                  </a:cubicBezTo>
                  <a:cubicBezTo>
                    <a:pt x="8847" y="1761015"/>
                    <a:pt x="35849" y="2016937"/>
                    <a:pt x="32370" y="2050882"/>
                  </a:cubicBezTo>
                  <a:cubicBezTo>
                    <a:pt x="-13212" y="2502994"/>
                    <a:pt x="57262" y="2948921"/>
                    <a:pt x="15395" y="3850429"/>
                  </a:cubicBezTo>
                  <a:cubicBezTo>
                    <a:pt x="-1160" y="4173271"/>
                    <a:pt x="21082" y="4125231"/>
                    <a:pt x="15600" y="4293005"/>
                  </a:cubicBezTo>
                  <a:cubicBezTo>
                    <a:pt x="-11963" y="5054650"/>
                    <a:pt x="3332" y="4660223"/>
                    <a:pt x="13553" y="5151700"/>
                  </a:cubicBezTo>
                  <a:cubicBezTo>
                    <a:pt x="18034" y="5361209"/>
                    <a:pt x="9482" y="5370315"/>
                    <a:pt x="22956" y="5370552"/>
                  </a:cubicBezTo>
                  <a:cubicBezTo>
                    <a:pt x="886057" y="5383731"/>
                    <a:pt x="1626682" y="5391835"/>
                    <a:pt x="2748758" y="5371942"/>
                  </a:cubicBezTo>
                  <a:cubicBezTo>
                    <a:pt x="3194025" y="5363354"/>
                    <a:pt x="3200369" y="5391436"/>
                    <a:pt x="3248019" y="5387729"/>
                  </a:cubicBezTo>
                  <a:cubicBezTo>
                    <a:pt x="4154311" y="5318557"/>
                    <a:pt x="4000708" y="5500049"/>
                    <a:pt x="3980049" y="5193005"/>
                  </a:cubicBezTo>
                  <a:close/>
                  <a:moveTo>
                    <a:pt x="216864" y="606634"/>
                  </a:moveTo>
                  <a:cubicBezTo>
                    <a:pt x="179026" y="591321"/>
                    <a:pt x="158982" y="540264"/>
                    <a:pt x="175342" y="498711"/>
                  </a:cubicBezTo>
                  <a:cubicBezTo>
                    <a:pt x="202754" y="428386"/>
                    <a:pt x="297042" y="435822"/>
                    <a:pt x="321578" y="503819"/>
                  </a:cubicBezTo>
                  <a:cubicBezTo>
                    <a:pt x="345716" y="561848"/>
                    <a:pt x="286605" y="635180"/>
                    <a:pt x="216864" y="606634"/>
                  </a:cubicBezTo>
                  <a:close/>
                  <a:moveTo>
                    <a:pt x="209701" y="1047593"/>
                  </a:moveTo>
                  <a:cubicBezTo>
                    <a:pt x="179435" y="1031342"/>
                    <a:pt x="163678" y="990964"/>
                    <a:pt x="172477" y="954530"/>
                  </a:cubicBezTo>
                  <a:cubicBezTo>
                    <a:pt x="191908" y="874927"/>
                    <a:pt x="295814" y="874690"/>
                    <a:pt x="322397" y="948496"/>
                  </a:cubicBezTo>
                  <a:cubicBezTo>
                    <a:pt x="348172" y="1010221"/>
                    <a:pt x="280272" y="1085654"/>
                    <a:pt x="209701" y="1047593"/>
                  </a:cubicBezTo>
                  <a:close/>
                  <a:moveTo>
                    <a:pt x="218501" y="1496203"/>
                  </a:moveTo>
                  <a:cubicBezTo>
                    <a:pt x="180663" y="1480890"/>
                    <a:pt x="160619" y="1430296"/>
                    <a:pt x="176775" y="1388517"/>
                  </a:cubicBezTo>
                  <a:cubicBezTo>
                    <a:pt x="203982" y="1317729"/>
                    <a:pt x="298884" y="1325390"/>
                    <a:pt x="323215" y="1393388"/>
                  </a:cubicBezTo>
                  <a:cubicBezTo>
                    <a:pt x="347558" y="1451644"/>
                    <a:pt x="288038" y="1524512"/>
                    <a:pt x="218501" y="1496203"/>
                  </a:cubicBezTo>
                  <a:close/>
                  <a:moveTo>
                    <a:pt x="219524" y="1941095"/>
                  </a:moveTo>
                  <a:cubicBezTo>
                    <a:pt x="181686" y="1925782"/>
                    <a:pt x="161642" y="1875188"/>
                    <a:pt x="177798" y="1833646"/>
                  </a:cubicBezTo>
                  <a:cubicBezTo>
                    <a:pt x="205005" y="1762631"/>
                    <a:pt x="299907" y="1770293"/>
                    <a:pt x="324239" y="1838291"/>
                  </a:cubicBezTo>
                  <a:cubicBezTo>
                    <a:pt x="348785" y="1896999"/>
                    <a:pt x="288447" y="1969177"/>
                    <a:pt x="219524" y="1941095"/>
                  </a:cubicBezTo>
                  <a:close/>
                  <a:moveTo>
                    <a:pt x="175138" y="2289218"/>
                  </a:moveTo>
                  <a:cubicBezTo>
                    <a:pt x="194568" y="2209614"/>
                    <a:pt x="298475" y="2209151"/>
                    <a:pt x="325057" y="2283183"/>
                  </a:cubicBezTo>
                  <a:cubicBezTo>
                    <a:pt x="378642" y="2411526"/>
                    <a:pt x="139551" y="2435665"/>
                    <a:pt x="175138" y="2289218"/>
                  </a:cubicBezTo>
                  <a:close/>
                  <a:moveTo>
                    <a:pt x="176161" y="2733883"/>
                  </a:moveTo>
                  <a:cubicBezTo>
                    <a:pt x="195592" y="2654517"/>
                    <a:pt x="299293" y="2653580"/>
                    <a:pt x="326081" y="2727849"/>
                  </a:cubicBezTo>
                  <a:cubicBezTo>
                    <a:pt x="379870" y="2856882"/>
                    <a:pt x="140779" y="2880331"/>
                    <a:pt x="176161" y="2733883"/>
                  </a:cubicBezTo>
                  <a:close/>
                  <a:moveTo>
                    <a:pt x="222185" y="3275556"/>
                  </a:moveTo>
                  <a:cubicBezTo>
                    <a:pt x="184347" y="3260243"/>
                    <a:pt x="164302" y="3209649"/>
                    <a:pt x="180459" y="3168107"/>
                  </a:cubicBezTo>
                  <a:cubicBezTo>
                    <a:pt x="207666" y="3097093"/>
                    <a:pt x="302568" y="3104754"/>
                    <a:pt x="326899" y="3172752"/>
                  </a:cubicBezTo>
                  <a:cubicBezTo>
                    <a:pt x="351241" y="3231234"/>
                    <a:pt x="291312" y="3303638"/>
                    <a:pt x="222185" y="3275556"/>
                  </a:cubicBezTo>
                  <a:close/>
                  <a:moveTo>
                    <a:pt x="177798" y="3623678"/>
                  </a:moveTo>
                  <a:cubicBezTo>
                    <a:pt x="197229" y="3543838"/>
                    <a:pt x="301135" y="3543838"/>
                    <a:pt x="327718" y="3617644"/>
                  </a:cubicBezTo>
                  <a:cubicBezTo>
                    <a:pt x="381303" y="3745987"/>
                    <a:pt x="142211" y="3770126"/>
                    <a:pt x="177798" y="3623678"/>
                  </a:cubicBezTo>
                  <a:close/>
                  <a:moveTo>
                    <a:pt x="216045" y="4161407"/>
                  </a:moveTo>
                  <a:cubicBezTo>
                    <a:pt x="185779" y="4145156"/>
                    <a:pt x="170022" y="4104778"/>
                    <a:pt x="178821" y="4068344"/>
                  </a:cubicBezTo>
                  <a:cubicBezTo>
                    <a:pt x="198252" y="3988741"/>
                    <a:pt x="302158" y="3988504"/>
                    <a:pt x="328741" y="4062309"/>
                  </a:cubicBezTo>
                  <a:cubicBezTo>
                    <a:pt x="354516" y="4124046"/>
                    <a:pt x="286810" y="4199468"/>
                    <a:pt x="216045" y="4161407"/>
                  </a:cubicBezTo>
                  <a:close/>
                  <a:moveTo>
                    <a:pt x="224834" y="4610017"/>
                  </a:moveTo>
                  <a:cubicBezTo>
                    <a:pt x="186997" y="4594704"/>
                    <a:pt x="166952" y="4544110"/>
                    <a:pt x="183108" y="4502568"/>
                  </a:cubicBezTo>
                  <a:cubicBezTo>
                    <a:pt x="210315" y="4431553"/>
                    <a:pt x="305217" y="4439215"/>
                    <a:pt x="329549" y="4507213"/>
                  </a:cubicBezTo>
                  <a:cubicBezTo>
                    <a:pt x="353902" y="4565695"/>
                    <a:pt x="293973" y="4638099"/>
                    <a:pt x="224834" y="4610017"/>
                  </a:cubicBezTo>
                  <a:close/>
                  <a:moveTo>
                    <a:pt x="225653" y="5054920"/>
                  </a:moveTo>
                  <a:cubicBezTo>
                    <a:pt x="145680" y="5022430"/>
                    <a:pt x="172477" y="4882017"/>
                    <a:pt x="268198" y="4898267"/>
                  </a:cubicBezTo>
                  <a:cubicBezTo>
                    <a:pt x="384168" y="4918451"/>
                    <a:pt x="335085" y="5099479"/>
                    <a:pt x="225653" y="50549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6"/>
            <p:cNvGrpSpPr/>
            <p:nvPr/>
          </p:nvGrpSpPr>
          <p:grpSpPr>
            <a:xfrm>
              <a:off x="16880120" y="-629756"/>
              <a:ext cx="3990798" cy="4912173"/>
              <a:chOff x="16880120" y="-629756"/>
              <a:chExt cx="3990798" cy="4912173"/>
            </a:xfrm>
          </p:grpSpPr>
          <p:sp>
            <p:nvSpPr>
              <p:cNvPr id="304" name="Google Shape;304;p6"/>
              <p:cNvSpPr/>
              <p:nvPr/>
            </p:nvSpPr>
            <p:spPr>
              <a:xfrm>
                <a:off x="16916433" y="-629756"/>
                <a:ext cx="3844732" cy="38955"/>
              </a:xfrm>
              <a:custGeom>
                <a:avLst/>
                <a:gdLst/>
                <a:ahLst/>
                <a:cxnLst/>
                <a:rect l="l" t="t" r="r" b="b"/>
                <a:pathLst>
                  <a:path w="3844732" h="38955" extrusionOk="0">
                    <a:moveTo>
                      <a:pt x="3842886" y="38955"/>
                    </a:moveTo>
                    <a:cubicBezTo>
                      <a:pt x="3841852" y="38966"/>
                      <a:pt x="6815" y="25970"/>
                      <a:pt x="5458" y="25959"/>
                    </a:cubicBezTo>
                    <a:cubicBezTo>
                      <a:pt x="5458" y="-13557"/>
                      <a:pt x="-271278" y="140"/>
                      <a:pt x="3116392" y="14353"/>
                    </a:cubicBezTo>
                    <a:cubicBezTo>
                      <a:pt x="3922591" y="17457"/>
                      <a:pt x="3841938" y="5517"/>
                      <a:pt x="3842886" y="3895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6"/>
              <p:cNvSpPr/>
              <p:nvPr/>
            </p:nvSpPr>
            <p:spPr>
              <a:xfrm>
                <a:off x="16916688" y="-188474"/>
                <a:ext cx="3855780" cy="40711"/>
              </a:xfrm>
              <a:custGeom>
                <a:avLst/>
                <a:gdLst/>
                <a:ahLst/>
                <a:cxnLst/>
                <a:rect l="l" t="t" r="r" b="b"/>
                <a:pathLst>
                  <a:path w="3855780" h="40711" extrusionOk="0">
                    <a:moveTo>
                      <a:pt x="3853684" y="40712"/>
                    </a:moveTo>
                    <a:cubicBezTo>
                      <a:pt x="3852456" y="40733"/>
                      <a:pt x="5172" y="27726"/>
                      <a:pt x="4385" y="27716"/>
                    </a:cubicBezTo>
                    <a:cubicBezTo>
                      <a:pt x="5301" y="-13676"/>
                      <a:pt x="-256549" y="-927"/>
                      <a:pt x="3126565" y="16110"/>
                    </a:cubicBezTo>
                    <a:cubicBezTo>
                      <a:pt x="3932311" y="19202"/>
                      <a:pt x="3853684" y="6864"/>
                      <a:pt x="3853684" y="4071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6"/>
              <p:cNvSpPr/>
              <p:nvPr/>
            </p:nvSpPr>
            <p:spPr>
              <a:xfrm>
                <a:off x="16917798" y="254434"/>
                <a:ext cx="3881401" cy="32230"/>
              </a:xfrm>
              <a:custGeom>
                <a:avLst/>
                <a:gdLst/>
                <a:ahLst/>
                <a:cxnLst/>
                <a:rect l="l" t="t" r="r" b="b"/>
                <a:pathLst>
                  <a:path w="3881401" h="32230" extrusionOk="0">
                    <a:moveTo>
                      <a:pt x="515223" y="29710"/>
                    </a:moveTo>
                    <a:cubicBezTo>
                      <a:pt x="-71659" y="29710"/>
                      <a:pt x="3080" y="37479"/>
                      <a:pt x="3080" y="0"/>
                    </a:cubicBezTo>
                    <a:cubicBezTo>
                      <a:pt x="4728263" y="26897"/>
                      <a:pt x="5412320" y="37566"/>
                      <a:pt x="515223" y="297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6"/>
              <p:cNvSpPr/>
              <p:nvPr/>
            </p:nvSpPr>
            <p:spPr>
              <a:xfrm>
                <a:off x="16892252" y="698830"/>
                <a:ext cx="3896768" cy="39494"/>
              </a:xfrm>
              <a:custGeom>
                <a:avLst/>
                <a:gdLst/>
                <a:ahLst/>
                <a:cxnLst/>
                <a:rect l="l" t="t" r="r" b="b"/>
                <a:pathLst>
                  <a:path w="3896768" h="39494" extrusionOk="0">
                    <a:moveTo>
                      <a:pt x="3894684" y="39495"/>
                    </a:moveTo>
                    <a:cubicBezTo>
                      <a:pt x="3893844" y="39506"/>
                      <a:pt x="5243" y="26272"/>
                      <a:pt x="4069" y="26262"/>
                    </a:cubicBezTo>
                    <a:cubicBezTo>
                      <a:pt x="5975" y="-13879"/>
                      <a:pt x="-258718" y="270"/>
                      <a:pt x="3172068" y="14656"/>
                    </a:cubicBezTo>
                    <a:cubicBezTo>
                      <a:pt x="3972837" y="17748"/>
                      <a:pt x="3894684" y="5798"/>
                      <a:pt x="3894684" y="394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6"/>
              <p:cNvSpPr/>
              <p:nvPr/>
            </p:nvSpPr>
            <p:spPr>
              <a:xfrm>
                <a:off x="16910189" y="1141930"/>
                <a:ext cx="3888819" cy="39206"/>
              </a:xfrm>
              <a:custGeom>
                <a:avLst/>
                <a:gdLst/>
                <a:ahLst/>
                <a:cxnLst/>
                <a:rect l="l" t="t" r="r" b="b"/>
                <a:pathLst>
                  <a:path w="3888819" h="39206" extrusionOk="0">
                    <a:moveTo>
                      <a:pt x="3886968" y="39207"/>
                    </a:moveTo>
                    <a:cubicBezTo>
                      <a:pt x="3886020" y="39218"/>
                      <a:pt x="4033" y="25985"/>
                      <a:pt x="2902" y="25974"/>
                    </a:cubicBezTo>
                    <a:cubicBezTo>
                      <a:pt x="8858" y="-13725"/>
                      <a:pt x="-260058" y="230"/>
                      <a:pt x="3164761" y="14605"/>
                    </a:cubicBezTo>
                    <a:cubicBezTo>
                      <a:pt x="3966576" y="17698"/>
                      <a:pt x="3885999" y="6027"/>
                      <a:pt x="3886968" y="3920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6"/>
              <p:cNvSpPr/>
              <p:nvPr/>
            </p:nvSpPr>
            <p:spPr>
              <a:xfrm>
                <a:off x="16896198" y="1584712"/>
                <a:ext cx="3921113" cy="39463"/>
              </a:xfrm>
              <a:custGeom>
                <a:avLst/>
                <a:gdLst/>
                <a:ahLst/>
                <a:cxnLst/>
                <a:rect l="l" t="t" r="r" b="b"/>
                <a:pathLst>
                  <a:path w="3921113" h="39463" extrusionOk="0">
                    <a:moveTo>
                      <a:pt x="3919980" y="39463"/>
                    </a:moveTo>
                    <a:cubicBezTo>
                      <a:pt x="3919194" y="39474"/>
                      <a:pt x="96176" y="26629"/>
                      <a:pt x="5238" y="26004"/>
                    </a:cubicBezTo>
                    <a:cubicBezTo>
                      <a:pt x="4355" y="-13943"/>
                      <a:pt x="-265466" y="367"/>
                      <a:pt x="3189188" y="14861"/>
                    </a:cubicBezTo>
                    <a:cubicBezTo>
                      <a:pt x="3999846" y="17965"/>
                      <a:pt x="3916942" y="6025"/>
                      <a:pt x="3919980" y="39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6"/>
              <p:cNvSpPr/>
              <p:nvPr/>
            </p:nvSpPr>
            <p:spPr>
              <a:xfrm>
                <a:off x="16908105" y="2026362"/>
                <a:ext cx="3929224" cy="35926"/>
              </a:xfrm>
              <a:custGeom>
                <a:avLst/>
                <a:gdLst/>
                <a:ahLst/>
                <a:cxnLst/>
                <a:rect l="l" t="t" r="r" b="b"/>
                <a:pathLst>
                  <a:path w="3929224" h="35926" extrusionOk="0">
                    <a:moveTo>
                      <a:pt x="1435497" y="31337"/>
                    </a:moveTo>
                    <a:cubicBezTo>
                      <a:pt x="-131189" y="25313"/>
                      <a:pt x="3490" y="43115"/>
                      <a:pt x="2542" y="0"/>
                    </a:cubicBezTo>
                    <a:cubicBezTo>
                      <a:pt x="4190982" y="11649"/>
                      <a:pt x="5573766" y="48794"/>
                      <a:pt x="1435497" y="313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>
                <a:off x="16907405" y="2469915"/>
                <a:ext cx="3920672" cy="40338"/>
              </a:xfrm>
              <a:custGeom>
                <a:avLst/>
                <a:gdLst/>
                <a:ahLst/>
                <a:cxnLst/>
                <a:rect l="l" t="t" r="r" b="b"/>
                <a:pathLst>
                  <a:path w="3920672" h="40338" extrusionOk="0">
                    <a:moveTo>
                      <a:pt x="3918596" y="40338"/>
                    </a:moveTo>
                    <a:cubicBezTo>
                      <a:pt x="3917810" y="40349"/>
                      <a:pt x="88600" y="27450"/>
                      <a:pt x="4663" y="26879"/>
                    </a:cubicBezTo>
                    <a:cubicBezTo>
                      <a:pt x="4663" y="-15029"/>
                      <a:pt x="-260020" y="995"/>
                      <a:pt x="3199050" y="15510"/>
                    </a:cubicBezTo>
                    <a:cubicBezTo>
                      <a:pt x="3996427" y="19368"/>
                      <a:pt x="3918596" y="5229"/>
                      <a:pt x="3918596" y="403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>
                <a:off x="16895773" y="2912345"/>
                <a:ext cx="3950136" cy="40946"/>
              </a:xfrm>
              <a:custGeom>
                <a:avLst/>
                <a:gdLst/>
                <a:ahLst/>
                <a:cxnLst/>
                <a:rect l="l" t="t" r="r" b="b"/>
                <a:pathLst>
                  <a:path w="3950136" h="40946" extrusionOk="0">
                    <a:moveTo>
                      <a:pt x="3949250" y="40946"/>
                    </a:moveTo>
                    <a:cubicBezTo>
                      <a:pt x="3948463" y="40957"/>
                      <a:pt x="73897" y="27939"/>
                      <a:pt x="4026" y="27487"/>
                    </a:cubicBezTo>
                    <a:cubicBezTo>
                      <a:pt x="6040" y="-15887"/>
                      <a:pt x="-260980" y="1506"/>
                      <a:pt x="3221312" y="16118"/>
                    </a:cubicBezTo>
                    <a:cubicBezTo>
                      <a:pt x="4028566" y="19222"/>
                      <a:pt x="3945534" y="7249"/>
                      <a:pt x="3949250" y="409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>
                <a:off x="16896555" y="3355025"/>
                <a:ext cx="3974364" cy="36624"/>
              </a:xfrm>
              <a:custGeom>
                <a:avLst/>
                <a:gdLst/>
                <a:ahLst/>
                <a:cxnLst/>
                <a:rect l="l" t="t" r="r" b="b"/>
                <a:pathLst>
                  <a:path w="3974364" h="36624" extrusionOk="0">
                    <a:moveTo>
                      <a:pt x="1478745" y="31563"/>
                    </a:moveTo>
                    <a:cubicBezTo>
                      <a:pt x="-155431" y="25292"/>
                      <a:pt x="4269" y="44570"/>
                      <a:pt x="4269" y="0"/>
                    </a:cubicBezTo>
                    <a:cubicBezTo>
                      <a:pt x="4167397" y="16046"/>
                      <a:pt x="5675985" y="49279"/>
                      <a:pt x="1478745" y="315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6"/>
              <p:cNvSpPr/>
              <p:nvPr/>
            </p:nvSpPr>
            <p:spPr>
              <a:xfrm>
                <a:off x="16880120" y="3799080"/>
                <a:ext cx="3990333" cy="40062"/>
              </a:xfrm>
              <a:custGeom>
                <a:avLst/>
                <a:gdLst/>
                <a:ahLst/>
                <a:cxnLst/>
                <a:rect l="l" t="t" r="r" b="b"/>
                <a:pathLst>
                  <a:path w="3990333" h="40062" extrusionOk="0">
                    <a:moveTo>
                      <a:pt x="3988835" y="40062"/>
                    </a:moveTo>
                    <a:cubicBezTo>
                      <a:pt x="3988017" y="40073"/>
                      <a:pt x="169211" y="27530"/>
                      <a:pt x="4955" y="26139"/>
                    </a:cubicBezTo>
                    <a:cubicBezTo>
                      <a:pt x="4955" y="-14444"/>
                      <a:pt x="-269055" y="665"/>
                      <a:pt x="3258044" y="15460"/>
                    </a:cubicBezTo>
                    <a:cubicBezTo>
                      <a:pt x="4068464" y="18564"/>
                      <a:pt x="3986929" y="6613"/>
                      <a:pt x="3988835" y="4006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6"/>
              <p:cNvSpPr/>
              <p:nvPr/>
            </p:nvSpPr>
            <p:spPr>
              <a:xfrm>
                <a:off x="16893473" y="4241008"/>
                <a:ext cx="3972413" cy="41409"/>
              </a:xfrm>
              <a:custGeom>
                <a:avLst/>
                <a:gdLst/>
                <a:ahLst/>
                <a:cxnLst/>
                <a:rect l="l" t="t" r="r" b="b"/>
                <a:pathLst>
                  <a:path w="3972413" h="41409" extrusionOk="0">
                    <a:moveTo>
                      <a:pt x="3970980" y="41410"/>
                    </a:moveTo>
                    <a:cubicBezTo>
                      <a:pt x="3970205" y="41421"/>
                      <a:pt x="109231" y="28123"/>
                      <a:pt x="5099" y="27250"/>
                    </a:cubicBezTo>
                    <a:cubicBezTo>
                      <a:pt x="4129" y="-13440"/>
                      <a:pt x="-265562" y="-1156"/>
                      <a:pt x="3255117" y="16571"/>
                    </a:cubicBezTo>
                    <a:cubicBezTo>
                      <a:pt x="4049338" y="19674"/>
                      <a:pt x="3968945" y="6819"/>
                      <a:pt x="3970980" y="414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6" name="Google Shape;316;p6"/>
            <p:cNvSpPr/>
            <p:nvPr/>
          </p:nvSpPr>
          <p:spPr>
            <a:xfrm>
              <a:off x="17405811" y="-863266"/>
              <a:ext cx="107173" cy="5336227"/>
            </a:xfrm>
            <a:custGeom>
              <a:avLst/>
              <a:gdLst/>
              <a:ahLst/>
              <a:cxnLst/>
              <a:rect l="l" t="t" r="r" b="b"/>
              <a:pathLst>
                <a:path w="107173" h="5336227" extrusionOk="0">
                  <a:moveTo>
                    <a:pt x="107173" y="5336228"/>
                  </a:moveTo>
                  <a:cubicBezTo>
                    <a:pt x="48019" y="5336228"/>
                    <a:pt x="-45116" y="2253665"/>
                    <a:pt x="25153" y="1"/>
                  </a:cubicBezTo>
                  <a:cubicBezTo>
                    <a:pt x="85039" y="-1820"/>
                    <a:pt x="-59237" y="2079211"/>
                    <a:pt x="107173" y="53362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6"/>
          <p:cNvSpPr txBox="1">
            <a:spLocks noGrp="1"/>
          </p:cNvSpPr>
          <p:nvPr>
            <p:ph type="title"/>
          </p:nvPr>
        </p:nvSpPr>
        <p:spPr>
          <a:xfrm>
            <a:off x="514350" y="557100"/>
            <a:ext cx="7562100" cy="6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18" name="Google Shape;318;p6"/>
          <p:cNvSpPr txBox="1">
            <a:spLocks noGrp="1"/>
          </p:cNvSpPr>
          <p:nvPr>
            <p:ph type="body" idx="1"/>
          </p:nvPr>
        </p:nvSpPr>
        <p:spPr>
          <a:xfrm>
            <a:off x="514350" y="2334650"/>
            <a:ext cx="3904500" cy="223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9" name="Google Shape;319;p6"/>
          <p:cNvSpPr txBox="1">
            <a:spLocks noGrp="1"/>
          </p:cNvSpPr>
          <p:nvPr>
            <p:ph type="body" idx="2"/>
          </p:nvPr>
        </p:nvSpPr>
        <p:spPr>
          <a:xfrm>
            <a:off x="4725080" y="2334688"/>
            <a:ext cx="3904500" cy="223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solidFill>
          <a:schemeClr val="lt2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7"/>
          <p:cNvGrpSpPr/>
          <p:nvPr/>
        </p:nvGrpSpPr>
        <p:grpSpPr>
          <a:xfrm rot="-610912">
            <a:off x="8441321" y="-455773"/>
            <a:ext cx="2003691" cy="2694440"/>
            <a:chOff x="16880120" y="-910586"/>
            <a:chExt cx="4006778" cy="5388068"/>
          </a:xfrm>
        </p:grpSpPr>
        <p:sp>
          <p:nvSpPr>
            <p:cNvPr id="322" name="Google Shape;322;p7"/>
            <p:cNvSpPr/>
            <p:nvPr/>
          </p:nvSpPr>
          <p:spPr>
            <a:xfrm>
              <a:off x="16884405" y="-910586"/>
              <a:ext cx="4002494" cy="5388068"/>
            </a:xfrm>
            <a:custGeom>
              <a:avLst/>
              <a:gdLst/>
              <a:ahLst/>
              <a:cxnLst/>
              <a:rect l="l" t="t" r="r" b="b"/>
              <a:pathLst>
                <a:path w="4002494" h="5388068" extrusionOk="0">
                  <a:moveTo>
                    <a:pt x="3980049" y="5193005"/>
                  </a:moveTo>
                  <a:cubicBezTo>
                    <a:pt x="3972369" y="5062388"/>
                    <a:pt x="3993093" y="4908838"/>
                    <a:pt x="3984551" y="4749729"/>
                  </a:cubicBezTo>
                  <a:cubicBezTo>
                    <a:pt x="3963581" y="4381283"/>
                    <a:pt x="3975547" y="4648951"/>
                    <a:pt x="3975547" y="4285796"/>
                  </a:cubicBezTo>
                  <a:cubicBezTo>
                    <a:pt x="3976355" y="3876712"/>
                    <a:pt x="3921542" y="3617665"/>
                    <a:pt x="3940983" y="2956443"/>
                  </a:cubicBezTo>
                  <a:cubicBezTo>
                    <a:pt x="3948243" y="2801493"/>
                    <a:pt x="3951108" y="2883381"/>
                    <a:pt x="3930148" y="2513867"/>
                  </a:cubicBezTo>
                  <a:cubicBezTo>
                    <a:pt x="3893807" y="1990309"/>
                    <a:pt x="3890285" y="6738"/>
                    <a:pt x="3851402" y="5779"/>
                  </a:cubicBezTo>
                  <a:cubicBezTo>
                    <a:pt x="3522514" y="-3273"/>
                    <a:pt x="3143930" y="12740"/>
                    <a:pt x="3145976" y="12740"/>
                  </a:cubicBezTo>
                  <a:cubicBezTo>
                    <a:pt x="2774974" y="12740"/>
                    <a:pt x="3118715" y="-23694"/>
                    <a:pt x="2666350" y="26663"/>
                  </a:cubicBezTo>
                  <a:cubicBezTo>
                    <a:pt x="2465290" y="48937"/>
                    <a:pt x="1969508" y="21329"/>
                    <a:pt x="1946189" y="19928"/>
                  </a:cubicBezTo>
                  <a:cubicBezTo>
                    <a:pt x="1927577" y="21318"/>
                    <a:pt x="1509722" y="54045"/>
                    <a:pt x="1466358" y="50328"/>
                  </a:cubicBezTo>
                  <a:cubicBezTo>
                    <a:pt x="1038637" y="13861"/>
                    <a:pt x="216304" y="70026"/>
                    <a:pt x="267379" y="66125"/>
                  </a:cubicBezTo>
                  <a:cubicBezTo>
                    <a:pt x="254088" y="66125"/>
                    <a:pt x="36872" y="61944"/>
                    <a:pt x="38919" y="62181"/>
                  </a:cubicBezTo>
                  <a:cubicBezTo>
                    <a:pt x="37540" y="62181"/>
                    <a:pt x="36463" y="706787"/>
                    <a:pt x="36463" y="1180581"/>
                  </a:cubicBezTo>
                  <a:cubicBezTo>
                    <a:pt x="36420" y="1181378"/>
                    <a:pt x="11033" y="1565687"/>
                    <a:pt x="8847" y="1739194"/>
                  </a:cubicBezTo>
                  <a:cubicBezTo>
                    <a:pt x="8847" y="1761015"/>
                    <a:pt x="35849" y="2016937"/>
                    <a:pt x="32370" y="2050882"/>
                  </a:cubicBezTo>
                  <a:cubicBezTo>
                    <a:pt x="-13212" y="2502994"/>
                    <a:pt x="57262" y="2948921"/>
                    <a:pt x="15395" y="3850429"/>
                  </a:cubicBezTo>
                  <a:cubicBezTo>
                    <a:pt x="-1160" y="4173271"/>
                    <a:pt x="21082" y="4125231"/>
                    <a:pt x="15600" y="4293005"/>
                  </a:cubicBezTo>
                  <a:cubicBezTo>
                    <a:pt x="-11963" y="5054650"/>
                    <a:pt x="3332" y="4660223"/>
                    <a:pt x="13553" y="5151700"/>
                  </a:cubicBezTo>
                  <a:cubicBezTo>
                    <a:pt x="18034" y="5361209"/>
                    <a:pt x="9482" y="5370315"/>
                    <a:pt x="22956" y="5370552"/>
                  </a:cubicBezTo>
                  <a:cubicBezTo>
                    <a:pt x="886057" y="5383731"/>
                    <a:pt x="1626682" y="5391835"/>
                    <a:pt x="2748758" y="5371942"/>
                  </a:cubicBezTo>
                  <a:cubicBezTo>
                    <a:pt x="3194025" y="5363354"/>
                    <a:pt x="3200369" y="5391436"/>
                    <a:pt x="3248019" y="5387729"/>
                  </a:cubicBezTo>
                  <a:cubicBezTo>
                    <a:pt x="4154311" y="5318557"/>
                    <a:pt x="4000708" y="5500049"/>
                    <a:pt x="3980049" y="5193005"/>
                  </a:cubicBezTo>
                  <a:close/>
                  <a:moveTo>
                    <a:pt x="216864" y="606634"/>
                  </a:moveTo>
                  <a:cubicBezTo>
                    <a:pt x="179026" y="591321"/>
                    <a:pt x="158982" y="540264"/>
                    <a:pt x="175342" y="498711"/>
                  </a:cubicBezTo>
                  <a:cubicBezTo>
                    <a:pt x="202754" y="428386"/>
                    <a:pt x="297042" y="435822"/>
                    <a:pt x="321578" y="503819"/>
                  </a:cubicBezTo>
                  <a:cubicBezTo>
                    <a:pt x="345716" y="561848"/>
                    <a:pt x="286605" y="635180"/>
                    <a:pt x="216864" y="606634"/>
                  </a:cubicBezTo>
                  <a:close/>
                  <a:moveTo>
                    <a:pt x="209701" y="1047593"/>
                  </a:moveTo>
                  <a:cubicBezTo>
                    <a:pt x="179435" y="1031342"/>
                    <a:pt x="163678" y="990964"/>
                    <a:pt x="172477" y="954530"/>
                  </a:cubicBezTo>
                  <a:cubicBezTo>
                    <a:pt x="191908" y="874927"/>
                    <a:pt x="295814" y="874690"/>
                    <a:pt x="322397" y="948496"/>
                  </a:cubicBezTo>
                  <a:cubicBezTo>
                    <a:pt x="348172" y="1010221"/>
                    <a:pt x="280272" y="1085654"/>
                    <a:pt x="209701" y="1047593"/>
                  </a:cubicBezTo>
                  <a:close/>
                  <a:moveTo>
                    <a:pt x="218501" y="1496203"/>
                  </a:moveTo>
                  <a:cubicBezTo>
                    <a:pt x="180663" y="1480890"/>
                    <a:pt x="160619" y="1430296"/>
                    <a:pt x="176775" y="1388517"/>
                  </a:cubicBezTo>
                  <a:cubicBezTo>
                    <a:pt x="203982" y="1317729"/>
                    <a:pt x="298884" y="1325390"/>
                    <a:pt x="323215" y="1393388"/>
                  </a:cubicBezTo>
                  <a:cubicBezTo>
                    <a:pt x="347558" y="1451644"/>
                    <a:pt x="288038" y="1524512"/>
                    <a:pt x="218501" y="1496203"/>
                  </a:cubicBezTo>
                  <a:close/>
                  <a:moveTo>
                    <a:pt x="219524" y="1941095"/>
                  </a:moveTo>
                  <a:cubicBezTo>
                    <a:pt x="181686" y="1925782"/>
                    <a:pt x="161642" y="1875188"/>
                    <a:pt x="177798" y="1833646"/>
                  </a:cubicBezTo>
                  <a:cubicBezTo>
                    <a:pt x="205005" y="1762631"/>
                    <a:pt x="299907" y="1770293"/>
                    <a:pt x="324239" y="1838291"/>
                  </a:cubicBezTo>
                  <a:cubicBezTo>
                    <a:pt x="348785" y="1896999"/>
                    <a:pt x="288447" y="1969177"/>
                    <a:pt x="219524" y="1941095"/>
                  </a:cubicBezTo>
                  <a:close/>
                  <a:moveTo>
                    <a:pt x="175138" y="2289218"/>
                  </a:moveTo>
                  <a:cubicBezTo>
                    <a:pt x="194568" y="2209614"/>
                    <a:pt x="298475" y="2209151"/>
                    <a:pt x="325057" y="2283183"/>
                  </a:cubicBezTo>
                  <a:cubicBezTo>
                    <a:pt x="378642" y="2411526"/>
                    <a:pt x="139551" y="2435665"/>
                    <a:pt x="175138" y="2289218"/>
                  </a:cubicBezTo>
                  <a:close/>
                  <a:moveTo>
                    <a:pt x="176161" y="2733883"/>
                  </a:moveTo>
                  <a:cubicBezTo>
                    <a:pt x="195592" y="2654517"/>
                    <a:pt x="299293" y="2653580"/>
                    <a:pt x="326081" y="2727849"/>
                  </a:cubicBezTo>
                  <a:cubicBezTo>
                    <a:pt x="379870" y="2856882"/>
                    <a:pt x="140779" y="2880331"/>
                    <a:pt x="176161" y="2733883"/>
                  </a:cubicBezTo>
                  <a:close/>
                  <a:moveTo>
                    <a:pt x="222185" y="3275556"/>
                  </a:moveTo>
                  <a:cubicBezTo>
                    <a:pt x="184347" y="3260243"/>
                    <a:pt x="164302" y="3209649"/>
                    <a:pt x="180459" y="3168107"/>
                  </a:cubicBezTo>
                  <a:cubicBezTo>
                    <a:pt x="207666" y="3097093"/>
                    <a:pt x="302568" y="3104754"/>
                    <a:pt x="326899" y="3172752"/>
                  </a:cubicBezTo>
                  <a:cubicBezTo>
                    <a:pt x="351241" y="3231234"/>
                    <a:pt x="291312" y="3303638"/>
                    <a:pt x="222185" y="3275556"/>
                  </a:cubicBezTo>
                  <a:close/>
                  <a:moveTo>
                    <a:pt x="177798" y="3623678"/>
                  </a:moveTo>
                  <a:cubicBezTo>
                    <a:pt x="197229" y="3543838"/>
                    <a:pt x="301135" y="3543838"/>
                    <a:pt x="327718" y="3617644"/>
                  </a:cubicBezTo>
                  <a:cubicBezTo>
                    <a:pt x="381303" y="3745987"/>
                    <a:pt x="142211" y="3770126"/>
                    <a:pt x="177798" y="3623678"/>
                  </a:cubicBezTo>
                  <a:close/>
                  <a:moveTo>
                    <a:pt x="216045" y="4161407"/>
                  </a:moveTo>
                  <a:cubicBezTo>
                    <a:pt x="185779" y="4145156"/>
                    <a:pt x="170022" y="4104778"/>
                    <a:pt x="178821" y="4068344"/>
                  </a:cubicBezTo>
                  <a:cubicBezTo>
                    <a:pt x="198252" y="3988741"/>
                    <a:pt x="302158" y="3988504"/>
                    <a:pt x="328741" y="4062309"/>
                  </a:cubicBezTo>
                  <a:cubicBezTo>
                    <a:pt x="354516" y="4124046"/>
                    <a:pt x="286810" y="4199468"/>
                    <a:pt x="216045" y="4161407"/>
                  </a:cubicBezTo>
                  <a:close/>
                  <a:moveTo>
                    <a:pt x="224834" y="4610017"/>
                  </a:moveTo>
                  <a:cubicBezTo>
                    <a:pt x="186997" y="4594704"/>
                    <a:pt x="166952" y="4544110"/>
                    <a:pt x="183108" y="4502568"/>
                  </a:cubicBezTo>
                  <a:cubicBezTo>
                    <a:pt x="210315" y="4431553"/>
                    <a:pt x="305217" y="4439215"/>
                    <a:pt x="329549" y="4507213"/>
                  </a:cubicBezTo>
                  <a:cubicBezTo>
                    <a:pt x="353902" y="4565695"/>
                    <a:pt x="293973" y="4638099"/>
                    <a:pt x="224834" y="4610017"/>
                  </a:cubicBezTo>
                  <a:close/>
                  <a:moveTo>
                    <a:pt x="225653" y="5054920"/>
                  </a:moveTo>
                  <a:cubicBezTo>
                    <a:pt x="145680" y="5022430"/>
                    <a:pt x="172477" y="4882017"/>
                    <a:pt x="268198" y="4898267"/>
                  </a:cubicBezTo>
                  <a:cubicBezTo>
                    <a:pt x="384168" y="4918451"/>
                    <a:pt x="335085" y="5099479"/>
                    <a:pt x="225653" y="50549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3" name="Google Shape;323;p7"/>
            <p:cNvGrpSpPr/>
            <p:nvPr/>
          </p:nvGrpSpPr>
          <p:grpSpPr>
            <a:xfrm>
              <a:off x="16880120" y="-629756"/>
              <a:ext cx="3990798" cy="4912173"/>
              <a:chOff x="16880120" y="-629756"/>
              <a:chExt cx="3990798" cy="4912173"/>
            </a:xfrm>
          </p:grpSpPr>
          <p:sp>
            <p:nvSpPr>
              <p:cNvPr id="324" name="Google Shape;324;p7"/>
              <p:cNvSpPr/>
              <p:nvPr/>
            </p:nvSpPr>
            <p:spPr>
              <a:xfrm>
                <a:off x="16916433" y="-629756"/>
                <a:ext cx="3844732" cy="38955"/>
              </a:xfrm>
              <a:custGeom>
                <a:avLst/>
                <a:gdLst/>
                <a:ahLst/>
                <a:cxnLst/>
                <a:rect l="l" t="t" r="r" b="b"/>
                <a:pathLst>
                  <a:path w="3844732" h="38955" extrusionOk="0">
                    <a:moveTo>
                      <a:pt x="3842886" y="38955"/>
                    </a:moveTo>
                    <a:cubicBezTo>
                      <a:pt x="3841852" y="38966"/>
                      <a:pt x="6815" y="25970"/>
                      <a:pt x="5458" y="25959"/>
                    </a:cubicBezTo>
                    <a:cubicBezTo>
                      <a:pt x="5458" y="-13557"/>
                      <a:pt x="-271278" y="140"/>
                      <a:pt x="3116392" y="14353"/>
                    </a:cubicBezTo>
                    <a:cubicBezTo>
                      <a:pt x="3922591" y="17457"/>
                      <a:pt x="3841938" y="5517"/>
                      <a:pt x="3842886" y="3895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7"/>
              <p:cNvSpPr/>
              <p:nvPr/>
            </p:nvSpPr>
            <p:spPr>
              <a:xfrm>
                <a:off x="16916688" y="-188474"/>
                <a:ext cx="3855780" cy="40711"/>
              </a:xfrm>
              <a:custGeom>
                <a:avLst/>
                <a:gdLst/>
                <a:ahLst/>
                <a:cxnLst/>
                <a:rect l="l" t="t" r="r" b="b"/>
                <a:pathLst>
                  <a:path w="3855780" h="40711" extrusionOk="0">
                    <a:moveTo>
                      <a:pt x="3853684" y="40712"/>
                    </a:moveTo>
                    <a:cubicBezTo>
                      <a:pt x="3852456" y="40733"/>
                      <a:pt x="5172" y="27726"/>
                      <a:pt x="4385" y="27716"/>
                    </a:cubicBezTo>
                    <a:cubicBezTo>
                      <a:pt x="5301" y="-13676"/>
                      <a:pt x="-256549" y="-927"/>
                      <a:pt x="3126565" y="16110"/>
                    </a:cubicBezTo>
                    <a:cubicBezTo>
                      <a:pt x="3932311" y="19202"/>
                      <a:pt x="3853684" y="6864"/>
                      <a:pt x="3853684" y="4071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16917798" y="254434"/>
                <a:ext cx="3881401" cy="32230"/>
              </a:xfrm>
              <a:custGeom>
                <a:avLst/>
                <a:gdLst/>
                <a:ahLst/>
                <a:cxnLst/>
                <a:rect l="l" t="t" r="r" b="b"/>
                <a:pathLst>
                  <a:path w="3881401" h="32230" extrusionOk="0">
                    <a:moveTo>
                      <a:pt x="515223" y="29710"/>
                    </a:moveTo>
                    <a:cubicBezTo>
                      <a:pt x="-71659" y="29710"/>
                      <a:pt x="3080" y="37479"/>
                      <a:pt x="3080" y="0"/>
                    </a:cubicBezTo>
                    <a:cubicBezTo>
                      <a:pt x="4728263" y="26897"/>
                      <a:pt x="5412320" y="37566"/>
                      <a:pt x="515223" y="297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16892252" y="698830"/>
                <a:ext cx="3896768" cy="39494"/>
              </a:xfrm>
              <a:custGeom>
                <a:avLst/>
                <a:gdLst/>
                <a:ahLst/>
                <a:cxnLst/>
                <a:rect l="l" t="t" r="r" b="b"/>
                <a:pathLst>
                  <a:path w="3896768" h="39494" extrusionOk="0">
                    <a:moveTo>
                      <a:pt x="3894684" y="39495"/>
                    </a:moveTo>
                    <a:cubicBezTo>
                      <a:pt x="3893844" y="39506"/>
                      <a:pt x="5243" y="26272"/>
                      <a:pt x="4069" y="26262"/>
                    </a:cubicBezTo>
                    <a:cubicBezTo>
                      <a:pt x="5975" y="-13879"/>
                      <a:pt x="-258718" y="270"/>
                      <a:pt x="3172068" y="14656"/>
                    </a:cubicBezTo>
                    <a:cubicBezTo>
                      <a:pt x="3972837" y="17748"/>
                      <a:pt x="3894684" y="5798"/>
                      <a:pt x="3894684" y="394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16910189" y="1141930"/>
                <a:ext cx="3888819" cy="39206"/>
              </a:xfrm>
              <a:custGeom>
                <a:avLst/>
                <a:gdLst/>
                <a:ahLst/>
                <a:cxnLst/>
                <a:rect l="l" t="t" r="r" b="b"/>
                <a:pathLst>
                  <a:path w="3888819" h="39206" extrusionOk="0">
                    <a:moveTo>
                      <a:pt x="3886968" y="39207"/>
                    </a:moveTo>
                    <a:cubicBezTo>
                      <a:pt x="3886020" y="39218"/>
                      <a:pt x="4033" y="25985"/>
                      <a:pt x="2902" y="25974"/>
                    </a:cubicBezTo>
                    <a:cubicBezTo>
                      <a:pt x="8858" y="-13725"/>
                      <a:pt x="-260058" y="230"/>
                      <a:pt x="3164761" y="14605"/>
                    </a:cubicBezTo>
                    <a:cubicBezTo>
                      <a:pt x="3966576" y="17698"/>
                      <a:pt x="3885999" y="6027"/>
                      <a:pt x="3886968" y="3920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16896198" y="1584712"/>
                <a:ext cx="3921113" cy="39463"/>
              </a:xfrm>
              <a:custGeom>
                <a:avLst/>
                <a:gdLst/>
                <a:ahLst/>
                <a:cxnLst/>
                <a:rect l="l" t="t" r="r" b="b"/>
                <a:pathLst>
                  <a:path w="3921113" h="39463" extrusionOk="0">
                    <a:moveTo>
                      <a:pt x="3919980" y="39463"/>
                    </a:moveTo>
                    <a:cubicBezTo>
                      <a:pt x="3919194" y="39474"/>
                      <a:pt x="96176" y="26629"/>
                      <a:pt x="5238" y="26004"/>
                    </a:cubicBezTo>
                    <a:cubicBezTo>
                      <a:pt x="4355" y="-13943"/>
                      <a:pt x="-265466" y="367"/>
                      <a:pt x="3189188" y="14861"/>
                    </a:cubicBezTo>
                    <a:cubicBezTo>
                      <a:pt x="3999846" y="17965"/>
                      <a:pt x="3916942" y="6025"/>
                      <a:pt x="3919980" y="39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16908105" y="2026362"/>
                <a:ext cx="3929224" cy="35926"/>
              </a:xfrm>
              <a:custGeom>
                <a:avLst/>
                <a:gdLst/>
                <a:ahLst/>
                <a:cxnLst/>
                <a:rect l="l" t="t" r="r" b="b"/>
                <a:pathLst>
                  <a:path w="3929224" h="35926" extrusionOk="0">
                    <a:moveTo>
                      <a:pt x="1435497" y="31337"/>
                    </a:moveTo>
                    <a:cubicBezTo>
                      <a:pt x="-131189" y="25313"/>
                      <a:pt x="3490" y="43115"/>
                      <a:pt x="2542" y="0"/>
                    </a:cubicBezTo>
                    <a:cubicBezTo>
                      <a:pt x="4190982" y="11649"/>
                      <a:pt x="5573766" y="48794"/>
                      <a:pt x="1435497" y="313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16907405" y="2469915"/>
                <a:ext cx="3920672" cy="40338"/>
              </a:xfrm>
              <a:custGeom>
                <a:avLst/>
                <a:gdLst/>
                <a:ahLst/>
                <a:cxnLst/>
                <a:rect l="l" t="t" r="r" b="b"/>
                <a:pathLst>
                  <a:path w="3920672" h="40338" extrusionOk="0">
                    <a:moveTo>
                      <a:pt x="3918596" y="40338"/>
                    </a:moveTo>
                    <a:cubicBezTo>
                      <a:pt x="3917810" y="40349"/>
                      <a:pt x="88600" y="27450"/>
                      <a:pt x="4663" y="26879"/>
                    </a:cubicBezTo>
                    <a:cubicBezTo>
                      <a:pt x="4663" y="-15029"/>
                      <a:pt x="-260020" y="995"/>
                      <a:pt x="3199050" y="15510"/>
                    </a:cubicBezTo>
                    <a:cubicBezTo>
                      <a:pt x="3996427" y="19368"/>
                      <a:pt x="3918596" y="5229"/>
                      <a:pt x="3918596" y="403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16895773" y="2912345"/>
                <a:ext cx="3950136" cy="40946"/>
              </a:xfrm>
              <a:custGeom>
                <a:avLst/>
                <a:gdLst/>
                <a:ahLst/>
                <a:cxnLst/>
                <a:rect l="l" t="t" r="r" b="b"/>
                <a:pathLst>
                  <a:path w="3950136" h="40946" extrusionOk="0">
                    <a:moveTo>
                      <a:pt x="3949250" y="40946"/>
                    </a:moveTo>
                    <a:cubicBezTo>
                      <a:pt x="3948463" y="40957"/>
                      <a:pt x="73897" y="27939"/>
                      <a:pt x="4026" y="27487"/>
                    </a:cubicBezTo>
                    <a:cubicBezTo>
                      <a:pt x="6040" y="-15887"/>
                      <a:pt x="-260980" y="1506"/>
                      <a:pt x="3221312" y="16118"/>
                    </a:cubicBezTo>
                    <a:cubicBezTo>
                      <a:pt x="4028566" y="19222"/>
                      <a:pt x="3945534" y="7249"/>
                      <a:pt x="3949250" y="409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16896555" y="3355025"/>
                <a:ext cx="3974364" cy="36624"/>
              </a:xfrm>
              <a:custGeom>
                <a:avLst/>
                <a:gdLst/>
                <a:ahLst/>
                <a:cxnLst/>
                <a:rect l="l" t="t" r="r" b="b"/>
                <a:pathLst>
                  <a:path w="3974364" h="36624" extrusionOk="0">
                    <a:moveTo>
                      <a:pt x="1478745" y="31563"/>
                    </a:moveTo>
                    <a:cubicBezTo>
                      <a:pt x="-155431" y="25292"/>
                      <a:pt x="4269" y="44570"/>
                      <a:pt x="4269" y="0"/>
                    </a:cubicBezTo>
                    <a:cubicBezTo>
                      <a:pt x="4167397" y="16046"/>
                      <a:pt x="5675985" y="49279"/>
                      <a:pt x="1478745" y="315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16880120" y="3799080"/>
                <a:ext cx="3990333" cy="40062"/>
              </a:xfrm>
              <a:custGeom>
                <a:avLst/>
                <a:gdLst/>
                <a:ahLst/>
                <a:cxnLst/>
                <a:rect l="l" t="t" r="r" b="b"/>
                <a:pathLst>
                  <a:path w="3990333" h="40062" extrusionOk="0">
                    <a:moveTo>
                      <a:pt x="3988835" y="40062"/>
                    </a:moveTo>
                    <a:cubicBezTo>
                      <a:pt x="3988017" y="40073"/>
                      <a:pt x="169211" y="27530"/>
                      <a:pt x="4955" y="26139"/>
                    </a:cubicBezTo>
                    <a:cubicBezTo>
                      <a:pt x="4955" y="-14444"/>
                      <a:pt x="-269055" y="665"/>
                      <a:pt x="3258044" y="15460"/>
                    </a:cubicBezTo>
                    <a:cubicBezTo>
                      <a:pt x="4068464" y="18564"/>
                      <a:pt x="3986929" y="6613"/>
                      <a:pt x="3988835" y="4006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16893473" y="4241008"/>
                <a:ext cx="3972413" cy="41409"/>
              </a:xfrm>
              <a:custGeom>
                <a:avLst/>
                <a:gdLst/>
                <a:ahLst/>
                <a:cxnLst/>
                <a:rect l="l" t="t" r="r" b="b"/>
                <a:pathLst>
                  <a:path w="3972413" h="41409" extrusionOk="0">
                    <a:moveTo>
                      <a:pt x="3970980" y="41410"/>
                    </a:moveTo>
                    <a:cubicBezTo>
                      <a:pt x="3970205" y="41421"/>
                      <a:pt x="109231" y="28123"/>
                      <a:pt x="5099" y="27250"/>
                    </a:cubicBezTo>
                    <a:cubicBezTo>
                      <a:pt x="4129" y="-13440"/>
                      <a:pt x="-265562" y="-1156"/>
                      <a:pt x="3255117" y="16571"/>
                    </a:cubicBezTo>
                    <a:cubicBezTo>
                      <a:pt x="4049338" y="19674"/>
                      <a:pt x="3968945" y="6819"/>
                      <a:pt x="3970980" y="414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6" name="Google Shape;336;p7"/>
            <p:cNvSpPr/>
            <p:nvPr/>
          </p:nvSpPr>
          <p:spPr>
            <a:xfrm>
              <a:off x="17405811" y="-863266"/>
              <a:ext cx="107173" cy="5336227"/>
            </a:xfrm>
            <a:custGeom>
              <a:avLst/>
              <a:gdLst/>
              <a:ahLst/>
              <a:cxnLst/>
              <a:rect l="l" t="t" r="r" b="b"/>
              <a:pathLst>
                <a:path w="107173" h="5336227" extrusionOk="0">
                  <a:moveTo>
                    <a:pt x="107173" y="5336228"/>
                  </a:moveTo>
                  <a:cubicBezTo>
                    <a:pt x="48019" y="5336228"/>
                    <a:pt x="-45116" y="2253665"/>
                    <a:pt x="25153" y="1"/>
                  </a:cubicBezTo>
                  <a:cubicBezTo>
                    <a:pt x="85039" y="-1820"/>
                    <a:pt x="-59237" y="2079211"/>
                    <a:pt x="107173" y="53362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7"/>
          <p:cNvSpPr txBox="1">
            <a:spLocks noGrp="1"/>
          </p:cNvSpPr>
          <p:nvPr>
            <p:ph type="title"/>
          </p:nvPr>
        </p:nvSpPr>
        <p:spPr>
          <a:xfrm>
            <a:off x="514350" y="557100"/>
            <a:ext cx="7562100" cy="6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38" name="Google Shape;338;p7"/>
          <p:cNvSpPr txBox="1">
            <a:spLocks noGrp="1"/>
          </p:cNvSpPr>
          <p:nvPr>
            <p:ph type="body" idx="1"/>
          </p:nvPr>
        </p:nvSpPr>
        <p:spPr>
          <a:xfrm>
            <a:off x="514350" y="2334650"/>
            <a:ext cx="2570700" cy="223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8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80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80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80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80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80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80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800"/>
              </a:spcBef>
              <a:spcAft>
                <a:spcPts val="80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339" name="Google Shape;339;p7"/>
          <p:cNvSpPr txBox="1">
            <a:spLocks noGrp="1"/>
          </p:cNvSpPr>
          <p:nvPr>
            <p:ph type="body" idx="2"/>
          </p:nvPr>
        </p:nvSpPr>
        <p:spPr>
          <a:xfrm>
            <a:off x="3286638" y="2334688"/>
            <a:ext cx="2570700" cy="223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8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80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80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80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80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80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80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800"/>
              </a:spcBef>
              <a:spcAft>
                <a:spcPts val="80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340" name="Google Shape;340;p7"/>
          <p:cNvSpPr txBox="1">
            <a:spLocks noGrp="1"/>
          </p:cNvSpPr>
          <p:nvPr>
            <p:ph type="body" idx="3"/>
          </p:nvPr>
        </p:nvSpPr>
        <p:spPr>
          <a:xfrm>
            <a:off x="6058938" y="2334688"/>
            <a:ext cx="2570700" cy="223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8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80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80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80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80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80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80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800"/>
              </a:spcBef>
              <a:spcAft>
                <a:spcPts val="80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"/>
          <p:cNvSpPr txBox="1">
            <a:spLocks noGrp="1"/>
          </p:cNvSpPr>
          <p:nvPr>
            <p:ph type="body" idx="1"/>
          </p:nvPr>
        </p:nvSpPr>
        <p:spPr>
          <a:xfrm>
            <a:off x="855300" y="4406300"/>
            <a:ext cx="74334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li Light"/>
              <a:buNone/>
              <a:defRPr sz="350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li Light"/>
              <a:buNone/>
              <a:defRPr sz="350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li Light"/>
              <a:buNone/>
              <a:defRPr sz="350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li Light"/>
              <a:buNone/>
              <a:defRPr sz="350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li Light"/>
              <a:buNone/>
              <a:defRPr sz="350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li Light"/>
              <a:buNone/>
              <a:defRPr sz="350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li Light"/>
              <a:buNone/>
              <a:defRPr sz="350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li Light"/>
              <a:buNone/>
              <a:defRPr sz="350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li Light"/>
              <a:buNone/>
              <a:defRPr sz="350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●"/>
              <a:defRPr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556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○"/>
              <a:defRPr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556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■"/>
              <a:defRPr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556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●"/>
              <a:defRPr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556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○"/>
              <a:defRPr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556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■"/>
              <a:defRPr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556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●"/>
              <a:defRPr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556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○"/>
              <a:defRPr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55600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"/>
              <a:buChar char="■"/>
              <a:defRPr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zkia28/334_Penyewaan-Mobi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7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1"/>
          <p:cNvSpPr txBox="1"/>
          <p:nvPr/>
        </p:nvSpPr>
        <p:spPr>
          <a:xfrm>
            <a:off x="2704200" y="1190518"/>
            <a:ext cx="3735600" cy="310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Pemrograman Berorientasi Objek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Penyewaan Mobil</a:t>
            </a:r>
          </a:p>
          <a:p>
            <a:pPr algn="ctr"/>
            <a:r>
              <a:rPr lang="en-ID" sz="1800" u="sng" dirty="0">
                <a:solidFill>
                  <a:srgbClr val="0563C1"/>
                </a:solidFill>
                <a:effectLst/>
                <a:latin typeface="Poppins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https://github.com/rizkia28/334_Penyewaan-Mobil</a:t>
            </a:r>
            <a:endParaRPr lang="en-ID" sz="1800" u="sng" dirty="0">
              <a:solidFill>
                <a:srgbClr val="0563C1"/>
              </a:solidFill>
              <a:effectLst/>
              <a:latin typeface="Poppins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D" sz="1800" u="sng" dirty="0">
              <a:solidFill>
                <a:srgbClr val="0563C1"/>
              </a:solidFill>
              <a:latin typeface="Poppins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D" sz="1800" u="sng" dirty="0" err="1">
                <a:solidFill>
                  <a:srgbClr val="0563C1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Rizkia</a:t>
            </a:r>
            <a:r>
              <a:rPr lang="en-ID" sz="1800" u="sng" dirty="0">
                <a:solidFill>
                  <a:srgbClr val="0563C1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Nur Amalia(G)</a:t>
            </a:r>
          </a:p>
          <a:p>
            <a:pPr algn="ctr"/>
            <a:r>
              <a:rPr lang="en-ID" sz="1800" u="sng" dirty="0">
                <a:solidFill>
                  <a:srgbClr val="0563C1"/>
                </a:solidFill>
                <a:latin typeface="Poppins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2100018334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1" name="Google Shape;851;p15"/>
          <p:cNvGrpSpPr/>
          <p:nvPr/>
        </p:nvGrpSpPr>
        <p:grpSpPr>
          <a:xfrm>
            <a:off x="77934" y="827529"/>
            <a:ext cx="2796353" cy="3721289"/>
            <a:chOff x="5808829" y="575290"/>
            <a:chExt cx="2585766" cy="3721289"/>
          </a:xfrm>
        </p:grpSpPr>
        <p:sp>
          <p:nvSpPr>
            <p:cNvPr id="852" name="Google Shape;852;p15"/>
            <p:cNvSpPr/>
            <p:nvPr/>
          </p:nvSpPr>
          <p:spPr>
            <a:xfrm rot="-155436">
              <a:off x="5873295" y="671446"/>
              <a:ext cx="2521300" cy="3625133"/>
            </a:xfrm>
            <a:custGeom>
              <a:avLst/>
              <a:gdLst/>
              <a:ahLst/>
              <a:cxnLst/>
              <a:rect l="l" t="t" r="r" b="b"/>
              <a:pathLst>
                <a:path w="5042489" h="7250106" extrusionOk="0">
                  <a:moveTo>
                    <a:pt x="4824412" y="156435"/>
                  </a:moveTo>
                  <a:cubicBezTo>
                    <a:pt x="4797175" y="150385"/>
                    <a:pt x="4768759" y="149773"/>
                    <a:pt x="4740731" y="149220"/>
                  </a:cubicBezTo>
                  <a:cubicBezTo>
                    <a:pt x="4466216" y="143857"/>
                    <a:pt x="4192492" y="133923"/>
                    <a:pt x="3918156" y="124392"/>
                  </a:cubicBezTo>
                  <a:cubicBezTo>
                    <a:pt x="3643283" y="114846"/>
                    <a:pt x="3368410" y="104912"/>
                    <a:pt x="3093566" y="94485"/>
                  </a:cubicBezTo>
                  <a:cubicBezTo>
                    <a:pt x="2545118" y="73676"/>
                    <a:pt x="1996626" y="50581"/>
                    <a:pt x="1448103" y="32207"/>
                  </a:cubicBezTo>
                  <a:cubicBezTo>
                    <a:pt x="1447028" y="18553"/>
                    <a:pt x="1021294" y="16222"/>
                    <a:pt x="988085" y="15326"/>
                  </a:cubicBezTo>
                  <a:cubicBezTo>
                    <a:pt x="808584" y="10501"/>
                    <a:pt x="629128" y="3973"/>
                    <a:pt x="449582" y="1269"/>
                  </a:cubicBezTo>
                  <a:cubicBezTo>
                    <a:pt x="361108" y="-61"/>
                    <a:pt x="272545" y="-763"/>
                    <a:pt x="184116" y="1299"/>
                  </a:cubicBezTo>
                  <a:cubicBezTo>
                    <a:pt x="131017" y="2524"/>
                    <a:pt x="65957" y="821"/>
                    <a:pt x="56072" y="67387"/>
                  </a:cubicBezTo>
                  <a:cubicBezTo>
                    <a:pt x="39109" y="181562"/>
                    <a:pt x="59611" y="313454"/>
                    <a:pt x="61582" y="429003"/>
                  </a:cubicBezTo>
                  <a:cubicBezTo>
                    <a:pt x="69018" y="866896"/>
                    <a:pt x="68674" y="1305207"/>
                    <a:pt x="80575" y="1742876"/>
                  </a:cubicBezTo>
                  <a:cubicBezTo>
                    <a:pt x="80486" y="1751675"/>
                    <a:pt x="80381" y="1760458"/>
                    <a:pt x="80292" y="1769257"/>
                  </a:cubicBezTo>
                  <a:cubicBezTo>
                    <a:pt x="70631" y="2648434"/>
                    <a:pt x="60969" y="3527610"/>
                    <a:pt x="51308" y="4406787"/>
                  </a:cubicBezTo>
                  <a:lnTo>
                    <a:pt x="36824" y="5725544"/>
                  </a:lnTo>
                  <a:cubicBezTo>
                    <a:pt x="34270" y="5958196"/>
                    <a:pt x="41513" y="6194942"/>
                    <a:pt x="39945" y="6430223"/>
                  </a:cubicBezTo>
                  <a:cubicBezTo>
                    <a:pt x="34703" y="6493682"/>
                    <a:pt x="31179" y="6557305"/>
                    <a:pt x="28103" y="6621048"/>
                  </a:cubicBezTo>
                  <a:cubicBezTo>
                    <a:pt x="20518" y="6778306"/>
                    <a:pt x="-13662" y="6960093"/>
                    <a:pt x="6034" y="7116081"/>
                  </a:cubicBezTo>
                  <a:cubicBezTo>
                    <a:pt x="25102" y="7267049"/>
                    <a:pt x="184639" y="7238218"/>
                    <a:pt x="312369" y="7241191"/>
                  </a:cubicBezTo>
                  <a:cubicBezTo>
                    <a:pt x="1847258" y="7276834"/>
                    <a:pt x="3383730" y="7203665"/>
                    <a:pt x="4909884" y="7056446"/>
                  </a:cubicBezTo>
                  <a:cubicBezTo>
                    <a:pt x="5002075" y="7047558"/>
                    <a:pt x="5035434" y="7034651"/>
                    <a:pt x="5040272" y="6931276"/>
                  </a:cubicBezTo>
                  <a:cubicBezTo>
                    <a:pt x="5046664" y="6794275"/>
                    <a:pt x="5037629" y="6654436"/>
                    <a:pt x="5033389" y="6517420"/>
                  </a:cubicBezTo>
                  <a:cubicBezTo>
                    <a:pt x="5015992" y="5955208"/>
                    <a:pt x="4986233" y="5396583"/>
                    <a:pt x="4974615" y="4833849"/>
                  </a:cubicBezTo>
                  <a:cubicBezTo>
                    <a:pt x="4959085" y="3950789"/>
                    <a:pt x="4943571" y="3067743"/>
                    <a:pt x="4928042" y="2184682"/>
                  </a:cubicBezTo>
                  <a:cubicBezTo>
                    <a:pt x="4917753" y="1599720"/>
                    <a:pt x="4908286" y="1017880"/>
                    <a:pt x="4923830" y="433052"/>
                  </a:cubicBezTo>
                  <a:cubicBezTo>
                    <a:pt x="4926414" y="335951"/>
                    <a:pt x="4964909" y="201236"/>
                    <a:pt x="4841987" y="161216"/>
                  </a:cubicBezTo>
                  <a:cubicBezTo>
                    <a:pt x="4836193" y="159318"/>
                    <a:pt x="4830325" y="157750"/>
                    <a:pt x="4824412" y="1564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15"/>
            <p:cNvSpPr/>
            <p:nvPr/>
          </p:nvSpPr>
          <p:spPr>
            <a:xfrm rot="-154594">
              <a:off x="5896120" y="818532"/>
              <a:ext cx="2468521" cy="3420871"/>
            </a:xfrm>
            <a:custGeom>
              <a:avLst/>
              <a:gdLst/>
              <a:ahLst/>
              <a:cxnLst/>
              <a:rect l="l" t="t" r="r" b="b"/>
              <a:pathLst>
                <a:path w="4932050" h="6834826" extrusionOk="0">
                  <a:moveTo>
                    <a:pt x="4930544" y="6567229"/>
                  </a:moveTo>
                  <a:cubicBezTo>
                    <a:pt x="4939667" y="6413705"/>
                    <a:pt x="4904905" y="6250099"/>
                    <a:pt x="4892227" y="6096815"/>
                  </a:cubicBezTo>
                  <a:cubicBezTo>
                    <a:pt x="4878072" y="5925694"/>
                    <a:pt x="4865887" y="5754409"/>
                    <a:pt x="4855643" y="5583020"/>
                  </a:cubicBezTo>
                  <a:cubicBezTo>
                    <a:pt x="4802201" y="4688815"/>
                    <a:pt x="4793032" y="3790637"/>
                    <a:pt x="4781654" y="2894998"/>
                  </a:cubicBezTo>
                  <a:cubicBezTo>
                    <a:pt x="4771709" y="2112728"/>
                    <a:pt x="4743935" y="1324243"/>
                    <a:pt x="4769096" y="542241"/>
                  </a:cubicBezTo>
                  <a:cubicBezTo>
                    <a:pt x="4769260" y="532143"/>
                    <a:pt x="4769424" y="522224"/>
                    <a:pt x="4769424" y="512140"/>
                  </a:cubicBezTo>
                  <a:cubicBezTo>
                    <a:pt x="4770410" y="359618"/>
                    <a:pt x="4766124" y="207111"/>
                    <a:pt x="4758837" y="54753"/>
                  </a:cubicBezTo>
                  <a:cubicBezTo>
                    <a:pt x="4757359" y="25309"/>
                    <a:pt x="4734692" y="-326"/>
                    <a:pt x="4703782" y="3"/>
                  </a:cubicBezTo>
                  <a:cubicBezTo>
                    <a:pt x="3963514" y="6950"/>
                    <a:pt x="3223232" y="14060"/>
                    <a:pt x="2482964" y="21171"/>
                  </a:cubicBezTo>
                  <a:cubicBezTo>
                    <a:pt x="1742696" y="28117"/>
                    <a:pt x="1002428" y="34078"/>
                    <a:pt x="262146" y="42175"/>
                  </a:cubicBezTo>
                  <a:cubicBezTo>
                    <a:pt x="225935" y="42668"/>
                    <a:pt x="188395" y="43160"/>
                    <a:pt x="156156" y="62028"/>
                  </a:cubicBezTo>
                  <a:cubicBezTo>
                    <a:pt x="123574" y="81045"/>
                    <a:pt x="103565" y="114298"/>
                    <a:pt x="95636" y="150688"/>
                  </a:cubicBezTo>
                  <a:cubicBezTo>
                    <a:pt x="87856" y="187407"/>
                    <a:pt x="90678" y="225291"/>
                    <a:pt x="91664" y="262338"/>
                  </a:cubicBezTo>
                  <a:cubicBezTo>
                    <a:pt x="92993" y="311307"/>
                    <a:pt x="94307" y="360260"/>
                    <a:pt x="95636" y="409229"/>
                  </a:cubicBezTo>
                  <a:cubicBezTo>
                    <a:pt x="100429" y="593839"/>
                    <a:pt x="104565" y="778449"/>
                    <a:pt x="108029" y="963044"/>
                  </a:cubicBezTo>
                  <a:cubicBezTo>
                    <a:pt x="114973" y="1330278"/>
                    <a:pt x="119438" y="1697332"/>
                    <a:pt x="121095" y="2064566"/>
                  </a:cubicBezTo>
                  <a:cubicBezTo>
                    <a:pt x="124574" y="2803320"/>
                    <a:pt x="117452" y="3542089"/>
                    <a:pt x="99608" y="4280679"/>
                  </a:cubicBezTo>
                  <a:cubicBezTo>
                    <a:pt x="81913" y="5019270"/>
                    <a:pt x="53646" y="5757531"/>
                    <a:pt x="14613" y="6495300"/>
                  </a:cubicBezTo>
                  <a:cubicBezTo>
                    <a:pt x="9984" y="6584124"/>
                    <a:pt x="5191" y="6672964"/>
                    <a:pt x="69" y="6761952"/>
                  </a:cubicBezTo>
                  <a:cubicBezTo>
                    <a:pt x="-1588" y="6792546"/>
                    <a:pt x="26858" y="6815551"/>
                    <a:pt x="55289" y="6816702"/>
                  </a:cubicBezTo>
                  <a:cubicBezTo>
                    <a:pt x="926079" y="6852166"/>
                    <a:pt x="1798020" y="6831043"/>
                    <a:pt x="2668318" y="6792442"/>
                  </a:cubicBezTo>
                  <a:cubicBezTo>
                    <a:pt x="3103714" y="6773126"/>
                    <a:pt x="3538900" y="6749359"/>
                    <a:pt x="3974101" y="6726085"/>
                  </a:cubicBezTo>
                  <a:cubicBezTo>
                    <a:pt x="4092410" y="6719766"/>
                    <a:pt x="4210867" y="6716644"/>
                    <a:pt x="4329236" y="6711520"/>
                  </a:cubicBezTo>
                  <a:cubicBezTo>
                    <a:pt x="4430447" y="6707128"/>
                    <a:pt x="4531404" y="6698254"/>
                    <a:pt x="4632212" y="6688470"/>
                  </a:cubicBezTo>
                  <a:cubicBezTo>
                    <a:pt x="4682653" y="6683570"/>
                    <a:pt x="4733064" y="6678446"/>
                    <a:pt x="4783505" y="6673531"/>
                  </a:cubicBezTo>
                  <a:cubicBezTo>
                    <a:pt x="4819253" y="6670050"/>
                    <a:pt x="4873906" y="6674905"/>
                    <a:pt x="4903740" y="6651512"/>
                  </a:cubicBezTo>
                  <a:cubicBezTo>
                    <a:pt x="4920584" y="6638411"/>
                    <a:pt x="4928199" y="6606711"/>
                    <a:pt x="4930544" y="65672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15"/>
            <p:cNvSpPr/>
            <p:nvPr/>
          </p:nvSpPr>
          <p:spPr>
            <a:xfrm rot="21444564">
              <a:off x="5859162" y="759905"/>
              <a:ext cx="2435585" cy="3393351"/>
            </a:xfrm>
            <a:custGeom>
              <a:avLst/>
              <a:gdLst/>
              <a:ahLst/>
              <a:cxnLst/>
              <a:rect l="l" t="t" r="r" b="b"/>
              <a:pathLst>
                <a:path w="4829919" h="6786552" extrusionOk="0">
                  <a:moveTo>
                    <a:pt x="4752787" y="3393747"/>
                  </a:moveTo>
                  <a:cubicBezTo>
                    <a:pt x="4751652" y="4472637"/>
                    <a:pt x="4776141" y="5552721"/>
                    <a:pt x="4829882" y="6636286"/>
                  </a:cubicBezTo>
                  <a:cubicBezTo>
                    <a:pt x="4830927" y="6659306"/>
                    <a:pt x="4810276" y="6676785"/>
                    <a:pt x="4789207" y="6677636"/>
                  </a:cubicBezTo>
                  <a:cubicBezTo>
                    <a:pt x="4443106" y="6691066"/>
                    <a:pt x="4097020" y="6703211"/>
                    <a:pt x="3750726" y="6714295"/>
                  </a:cubicBezTo>
                  <a:cubicBezTo>
                    <a:pt x="3137607" y="6733909"/>
                    <a:pt x="2524278" y="6749684"/>
                    <a:pt x="1910950" y="6761830"/>
                  </a:cubicBezTo>
                  <a:cubicBezTo>
                    <a:pt x="1295531" y="6773974"/>
                    <a:pt x="679918" y="6785059"/>
                    <a:pt x="64290" y="6786553"/>
                  </a:cubicBezTo>
                  <a:cubicBezTo>
                    <a:pt x="35709" y="6786553"/>
                    <a:pt x="22569" y="6760545"/>
                    <a:pt x="25899" y="6734970"/>
                  </a:cubicBezTo>
                  <a:cubicBezTo>
                    <a:pt x="136652" y="5886402"/>
                    <a:pt x="22270" y="5016055"/>
                    <a:pt x="3575" y="4164350"/>
                  </a:cubicBezTo>
                  <a:cubicBezTo>
                    <a:pt x="-23378" y="2936210"/>
                    <a:pt x="112521" y="1704365"/>
                    <a:pt x="62826" y="479407"/>
                  </a:cubicBezTo>
                  <a:cubicBezTo>
                    <a:pt x="56361" y="336371"/>
                    <a:pt x="44878" y="193558"/>
                    <a:pt x="25899" y="51583"/>
                  </a:cubicBezTo>
                  <a:cubicBezTo>
                    <a:pt x="22569" y="26008"/>
                    <a:pt x="35709" y="0"/>
                    <a:pt x="64290" y="0"/>
                  </a:cubicBezTo>
                  <a:cubicBezTo>
                    <a:pt x="679918" y="1494"/>
                    <a:pt x="1295531" y="12578"/>
                    <a:pt x="1910950" y="24723"/>
                  </a:cubicBezTo>
                  <a:cubicBezTo>
                    <a:pt x="2524278" y="36868"/>
                    <a:pt x="3137607" y="52643"/>
                    <a:pt x="3750726" y="72258"/>
                  </a:cubicBezTo>
                  <a:cubicBezTo>
                    <a:pt x="4097020" y="83342"/>
                    <a:pt x="4443121" y="95487"/>
                    <a:pt x="4789207" y="108917"/>
                  </a:cubicBezTo>
                  <a:cubicBezTo>
                    <a:pt x="4810276" y="109768"/>
                    <a:pt x="4830927" y="127246"/>
                    <a:pt x="4829882" y="150267"/>
                  </a:cubicBezTo>
                  <a:cubicBezTo>
                    <a:pt x="4780830" y="1231785"/>
                    <a:pt x="4753922" y="2312169"/>
                    <a:pt x="4752787" y="33937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dirty="0">
                  <a:solidFill>
                    <a:schemeClr val="dk1"/>
                  </a:solidFill>
                  <a:latin typeface="Mali Light" panose="020B0604020202020204" charset="-34"/>
                  <a:ea typeface="Calibri"/>
                  <a:cs typeface="Mali Light" panose="020B0604020202020204" charset="-34"/>
                  <a:sym typeface="Calibri"/>
                </a:rPr>
                <a:t>DIAGRAM CLASS </a:t>
              </a:r>
              <a:endParaRPr sz="3000" dirty="0">
                <a:solidFill>
                  <a:schemeClr val="dk1"/>
                </a:solidFill>
                <a:latin typeface="Mali Light" panose="020B0604020202020204" charset="-34"/>
                <a:ea typeface="Calibri"/>
                <a:cs typeface="Mali Light" panose="020B0604020202020204" charset="-34"/>
                <a:sym typeface="Calibri"/>
              </a:endParaRPr>
            </a:p>
          </p:txBody>
        </p:sp>
        <p:grpSp>
          <p:nvGrpSpPr>
            <p:cNvPr id="861" name="Google Shape;861;p15"/>
            <p:cNvGrpSpPr/>
            <p:nvPr/>
          </p:nvGrpSpPr>
          <p:grpSpPr>
            <a:xfrm rot="-155436">
              <a:off x="6931947" y="2754084"/>
              <a:ext cx="892619" cy="76546"/>
              <a:chOff x="13830602" y="5531820"/>
              <a:chExt cx="1785198" cy="153089"/>
            </a:xfrm>
          </p:grpSpPr>
          <p:sp>
            <p:nvSpPr>
              <p:cNvPr id="862" name="Google Shape;862;p15"/>
              <p:cNvSpPr/>
              <p:nvPr/>
            </p:nvSpPr>
            <p:spPr>
              <a:xfrm>
                <a:off x="15615502" y="5684820"/>
                <a:ext cx="298" cy="89"/>
              </a:xfrm>
              <a:custGeom>
                <a:avLst/>
                <a:gdLst/>
                <a:ahLst/>
                <a:cxnLst/>
                <a:rect l="l" t="t" r="r" b="b"/>
                <a:pathLst>
                  <a:path w="298" h="89" extrusionOk="0">
                    <a:moveTo>
                      <a:pt x="298" y="90"/>
                    </a:moveTo>
                    <a:cubicBezTo>
                      <a:pt x="164" y="45"/>
                      <a:pt x="134" y="45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4" y="30"/>
                      <a:pt x="194" y="60"/>
                      <a:pt x="298" y="90"/>
                    </a:cubicBezTo>
                    <a:cubicBezTo>
                      <a:pt x="298" y="90"/>
                      <a:pt x="298" y="90"/>
                      <a:pt x="298" y="9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15"/>
              <p:cNvSpPr/>
              <p:nvPr/>
            </p:nvSpPr>
            <p:spPr>
              <a:xfrm>
                <a:off x="13830602" y="5531820"/>
                <a:ext cx="1567" cy="478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478" extrusionOk="0">
                    <a:moveTo>
                      <a:pt x="0" y="478"/>
                    </a:moveTo>
                    <a:cubicBezTo>
                      <a:pt x="314" y="388"/>
                      <a:pt x="836" y="224"/>
                      <a:pt x="1568" y="0"/>
                    </a:cubicBezTo>
                    <a:cubicBezTo>
                      <a:pt x="1030" y="134"/>
                      <a:pt x="552" y="269"/>
                      <a:pt x="194" y="374"/>
                    </a:cubicBezTo>
                    <a:cubicBezTo>
                      <a:pt x="119" y="403"/>
                      <a:pt x="60" y="434"/>
                      <a:pt x="0" y="47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5" name="Google Shape;865;p15"/>
            <p:cNvGrpSpPr/>
            <p:nvPr/>
          </p:nvGrpSpPr>
          <p:grpSpPr>
            <a:xfrm rot="-155436">
              <a:off x="6690789" y="3197968"/>
              <a:ext cx="1267463" cy="281065"/>
              <a:chOff x="13299044" y="6413583"/>
              <a:chExt cx="2534871" cy="562117"/>
            </a:xfrm>
          </p:grpSpPr>
          <p:sp>
            <p:nvSpPr>
              <p:cNvPr id="866" name="Google Shape;866;p15"/>
              <p:cNvSpPr/>
              <p:nvPr/>
            </p:nvSpPr>
            <p:spPr>
              <a:xfrm>
                <a:off x="13299044" y="6413583"/>
                <a:ext cx="2534871" cy="562117"/>
              </a:xfrm>
              <a:custGeom>
                <a:avLst/>
                <a:gdLst/>
                <a:ahLst/>
                <a:cxnLst/>
                <a:rect l="l" t="t" r="r" b="b"/>
                <a:pathLst>
                  <a:path w="2534871" h="562117" extrusionOk="0">
                    <a:moveTo>
                      <a:pt x="2513324" y="179290"/>
                    </a:moveTo>
                    <a:cubicBezTo>
                      <a:pt x="2496466" y="168698"/>
                      <a:pt x="2469722" y="169535"/>
                      <a:pt x="2455686" y="184892"/>
                    </a:cubicBezTo>
                    <a:cubicBezTo>
                      <a:pt x="2436274" y="206119"/>
                      <a:pt x="2417220" y="225510"/>
                      <a:pt x="2400466" y="249038"/>
                    </a:cubicBezTo>
                    <a:cubicBezTo>
                      <a:pt x="2386564" y="268563"/>
                      <a:pt x="2372170" y="287938"/>
                      <a:pt x="2356162" y="305774"/>
                    </a:cubicBezTo>
                    <a:cubicBezTo>
                      <a:pt x="2354296" y="307851"/>
                      <a:pt x="2346815" y="315275"/>
                      <a:pt x="2341514" y="320579"/>
                    </a:cubicBezTo>
                    <a:cubicBezTo>
                      <a:pt x="2337691" y="317247"/>
                      <a:pt x="2333256" y="313617"/>
                      <a:pt x="2328075" y="307910"/>
                    </a:cubicBezTo>
                    <a:cubicBezTo>
                      <a:pt x="2320026" y="299067"/>
                      <a:pt x="2316965" y="295198"/>
                      <a:pt x="2312814" y="289073"/>
                    </a:cubicBezTo>
                    <a:cubicBezTo>
                      <a:pt x="2287324" y="251443"/>
                      <a:pt x="2270690" y="208480"/>
                      <a:pt x="2252039" y="167280"/>
                    </a:cubicBezTo>
                    <a:cubicBezTo>
                      <a:pt x="2232747" y="124660"/>
                      <a:pt x="2209931" y="69342"/>
                      <a:pt x="2168852" y="43588"/>
                    </a:cubicBezTo>
                    <a:cubicBezTo>
                      <a:pt x="2138375" y="24482"/>
                      <a:pt x="2097057" y="26095"/>
                      <a:pt x="2069925" y="50654"/>
                    </a:cubicBezTo>
                    <a:cubicBezTo>
                      <a:pt x="2049886" y="68790"/>
                      <a:pt x="2040673" y="93229"/>
                      <a:pt x="2035163" y="118998"/>
                    </a:cubicBezTo>
                    <a:cubicBezTo>
                      <a:pt x="2023202" y="174793"/>
                      <a:pt x="2009629" y="230200"/>
                      <a:pt x="1993950" y="285069"/>
                    </a:cubicBezTo>
                    <a:cubicBezTo>
                      <a:pt x="1986320" y="311794"/>
                      <a:pt x="1978226" y="338385"/>
                      <a:pt x="1969685" y="364841"/>
                    </a:cubicBezTo>
                    <a:cubicBezTo>
                      <a:pt x="1969103" y="366679"/>
                      <a:pt x="1968535" y="368576"/>
                      <a:pt x="1967968" y="370443"/>
                    </a:cubicBezTo>
                    <a:cubicBezTo>
                      <a:pt x="1966430" y="367993"/>
                      <a:pt x="1964832" y="365573"/>
                      <a:pt x="1963339" y="363093"/>
                    </a:cubicBezTo>
                    <a:cubicBezTo>
                      <a:pt x="1951184" y="342717"/>
                      <a:pt x="1941090" y="321176"/>
                      <a:pt x="1932190" y="299186"/>
                    </a:cubicBezTo>
                    <a:cubicBezTo>
                      <a:pt x="1926337" y="284726"/>
                      <a:pt x="1917153" y="257478"/>
                      <a:pt x="1910090" y="236370"/>
                    </a:cubicBezTo>
                    <a:cubicBezTo>
                      <a:pt x="1902445" y="213529"/>
                      <a:pt x="1894829" y="190673"/>
                      <a:pt x="1886333" y="168131"/>
                    </a:cubicBezTo>
                    <a:cubicBezTo>
                      <a:pt x="1865995" y="114143"/>
                      <a:pt x="1841865" y="64398"/>
                      <a:pt x="1804922" y="19612"/>
                    </a:cubicBezTo>
                    <a:cubicBezTo>
                      <a:pt x="1774251" y="-17555"/>
                      <a:pt x="1715896" y="2433"/>
                      <a:pt x="1701636" y="43454"/>
                    </a:cubicBezTo>
                    <a:cubicBezTo>
                      <a:pt x="1679820" y="106270"/>
                      <a:pt x="1658004" y="169087"/>
                      <a:pt x="1636187" y="231903"/>
                    </a:cubicBezTo>
                    <a:cubicBezTo>
                      <a:pt x="1625615" y="262318"/>
                      <a:pt x="1615551" y="292972"/>
                      <a:pt x="1604441" y="323193"/>
                    </a:cubicBezTo>
                    <a:cubicBezTo>
                      <a:pt x="1602679" y="327988"/>
                      <a:pt x="1600858" y="332753"/>
                      <a:pt x="1598901" y="337474"/>
                    </a:cubicBezTo>
                    <a:cubicBezTo>
                      <a:pt x="1598304" y="338908"/>
                      <a:pt x="1598050" y="339640"/>
                      <a:pt x="1597946" y="340028"/>
                    </a:cubicBezTo>
                    <a:cubicBezTo>
                      <a:pt x="1597453" y="340880"/>
                      <a:pt x="1597080" y="341522"/>
                      <a:pt x="1596378" y="342762"/>
                    </a:cubicBezTo>
                    <a:cubicBezTo>
                      <a:pt x="1593362" y="348125"/>
                      <a:pt x="1590136" y="353294"/>
                      <a:pt x="1587015" y="358567"/>
                    </a:cubicBezTo>
                    <a:cubicBezTo>
                      <a:pt x="1586134" y="360061"/>
                      <a:pt x="1585567" y="361092"/>
                      <a:pt x="1585179" y="361854"/>
                    </a:cubicBezTo>
                    <a:cubicBezTo>
                      <a:pt x="1584537" y="362302"/>
                      <a:pt x="1583626" y="363004"/>
                      <a:pt x="1582028" y="364468"/>
                    </a:cubicBezTo>
                    <a:cubicBezTo>
                      <a:pt x="1581505" y="364946"/>
                      <a:pt x="1580968" y="365409"/>
                      <a:pt x="1580445" y="365887"/>
                    </a:cubicBezTo>
                    <a:cubicBezTo>
                      <a:pt x="1580221" y="366006"/>
                      <a:pt x="1580072" y="366066"/>
                      <a:pt x="1579758" y="366245"/>
                    </a:cubicBezTo>
                    <a:cubicBezTo>
                      <a:pt x="1579818" y="366275"/>
                      <a:pt x="1579878" y="366320"/>
                      <a:pt x="1579938" y="366350"/>
                    </a:cubicBezTo>
                    <a:cubicBezTo>
                      <a:pt x="1579908" y="366380"/>
                      <a:pt x="1579863" y="366410"/>
                      <a:pt x="1579833" y="366439"/>
                    </a:cubicBezTo>
                    <a:cubicBezTo>
                      <a:pt x="1579594" y="366500"/>
                      <a:pt x="1579385" y="366544"/>
                      <a:pt x="1579146" y="366589"/>
                    </a:cubicBezTo>
                    <a:cubicBezTo>
                      <a:pt x="1579116" y="366604"/>
                      <a:pt x="1579072" y="366634"/>
                      <a:pt x="1579041" y="366649"/>
                    </a:cubicBezTo>
                    <a:cubicBezTo>
                      <a:pt x="1579027" y="366634"/>
                      <a:pt x="1579012" y="366634"/>
                      <a:pt x="1578997" y="366619"/>
                    </a:cubicBezTo>
                    <a:cubicBezTo>
                      <a:pt x="1574875" y="367545"/>
                      <a:pt x="1574189" y="367650"/>
                      <a:pt x="1577384" y="366798"/>
                    </a:cubicBezTo>
                    <a:cubicBezTo>
                      <a:pt x="1577205" y="366126"/>
                      <a:pt x="1577339" y="365812"/>
                      <a:pt x="1577608" y="365663"/>
                    </a:cubicBezTo>
                    <a:cubicBezTo>
                      <a:pt x="1576996" y="365229"/>
                      <a:pt x="1576682" y="365035"/>
                      <a:pt x="1575966" y="364512"/>
                    </a:cubicBezTo>
                    <a:cubicBezTo>
                      <a:pt x="1576876" y="365170"/>
                      <a:pt x="1577369" y="365498"/>
                      <a:pt x="1577608" y="365648"/>
                    </a:cubicBezTo>
                    <a:cubicBezTo>
                      <a:pt x="1577638" y="365633"/>
                      <a:pt x="1577653" y="365603"/>
                      <a:pt x="1577683" y="365588"/>
                    </a:cubicBezTo>
                    <a:cubicBezTo>
                      <a:pt x="1576847" y="364752"/>
                      <a:pt x="1572217" y="361077"/>
                      <a:pt x="1572427" y="361495"/>
                    </a:cubicBezTo>
                    <a:cubicBezTo>
                      <a:pt x="1554194" y="344600"/>
                      <a:pt x="1540680" y="326061"/>
                      <a:pt x="1527794" y="305102"/>
                    </a:cubicBezTo>
                    <a:cubicBezTo>
                      <a:pt x="1498138" y="256896"/>
                      <a:pt x="1476442" y="204432"/>
                      <a:pt x="1451699" y="153670"/>
                    </a:cubicBezTo>
                    <a:cubicBezTo>
                      <a:pt x="1424985" y="98846"/>
                      <a:pt x="1387983" y="14817"/>
                      <a:pt x="1311978" y="35746"/>
                    </a:cubicBezTo>
                    <a:cubicBezTo>
                      <a:pt x="1244529" y="54329"/>
                      <a:pt x="1229104" y="139001"/>
                      <a:pt x="1209393" y="195842"/>
                    </a:cubicBezTo>
                    <a:cubicBezTo>
                      <a:pt x="1198955" y="225913"/>
                      <a:pt x="1188533" y="255984"/>
                      <a:pt x="1178095" y="286071"/>
                    </a:cubicBezTo>
                    <a:cubicBezTo>
                      <a:pt x="1168703" y="313154"/>
                      <a:pt x="1161386" y="343644"/>
                      <a:pt x="1146902" y="367500"/>
                    </a:cubicBezTo>
                    <a:cubicBezTo>
                      <a:pt x="1141048" y="377135"/>
                      <a:pt x="1145319" y="371444"/>
                      <a:pt x="1140973" y="376493"/>
                    </a:cubicBezTo>
                    <a:cubicBezTo>
                      <a:pt x="1139883" y="377763"/>
                      <a:pt x="1130013" y="387279"/>
                      <a:pt x="1135628" y="381946"/>
                    </a:cubicBezTo>
                    <a:cubicBezTo>
                      <a:pt x="1131178" y="386173"/>
                      <a:pt x="1132253" y="385860"/>
                      <a:pt x="1128923" y="386009"/>
                    </a:cubicBezTo>
                    <a:cubicBezTo>
                      <a:pt x="1128893" y="385994"/>
                      <a:pt x="1128863" y="385964"/>
                      <a:pt x="1128833" y="385949"/>
                    </a:cubicBezTo>
                    <a:cubicBezTo>
                      <a:pt x="1128639" y="385964"/>
                      <a:pt x="1128430" y="385979"/>
                      <a:pt x="1128191" y="385994"/>
                    </a:cubicBezTo>
                    <a:cubicBezTo>
                      <a:pt x="1128370" y="385979"/>
                      <a:pt x="1128669" y="385949"/>
                      <a:pt x="1128803" y="385935"/>
                    </a:cubicBezTo>
                    <a:cubicBezTo>
                      <a:pt x="1127952" y="385352"/>
                      <a:pt x="1126683" y="384530"/>
                      <a:pt x="1124563" y="383290"/>
                    </a:cubicBezTo>
                    <a:cubicBezTo>
                      <a:pt x="1123338" y="381617"/>
                      <a:pt x="1121561" y="379212"/>
                      <a:pt x="1120158" y="377300"/>
                    </a:cubicBezTo>
                    <a:cubicBezTo>
                      <a:pt x="1119949" y="376971"/>
                      <a:pt x="1118859" y="375358"/>
                      <a:pt x="1115872" y="370921"/>
                    </a:cubicBezTo>
                    <a:cubicBezTo>
                      <a:pt x="1109839" y="361943"/>
                      <a:pt x="1104404" y="352487"/>
                      <a:pt x="1099044" y="343091"/>
                    </a:cubicBezTo>
                    <a:cubicBezTo>
                      <a:pt x="1069448" y="291135"/>
                      <a:pt x="1047064" y="235548"/>
                      <a:pt x="1020948" y="181844"/>
                    </a:cubicBezTo>
                    <a:cubicBezTo>
                      <a:pt x="996100" y="130740"/>
                      <a:pt x="965638" y="58228"/>
                      <a:pt x="905357" y="41901"/>
                    </a:cubicBezTo>
                    <a:cubicBezTo>
                      <a:pt x="828411" y="21061"/>
                      <a:pt x="787765" y="93588"/>
                      <a:pt x="762619" y="152132"/>
                    </a:cubicBezTo>
                    <a:cubicBezTo>
                      <a:pt x="741968" y="200174"/>
                      <a:pt x="727782" y="250696"/>
                      <a:pt x="707579" y="298917"/>
                    </a:cubicBezTo>
                    <a:cubicBezTo>
                      <a:pt x="700411" y="316037"/>
                      <a:pt x="688839" y="338116"/>
                      <a:pt x="675803" y="356924"/>
                    </a:cubicBezTo>
                    <a:cubicBezTo>
                      <a:pt x="669337" y="366275"/>
                      <a:pt x="666903" y="369890"/>
                      <a:pt x="658855" y="377748"/>
                    </a:cubicBezTo>
                    <a:cubicBezTo>
                      <a:pt x="658392" y="378196"/>
                      <a:pt x="657167" y="379705"/>
                      <a:pt x="655809" y="381229"/>
                    </a:cubicBezTo>
                    <a:cubicBezTo>
                      <a:pt x="654868" y="380900"/>
                      <a:pt x="653882" y="380721"/>
                      <a:pt x="652942" y="380333"/>
                    </a:cubicBezTo>
                    <a:cubicBezTo>
                      <a:pt x="651852" y="379929"/>
                      <a:pt x="651284" y="379750"/>
                      <a:pt x="650732" y="379585"/>
                    </a:cubicBezTo>
                    <a:cubicBezTo>
                      <a:pt x="649776" y="379003"/>
                      <a:pt x="648432" y="378211"/>
                      <a:pt x="646506" y="377135"/>
                    </a:cubicBezTo>
                    <a:cubicBezTo>
                      <a:pt x="641294" y="374208"/>
                      <a:pt x="636232" y="371041"/>
                      <a:pt x="631305" y="367664"/>
                    </a:cubicBezTo>
                    <a:cubicBezTo>
                      <a:pt x="629095" y="366141"/>
                      <a:pt x="626945" y="364512"/>
                      <a:pt x="624779" y="362899"/>
                    </a:cubicBezTo>
                    <a:cubicBezTo>
                      <a:pt x="624526" y="362451"/>
                      <a:pt x="616133" y="355460"/>
                      <a:pt x="615820" y="355176"/>
                    </a:cubicBezTo>
                    <a:cubicBezTo>
                      <a:pt x="599678" y="339939"/>
                      <a:pt x="585702" y="322715"/>
                      <a:pt x="572352" y="305042"/>
                    </a:cubicBezTo>
                    <a:cubicBezTo>
                      <a:pt x="571202" y="303533"/>
                      <a:pt x="570560" y="302682"/>
                      <a:pt x="569903" y="301846"/>
                    </a:cubicBezTo>
                    <a:cubicBezTo>
                      <a:pt x="569291" y="300919"/>
                      <a:pt x="568440" y="299665"/>
                      <a:pt x="567111" y="297737"/>
                    </a:cubicBezTo>
                    <a:cubicBezTo>
                      <a:pt x="563587" y="292629"/>
                      <a:pt x="560018" y="287549"/>
                      <a:pt x="556509" y="282425"/>
                    </a:cubicBezTo>
                    <a:cubicBezTo>
                      <a:pt x="550626" y="273881"/>
                      <a:pt x="544802" y="265291"/>
                      <a:pt x="538889" y="256761"/>
                    </a:cubicBezTo>
                    <a:cubicBezTo>
                      <a:pt x="524181" y="235548"/>
                      <a:pt x="509293" y="214336"/>
                      <a:pt x="492793" y="194467"/>
                    </a:cubicBezTo>
                    <a:cubicBezTo>
                      <a:pt x="457986" y="152550"/>
                      <a:pt x="402587" y="98652"/>
                      <a:pt x="343231" y="110573"/>
                    </a:cubicBezTo>
                    <a:cubicBezTo>
                      <a:pt x="304124" y="118430"/>
                      <a:pt x="281561" y="150249"/>
                      <a:pt x="264239" y="183248"/>
                    </a:cubicBezTo>
                    <a:cubicBezTo>
                      <a:pt x="248247" y="213723"/>
                      <a:pt x="234360" y="245333"/>
                      <a:pt x="220742" y="276928"/>
                    </a:cubicBezTo>
                    <a:cubicBezTo>
                      <a:pt x="199896" y="325239"/>
                      <a:pt x="180589" y="372116"/>
                      <a:pt x="151307" y="416050"/>
                    </a:cubicBezTo>
                    <a:cubicBezTo>
                      <a:pt x="142034" y="389923"/>
                      <a:pt x="135060" y="362496"/>
                      <a:pt x="128714" y="335846"/>
                    </a:cubicBezTo>
                    <a:cubicBezTo>
                      <a:pt x="112348" y="267143"/>
                      <a:pt x="100686" y="197411"/>
                      <a:pt x="87068" y="128170"/>
                    </a:cubicBezTo>
                    <a:cubicBezTo>
                      <a:pt x="79841" y="91436"/>
                      <a:pt x="19320" y="87418"/>
                      <a:pt x="11197" y="125795"/>
                    </a:cubicBezTo>
                    <a:cubicBezTo>
                      <a:pt x="-3392" y="194692"/>
                      <a:pt x="-2839" y="260391"/>
                      <a:pt x="7748" y="329960"/>
                    </a:cubicBezTo>
                    <a:cubicBezTo>
                      <a:pt x="12675" y="362377"/>
                      <a:pt x="20589" y="394404"/>
                      <a:pt x="29758" y="425865"/>
                    </a:cubicBezTo>
                    <a:cubicBezTo>
                      <a:pt x="38269" y="455055"/>
                      <a:pt x="46437" y="486919"/>
                      <a:pt x="63221" y="512568"/>
                    </a:cubicBezTo>
                    <a:cubicBezTo>
                      <a:pt x="83917" y="544178"/>
                      <a:pt x="116335" y="565958"/>
                      <a:pt x="155294" y="561551"/>
                    </a:cubicBezTo>
                    <a:cubicBezTo>
                      <a:pt x="193864" y="557189"/>
                      <a:pt x="217800" y="530375"/>
                      <a:pt x="240094" y="501215"/>
                    </a:cubicBezTo>
                    <a:cubicBezTo>
                      <a:pt x="276977" y="452993"/>
                      <a:pt x="301406" y="396436"/>
                      <a:pt x="325387" y="341089"/>
                    </a:cubicBezTo>
                    <a:cubicBezTo>
                      <a:pt x="336198" y="316127"/>
                      <a:pt x="346307" y="291747"/>
                      <a:pt x="357596" y="268622"/>
                    </a:cubicBezTo>
                    <a:cubicBezTo>
                      <a:pt x="361658" y="260302"/>
                      <a:pt x="365884" y="252025"/>
                      <a:pt x="370273" y="243839"/>
                    </a:cubicBezTo>
                    <a:cubicBezTo>
                      <a:pt x="373126" y="246409"/>
                      <a:pt x="376023" y="248918"/>
                      <a:pt x="378740" y="251563"/>
                    </a:cubicBezTo>
                    <a:cubicBezTo>
                      <a:pt x="386729" y="259346"/>
                      <a:pt x="394225" y="267592"/>
                      <a:pt x="401407" y="276106"/>
                    </a:cubicBezTo>
                    <a:cubicBezTo>
                      <a:pt x="408231" y="284188"/>
                      <a:pt x="414697" y="292583"/>
                      <a:pt x="420983" y="301083"/>
                    </a:cubicBezTo>
                    <a:cubicBezTo>
                      <a:pt x="422760" y="303608"/>
                      <a:pt x="427584" y="310301"/>
                      <a:pt x="427524" y="310211"/>
                    </a:cubicBezTo>
                    <a:cubicBezTo>
                      <a:pt x="431093" y="315320"/>
                      <a:pt x="434617" y="320444"/>
                      <a:pt x="438141" y="325583"/>
                    </a:cubicBezTo>
                    <a:cubicBezTo>
                      <a:pt x="466184" y="366454"/>
                      <a:pt x="493674" y="409761"/>
                      <a:pt x="530751" y="443193"/>
                    </a:cubicBezTo>
                    <a:cubicBezTo>
                      <a:pt x="577280" y="485171"/>
                      <a:pt x="645864" y="526237"/>
                      <a:pt x="708609" y="492655"/>
                    </a:cubicBezTo>
                    <a:cubicBezTo>
                      <a:pt x="763455" y="463316"/>
                      <a:pt x="796501" y="399857"/>
                      <a:pt x="820422" y="345167"/>
                    </a:cubicBezTo>
                    <a:cubicBezTo>
                      <a:pt x="842835" y="293943"/>
                      <a:pt x="857365" y="239686"/>
                      <a:pt x="879718" y="188447"/>
                    </a:cubicBezTo>
                    <a:cubicBezTo>
                      <a:pt x="880465" y="186714"/>
                      <a:pt x="881540" y="184623"/>
                      <a:pt x="882406" y="182741"/>
                    </a:cubicBezTo>
                    <a:cubicBezTo>
                      <a:pt x="889290" y="194527"/>
                      <a:pt x="895979" y="206433"/>
                      <a:pt x="902221" y="218563"/>
                    </a:cubicBezTo>
                    <a:cubicBezTo>
                      <a:pt x="930772" y="274119"/>
                      <a:pt x="953633" y="332454"/>
                      <a:pt x="983333" y="387443"/>
                    </a:cubicBezTo>
                    <a:cubicBezTo>
                      <a:pt x="1014258" y="444687"/>
                      <a:pt x="1053201" y="506876"/>
                      <a:pt x="1125832" y="508684"/>
                    </a:cubicBezTo>
                    <a:cubicBezTo>
                      <a:pt x="1201553" y="510566"/>
                      <a:pt x="1249382" y="446510"/>
                      <a:pt x="1273856" y="383126"/>
                    </a:cubicBezTo>
                    <a:cubicBezTo>
                      <a:pt x="1296941" y="323342"/>
                      <a:pt x="1316472" y="261915"/>
                      <a:pt x="1337288" y="201265"/>
                    </a:cubicBezTo>
                    <a:cubicBezTo>
                      <a:pt x="1341977" y="209540"/>
                      <a:pt x="1346561" y="217831"/>
                      <a:pt x="1350548" y="226197"/>
                    </a:cubicBezTo>
                    <a:cubicBezTo>
                      <a:pt x="1380517" y="289103"/>
                      <a:pt x="1408590" y="351964"/>
                      <a:pt x="1450415" y="408148"/>
                    </a:cubicBezTo>
                    <a:cubicBezTo>
                      <a:pt x="1494525" y="467409"/>
                      <a:pt x="1566887" y="513838"/>
                      <a:pt x="1639905" y="473280"/>
                    </a:cubicBezTo>
                    <a:cubicBezTo>
                      <a:pt x="1700904" y="439399"/>
                      <a:pt x="1720196" y="363422"/>
                      <a:pt x="1741370" y="302458"/>
                    </a:cubicBezTo>
                    <a:cubicBezTo>
                      <a:pt x="1751808" y="272417"/>
                      <a:pt x="1762246" y="242375"/>
                      <a:pt x="1772668" y="212319"/>
                    </a:cubicBezTo>
                    <a:cubicBezTo>
                      <a:pt x="1772758" y="212558"/>
                      <a:pt x="1772863" y="212827"/>
                      <a:pt x="1772952" y="213066"/>
                    </a:cubicBezTo>
                    <a:cubicBezTo>
                      <a:pt x="1790288" y="261258"/>
                      <a:pt x="1805072" y="310226"/>
                      <a:pt x="1824319" y="357731"/>
                    </a:cubicBezTo>
                    <a:cubicBezTo>
                      <a:pt x="1842790" y="403323"/>
                      <a:pt x="1867712" y="452949"/>
                      <a:pt x="1904849" y="486142"/>
                    </a:cubicBezTo>
                    <a:cubicBezTo>
                      <a:pt x="1931488" y="509954"/>
                      <a:pt x="1965817" y="522562"/>
                      <a:pt x="2001416" y="513166"/>
                    </a:cubicBezTo>
                    <a:cubicBezTo>
                      <a:pt x="2036343" y="503949"/>
                      <a:pt x="2058413" y="474475"/>
                      <a:pt x="2071986" y="442910"/>
                    </a:cubicBezTo>
                    <a:cubicBezTo>
                      <a:pt x="2094907" y="389639"/>
                      <a:pt x="2109003" y="330796"/>
                      <a:pt x="2123801" y="274822"/>
                    </a:cubicBezTo>
                    <a:cubicBezTo>
                      <a:pt x="2129117" y="254715"/>
                      <a:pt x="2133865" y="234458"/>
                      <a:pt x="2138659" y="214216"/>
                    </a:cubicBezTo>
                    <a:cubicBezTo>
                      <a:pt x="2147230" y="232695"/>
                      <a:pt x="2155383" y="251353"/>
                      <a:pt x="2163775" y="269907"/>
                    </a:cubicBezTo>
                    <a:cubicBezTo>
                      <a:pt x="2184307" y="315305"/>
                      <a:pt x="2208168" y="360643"/>
                      <a:pt x="2243140" y="396765"/>
                    </a:cubicBezTo>
                    <a:cubicBezTo>
                      <a:pt x="2267017" y="421428"/>
                      <a:pt x="2295746" y="443522"/>
                      <a:pt x="2330927" y="447137"/>
                    </a:cubicBezTo>
                    <a:cubicBezTo>
                      <a:pt x="2369258" y="451081"/>
                      <a:pt x="2403274" y="432931"/>
                      <a:pt x="2429778" y="406281"/>
                    </a:cubicBezTo>
                    <a:cubicBezTo>
                      <a:pt x="2453580" y="382349"/>
                      <a:pt x="2475606" y="354907"/>
                      <a:pt x="2494346" y="326852"/>
                    </a:cubicBezTo>
                    <a:cubicBezTo>
                      <a:pt x="2514235" y="297065"/>
                      <a:pt x="2525464" y="268294"/>
                      <a:pt x="2533304" y="233502"/>
                    </a:cubicBezTo>
                    <a:cubicBezTo>
                      <a:pt x="2538082" y="212752"/>
                      <a:pt x="2532080" y="191076"/>
                      <a:pt x="2513324" y="17929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15"/>
              <p:cNvSpPr/>
              <p:nvPr/>
            </p:nvSpPr>
            <p:spPr>
              <a:xfrm>
                <a:off x="14427863" y="6799400"/>
                <a:ext cx="1198" cy="117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17" extrusionOk="0">
                    <a:moveTo>
                      <a:pt x="0" y="102"/>
                    </a:moveTo>
                    <a:cubicBezTo>
                      <a:pt x="15" y="102"/>
                      <a:pt x="15" y="117"/>
                      <a:pt x="30" y="117"/>
                    </a:cubicBezTo>
                    <a:cubicBezTo>
                      <a:pt x="1314" y="13"/>
                      <a:pt x="1851" y="-77"/>
                      <a:pt x="0" y="10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15"/>
              <p:cNvSpPr/>
              <p:nvPr/>
            </p:nvSpPr>
            <p:spPr>
              <a:xfrm>
                <a:off x="14876652" y="6779131"/>
                <a:ext cx="2150" cy="1056"/>
              </a:xfrm>
              <a:custGeom>
                <a:avLst/>
                <a:gdLst/>
                <a:ahLst/>
                <a:cxnLst/>
                <a:rect l="l" t="t" r="r" b="b"/>
                <a:pathLst>
                  <a:path w="2150" h="1056" extrusionOk="0">
                    <a:moveTo>
                      <a:pt x="0" y="85"/>
                    </a:moveTo>
                    <a:cubicBezTo>
                      <a:pt x="0" y="100"/>
                      <a:pt x="0" y="100"/>
                      <a:pt x="0" y="85"/>
                    </a:cubicBezTo>
                    <a:cubicBezTo>
                      <a:pt x="508" y="459"/>
                      <a:pt x="941" y="758"/>
                      <a:pt x="1389" y="1056"/>
                    </a:cubicBezTo>
                    <a:cubicBezTo>
                      <a:pt x="1433" y="1041"/>
                      <a:pt x="1493" y="1026"/>
                      <a:pt x="1538" y="1026"/>
                    </a:cubicBezTo>
                    <a:cubicBezTo>
                      <a:pt x="1717" y="922"/>
                      <a:pt x="2001" y="758"/>
                      <a:pt x="2150" y="683"/>
                    </a:cubicBezTo>
                    <a:cubicBezTo>
                      <a:pt x="1299" y="220"/>
                      <a:pt x="523" y="-94"/>
                      <a:pt x="90" y="26"/>
                    </a:cubicBezTo>
                    <a:cubicBezTo>
                      <a:pt x="239" y="205"/>
                      <a:pt x="224" y="220"/>
                      <a:pt x="0" y="8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" name="Google Shape;869;p15"/>
            <p:cNvGrpSpPr/>
            <p:nvPr/>
          </p:nvGrpSpPr>
          <p:grpSpPr>
            <a:xfrm rot="-155436">
              <a:off x="5912934" y="814206"/>
              <a:ext cx="2152333" cy="142517"/>
              <a:chOff x="11965798" y="1620857"/>
              <a:chExt cx="4304572" cy="285027"/>
            </a:xfrm>
          </p:grpSpPr>
          <p:sp>
            <p:nvSpPr>
              <p:cNvPr id="870" name="Google Shape;870;p15"/>
              <p:cNvSpPr/>
              <p:nvPr/>
            </p:nvSpPr>
            <p:spPr>
              <a:xfrm>
                <a:off x="16108744" y="1744190"/>
                <a:ext cx="161626" cy="161694"/>
              </a:xfrm>
              <a:custGeom>
                <a:avLst/>
                <a:gdLst/>
                <a:ahLst/>
                <a:cxnLst/>
                <a:rect l="l" t="t" r="r" b="b"/>
                <a:pathLst>
                  <a:path w="161626" h="161694" extrusionOk="0">
                    <a:moveTo>
                      <a:pt x="161627" y="80847"/>
                    </a:moveTo>
                    <a:cubicBezTo>
                      <a:pt x="161627" y="125498"/>
                      <a:pt x="125446" y="161694"/>
                      <a:pt x="80814" y="161694"/>
                    </a:cubicBezTo>
                    <a:cubicBezTo>
                      <a:pt x="36182" y="161694"/>
                      <a:pt x="0" y="125498"/>
                      <a:pt x="0" y="80847"/>
                    </a:cubicBezTo>
                    <a:cubicBezTo>
                      <a:pt x="0" y="36197"/>
                      <a:pt x="36182" y="0"/>
                      <a:pt x="80814" y="0"/>
                    </a:cubicBezTo>
                    <a:cubicBezTo>
                      <a:pt x="125446" y="0"/>
                      <a:pt x="161627" y="36197"/>
                      <a:pt x="161627" y="808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15"/>
              <p:cNvSpPr/>
              <p:nvPr/>
            </p:nvSpPr>
            <p:spPr>
              <a:xfrm>
                <a:off x="15763509" y="1733912"/>
                <a:ext cx="161626" cy="161694"/>
              </a:xfrm>
              <a:custGeom>
                <a:avLst/>
                <a:gdLst/>
                <a:ahLst/>
                <a:cxnLst/>
                <a:rect l="l" t="t" r="r" b="b"/>
                <a:pathLst>
                  <a:path w="161626" h="161694" extrusionOk="0">
                    <a:moveTo>
                      <a:pt x="161627" y="80847"/>
                    </a:moveTo>
                    <a:cubicBezTo>
                      <a:pt x="161627" y="125498"/>
                      <a:pt x="125446" y="161694"/>
                      <a:pt x="80814" y="161694"/>
                    </a:cubicBezTo>
                    <a:cubicBezTo>
                      <a:pt x="36182" y="161694"/>
                      <a:pt x="0" y="125498"/>
                      <a:pt x="0" y="80847"/>
                    </a:cubicBezTo>
                    <a:cubicBezTo>
                      <a:pt x="0" y="36197"/>
                      <a:pt x="36182" y="0"/>
                      <a:pt x="80814" y="0"/>
                    </a:cubicBezTo>
                    <a:cubicBezTo>
                      <a:pt x="125446" y="0"/>
                      <a:pt x="161627" y="36197"/>
                      <a:pt x="161627" y="808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15"/>
              <p:cNvSpPr/>
              <p:nvPr/>
            </p:nvSpPr>
            <p:spPr>
              <a:xfrm>
                <a:off x="15418261" y="1723634"/>
                <a:ext cx="161626" cy="161694"/>
              </a:xfrm>
              <a:custGeom>
                <a:avLst/>
                <a:gdLst/>
                <a:ahLst/>
                <a:cxnLst/>
                <a:rect l="l" t="t" r="r" b="b"/>
                <a:pathLst>
                  <a:path w="161626" h="161694" extrusionOk="0">
                    <a:moveTo>
                      <a:pt x="161627" y="80847"/>
                    </a:moveTo>
                    <a:cubicBezTo>
                      <a:pt x="161627" y="125498"/>
                      <a:pt x="125446" y="161694"/>
                      <a:pt x="80814" y="161694"/>
                    </a:cubicBezTo>
                    <a:cubicBezTo>
                      <a:pt x="36182" y="161694"/>
                      <a:pt x="0" y="125498"/>
                      <a:pt x="0" y="80847"/>
                    </a:cubicBezTo>
                    <a:cubicBezTo>
                      <a:pt x="0" y="36197"/>
                      <a:pt x="36182" y="0"/>
                      <a:pt x="80814" y="0"/>
                    </a:cubicBezTo>
                    <a:cubicBezTo>
                      <a:pt x="125446" y="0"/>
                      <a:pt x="161627" y="36197"/>
                      <a:pt x="161627" y="808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15"/>
              <p:cNvSpPr/>
              <p:nvPr/>
            </p:nvSpPr>
            <p:spPr>
              <a:xfrm>
                <a:off x="15073013" y="1713357"/>
                <a:ext cx="161626" cy="161694"/>
              </a:xfrm>
              <a:custGeom>
                <a:avLst/>
                <a:gdLst/>
                <a:ahLst/>
                <a:cxnLst/>
                <a:rect l="l" t="t" r="r" b="b"/>
                <a:pathLst>
                  <a:path w="161626" h="161694" extrusionOk="0">
                    <a:moveTo>
                      <a:pt x="161627" y="80847"/>
                    </a:moveTo>
                    <a:cubicBezTo>
                      <a:pt x="161627" y="125498"/>
                      <a:pt x="125446" y="161694"/>
                      <a:pt x="80813" y="161694"/>
                    </a:cubicBezTo>
                    <a:cubicBezTo>
                      <a:pt x="36181" y="161694"/>
                      <a:pt x="0" y="125498"/>
                      <a:pt x="0" y="80847"/>
                    </a:cubicBezTo>
                    <a:cubicBezTo>
                      <a:pt x="0" y="36197"/>
                      <a:pt x="36181" y="0"/>
                      <a:pt x="80813" y="0"/>
                    </a:cubicBezTo>
                    <a:cubicBezTo>
                      <a:pt x="125446" y="0"/>
                      <a:pt x="161627" y="36197"/>
                      <a:pt x="161627" y="808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15"/>
              <p:cNvSpPr/>
              <p:nvPr/>
            </p:nvSpPr>
            <p:spPr>
              <a:xfrm>
                <a:off x="14727763" y="1703079"/>
                <a:ext cx="161626" cy="161694"/>
              </a:xfrm>
              <a:custGeom>
                <a:avLst/>
                <a:gdLst/>
                <a:ahLst/>
                <a:cxnLst/>
                <a:rect l="l" t="t" r="r" b="b"/>
                <a:pathLst>
                  <a:path w="161626" h="161694" extrusionOk="0">
                    <a:moveTo>
                      <a:pt x="161627" y="80847"/>
                    </a:moveTo>
                    <a:cubicBezTo>
                      <a:pt x="161627" y="125498"/>
                      <a:pt x="125446" y="161694"/>
                      <a:pt x="80813" y="161694"/>
                    </a:cubicBezTo>
                    <a:cubicBezTo>
                      <a:pt x="36181" y="161694"/>
                      <a:pt x="0" y="125498"/>
                      <a:pt x="0" y="80847"/>
                    </a:cubicBezTo>
                    <a:cubicBezTo>
                      <a:pt x="0" y="36197"/>
                      <a:pt x="36181" y="0"/>
                      <a:pt x="80813" y="0"/>
                    </a:cubicBezTo>
                    <a:cubicBezTo>
                      <a:pt x="125446" y="0"/>
                      <a:pt x="161627" y="36197"/>
                      <a:pt x="161627" y="808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15"/>
              <p:cNvSpPr/>
              <p:nvPr/>
            </p:nvSpPr>
            <p:spPr>
              <a:xfrm>
                <a:off x="14382528" y="1692801"/>
                <a:ext cx="161626" cy="161694"/>
              </a:xfrm>
              <a:custGeom>
                <a:avLst/>
                <a:gdLst/>
                <a:ahLst/>
                <a:cxnLst/>
                <a:rect l="l" t="t" r="r" b="b"/>
                <a:pathLst>
                  <a:path w="161626" h="161694" extrusionOk="0">
                    <a:moveTo>
                      <a:pt x="161627" y="80847"/>
                    </a:moveTo>
                    <a:cubicBezTo>
                      <a:pt x="161627" y="125498"/>
                      <a:pt x="125446" y="161694"/>
                      <a:pt x="80813" y="161694"/>
                    </a:cubicBezTo>
                    <a:cubicBezTo>
                      <a:pt x="36181" y="161694"/>
                      <a:pt x="0" y="125498"/>
                      <a:pt x="0" y="80847"/>
                    </a:cubicBezTo>
                    <a:cubicBezTo>
                      <a:pt x="0" y="36197"/>
                      <a:pt x="36181" y="0"/>
                      <a:pt x="80813" y="0"/>
                    </a:cubicBezTo>
                    <a:cubicBezTo>
                      <a:pt x="125446" y="0"/>
                      <a:pt x="161627" y="36197"/>
                      <a:pt x="161627" y="808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15"/>
              <p:cNvSpPr/>
              <p:nvPr/>
            </p:nvSpPr>
            <p:spPr>
              <a:xfrm>
                <a:off x="14037280" y="1682523"/>
                <a:ext cx="161626" cy="161694"/>
              </a:xfrm>
              <a:custGeom>
                <a:avLst/>
                <a:gdLst/>
                <a:ahLst/>
                <a:cxnLst/>
                <a:rect l="l" t="t" r="r" b="b"/>
                <a:pathLst>
                  <a:path w="161626" h="161694" extrusionOk="0">
                    <a:moveTo>
                      <a:pt x="161627" y="80847"/>
                    </a:moveTo>
                    <a:cubicBezTo>
                      <a:pt x="161627" y="125498"/>
                      <a:pt x="125446" y="161694"/>
                      <a:pt x="80813" y="161694"/>
                    </a:cubicBezTo>
                    <a:cubicBezTo>
                      <a:pt x="36181" y="161694"/>
                      <a:pt x="0" y="125498"/>
                      <a:pt x="0" y="80847"/>
                    </a:cubicBezTo>
                    <a:cubicBezTo>
                      <a:pt x="0" y="36197"/>
                      <a:pt x="36181" y="0"/>
                      <a:pt x="80813" y="0"/>
                    </a:cubicBezTo>
                    <a:cubicBezTo>
                      <a:pt x="125446" y="0"/>
                      <a:pt x="161627" y="36197"/>
                      <a:pt x="161627" y="808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15"/>
              <p:cNvSpPr/>
              <p:nvPr/>
            </p:nvSpPr>
            <p:spPr>
              <a:xfrm>
                <a:off x="13692030" y="1672246"/>
                <a:ext cx="161626" cy="161694"/>
              </a:xfrm>
              <a:custGeom>
                <a:avLst/>
                <a:gdLst/>
                <a:ahLst/>
                <a:cxnLst/>
                <a:rect l="l" t="t" r="r" b="b"/>
                <a:pathLst>
                  <a:path w="161626" h="161694" extrusionOk="0">
                    <a:moveTo>
                      <a:pt x="161627" y="80847"/>
                    </a:moveTo>
                    <a:cubicBezTo>
                      <a:pt x="161627" y="125498"/>
                      <a:pt x="125446" y="161694"/>
                      <a:pt x="80813" y="161694"/>
                    </a:cubicBezTo>
                    <a:cubicBezTo>
                      <a:pt x="36181" y="161694"/>
                      <a:pt x="0" y="125498"/>
                      <a:pt x="0" y="80847"/>
                    </a:cubicBezTo>
                    <a:cubicBezTo>
                      <a:pt x="0" y="36197"/>
                      <a:pt x="36181" y="0"/>
                      <a:pt x="80813" y="0"/>
                    </a:cubicBezTo>
                    <a:cubicBezTo>
                      <a:pt x="125446" y="0"/>
                      <a:pt x="161627" y="36197"/>
                      <a:pt x="161627" y="808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15"/>
              <p:cNvSpPr/>
              <p:nvPr/>
            </p:nvSpPr>
            <p:spPr>
              <a:xfrm>
                <a:off x="13346780" y="1661968"/>
                <a:ext cx="161626" cy="161694"/>
              </a:xfrm>
              <a:custGeom>
                <a:avLst/>
                <a:gdLst/>
                <a:ahLst/>
                <a:cxnLst/>
                <a:rect l="l" t="t" r="r" b="b"/>
                <a:pathLst>
                  <a:path w="161626" h="161694" extrusionOk="0">
                    <a:moveTo>
                      <a:pt x="161627" y="80847"/>
                    </a:moveTo>
                    <a:cubicBezTo>
                      <a:pt x="161627" y="125498"/>
                      <a:pt x="125446" y="161694"/>
                      <a:pt x="80814" y="161694"/>
                    </a:cubicBezTo>
                    <a:cubicBezTo>
                      <a:pt x="36181" y="161694"/>
                      <a:pt x="0" y="125498"/>
                      <a:pt x="0" y="80847"/>
                    </a:cubicBezTo>
                    <a:cubicBezTo>
                      <a:pt x="0" y="36197"/>
                      <a:pt x="36181" y="0"/>
                      <a:pt x="80814" y="0"/>
                    </a:cubicBezTo>
                    <a:cubicBezTo>
                      <a:pt x="125446" y="0"/>
                      <a:pt x="161627" y="36197"/>
                      <a:pt x="161627" y="808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15"/>
              <p:cNvSpPr/>
              <p:nvPr/>
            </p:nvSpPr>
            <p:spPr>
              <a:xfrm>
                <a:off x="13001531" y="1651690"/>
                <a:ext cx="161626" cy="161694"/>
              </a:xfrm>
              <a:custGeom>
                <a:avLst/>
                <a:gdLst/>
                <a:ahLst/>
                <a:cxnLst/>
                <a:rect l="l" t="t" r="r" b="b"/>
                <a:pathLst>
                  <a:path w="161626" h="161694" extrusionOk="0">
                    <a:moveTo>
                      <a:pt x="161627" y="80847"/>
                    </a:moveTo>
                    <a:cubicBezTo>
                      <a:pt x="161627" y="125498"/>
                      <a:pt x="125446" y="161695"/>
                      <a:pt x="80813" y="161695"/>
                    </a:cubicBezTo>
                    <a:cubicBezTo>
                      <a:pt x="36181" y="161695"/>
                      <a:pt x="0" y="125498"/>
                      <a:pt x="0" y="80847"/>
                    </a:cubicBezTo>
                    <a:cubicBezTo>
                      <a:pt x="0" y="36197"/>
                      <a:pt x="36181" y="0"/>
                      <a:pt x="80813" y="0"/>
                    </a:cubicBezTo>
                    <a:cubicBezTo>
                      <a:pt x="125446" y="0"/>
                      <a:pt x="161627" y="36197"/>
                      <a:pt x="161627" y="808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15"/>
              <p:cNvSpPr/>
              <p:nvPr/>
            </p:nvSpPr>
            <p:spPr>
              <a:xfrm>
                <a:off x="12656297" y="1641413"/>
                <a:ext cx="161626" cy="161694"/>
              </a:xfrm>
              <a:custGeom>
                <a:avLst/>
                <a:gdLst/>
                <a:ahLst/>
                <a:cxnLst/>
                <a:rect l="l" t="t" r="r" b="b"/>
                <a:pathLst>
                  <a:path w="161626" h="161694" extrusionOk="0">
                    <a:moveTo>
                      <a:pt x="161627" y="80847"/>
                    </a:moveTo>
                    <a:cubicBezTo>
                      <a:pt x="161627" y="125498"/>
                      <a:pt x="125446" y="161694"/>
                      <a:pt x="80813" y="161694"/>
                    </a:cubicBezTo>
                    <a:cubicBezTo>
                      <a:pt x="36181" y="161694"/>
                      <a:pt x="0" y="125498"/>
                      <a:pt x="0" y="80847"/>
                    </a:cubicBezTo>
                    <a:cubicBezTo>
                      <a:pt x="0" y="36197"/>
                      <a:pt x="36181" y="0"/>
                      <a:pt x="80813" y="0"/>
                    </a:cubicBezTo>
                    <a:cubicBezTo>
                      <a:pt x="125446" y="0"/>
                      <a:pt x="161627" y="36197"/>
                      <a:pt x="161627" y="808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15"/>
              <p:cNvSpPr/>
              <p:nvPr/>
            </p:nvSpPr>
            <p:spPr>
              <a:xfrm>
                <a:off x="12311048" y="1631135"/>
                <a:ext cx="161626" cy="161694"/>
              </a:xfrm>
              <a:custGeom>
                <a:avLst/>
                <a:gdLst/>
                <a:ahLst/>
                <a:cxnLst/>
                <a:rect l="l" t="t" r="r" b="b"/>
                <a:pathLst>
                  <a:path w="161626" h="161694" extrusionOk="0">
                    <a:moveTo>
                      <a:pt x="161627" y="80847"/>
                    </a:moveTo>
                    <a:cubicBezTo>
                      <a:pt x="161627" y="125498"/>
                      <a:pt x="125446" y="161694"/>
                      <a:pt x="80814" y="161694"/>
                    </a:cubicBezTo>
                    <a:cubicBezTo>
                      <a:pt x="36181" y="161694"/>
                      <a:pt x="0" y="125498"/>
                      <a:pt x="0" y="80847"/>
                    </a:cubicBezTo>
                    <a:cubicBezTo>
                      <a:pt x="0" y="36197"/>
                      <a:pt x="36181" y="0"/>
                      <a:pt x="80814" y="0"/>
                    </a:cubicBezTo>
                    <a:cubicBezTo>
                      <a:pt x="125446" y="0"/>
                      <a:pt x="161627" y="36197"/>
                      <a:pt x="161627" y="808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15"/>
              <p:cNvSpPr/>
              <p:nvPr/>
            </p:nvSpPr>
            <p:spPr>
              <a:xfrm>
                <a:off x="11965798" y="1620857"/>
                <a:ext cx="161626" cy="161694"/>
              </a:xfrm>
              <a:custGeom>
                <a:avLst/>
                <a:gdLst/>
                <a:ahLst/>
                <a:cxnLst/>
                <a:rect l="l" t="t" r="r" b="b"/>
                <a:pathLst>
                  <a:path w="161626" h="161694" extrusionOk="0">
                    <a:moveTo>
                      <a:pt x="161627" y="80847"/>
                    </a:moveTo>
                    <a:cubicBezTo>
                      <a:pt x="161627" y="125498"/>
                      <a:pt x="125446" y="161694"/>
                      <a:pt x="80813" y="161694"/>
                    </a:cubicBezTo>
                    <a:cubicBezTo>
                      <a:pt x="36181" y="161694"/>
                      <a:pt x="0" y="125498"/>
                      <a:pt x="0" y="80847"/>
                    </a:cubicBezTo>
                    <a:cubicBezTo>
                      <a:pt x="0" y="36197"/>
                      <a:pt x="36181" y="0"/>
                      <a:pt x="80813" y="0"/>
                    </a:cubicBezTo>
                    <a:cubicBezTo>
                      <a:pt x="125446" y="0"/>
                      <a:pt x="161627" y="36197"/>
                      <a:pt x="161627" y="808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3" name="Google Shape;883;p15"/>
            <p:cNvGrpSpPr/>
            <p:nvPr/>
          </p:nvGrpSpPr>
          <p:grpSpPr>
            <a:xfrm rot="-155436">
              <a:off x="5808829" y="575290"/>
              <a:ext cx="2308507" cy="352843"/>
              <a:chOff x="11769737" y="1140957"/>
              <a:chExt cx="4616912" cy="705670"/>
            </a:xfrm>
          </p:grpSpPr>
          <p:sp>
            <p:nvSpPr>
              <p:cNvPr id="884" name="Google Shape;884;p15"/>
              <p:cNvSpPr/>
              <p:nvPr/>
            </p:nvSpPr>
            <p:spPr>
              <a:xfrm>
                <a:off x="15914123" y="1259425"/>
                <a:ext cx="472525" cy="587202"/>
              </a:xfrm>
              <a:custGeom>
                <a:avLst/>
                <a:gdLst/>
                <a:ahLst/>
                <a:cxnLst/>
                <a:rect l="l" t="t" r="r" b="b"/>
                <a:pathLst>
                  <a:path w="472525" h="587202" extrusionOk="0">
                    <a:moveTo>
                      <a:pt x="376168" y="37730"/>
                    </a:moveTo>
                    <a:cubicBezTo>
                      <a:pt x="307001" y="-8953"/>
                      <a:pt x="214495" y="-12060"/>
                      <a:pt x="141477" y="26989"/>
                    </a:cubicBezTo>
                    <a:cubicBezTo>
                      <a:pt x="-8025" y="106955"/>
                      <a:pt x="-40309" y="318888"/>
                      <a:pt x="50674" y="454305"/>
                    </a:cubicBezTo>
                    <a:cubicBezTo>
                      <a:pt x="101354" y="529760"/>
                      <a:pt x="185691" y="580506"/>
                      <a:pt x="276659" y="587124"/>
                    </a:cubicBezTo>
                    <a:cubicBezTo>
                      <a:pt x="297220" y="588617"/>
                      <a:pt x="314781" y="568525"/>
                      <a:pt x="314781" y="548986"/>
                    </a:cubicBezTo>
                    <a:cubicBezTo>
                      <a:pt x="314781" y="526772"/>
                      <a:pt x="297250" y="512760"/>
                      <a:pt x="276659" y="510847"/>
                    </a:cubicBezTo>
                    <a:cubicBezTo>
                      <a:pt x="153422" y="499390"/>
                      <a:pt x="60245" y="384318"/>
                      <a:pt x="77836" y="260478"/>
                    </a:cubicBezTo>
                    <a:cubicBezTo>
                      <a:pt x="93260" y="151875"/>
                      <a:pt x="192590" y="47275"/>
                      <a:pt x="308420" y="93062"/>
                    </a:cubicBezTo>
                    <a:cubicBezTo>
                      <a:pt x="369941" y="117382"/>
                      <a:pt x="405405" y="183276"/>
                      <a:pt x="407465" y="247347"/>
                    </a:cubicBezTo>
                    <a:cubicBezTo>
                      <a:pt x="408541" y="280944"/>
                      <a:pt x="461789" y="291565"/>
                      <a:pt x="468673" y="255638"/>
                    </a:cubicBezTo>
                    <a:cubicBezTo>
                      <a:pt x="485054" y="169951"/>
                      <a:pt x="448260" y="86384"/>
                      <a:pt x="376168" y="377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15"/>
              <p:cNvSpPr/>
              <p:nvPr/>
            </p:nvSpPr>
            <p:spPr>
              <a:xfrm>
                <a:off x="15568755" y="1249551"/>
                <a:ext cx="472525" cy="587201"/>
              </a:xfrm>
              <a:custGeom>
                <a:avLst/>
                <a:gdLst/>
                <a:ahLst/>
                <a:cxnLst/>
                <a:rect l="l" t="t" r="r" b="b"/>
                <a:pathLst>
                  <a:path w="472525" h="587201" extrusionOk="0">
                    <a:moveTo>
                      <a:pt x="376167" y="37730"/>
                    </a:moveTo>
                    <a:cubicBezTo>
                      <a:pt x="307001" y="-8953"/>
                      <a:pt x="214495" y="-12060"/>
                      <a:pt x="141477" y="26989"/>
                    </a:cubicBezTo>
                    <a:cubicBezTo>
                      <a:pt x="-8025" y="106955"/>
                      <a:pt x="-40309" y="318888"/>
                      <a:pt x="50674" y="454305"/>
                    </a:cubicBezTo>
                    <a:cubicBezTo>
                      <a:pt x="101354" y="529760"/>
                      <a:pt x="185691" y="580506"/>
                      <a:pt x="276659" y="587124"/>
                    </a:cubicBezTo>
                    <a:cubicBezTo>
                      <a:pt x="297220" y="588617"/>
                      <a:pt x="314781" y="568525"/>
                      <a:pt x="314781" y="548986"/>
                    </a:cubicBezTo>
                    <a:cubicBezTo>
                      <a:pt x="314781" y="526772"/>
                      <a:pt x="297250" y="512760"/>
                      <a:pt x="276659" y="510847"/>
                    </a:cubicBezTo>
                    <a:cubicBezTo>
                      <a:pt x="153422" y="499390"/>
                      <a:pt x="60245" y="384318"/>
                      <a:pt x="77836" y="260478"/>
                    </a:cubicBezTo>
                    <a:cubicBezTo>
                      <a:pt x="93260" y="151875"/>
                      <a:pt x="192590" y="47275"/>
                      <a:pt x="308420" y="93062"/>
                    </a:cubicBezTo>
                    <a:cubicBezTo>
                      <a:pt x="369941" y="117382"/>
                      <a:pt x="405405" y="183276"/>
                      <a:pt x="407465" y="247347"/>
                    </a:cubicBezTo>
                    <a:cubicBezTo>
                      <a:pt x="408541" y="280944"/>
                      <a:pt x="461789" y="291565"/>
                      <a:pt x="468673" y="255638"/>
                    </a:cubicBezTo>
                    <a:cubicBezTo>
                      <a:pt x="485054" y="169951"/>
                      <a:pt x="448260" y="86399"/>
                      <a:pt x="376167" y="377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15"/>
              <p:cNvSpPr/>
              <p:nvPr/>
            </p:nvSpPr>
            <p:spPr>
              <a:xfrm>
                <a:off x="15223386" y="1239676"/>
                <a:ext cx="472526" cy="587201"/>
              </a:xfrm>
              <a:custGeom>
                <a:avLst/>
                <a:gdLst/>
                <a:ahLst/>
                <a:cxnLst/>
                <a:rect l="l" t="t" r="r" b="b"/>
                <a:pathLst>
                  <a:path w="472526" h="587201" extrusionOk="0">
                    <a:moveTo>
                      <a:pt x="376167" y="37730"/>
                    </a:moveTo>
                    <a:cubicBezTo>
                      <a:pt x="307001" y="-8953"/>
                      <a:pt x="214496" y="-12060"/>
                      <a:pt x="141477" y="26989"/>
                    </a:cubicBezTo>
                    <a:cubicBezTo>
                      <a:pt x="-8025" y="106955"/>
                      <a:pt x="-40309" y="318888"/>
                      <a:pt x="50674" y="454305"/>
                    </a:cubicBezTo>
                    <a:cubicBezTo>
                      <a:pt x="101354" y="529760"/>
                      <a:pt x="185691" y="580506"/>
                      <a:pt x="276659" y="587124"/>
                    </a:cubicBezTo>
                    <a:cubicBezTo>
                      <a:pt x="297221" y="588617"/>
                      <a:pt x="314781" y="568525"/>
                      <a:pt x="314781" y="548986"/>
                    </a:cubicBezTo>
                    <a:cubicBezTo>
                      <a:pt x="314781" y="526772"/>
                      <a:pt x="297251" y="512760"/>
                      <a:pt x="276659" y="510847"/>
                    </a:cubicBezTo>
                    <a:cubicBezTo>
                      <a:pt x="153423" y="499390"/>
                      <a:pt x="60245" y="384318"/>
                      <a:pt x="77835" y="260478"/>
                    </a:cubicBezTo>
                    <a:cubicBezTo>
                      <a:pt x="93261" y="151875"/>
                      <a:pt x="192590" y="47275"/>
                      <a:pt x="308420" y="93062"/>
                    </a:cubicBezTo>
                    <a:cubicBezTo>
                      <a:pt x="369941" y="117382"/>
                      <a:pt x="405405" y="183276"/>
                      <a:pt x="407465" y="247347"/>
                    </a:cubicBezTo>
                    <a:cubicBezTo>
                      <a:pt x="408540" y="280944"/>
                      <a:pt x="461789" y="291565"/>
                      <a:pt x="468673" y="255638"/>
                    </a:cubicBezTo>
                    <a:cubicBezTo>
                      <a:pt x="485054" y="169965"/>
                      <a:pt x="448275" y="86399"/>
                      <a:pt x="376167" y="377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15"/>
              <p:cNvSpPr/>
              <p:nvPr/>
            </p:nvSpPr>
            <p:spPr>
              <a:xfrm>
                <a:off x="14878017" y="1229802"/>
                <a:ext cx="472531" cy="587201"/>
              </a:xfrm>
              <a:custGeom>
                <a:avLst/>
                <a:gdLst/>
                <a:ahLst/>
                <a:cxnLst/>
                <a:rect l="l" t="t" r="r" b="b"/>
                <a:pathLst>
                  <a:path w="472531" h="587201" extrusionOk="0">
                    <a:moveTo>
                      <a:pt x="376168" y="37730"/>
                    </a:moveTo>
                    <a:cubicBezTo>
                      <a:pt x="307001" y="-8953"/>
                      <a:pt x="214496" y="-12060"/>
                      <a:pt x="141477" y="26989"/>
                    </a:cubicBezTo>
                    <a:cubicBezTo>
                      <a:pt x="-8025" y="106955"/>
                      <a:pt x="-40309" y="318888"/>
                      <a:pt x="50674" y="454305"/>
                    </a:cubicBezTo>
                    <a:cubicBezTo>
                      <a:pt x="101354" y="529760"/>
                      <a:pt x="185691" y="580506"/>
                      <a:pt x="276659" y="587124"/>
                    </a:cubicBezTo>
                    <a:cubicBezTo>
                      <a:pt x="297221" y="588617"/>
                      <a:pt x="314781" y="568525"/>
                      <a:pt x="314781" y="548985"/>
                    </a:cubicBezTo>
                    <a:cubicBezTo>
                      <a:pt x="314781" y="526772"/>
                      <a:pt x="297250" y="512760"/>
                      <a:pt x="276659" y="510847"/>
                    </a:cubicBezTo>
                    <a:cubicBezTo>
                      <a:pt x="153423" y="499390"/>
                      <a:pt x="60245" y="384318"/>
                      <a:pt x="77835" y="260478"/>
                    </a:cubicBezTo>
                    <a:cubicBezTo>
                      <a:pt x="93261" y="151875"/>
                      <a:pt x="192590" y="47275"/>
                      <a:pt x="308420" y="93062"/>
                    </a:cubicBezTo>
                    <a:cubicBezTo>
                      <a:pt x="369941" y="117382"/>
                      <a:pt x="405405" y="183276"/>
                      <a:pt x="407465" y="247347"/>
                    </a:cubicBezTo>
                    <a:cubicBezTo>
                      <a:pt x="408541" y="280944"/>
                      <a:pt x="461789" y="291565"/>
                      <a:pt x="468673" y="255638"/>
                    </a:cubicBezTo>
                    <a:cubicBezTo>
                      <a:pt x="485069" y="169965"/>
                      <a:pt x="448275" y="86399"/>
                      <a:pt x="376168" y="377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15"/>
              <p:cNvSpPr/>
              <p:nvPr/>
            </p:nvSpPr>
            <p:spPr>
              <a:xfrm>
                <a:off x="14532664" y="1219927"/>
                <a:ext cx="472525" cy="587201"/>
              </a:xfrm>
              <a:custGeom>
                <a:avLst/>
                <a:gdLst/>
                <a:ahLst/>
                <a:cxnLst/>
                <a:rect l="l" t="t" r="r" b="b"/>
                <a:pathLst>
                  <a:path w="472525" h="587201" extrusionOk="0">
                    <a:moveTo>
                      <a:pt x="376168" y="37730"/>
                    </a:moveTo>
                    <a:cubicBezTo>
                      <a:pt x="307001" y="-8953"/>
                      <a:pt x="214496" y="-12060"/>
                      <a:pt x="141477" y="26989"/>
                    </a:cubicBezTo>
                    <a:cubicBezTo>
                      <a:pt x="-8025" y="106955"/>
                      <a:pt x="-40309" y="318888"/>
                      <a:pt x="50674" y="454305"/>
                    </a:cubicBezTo>
                    <a:cubicBezTo>
                      <a:pt x="101354" y="529760"/>
                      <a:pt x="185691" y="580506"/>
                      <a:pt x="276659" y="587124"/>
                    </a:cubicBezTo>
                    <a:cubicBezTo>
                      <a:pt x="297221" y="588617"/>
                      <a:pt x="314781" y="568525"/>
                      <a:pt x="314781" y="548986"/>
                    </a:cubicBezTo>
                    <a:cubicBezTo>
                      <a:pt x="314781" y="526772"/>
                      <a:pt x="297250" y="512760"/>
                      <a:pt x="276659" y="510847"/>
                    </a:cubicBezTo>
                    <a:cubicBezTo>
                      <a:pt x="153423" y="499390"/>
                      <a:pt x="60245" y="384318"/>
                      <a:pt x="77835" y="260478"/>
                    </a:cubicBezTo>
                    <a:cubicBezTo>
                      <a:pt x="93261" y="151875"/>
                      <a:pt x="192590" y="47275"/>
                      <a:pt x="308420" y="93062"/>
                    </a:cubicBezTo>
                    <a:cubicBezTo>
                      <a:pt x="369941" y="117382"/>
                      <a:pt x="405405" y="183276"/>
                      <a:pt x="407466" y="247347"/>
                    </a:cubicBezTo>
                    <a:cubicBezTo>
                      <a:pt x="408541" y="280944"/>
                      <a:pt x="461789" y="291565"/>
                      <a:pt x="468673" y="255638"/>
                    </a:cubicBezTo>
                    <a:cubicBezTo>
                      <a:pt x="485054" y="169965"/>
                      <a:pt x="448261" y="86399"/>
                      <a:pt x="376168" y="377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15"/>
              <p:cNvSpPr/>
              <p:nvPr/>
            </p:nvSpPr>
            <p:spPr>
              <a:xfrm>
                <a:off x="14187295" y="1210053"/>
                <a:ext cx="472525" cy="587202"/>
              </a:xfrm>
              <a:custGeom>
                <a:avLst/>
                <a:gdLst/>
                <a:ahLst/>
                <a:cxnLst/>
                <a:rect l="l" t="t" r="r" b="b"/>
                <a:pathLst>
                  <a:path w="472525" h="587202" extrusionOk="0">
                    <a:moveTo>
                      <a:pt x="376168" y="37730"/>
                    </a:moveTo>
                    <a:cubicBezTo>
                      <a:pt x="307001" y="-8953"/>
                      <a:pt x="214496" y="-12060"/>
                      <a:pt x="141477" y="26989"/>
                    </a:cubicBezTo>
                    <a:cubicBezTo>
                      <a:pt x="-8025" y="106955"/>
                      <a:pt x="-40309" y="318888"/>
                      <a:pt x="50674" y="454305"/>
                    </a:cubicBezTo>
                    <a:cubicBezTo>
                      <a:pt x="101354" y="529760"/>
                      <a:pt x="185691" y="580506"/>
                      <a:pt x="276659" y="587124"/>
                    </a:cubicBezTo>
                    <a:cubicBezTo>
                      <a:pt x="297221" y="588617"/>
                      <a:pt x="314781" y="568525"/>
                      <a:pt x="314781" y="548986"/>
                    </a:cubicBezTo>
                    <a:cubicBezTo>
                      <a:pt x="314781" y="526772"/>
                      <a:pt x="297250" y="512760"/>
                      <a:pt x="276659" y="510847"/>
                    </a:cubicBezTo>
                    <a:cubicBezTo>
                      <a:pt x="153423" y="499390"/>
                      <a:pt x="60245" y="384318"/>
                      <a:pt x="77835" y="260478"/>
                    </a:cubicBezTo>
                    <a:cubicBezTo>
                      <a:pt x="93261" y="151875"/>
                      <a:pt x="192590" y="47275"/>
                      <a:pt x="308420" y="93062"/>
                    </a:cubicBezTo>
                    <a:cubicBezTo>
                      <a:pt x="369941" y="117382"/>
                      <a:pt x="405405" y="183276"/>
                      <a:pt x="407465" y="247347"/>
                    </a:cubicBezTo>
                    <a:cubicBezTo>
                      <a:pt x="408541" y="280944"/>
                      <a:pt x="461789" y="291565"/>
                      <a:pt x="468673" y="255638"/>
                    </a:cubicBezTo>
                    <a:cubicBezTo>
                      <a:pt x="485054" y="169965"/>
                      <a:pt x="448261" y="86399"/>
                      <a:pt x="376168" y="377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15"/>
              <p:cNvSpPr/>
              <p:nvPr/>
            </p:nvSpPr>
            <p:spPr>
              <a:xfrm>
                <a:off x="13841927" y="1200194"/>
                <a:ext cx="472525" cy="587202"/>
              </a:xfrm>
              <a:custGeom>
                <a:avLst/>
                <a:gdLst/>
                <a:ahLst/>
                <a:cxnLst/>
                <a:rect l="l" t="t" r="r" b="b"/>
                <a:pathLst>
                  <a:path w="472525" h="587202" extrusionOk="0">
                    <a:moveTo>
                      <a:pt x="376168" y="37730"/>
                    </a:moveTo>
                    <a:cubicBezTo>
                      <a:pt x="307001" y="-8953"/>
                      <a:pt x="214496" y="-12060"/>
                      <a:pt x="141477" y="26989"/>
                    </a:cubicBezTo>
                    <a:cubicBezTo>
                      <a:pt x="-8025" y="106955"/>
                      <a:pt x="-40309" y="318888"/>
                      <a:pt x="50674" y="454305"/>
                    </a:cubicBezTo>
                    <a:cubicBezTo>
                      <a:pt x="101354" y="529760"/>
                      <a:pt x="185691" y="580506"/>
                      <a:pt x="276659" y="587124"/>
                    </a:cubicBezTo>
                    <a:cubicBezTo>
                      <a:pt x="297221" y="588617"/>
                      <a:pt x="314781" y="568525"/>
                      <a:pt x="314781" y="548986"/>
                    </a:cubicBezTo>
                    <a:cubicBezTo>
                      <a:pt x="314781" y="526772"/>
                      <a:pt x="297250" y="512760"/>
                      <a:pt x="276659" y="510847"/>
                    </a:cubicBezTo>
                    <a:cubicBezTo>
                      <a:pt x="153423" y="499390"/>
                      <a:pt x="60245" y="384318"/>
                      <a:pt x="77835" y="260478"/>
                    </a:cubicBezTo>
                    <a:cubicBezTo>
                      <a:pt x="93261" y="151875"/>
                      <a:pt x="192590" y="47275"/>
                      <a:pt x="308420" y="93062"/>
                    </a:cubicBezTo>
                    <a:cubicBezTo>
                      <a:pt x="369941" y="117382"/>
                      <a:pt x="405405" y="183276"/>
                      <a:pt x="407465" y="247347"/>
                    </a:cubicBezTo>
                    <a:cubicBezTo>
                      <a:pt x="408541" y="280944"/>
                      <a:pt x="461789" y="291565"/>
                      <a:pt x="468673" y="255638"/>
                    </a:cubicBezTo>
                    <a:cubicBezTo>
                      <a:pt x="485054" y="169951"/>
                      <a:pt x="448261" y="86384"/>
                      <a:pt x="376168" y="377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15"/>
              <p:cNvSpPr/>
              <p:nvPr/>
            </p:nvSpPr>
            <p:spPr>
              <a:xfrm>
                <a:off x="13496558" y="1190319"/>
                <a:ext cx="472531" cy="587201"/>
              </a:xfrm>
              <a:custGeom>
                <a:avLst/>
                <a:gdLst/>
                <a:ahLst/>
                <a:cxnLst/>
                <a:rect l="l" t="t" r="r" b="b"/>
                <a:pathLst>
                  <a:path w="472531" h="587201" extrusionOk="0">
                    <a:moveTo>
                      <a:pt x="376168" y="37730"/>
                    </a:moveTo>
                    <a:cubicBezTo>
                      <a:pt x="307001" y="-8953"/>
                      <a:pt x="214496" y="-12060"/>
                      <a:pt x="141477" y="26989"/>
                    </a:cubicBezTo>
                    <a:cubicBezTo>
                      <a:pt x="-8025" y="106955"/>
                      <a:pt x="-40309" y="318888"/>
                      <a:pt x="50674" y="454305"/>
                    </a:cubicBezTo>
                    <a:cubicBezTo>
                      <a:pt x="101354" y="529760"/>
                      <a:pt x="185691" y="580506"/>
                      <a:pt x="276659" y="587124"/>
                    </a:cubicBezTo>
                    <a:cubicBezTo>
                      <a:pt x="297221" y="588617"/>
                      <a:pt x="314781" y="568525"/>
                      <a:pt x="314781" y="548986"/>
                    </a:cubicBezTo>
                    <a:cubicBezTo>
                      <a:pt x="314781" y="526772"/>
                      <a:pt x="297250" y="512760"/>
                      <a:pt x="276659" y="510847"/>
                    </a:cubicBezTo>
                    <a:cubicBezTo>
                      <a:pt x="153423" y="499390"/>
                      <a:pt x="60245" y="384318"/>
                      <a:pt x="77835" y="260478"/>
                    </a:cubicBezTo>
                    <a:cubicBezTo>
                      <a:pt x="93261" y="151875"/>
                      <a:pt x="192590" y="47275"/>
                      <a:pt x="308420" y="93062"/>
                    </a:cubicBezTo>
                    <a:cubicBezTo>
                      <a:pt x="369941" y="117382"/>
                      <a:pt x="405405" y="183276"/>
                      <a:pt x="407465" y="247347"/>
                    </a:cubicBezTo>
                    <a:cubicBezTo>
                      <a:pt x="408541" y="280944"/>
                      <a:pt x="461789" y="291565"/>
                      <a:pt x="468673" y="255638"/>
                    </a:cubicBezTo>
                    <a:cubicBezTo>
                      <a:pt x="485069" y="169951"/>
                      <a:pt x="448275" y="86399"/>
                      <a:pt x="376168" y="377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15"/>
              <p:cNvSpPr/>
              <p:nvPr/>
            </p:nvSpPr>
            <p:spPr>
              <a:xfrm>
                <a:off x="13151200" y="1180445"/>
                <a:ext cx="472521" cy="587216"/>
              </a:xfrm>
              <a:custGeom>
                <a:avLst/>
                <a:gdLst/>
                <a:ahLst/>
                <a:cxnLst/>
                <a:rect l="l" t="t" r="r" b="b"/>
                <a:pathLst>
                  <a:path w="472521" h="587216" extrusionOk="0">
                    <a:moveTo>
                      <a:pt x="376157" y="37730"/>
                    </a:moveTo>
                    <a:cubicBezTo>
                      <a:pt x="306991" y="-8953"/>
                      <a:pt x="214485" y="-12060"/>
                      <a:pt x="141466" y="26989"/>
                    </a:cubicBezTo>
                    <a:cubicBezTo>
                      <a:pt x="-8021" y="106955"/>
                      <a:pt x="-40304" y="318888"/>
                      <a:pt x="50663" y="454320"/>
                    </a:cubicBezTo>
                    <a:cubicBezTo>
                      <a:pt x="101343" y="529775"/>
                      <a:pt x="185681" y="580521"/>
                      <a:pt x="276648" y="587138"/>
                    </a:cubicBezTo>
                    <a:cubicBezTo>
                      <a:pt x="297210" y="588632"/>
                      <a:pt x="314770" y="568540"/>
                      <a:pt x="314770" y="549000"/>
                    </a:cubicBezTo>
                    <a:cubicBezTo>
                      <a:pt x="314770" y="526787"/>
                      <a:pt x="297240" y="512775"/>
                      <a:pt x="276648" y="510862"/>
                    </a:cubicBezTo>
                    <a:cubicBezTo>
                      <a:pt x="153412" y="499405"/>
                      <a:pt x="60235" y="384333"/>
                      <a:pt x="77825" y="260493"/>
                    </a:cubicBezTo>
                    <a:cubicBezTo>
                      <a:pt x="93250" y="151890"/>
                      <a:pt x="192580" y="47290"/>
                      <a:pt x="308409" y="93077"/>
                    </a:cubicBezTo>
                    <a:cubicBezTo>
                      <a:pt x="369930" y="117397"/>
                      <a:pt x="405394" y="183291"/>
                      <a:pt x="407455" y="247362"/>
                    </a:cubicBezTo>
                    <a:cubicBezTo>
                      <a:pt x="408530" y="280959"/>
                      <a:pt x="461779" y="291580"/>
                      <a:pt x="468662" y="255653"/>
                    </a:cubicBezTo>
                    <a:cubicBezTo>
                      <a:pt x="485058" y="169965"/>
                      <a:pt x="448265" y="86399"/>
                      <a:pt x="376157" y="377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15"/>
              <p:cNvSpPr/>
              <p:nvPr/>
            </p:nvSpPr>
            <p:spPr>
              <a:xfrm>
                <a:off x="12805835" y="1170573"/>
                <a:ext cx="472525" cy="587214"/>
              </a:xfrm>
              <a:custGeom>
                <a:avLst/>
                <a:gdLst/>
                <a:ahLst/>
                <a:cxnLst/>
                <a:rect l="l" t="t" r="r" b="b"/>
                <a:pathLst>
                  <a:path w="472525" h="587214" extrusionOk="0">
                    <a:moveTo>
                      <a:pt x="376167" y="37727"/>
                    </a:moveTo>
                    <a:cubicBezTo>
                      <a:pt x="307001" y="-8955"/>
                      <a:pt x="214496" y="-12063"/>
                      <a:pt x="141477" y="27002"/>
                    </a:cubicBezTo>
                    <a:cubicBezTo>
                      <a:pt x="-8025" y="106967"/>
                      <a:pt x="-40309" y="318900"/>
                      <a:pt x="50674" y="454318"/>
                    </a:cubicBezTo>
                    <a:cubicBezTo>
                      <a:pt x="101354" y="529772"/>
                      <a:pt x="185691" y="580518"/>
                      <a:pt x="276659" y="587136"/>
                    </a:cubicBezTo>
                    <a:cubicBezTo>
                      <a:pt x="297220" y="588630"/>
                      <a:pt x="314781" y="568538"/>
                      <a:pt x="314781" y="548998"/>
                    </a:cubicBezTo>
                    <a:cubicBezTo>
                      <a:pt x="314781" y="526784"/>
                      <a:pt x="297250" y="512772"/>
                      <a:pt x="276659" y="510860"/>
                    </a:cubicBezTo>
                    <a:cubicBezTo>
                      <a:pt x="153423" y="499402"/>
                      <a:pt x="60245" y="384331"/>
                      <a:pt x="77835" y="260491"/>
                    </a:cubicBezTo>
                    <a:cubicBezTo>
                      <a:pt x="93261" y="151888"/>
                      <a:pt x="192590" y="47288"/>
                      <a:pt x="308420" y="93075"/>
                    </a:cubicBezTo>
                    <a:cubicBezTo>
                      <a:pt x="369941" y="117394"/>
                      <a:pt x="405405" y="183288"/>
                      <a:pt x="407466" y="247360"/>
                    </a:cubicBezTo>
                    <a:cubicBezTo>
                      <a:pt x="408541" y="280956"/>
                      <a:pt x="461789" y="291578"/>
                      <a:pt x="468673" y="255650"/>
                    </a:cubicBezTo>
                    <a:cubicBezTo>
                      <a:pt x="485054" y="169963"/>
                      <a:pt x="448260" y="86397"/>
                      <a:pt x="376167" y="3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15"/>
              <p:cNvSpPr/>
              <p:nvPr/>
            </p:nvSpPr>
            <p:spPr>
              <a:xfrm>
                <a:off x="12460467" y="1160696"/>
                <a:ext cx="472525" cy="587201"/>
              </a:xfrm>
              <a:custGeom>
                <a:avLst/>
                <a:gdLst/>
                <a:ahLst/>
                <a:cxnLst/>
                <a:rect l="l" t="t" r="r" b="b"/>
                <a:pathLst>
                  <a:path w="472525" h="587201" extrusionOk="0">
                    <a:moveTo>
                      <a:pt x="376167" y="37730"/>
                    </a:moveTo>
                    <a:cubicBezTo>
                      <a:pt x="307001" y="-8953"/>
                      <a:pt x="214496" y="-12060"/>
                      <a:pt x="141477" y="26989"/>
                    </a:cubicBezTo>
                    <a:cubicBezTo>
                      <a:pt x="-8025" y="106955"/>
                      <a:pt x="-40309" y="318888"/>
                      <a:pt x="50674" y="454305"/>
                    </a:cubicBezTo>
                    <a:cubicBezTo>
                      <a:pt x="101354" y="529760"/>
                      <a:pt x="185691" y="580506"/>
                      <a:pt x="276659" y="587124"/>
                    </a:cubicBezTo>
                    <a:cubicBezTo>
                      <a:pt x="297221" y="588617"/>
                      <a:pt x="314781" y="568525"/>
                      <a:pt x="314781" y="548986"/>
                    </a:cubicBezTo>
                    <a:cubicBezTo>
                      <a:pt x="314781" y="526772"/>
                      <a:pt x="297250" y="512760"/>
                      <a:pt x="276659" y="510847"/>
                    </a:cubicBezTo>
                    <a:cubicBezTo>
                      <a:pt x="153423" y="499390"/>
                      <a:pt x="60245" y="384318"/>
                      <a:pt x="77835" y="260478"/>
                    </a:cubicBezTo>
                    <a:cubicBezTo>
                      <a:pt x="93260" y="151875"/>
                      <a:pt x="192590" y="47275"/>
                      <a:pt x="308420" y="93062"/>
                    </a:cubicBezTo>
                    <a:cubicBezTo>
                      <a:pt x="369941" y="117382"/>
                      <a:pt x="405405" y="183276"/>
                      <a:pt x="407465" y="247347"/>
                    </a:cubicBezTo>
                    <a:cubicBezTo>
                      <a:pt x="408541" y="280944"/>
                      <a:pt x="461789" y="291565"/>
                      <a:pt x="468673" y="255638"/>
                    </a:cubicBezTo>
                    <a:cubicBezTo>
                      <a:pt x="485054" y="169965"/>
                      <a:pt x="448260" y="86399"/>
                      <a:pt x="376167" y="377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15"/>
              <p:cNvSpPr/>
              <p:nvPr/>
            </p:nvSpPr>
            <p:spPr>
              <a:xfrm>
                <a:off x="12115113" y="1150830"/>
                <a:ext cx="472525" cy="587208"/>
              </a:xfrm>
              <a:custGeom>
                <a:avLst/>
                <a:gdLst/>
                <a:ahLst/>
                <a:cxnLst/>
                <a:rect l="l" t="t" r="r" b="b"/>
                <a:pathLst>
                  <a:path w="472525" h="587208" extrusionOk="0">
                    <a:moveTo>
                      <a:pt x="376152" y="37721"/>
                    </a:moveTo>
                    <a:cubicBezTo>
                      <a:pt x="306986" y="-8961"/>
                      <a:pt x="214496" y="-12054"/>
                      <a:pt x="141477" y="26996"/>
                    </a:cubicBezTo>
                    <a:cubicBezTo>
                      <a:pt x="-8025" y="106961"/>
                      <a:pt x="-40309" y="318894"/>
                      <a:pt x="50674" y="454312"/>
                    </a:cubicBezTo>
                    <a:cubicBezTo>
                      <a:pt x="101354" y="529766"/>
                      <a:pt x="185691" y="580512"/>
                      <a:pt x="276659" y="587130"/>
                    </a:cubicBezTo>
                    <a:cubicBezTo>
                      <a:pt x="297220" y="588624"/>
                      <a:pt x="314781" y="568532"/>
                      <a:pt x="314781" y="548992"/>
                    </a:cubicBezTo>
                    <a:cubicBezTo>
                      <a:pt x="314781" y="526779"/>
                      <a:pt x="297250" y="512766"/>
                      <a:pt x="276659" y="510854"/>
                    </a:cubicBezTo>
                    <a:cubicBezTo>
                      <a:pt x="153423" y="499396"/>
                      <a:pt x="60245" y="384325"/>
                      <a:pt x="77835" y="260485"/>
                    </a:cubicBezTo>
                    <a:cubicBezTo>
                      <a:pt x="93260" y="151882"/>
                      <a:pt x="192590" y="47282"/>
                      <a:pt x="308420" y="93069"/>
                    </a:cubicBezTo>
                    <a:cubicBezTo>
                      <a:pt x="369941" y="117388"/>
                      <a:pt x="405405" y="183282"/>
                      <a:pt x="407465" y="247354"/>
                    </a:cubicBezTo>
                    <a:cubicBezTo>
                      <a:pt x="408541" y="280950"/>
                      <a:pt x="461789" y="291572"/>
                      <a:pt x="468673" y="255644"/>
                    </a:cubicBezTo>
                    <a:cubicBezTo>
                      <a:pt x="485054" y="169957"/>
                      <a:pt x="448261" y="86391"/>
                      <a:pt x="376152" y="377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15"/>
              <p:cNvSpPr/>
              <p:nvPr/>
            </p:nvSpPr>
            <p:spPr>
              <a:xfrm>
                <a:off x="11769737" y="1140957"/>
                <a:ext cx="472524" cy="587207"/>
              </a:xfrm>
              <a:custGeom>
                <a:avLst/>
                <a:gdLst/>
                <a:ahLst/>
                <a:cxnLst/>
                <a:rect l="l" t="t" r="r" b="b"/>
                <a:pathLst>
                  <a:path w="472524" h="587207" extrusionOk="0">
                    <a:moveTo>
                      <a:pt x="376160" y="37735"/>
                    </a:moveTo>
                    <a:cubicBezTo>
                      <a:pt x="306994" y="-8963"/>
                      <a:pt x="214503" y="-12055"/>
                      <a:pt x="141484" y="26994"/>
                    </a:cubicBezTo>
                    <a:cubicBezTo>
                      <a:pt x="-8033" y="106960"/>
                      <a:pt x="-40301" y="318893"/>
                      <a:pt x="50666" y="454310"/>
                    </a:cubicBezTo>
                    <a:cubicBezTo>
                      <a:pt x="101346" y="529765"/>
                      <a:pt x="185684" y="580511"/>
                      <a:pt x="276651" y="587129"/>
                    </a:cubicBezTo>
                    <a:cubicBezTo>
                      <a:pt x="297213" y="588623"/>
                      <a:pt x="314774" y="568530"/>
                      <a:pt x="314774" y="548991"/>
                    </a:cubicBezTo>
                    <a:cubicBezTo>
                      <a:pt x="314774" y="526777"/>
                      <a:pt x="297243" y="512765"/>
                      <a:pt x="276651" y="510853"/>
                    </a:cubicBezTo>
                    <a:cubicBezTo>
                      <a:pt x="153415" y="499395"/>
                      <a:pt x="60238" y="384323"/>
                      <a:pt x="77828" y="260483"/>
                    </a:cubicBezTo>
                    <a:cubicBezTo>
                      <a:pt x="93253" y="151880"/>
                      <a:pt x="192583" y="47281"/>
                      <a:pt x="308412" y="93067"/>
                    </a:cubicBezTo>
                    <a:cubicBezTo>
                      <a:pt x="369933" y="117387"/>
                      <a:pt x="405398" y="183281"/>
                      <a:pt x="407458" y="247352"/>
                    </a:cubicBezTo>
                    <a:cubicBezTo>
                      <a:pt x="408533" y="280949"/>
                      <a:pt x="461782" y="291570"/>
                      <a:pt x="468666" y="255643"/>
                    </a:cubicBezTo>
                    <a:cubicBezTo>
                      <a:pt x="485061" y="169956"/>
                      <a:pt x="448268" y="86390"/>
                      <a:pt x="376160" y="377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97" name="Google Shape;897;p15"/>
          <p:cNvSpPr txBox="1"/>
          <p:nvPr/>
        </p:nvSpPr>
        <p:spPr>
          <a:xfrm>
            <a:off x="3533947" y="746730"/>
            <a:ext cx="43215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-171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" sz="1300" b="1" dirty="0">
                <a:solidFill>
                  <a:schemeClr val="dk1"/>
                </a:solidFill>
                <a:latin typeface="Nunito"/>
                <a:sym typeface="Nunito"/>
              </a:rPr>
              <a:t>DIAGRAM CLASS</a:t>
            </a:r>
          </a:p>
          <a:p>
            <a:pPr marL="171450" marR="0" lvl="0" indent="-1714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700" dirty="0">
              <a:solidFill>
                <a:schemeClr val="dk1"/>
              </a:solidFill>
            </a:endParaRPr>
          </a:p>
        </p:txBody>
      </p:sp>
      <p:grpSp>
        <p:nvGrpSpPr>
          <p:cNvPr id="898" name="Google Shape;898;p15"/>
          <p:cNvGrpSpPr/>
          <p:nvPr/>
        </p:nvGrpSpPr>
        <p:grpSpPr>
          <a:xfrm>
            <a:off x="-90508" y="375672"/>
            <a:ext cx="703197" cy="1399694"/>
            <a:chOff x="1028699" y="1028704"/>
            <a:chExt cx="1406393" cy="2799387"/>
          </a:xfrm>
        </p:grpSpPr>
        <p:sp>
          <p:nvSpPr>
            <p:cNvPr id="899" name="Google Shape;899;p15"/>
            <p:cNvSpPr/>
            <p:nvPr/>
          </p:nvSpPr>
          <p:spPr>
            <a:xfrm>
              <a:off x="1028699" y="1028704"/>
              <a:ext cx="1406393" cy="2799387"/>
            </a:xfrm>
            <a:custGeom>
              <a:avLst/>
              <a:gdLst/>
              <a:ahLst/>
              <a:cxnLst/>
              <a:rect l="l" t="t" r="r" b="b"/>
              <a:pathLst>
                <a:path w="1406393" h="2799387" extrusionOk="0">
                  <a:moveTo>
                    <a:pt x="1269054" y="2774155"/>
                  </a:moveTo>
                  <a:cubicBezTo>
                    <a:pt x="1227230" y="2785392"/>
                    <a:pt x="1164260" y="2800346"/>
                    <a:pt x="1122122" y="2780974"/>
                  </a:cubicBezTo>
                  <a:cubicBezTo>
                    <a:pt x="1121893" y="2780896"/>
                    <a:pt x="1121736" y="2780739"/>
                    <a:pt x="1121501" y="2780666"/>
                  </a:cubicBezTo>
                  <a:cubicBezTo>
                    <a:pt x="1120729" y="2780280"/>
                    <a:pt x="1119951" y="2779894"/>
                    <a:pt x="1119100" y="2779502"/>
                  </a:cubicBezTo>
                  <a:cubicBezTo>
                    <a:pt x="1118714" y="2779267"/>
                    <a:pt x="1118249" y="2779037"/>
                    <a:pt x="1117785" y="2778729"/>
                  </a:cubicBezTo>
                  <a:cubicBezTo>
                    <a:pt x="1116934" y="2778264"/>
                    <a:pt x="1116005" y="2777800"/>
                    <a:pt x="1115155" y="2777257"/>
                  </a:cubicBezTo>
                  <a:cubicBezTo>
                    <a:pt x="1113683" y="2777643"/>
                    <a:pt x="1112211" y="2778029"/>
                    <a:pt x="1110739" y="2778343"/>
                  </a:cubicBezTo>
                  <a:cubicBezTo>
                    <a:pt x="1109966" y="2778500"/>
                    <a:pt x="1109188" y="2778651"/>
                    <a:pt x="1108494" y="2778808"/>
                  </a:cubicBezTo>
                  <a:cubicBezTo>
                    <a:pt x="1107101" y="2779116"/>
                    <a:pt x="1105707" y="2779429"/>
                    <a:pt x="1104314" y="2779659"/>
                  </a:cubicBezTo>
                  <a:cubicBezTo>
                    <a:pt x="1102612" y="2780045"/>
                    <a:pt x="1100984" y="2780280"/>
                    <a:pt x="1099355" y="2780588"/>
                  </a:cubicBezTo>
                  <a:cubicBezTo>
                    <a:pt x="1097418" y="2780896"/>
                    <a:pt x="1095482" y="2781131"/>
                    <a:pt x="1093545" y="2781439"/>
                  </a:cubicBezTo>
                  <a:cubicBezTo>
                    <a:pt x="1081076" y="2783219"/>
                    <a:pt x="1068528" y="2784071"/>
                    <a:pt x="1056288" y="2785078"/>
                  </a:cubicBezTo>
                  <a:cubicBezTo>
                    <a:pt x="1053114" y="2785235"/>
                    <a:pt x="1049935" y="2785465"/>
                    <a:pt x="1046762" y="2785700"/>
                  </a:cubicBezTo>
                  <a:cubicBezTo>
                    <a:pt x="1043046" y="2786551"/>
                    <a:pt x="1039251" y="2787480"/>
                    <a:pt x="1035451" y="2788331"/>
                  </a:cubicBezTo>
                  <a:cubicBezTo>
                    <a:pt x="1032821" y="2788874"/>
                    <a:pt x="1030184" y="2789496"/>
                    <a:pt x="1027548" y="2790039"/>
                  </a:cubicBezTo>
                  <a:cubicBezTo>
                    <a:pt x="1023519" y="2790890"/>
                    <a:pt x="1019495" y="2791668"/>
                    <a:pt x="1015543" y="2792441"/>
                  </a:cubicBezTo>
                  <a:cubicBezTo>
                    <a:pt x="1013142" y="2792905"/>
                    <a:pt x="1010741" y="2793370"/>
                    <a:pt x="1008340" y="2793756"/>
                  </a:cubicBezTo>
                  <a:cubicBezTo>
                    <a:pt x="851497" y="2821185"/>
                    <a:pt x="688922" y="2743546"/>
                    <a:pt x="640202" y="2666143"/>
                  </a:cubicBezTo>
                  <a:cubicBezTo>
                    <a:pt x="449045" y="2502888"/>
                    <a:pt x="389406" y="2083707"/>
                    <a:pt x="217843" y="1580695"/>
                  </a:cubicBezTo>
                  <a:cubicBezTo>
                    <a:pt x="131793" y="1319814"/>
                    <a:pt x="-8786" y="875920"/>
                    <a:pt x="432" y="618449"/>
                  </a:cubicBezTo>
                  <a:cubicBezTo>
                    <a:pt x="2060" y="410409"/>
                    <a:pt x="71147" y="265440"/>
                    <a:pt x="261067" y="168200"/>
                  </a:cubicBezTo>
                  <a:cubicBezTo>
                    <a:pt x="278495" y="159214"/>
                    <a:pt x="305063" y="140928"/>
                    <a:pt x="329459" y="132715"/>
                  </a:cubicBezTo>
                  <a:cubicBezTo>
                    <a:pt x="335890" y="30285"/>
                    <a:pt x="503574" y="-12562"/>
                    <a:pt x="587766" y="3165"/>
                  </a:cubicBezTo>
                  <a:cubicBezTo>
                    <a:pt x="719749" y="33381"/>
                    <a:pt x="831360" y="479061"/>
                    <a:pt x="904476" y="718325"/>
                  </a:cubicBezTo>
                  <a:cubicBezTo>
                    <a:pt x="930965" y="813550"/>
                    <a:pt x="953811" y="895370"/>
                    <a:pt x="887825" y="959762"/>
                  </a:cubicBezTo>
                  <a:cubicBezTo>
                    <a:pt x="828959" y="1013146"/>
                    <a:pt x="679632" y="1090942"/>
                    <a:pt x="616657" y="1006949"/>
                  </a:cubicBezTo>
                  <a:cubicBezTo>
                    <a:pt x="615806" y="1005784"/>
                    <a:pt x="614950" y="1004625"/>
                    <a:pt x="614099" y="1003382"/>
                  </a:cubicBezTo>
                  <a:cubicBezTo>
                    <a:pt x="613248" y="1002218"/>
                    <a:pt x="612392" y="1000980"/>
                    <a:pt x="611541" y="999816"/>
                  </a:cubicBezTo>
                  <a:cubicBezTo>
                    <a:pt x="609840" y="1000510"/>
                    <a:pt x="608055" y="1001131"/>
                    <a:pt x="606275" y="1001831"/>
                  </a:cubicBezTo>
                  <a:cubicBezTo>
                    <a:pt x="606197" y="1001831"/>
                    <a:pt x="606045" y="1001910"/>
                    <a:pt x="605889" y="1001988"/>
                  </a:cubicBezTo>
                  <a:cubicBezTo>
                    <a:pt x="604260" y="1002531"/>
                    <a:pt x="602637" y="1003074"/>
                    <a:pt x="601008" y="1003617"/>
                  </a:cubicBezTo>
                  <a:cubicBezTo>
                    <a:pt x="600701" y="1003696"/>
                    <a:pt x="600466" y="1003774"/>
                    <a:pt x="600158" y="1003925"/>
                  </a:cubicBezTo>
                  <a:lnTo>
                    <a:pt x="595742" y="1005319"/>
                  </a:lnTo>
                  <a:cubicBezTo>
                    <a:pt x="593962" y="1005784"/>
                    <a:pt x="592255" y="1006249"/>
                    <a:pt x="590475" y="1006792"/>
                  </a:cubicBezTo>
                  <a:cubicBezTo>
                    <a:pt x="582651" y="1008964"/>
                    <a:pt x="575370" y="1010509"/>
                    <a:pt x="569952" y="1011674"/>
                  </a:cubicBezTo>
                  <a:cubicBezTo>
                    <a:pt x="555389" y="1015005"/>
                    <a:pt x="540826" y="1018028"/>
                    <a:pt x="526348" y="1021746"/>
                  </a:cubicBezTo>
                  <a:lnTo>
                    <a:pt x="526269" y="1021825"/>
                  </a:lnTo>
                  <a:cubicBezTo>
                    <a:pt x="524641" y="1022289"/>
                    <a:pt x="523096" y="1022597"/>
                    <a:pt x="521467" y="1022989"/>
                  </a:cubicBezTo>
                  <a:cubicBezTo>
                    <a:pt x="520230" y="1023297"/>
                    <a:pt x="518910" y="1023611"/>
                    <a:pt x="517673" y="1023918"/>
                  </a:cubicBezTo>
                  <a:cubicBezTo>
                    <a:pt x="516357" y="1024226"/>
                    <a:pt x="515115" y="1024461"/>
                    <a:pt x="513800" y="1024691"/>
                  </a:cubicBezTo>
                  <a:cubicBezTo>
                    <a:pt x="512792" y="1024848"/>
                    <a:pt x="511707" y="1024999"/>
                    <a:pt x="510626" y="1025156"/>
                  </a:cubicBezTo>
                  <a:cubicBezTo>
                    <a:pt x="509076" y="1025391"/>
                    <a:pt x="507526" y="1025620"/>
                    <a:pt x="505903" y="1025777"/>
                  </a:cubicBezTo>
                  <a:cubicBezTo>
                    <a:pt x="503580" y="1026085"/>
                    <a:pt x="501179" y="1026320"/>
                    <a:pt x="498856" y="1026550"/>
                  </a:cubicBezTo>
                  <a:cubicBezTo>
                    <a:pt x="421403" y="1033134"/>
                    <a:pt x="363001" y="1034220"/>
                    <a:pt x="358820" y="1120072"/>
                  </a:cubicBezTo>
                  <a:cubicBezTo>
                    <a:pt x="348908" y="1250087"/>
                    <a:pt x="386546" y="1326018"/>
                    <a:pt x="554858" y="1833061"/>
                  </a:cubicBezTo>
                  <a:cubicBezTo>
                    <a:pt x="581112" y="1893421"/>
                    <a:pt x="614418" y="2108896"/>
                    <a:pt x="702640" y="2084105"/>
                  </a:cubicBezTo>
                  <a:cubicBezTo>
                    <a:pt x="753604" y="2063574"/>
                    <a:pt x="841512" y="1987251"/>
                    <a:pt x="906345" y="1994692"/>
                  </a:cubicBezTo>
                  <a:cubicBezTo>
                    <a:pt x="913856" y="1973461"/>
                    <a:pt x="928732" y="1955948"/>
                    <a:pt x="953901" y="1947270"/>
                  </a:cubicBezTo>
                  <a:cubicBezTo>
                    <a:pt x="1025623" y="1917518"/>
                    <a:pt x="1156134" y="1874900"/>
                    <a:pt x="1218174" y="1939908"/>
                  </a:cubicBezTo>
                  <a:cubicBezTo>
                    <a:pt x="1261241" y="1993679"/>
                    <a:pt x="1354030" y="2338166"/>
                    <a:pt x="1375717" y="2435641"/>
                  </a:cubicBezTo>
                  <a:cubicBezTo>
                    <a:pt x="1411878" y="2620429"/>
                    <a:pt x="1451458" y="2724723"/>
                    <a:pt x="1269054" y="27741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5"/>
            <p:cNvSpPr/>
            <p:nvPr/>
          </p:nvSpPr>
          <p:spPr>
            <a:xfrm>
              <a:off x="1939964" y="3196507"/>
              <a:ext cx="210834" cy="625969"/>
            </a:xfrm>
            <a:custGeom>
              <a:avLst/>
              <a:gdLst/>
              <a:ahLst/>
              <a:cxnLst/>
              <a:rect l="l" t="t" r="r" b="b"/>
              <a:pathLst>
                <a:path w="210834" h="625969" extrusionOk="0">
                  <a:moveTo>
                    <a:pt x="210835" y="613115"/>
                  </a:moveTo>
                  <a:lnTo>
                    <a:pt x="210835" y="613143"/>
                  </a:lnTo>
                  <a:cubicBezTo>
                    <a:pt x="210655" y="613054"/>
                    <a:pt x="210443" y="612964"/>
                    <a:pt x="210258" y="612841"/>
                  </a:cubicBezTo>
                  <a:cubicBezTo>
                    <a:pt x="209469" y="612477"/>
                    <a:pt x="208652" y="612085"/>
                    <a:pt x="207868" y="611660"/>
                  </a:cubicBezTo>
                  <a:cubicBezTo>
                    <a:pt x="207415" y="611447"/>
                    <a:pt x="206962" y="611206"/>
                    <a:pt x="206508" y="610932"/>
                  </a:cubicBezTo>
                  <a:cubicBezTo>
                    <a:pt x="205630" y="610478"/>
                    <a:pt x="204751" y="609991"/>
                    <a:pt x="203878" y="609482"/>
                  </a:cubicBezTo>
                  <a:cubicBezTo>
                    <a:pt x="202428" y="609845"/>
                    <a:pt x="200945" y="610209"/>
                    <a:pt x="199462" y="610540"/>
                  </a:cubicBezTo>
                  <a:cubicBezTo>
                    <a:pt x="198706" y="610719"/>
                    <a:pt x="197951" y="610870"/>
                    <a:pt x="197195" y="611021"/>
                  </a:cubicBezTo>
                  <a:cubicBezTo>
                    <a:pt x="195802" y="611324"/>
                    <a:pt x="194414" y="611626"/>
                    <a:pt x="193020" y="611867"/>
                  </a:cubicBezTo>
                  <a:cubicBezTo>
                    <a:pt x="191358" y="612197"/>
                    <a:pt x="189724" y="612471"/>
                    <a:pt x="188056" y="612746"/>
                  </a:cubicBezTo>
                  <a:cubicBezTo>
                    <a:pt x="186119" y="613076"/>
                    <a:pt x="184211" y="613350"/>
                    <a:pt x="182274" y="613653"/>
                  </a:cubicBezTo>
                  <a:cubicBezTo>
                    <a:pt x="169838" y="615377"/>
                    <a:pt x="157251" y="616256"/>
                    <a:pt x="145000" y="617253"/>
                  </a:cubicBezTo>
                  <a:cubicBezTo>
                    <a:pt x="141855" y="617432"/>
                    <a:pt x="138709" y="617645"/>
                    <a:pt x="135530" y="617857"/>
                  </a:cubicBezTo>
                  <a:cubicBezTo>
                    <a:pt x="131747" y="618764"/>
                    <a:pt x="127969" y="619671"/>
                    <a:pt x="124152" y="620522"/>
                  </a:cubicBezTo>
                  <a:cubicBezTo>
                    <a:pt x="121549" y="621099"/>
                    <a:pt x="118919" y="621670"/>
                    <a:pt x="116283" y="622247"/>
                  </a:cubicBezTo>
                  <a:cubicBezTo>
                    <a:pt x="112287" y="623092"/>
                    <a:pt x="108263" y="623882"/>
                    <a:pt x="104272" y="624637"/>
                  </a:cubicBezTo>
                  <a:cubicBezTo>
                    <a:pt x="101882" y="625091"/>
                    <a:pt x="99459" y="625544"/>
                    <a:pt x="97041" y="625970"/>
                  </a:cubicBezTo>
                  <a:cubicBezTo>
                    <a:pt x="70932" y="473034"/>
                    <a:pt x="41885" y="320674"/>
                    <a:pt x="16896" y="167525"/>
                  </a:cubicBezTo>
                  <a:cubicBezTo>
                    <a:pt x="16896" y="167373"/>
                    <a:pt x="16868" y="167222"/>
                    <a:pt x="16834" y="167071"/>
                  </a:cubicBezTo>
                  <a:cubicBezTo>
                    <a:pt x="10661" y="122852"/>
                    <a:pt x="6307" y="78392"/>
                    <a:pt x="1706" y="33988"/>
                  </a:cubicBezTo>
                  <a:cubicBezTo>
                    <a:pt x="1527" y="25758"/>
                    <a:pt x="-2318" y="16615"/>
                    <a:pt x="2159" y="9079"/>
                  </a:cubicBezTo>
                  <a:cubicBezTo>
                    <a:pt x="3279" y="7142"/>
                    <a:pt x="4975" y="5720"/>
                    <a:pt x="6939" y="4841"/>
                  </a:cubicBezTo>
                  <a:cubicBezTo>
                    <a:pt x="8299" y="2540"/>
                    <a:pt x="10269" y="938"/>
                    <a:pt x="13051" y="238"/>
                  </a:cubicBezTo>
                  <a:cubicBezTo>
                    <a:pt x="17556" y="-758"/>
                    <a:pt x="23063" y="1420"/>
                    <a:pt x="25000" y="5837"/>
                  </a:cubicBezTo>
                  <a:cubicBezTo>
                    <a:pt x="40520" y="74148"/>
                    <a:pt x="65302" y="139951"/>
                    <a:pt x="86542" y="206688"/>
                  </a:cubicBezTo>
                  <a:cubicBezTo>
                    <a:pt x="127779" y="336563"/>
                    <a:pt x="172167" y="465649"/>
                    <a:pt x="206928" y="597461"/>
                  </a:cubicBezTo>
                  <a:cubicBezTo>
                    <a:pt x="208232" y="602707"/>
                    <a:pt x="209530" y="607908"/>
                    <a:pt x="210835" y="6131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5"/>
            <p:cNvSpPr/>
            <p:nvPr/>
          </p:nvSpPr>
          <p:spPr>
            <a:xfrm>
              <a:off x="1412655" y="1442598"/>
              <a:ext cx="232689" cy="612666"/>
            </a:xfrm>
            <a:custGeom>
              <a:avLst/>
              <a:gdLst/>
              <a:ahLst/>
              <a:cxnLst/>
              <a:rect l="l" t="t" r="r" b="b"/>
              <a:pathLst>
                <a:path w="232689" h="612666" extrusionOk="0">
                  <a:moveTo>
                    <a:pt x="231934" y="590568"/>
                  </a:moveTo>
                  <a:cubicBezTo>
                    <a:pt x="232175" y="591386"/>
                    <a:pt x="232449" y="592203"/>
                    <a:pt x="232690" y="593020"/>
                  </a:cubicBezTo>
                  <a:cubicBezTo>
                    <a:pt x="231811" y="591873"/>
                    <a:pt x="230966" y="590691"/>
                    <a:pt x="230121" y="589510"/>
                  </a:cubicBezTo>
                  <a:cubicBezTo>
                    <a:pt x="229276" y="588329"/>
                    <a:pt x="228425" y="587119"/>
                    <a:pt x="227608" y="585910"/>
                  </a:cubicBezTo>
                  <a:cubicBezTo>
                    <a:pt x="225884" y="586604"/>
                    <a:pt x="224127" y="587270"/>
                    <a:pt x="222341" y="587909"/>
                  </a:cubicBezTo>
                  <a:cubicBezTo>
                    <a:pt x="222218" y="587970"/>
                    <a:pt x="222067" y="587998"/>
                    <a:pt x="221950" y="588060"/>
                  </a:cubicBezTo>
                  <a:cubicBezTo>
                    <a:pt x="220315" y="588637"/>
                    <a:pt x="218681" y="589208"/>
                    <a:pt x="217047" y="589723"/>
                  </a:cubicBezTo>
                  <a:cubicBezTo>
                    <a:pt x="216773" y="589812"/>
                    <a:pt x="216504" y="589902"/>
                    <a:pt x="216230" y="589997"/>
                  </a:cubicBezTo>
                  <a:cubicBezTo>
                    <a:pt x="214719" y="590484"/>
                    <a:pt x="213235" y="590938"/>
                    <a:pt x="211752" y="591391"/>
                  </a:cubicBezTo>
                  <a:cubicBezTo>
                    <a:pt x="209995" y="591906"/>
                    <a:pt x="208271" y="592388"/>
                    <a:pt x="206547" y="592875"/>
                  </a:cubicBezTo>
                  <a:cubicBezTo>
                    <a:pt x="198678" y="595053"/>
                    <a:pt x="191447" y="596660"/>
                    <a:pt x="186002" y="597746"/>
                  </a:cubicBezTo>
                  <a:cubicBezTo>
                    <a:pt x="171450" y="601077"/>
                    <a:pt x="156899" y="604162"/>
                    <a:pt x="142403" y="607885"/>
                  </a:cubicBezTo>
                  <a:cubicBezTo>
                    <a:pt x="142375" y="607885"/>
                    <a:pt x="142313" y="607913"/>
                    <a:pt x="142280" y="607913"/>
                  </a:cubicBezTo>
                  <a:cubicBezTo>
                    <a:pt x="140707" y="608367"/>
                    <a:pt x="139134" y="608731"/>
                    <a:pt x="137500" y="609094"/>
                  </a:cubicBezTo>
                  <a:cubicBezTo>
                    <a:pt x="136230" y="609425"/>
                    <a:pt x="134959" y="609733"/>
                    <a:pt x="133689" y="610001"/>
                  </a:cubicBezTo>
                  <a:cubicBezTo>
                    <a:pt x="132390" y="610304"/>
                    <a:pt x="131114" y="610545"/>
                    <a:pt x="129816" y="610757"/>
                  </a:cubicBezTo>
                  <a:cubicBezTo>
                    <a:pt x="128786" y="610970"/>
                    <a:pt x="127728" y="611121"/>
                    <a:pt x="126670" y="611272"/>
                  </a:cubicBezTo>
                  <a:cubicBezTo>
                    <a:pt x="125098" y="611513"/>
                    <a:pt x="123525" y="611726"/>
                    <a:pt x="121952" y="611911"/>
                  </a:cubicBezTo>
                  <a:cubicBezTo>
                    <a:pt x="119591" y="612213"/>
                    <a:pt x="117234" y="612454"/>
                    <a:pt x="114872" y="612667"/>
                  </a:cubicBezTo>
                  <a:cubicBezTo>
                    <a:pt x="107127" y="576106"/>
                    <a:pt x="99017" y="539726"/>
                    <a:pt x="89609" y="503557"/>
                  </a:cubicBezTo>
                  <a:cubicBezTo>
                    <a:pt x="71425" y="427800"/>
                    <a:pt x="59716" y="350711"/>
                    <a:pt x="41863" y="274892"/>
                  </a:cubicBezTo>
                  <a:cubicBezTo>
                    <a:pt x="22649" y="188906"/>
                    <a:pt x="8915" y="101828"/>
                    <a:pt x="21" y="14358"/>
                  </a:cubicBezTo>
                  <a:cubicBezTo>
                    <a:pt x="-583" y="4067"/>
                    <a:pt x="11730" y="-3681"/>
                    <a:pt x="20657" y="1828"/>
                  </a:cubicBezTo>
                  <a:cubicBezTo>
                    <a:pt x="27194" y="5428"/>
                    <a:pt x="28341" y="13389"/>
                    <a:pt x="31582" y="19565"/>
                  </a:cubicBezTo>
                  <a:cubicBezTo>
                    <a:pt x="90398" y="156522"/>
                    <a:pt x="136991" y="298440"/>
                    <a:pt x="185610" y="439272"/>
                  </a:cubicBezTo>
                  <a:cubicBezTo>
                    <a:pt x="201712" y="489476"/>
                    <a:pt x="215844" y="540353"/>
                    <a:pt x="231934" y="5905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5"/>
            <p:cNvSpPr/>
            <p:nvPr/>
          </p:nvSpPr>
          <p:spPr>
            <a:xfrm>
              <a:off x="1350211" y="1223705"/>
              <a:ext cx="71693" cy="164865"/>
            </a:xfrm>
            <a:custGeom>
              <a:avLst/>
              <a:gdLst/>
              <a:ahLst/>
              <a:cxnLst/>
              <a:rect l="l" t="t" r="r" b="b"/>
              <a:pathLst>
                <a:path w="71693" h="164865" extrusionOk="0">
                  <a:moveTo>
                    <a:pt x="45199" y="156755"/>
                  </a:moveTo>
                  <a:cubicBezTo>
                    <a:pt x="33608" y="125010"/>
                    <a:pt x="22594" y="92973"/>
                    <a:pt x="11070" y="61200"/>
                  </a:cubicBezTo>
                  <a:cubicBezTo>
                    <a:pt x="7085" y="45059"/>
                    <a:pt x="-14059" y="857"/>
                    <a:pt x="15396" y="0"/>
                  </a:cubicBezTo>
                  <a:cubicBezTo>
                    <a:pt x="29472" y="1433"/>
                    <a:pt x="27385" y="16819"/>
                    <a:pt x="29769" y="27037"/>
                  </a:cubicBezTo>
                  <a:cubicBezTo>
                    <a:pt x="40711" y="67997"/>
                    <a:pt x="58094" y="106976"/>
                    <a:pt x="71067" y="147310"/>
                  </a:cubicBezTo>
                  <a:cubicBezTo>
                    <a:pt x="75836" y="163462"/>
                    <a:pt x="52005" y="172308"/>
                    <a:pt x="45199" y="1567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5"/>
            <p:cNvSpPr/>
            <p:nvPr/>
          </p:nvSpPr>
          <p:spPr>
            <a:xfrm>
              <a:off x="1917160" y="3071008"/>
              <a:ext cx="31442" cy="71953"/>
            </a:xfrm>
            <a:custGeom>
              <a:avLst/>
              <a:gdLst/>
              <a:ahLst/>
              <a:cxnLst/>
              <a:rect l="l" t="t" r="r" b="b"/>
              <a:pathLst>
                <a:path w="31442" h="71953" extrusionOk="0">
                  <a:moveTo>
                    <a:pt x="5963" y="62639"/>
                  </a:moveTo>
                  <a:cubicBezTo>
                    <a:pt x="1933" y="45888"/>
                    <a:pt x="713" y="28464"/>
                    <a:pt x="2" y="11310"/>
                  </a:cubicBezTo>
                  <a:cubicBezTo>
                    <a:pt x="-227" y="-1523"/>
                    <a:pt x="18091" y="-4451"/>
                    <a:pt x="21846" y="7827"/>
                  </a:cubicBezTo>
                  <a:cubicBezTo>
                    <a:pt x="26038" y="23907"/>
                    <a:pt x="28501" y="40491"/>
                    <a:pt x="31316" y="56889"/>
                  </a:cubicBezTo>
                  <a:cubicBezTo>
                    <a:pt x="32195" y="63334"/>
                    <a:pt x="28439" y="69599"/>
                    <a:pt x="22120" y="71446"/>
                  </a:cubicBezTo>
                  <a:cubicBezTo>
                    <a:pt x="15528" y="73412"/>
                    <a:pt x="7748" y="69492"/>
                    <a:pt x="5963" y="626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5" name="Google Shape;905;p15"/>
          <p:cNvGrpSpPr/>
          <p:nvPr/>
        </p:nvGrpSpPr>
        <p:grpSpPr>
          <a:xfrm>
            <a:off x="2166952" y="3198544"/>
            <a:ext cx="1119543" cy="365394"/>
            <a:chOff x="10951184" y="4119626"/>
            <a:chExt cx="2239085" cy="730787"/>
          </a:xfrm>
        </p:grpSpPr>
        <p:sp>
          <p:nvSpPr>
            <p:cNvPr id="906" name="Google Shape;906;p15"/>
            <p:cNvSpPr/>
            <p:nvPr/>
          </p:nvSpPr>
          <p:spPr>
            <a:xfrm>
              <a:off x="10951184" y="4119626"/>
              <a:ext cx="2239085" cy="730787"/>
            </a:xfrm>
            <a:custGeom>
              <a:avLst/>
              <a:gdLst/>
              <a:ahLst/>
              <a:cxnLst/>
              <a:rect l="l" t="t" r="r" b="b"/>
              <a:pathLst>
                <a:path w="2239085" h="730787" extrusionOk="0">
                  <a:moveTo>
                    <a:pt x="2238073" y="703116"/>
                  </a:moveTo>
                  <a:cubicBezTo>
                    <a:pt x="2217323" y="661300"/>
                    <a:pt x="2182271" y="622877"/>
                    <a:pt x="2145271" y="504668"/>
                  </a:cubicBezTo>
                  <a:cubicBezTo>
                    <a:pt x="2092097" y="328759"/>
                    <a:pt x="2088615" y="388861"/>
                    <a:pt x="2148450" y="269082"/>
                  </a:cubicBezTo>
                  <a:cubicBezTo>
                    <a:pt x="2242716" y="78646"/>
                    <a:pt x="2231693" y="79655"/>
                    <a:pt x="2188792" y="72362"/>
                  </a:cubicBezTo>
                  <a:cubicBezTo>
                    <a:pt x="2061323" y="50936"/>
                    <a:pt x="1899674" y="49905"/>
                    <a:pt x="1774850" y="39771"/>
                  </a:cubicBezTo>
                  <a:cubicBezTo>
                    <a:pt x="799156" y="-45938"/>
                    <a:pt x="553890" y="34048"/>
                    <a:pt x="15165" y="30886"/>
                  </a:cubicBezTo>
                  <a:cubicBezTo>
                    <a:pt x="-16427" y="31456"/>
                    <a:pt x="3658" y="69476"/>
                    <a:pt x="53956" y="249239"/>
                  </a:cubicBezTo>
                  <a:cubicBezTo>
                    <a:pt x="107877" y="444231"/>
                    <a:pt x="85834" y="321258"/>
                    <a:pt x="18561" y="663688"/>
                  </a:cubicBezTo>
                  <a:cubicBezTo>
                    <a:pt x="15193" y="684599"/>
                    <a:pt x="-2383" y="722456"/>
                    <a:pt x="30548" y="726279"/>
                  </a:cubicBezTo>
                  <a:cubicBezTo>
                    <a:pt x="517283" y="688394"/>
                    <a:pt x="1006622" y="739258"/>
                    <a:pt x="1494320" y="729522"/>
                  </a:cubicBezTo>
                  <a:cubicBezTo>
                    <a:pt x="1735417" y="725360"/>
                    <a:pt x="1976786" y="717380"/>
                    <a:pt x="2217861" y="725971"/>
                  </a:cubicBezTo>
                  <a:cubicBezTo>
                    <a:pt x="2230657" y="728468"/>
                    <a:pt x="2242707" y="715579"/>
                    <a:pt x="2238073" y="7031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15"/>
            <p:cNvSpPr/>
            <p:nvPr/>
          </p:nvSpPr>
          <p:spPr>
            <a:xfrm>
              <a:off x="10951184" y="4119626"/>
              <a:ext cx="2239085" cy="730787"/>
            </a:xfrm>
            <a:custGeom>
              <a:avLst/>
              <a:gdLst/>
              <a:ahLst/>
              <a:cxnLst/>
              <a:rect l="l" t="t" r="r" b="b"/>
              <a:pathLst>
                <a:path w="2239085" h="730787" extrusionOk="0">
                  <a:moveTo>
                    <a:pt x="2238073" y="703116"/>
                  </a:moveTo>
                  <a:cubicBezTo>
                    <a:pt x="2217323" y="661300"/>
                    <a:pt x="2182271" y="622877"/>
                    <a:pt x="2145271" y="504668"/>
                  </a:cubicBezTo>
                  <a:cubicBezTo>
                    <a:pt x="2092097" y="328759"/>
                    <a:pt x="2088615" y="388861"/>
                    <a:pt x="2148450" y="269082"/>
                  </a:cubicBezTo>
                  <a:cubicBezTo>
                    <a:pt x="2242716" y="78646"/>
                    <a:pt x="2231693" y="79655"/>
                    <a:pt x="2188792" y="72362"/>
                  </a:cubicBezTo>
                  <a:cubicBezTo>
                    <a:pt x="2061323" y="50936"/>
                    <a:pt x="1899674" y="49905"/>
                    <a:pt x="1774850" y="39771"/>
                  </a:cubicBezTo>
                  <a:cubicBezTo>
                    <a:pt x="799156" y="-45938"/>
                    <a:pt x="553890" y="34048"/>
                    <a:pt x="15165" y="30886"/>
                  </a:cubicBezTo>
                  <a:cubicBezTo>
                    <a:pt x="-16427" y="31456"/>
                    <a:pt x="3658" y="69476"/>
                    <a:pt x="53956" y="249239"/>
                  </a:cubicBezTo>
                  <a:cubicBezTo>
                    <a:pt x="107877" y="444231"/>
                    <a:pt x="85834" y="321258"/>
                    <a:pt x="18561" y="663688"/>
                  </a:cubicBezTo>
                  <a:cubicBezTo>
                    <a:pt x="15193" y="684599"/>
                    <a:pt x="-2383" y="722456"/>
                    <a:pt x="30548" y="726279"/>
                  </a:cubicBezTo>
                  <a:cubicBezTo>
                    <a:pt x="517283" y="688394"/>
                    <a:pt x="1006622" y="739258"/>
                    <a:pt x="1494320" y="729522"/>
                  </a:cubicBezTo>
                  <a:cubicBezTo>
                    <a:pt x="1735417" y="725360"/>
                    <a:pt x="1976786" y="717380"/>
                    <a:pt x="2217861" y="725971"/>
                  </a:cubicBezTo>
                  <a:cubicBezTo>
                    <a:pt x="2230657" y="728468"/>
                    <a:pt x="2242707" y="715579"/>
                    <a:pt x="2238073" y="7031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70F447A-6F90-3B0A-7EC3-99DAADF54E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82" t="23684" r="2878" b="17615"/>
          <a:stretch/>
        </p:blipFill>
        <p:spPr bwMode="auto">
          <a:xfrm>
            <a:off x="3249002" y="1075520"/>
            <a:ext cx="5625491" cy="33877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" name="Google Shape;826;p14"/>
          <p:cNvGrpSpPr/>
          <p:nvPr/>
        </p:nvGrpSpPr>
        <p:grpSpPr>
          <a:xfrm>
            <a:off x="2532576" y="3043630"/>
            <a:ext cx="1671751" cy="1693743"/>
            <a:chOff x="4704572" y="1963292"/>
            <a:chExt cx="1671751" cy="1693743"/>
          </a:xfrm>
        </p:grpSpPr>
        <p:sp>
          <p:nvSpPr>
            <p:cNvPr id="827" name="Google Shape;827;p14"/>
            <p:cNvSpPr/>
            <p:nvPr/>
          </p:nvSpPr>
          <p:spPr>
            <a:xfrm rot="-80445">
              <a:off x="4723722" y="1982175"/>
              <a:ext cx="1633452" cy="1655976"/>
            </a:xfrm>
            <a:custGeom>
              <a:avLst/>
              <a:gdLst/>
              <a:ahLst/>
              <a:cxnLst/>
              <a:rect l="l" t="t" r="r" b="b"/>
              <a:pathLst>
                <a:path w="3266662" h="3311708" extrusionOk="0">
                  <a:moveTo>
                    <a:pt x="1" y="54024"/>
                  </a:moveTo>
                  <a:cubicBezTo>
                    <a:pt x="-165" y="23841"/>
                    <a:pt x="24540" y="-553"/>
                    <a:pt x="54700" y="10"/>
                  </a:cubicBezTo>
                  <a:cubicBezTo>
                    <a:pt x="3319322" y="61031"/>
                    <a:pt x="3263729" y="3758"/>
                    <a:pt x="3264252" y="97500"/>
                  </a:cubicBezTo>
                  <a:cubicBezTo>
                    <a:pt x="3265007" y="233975"/>
                    <a:pt x="3266662" y="3257271"/>
                    <a:pt x="3266662" y="3256828"/>
                  </a:cubicBezTo>
                  <a:cubicBezTo>
                    <a:pt x="3266827" y="3286732"/>
                    <a:pt x="3242559" y="3311014"/>
                    <a:pt x="3212671" y="3310848"/>
                  </a:cubicBezTo>
                  <a:cubicBezTo>
                    <a:pt x="-50237" y="3292846"/>
                    <a:pt x="2933" y="3349748"/>
                    <a:pt x="2410" y="3255026"/>
                  </a:cubicBezTo>
                  <a:cubicBezTo>
                    <a:pt x="1649" y="3116643"/>
                    <a:pt x="1" y="53586"/>
                    <a:pt x="1" y="540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14"/>
            <p:cNvSpPr/>
            <p:nvPr/>
          </p:nvSpPr>
          <p:spPr>
            <a:xfrm rot="-80445">
              <a:off x="4837043" y="2115274"/>
              <a:ext cx="1414825" cy="1424308"/>
            </a:xfrm>
            <a:custGeom>
              <a:avLst/>
              <a:gdLst/>
              <a:ahLst/>
              <a:cxnLst/>
              <a:rect l="l" t="t" r="r" b="b"/>
              <a:pathLst>
                <a:path w="2829441" h="2848406" extrusionOk="0">
                  <a:moveTo>
                    <a:pt x="818017" y="338359"/>
                  </a:moveTo>
                  <a:cubicBezTo>
                    <a:pt x="818672" y="357103"/>
                    <a:pt x="794431" y="371582"/>
                    <a:pt x="776762" y="355136"/>
                  </a:cubicBezTo>
                  <a:cubicBezTo>
                    <a:pt x="762457" y="341817"/>
                    <a:pt x="771407" y="313932"/>
                    <a:pt x="794080" y="314084"/>
                  </a:cubicBezTo>
                  <a:cubicBezTo>
                    <a:pt x="805923" y="314164"/>
                    <a:pt x="817494" y="323125"/>
                    <a:pt x="818017" y="338359"/>
                  </a:cubicBezTo>
                  <a:close/>
                  <a:moveTo>
                    <a:pt x="796112" y="4982"/>
                  </a:moveTo>
                  <a:cubicBezTo>
                    <a:pt x="773486" y="4830"/>
                    <a:pt x="764463" y="32695"/>
                    <a:pt x="778795" y="46034"/>
                  </a:cubicBezTo>
                  <a:cubicBezTo>
                    <a:pt x="796476" y="62487"/>
                    <a:pt x="820691" y="47981"/>
                    <a:pt x="820056" y="29250"/>
                  </a:cubicBezTo>
                  <a:cubicBezTo>
                    <a:pt x="819526" y="14023"/>
                    <a:pt x="807961" y="5055"/>
                    <a:pt x="796112" y="4982"/>
                  </a:cubicBezTo>
                  <a:close/>
                  <a:moveTo>
                    <a:pt x="792034" y="623186"/>
                  </a:moveTo>
                  <a:cubicBezTo>
                    <a:pt x="769428" y="623041"/>
                    <a:pt x="760372" y="650885"/>
                    <a:pt x="774724" y="664245"/>
                  </a:cubicBezTo>
                  <a:cubicBezTo>
                    <a:pt x="792398" y="680698"/>
                    <a:pt x="816633" y="666179"/>
                    <a:pt x="815978" y="647468"/>
                  </a:cubicBezTo>
                  <a:cubicBezTo>
                    <a:pt x="815455" y="632254"/>
                    <a:pt x="803910" y="623266"/>
                    <a:pt x="792034" y="623186"/>
                  </a:cubicBezTo>
                  <a:close/>
                  <a:moveTo>
                    <a:pt x="789995" y="932288"/>
                  </a:moveTo>
                  <a:cubicBezTo>
                    <a:pt x="767376" y="932136"/>
                    <a:pt x="758340" y="959994"/>
                    <a:pt x="772678" y="973340"/>
                  </a:cubicBezTo>
                  <a:cubicBezTo>
                    <a:pt x="790353" y="989793"/>
                    <a:pt x="814588" y="975294"/>
                    <a:pt x="813932" y="956563"/>
                  </a:cubicBezTo>
                  <a:cubicBezTo>
                    <a:pt x="813416" y="941329"/>
                    <a:pt x="801845" y="932368"/>
                    <a:pt x="789995" y="932288"/>
                  </a:cubicBezTo>
                  <a:close/>
                  <a:moveTo>
                    <a:pt x="1028936" y="2788570"/>
                  </a:moveTo>
                  <a:cubicBezTo>
                    <a:pt x="1006356" y="2788417"/>
                    <a:pt x="997254" y="2816256"/>
                    <a:pt x="1011618" y="2829622"/>
                  </a:cubicBezTo>
                  <a:cubicBezTo>
                    <a:pt x="1029300" y="2846074"/>
                    <a:pt x="1053515" y="2831569"/>
                    <a:pt x="1052879" y="2812838"/>
                  </a:cubicBezTo>
                  <a:cubicBezTo>
                    <a:pt x="1052350" y="2797611"/>
                    <a:pt x="1040785" y="2788649"/>
                    <a:pt x="1028936" y="2788570"/>
                  </a:cubicBezTo>
                  <a:close/>
                  <a:moveTo>
                    <a:pt x="1033014" y="2170366"/>
                  </a:moveTo>
                  <a:cubicBezTo>
                    <a:pt x="1010400" y="2170213"/>
                    <a:pt x="1001351" y="2198065"/>
                    <a:pt x="1015703" y="2211418"/>
                  </a:cubicBezTo>
                  <a:cubicBezTo>
                    <a:pt x="1033371" y="2227864"/>
                    <a:pt x="1057599" y="2213385"/>
                    <a:pt x="1056957" y="2194641"/>
                  </a:cubicBezTo>
                  <a:cubicBezTo>
                    <a:pt x="1056434" y="2179407"/>
                    <a:pt x="1044863" y="2170445"/>
                    <a:pt x="1033014" y="2170366"/>
                  </a:cubicBezTo>
                  <a:close/>
                  <a:moveTo>
                    <a:pt x="1030975" y="2479468"/>
                  </a:moveTo>
                  <a:cubicBezTo>
                    <a:pt x="1008368" y="2479315"/>
                    <a:pt x="999312" y="2507167"/>
                    <a:pt x="1013664" y="2520520"/>
                  </a:cubicBezTo>
                  <a:cubicBezTo>
                    <a:pt x="1031332" y="2536966"/>
                    <a:pt x="1055560" y="2522487"/>
                    <a:pt x="1054918" y="2503736"/>
                  </a:cubicBezTo>
                  <a:cubicBezTo>
                    <a:pt x="1054395" y="2488509"/>
                    <a:pt x="1042824" y="2479547"/>
                    <a:pt x="1030975" y="2479468"/>
                  </a:cubicBezTo>
                  <a:close/>
                  <a:moveTo>
                    <a:pt x="783879" y="1859601"/>
                  </a:moveTo>
                  <a:cubicBezTo>
                    <a:pt x="761266" y="1859449"/>
                    <a:pt x="752216" y="1887300"/>
                    <a:pt x="766568" y="1900653"/>
                  </a:cubicBezTo>
                  <a:cubicBezTo>
                    <a:pt x="784144" y="1917013"/>
                    <a:pt x="808471" y="1902720"/>
                    <a:pt x="807829" y="1883876"/>
                  </a:cubicBezTo>
                  <a:cubicBezTo>
                    <a:pt x="807293" y="1868635"/>
                    <a:pt x="795728" y="1859681"/>
                    <a:pt x="783879" y="1859601"/>
                  </a:cubicBezTo>
                  <a:close/>
                  <a:moveTo>
                    <a:pt x="777756" y="2786914"/>
                  </a:moveTo>
                  <a:cubicBezTo>
                    <a:pt x="755149" y="2786762"/>
                    <a:pt x="746093" y="2814620"/>
                    <a:pt x="760445" y="2827966"/>
                  </a:cubicBezTo>
                  <a:cubicBezTo>
                    <a:pt x="778113" y="2844412"/>
                    <a:pt x="802341" y="2829933"/>
                    <a:pt x="801699" y="2811182"/>
                  </a:cubicBezTo>
                  <a:cubicBezTo>
                    <a:pt x="801176" y="2795955"/>
                    <a:pt x="789605" y="2786993"/>
                    <a:pt x="777756" y="2786914"/>
                  </a:cubicBezTo>
                  <a:close/>
                  <a:moveTo>
                    <a:pt x="779794" y="2477805"/>
                  </a:moveTo>
                  <a:cubicBezTo>
                    <a:pt x="757181" y="2477653"/>
                    <a:pt x="748132" y="2505505"/>
                    <a:pt x="762484" y="2518857"/>
                  </a:cubicBezTo>
                  <a:cubicBezTo>
                    <a:pt x="780152" y="2535303"/>
                    <a:pt x="804380" y="2520824"/>
                    <a:pt x="803738" y="2502080"/>
                  </a:cubicBezTo>
                  <a:cubicBezTo>
                    <a:pt x="803215" y="2486853"/>
                    <a:pt x="791644" y="2477885"/>
                    <a:pt x="779794" y="2477805"/>
                  </a:cubicBezTo>
                  <a:close/>
                  <a:moveTo>
                    <a:pt x="542900" y="312422"/>
                  </a:moveTo>
                  <a:cubicBezTo>
                    <a:pt x="520313" y="312269"/>
                    <a:pt x="511224" y="340108"/>
                    <a:pt x="525582" y="353474"/>
                  </a:cubicBezTo>
                  <a:cubicBezTo>
                    <a:pt x="543264" y="369926"/>
                    <a:pt x="567479" y="355421"/>
                    <a:pt x="566843" y="336690"/>
                  </a:cubicBezTo>
                  <a:cubicBezTo>
                    <a:pt x="566314" y="321463"/>
                    <a:pt x="554742" y="312501"/>
                    <a:pt x="542900" y="312422"/>
                  </a:cubicBezTo>
                  <a:close/>
                  <a:moveTo>
                    <a:pt x="1035052" y="1861264"/>
                  </a:moveTo>
                  <a:cubicBezTo>
                    <a:pt x="1012439" y="1861111"/>
                    <a:pt x="1003397" y="1888969"/>
                    <a:pt x="1017742" y="1902316"/>
                  </a:cubicBezTo>
                  <a:cubicBezTo>
                    <a:pt x="1035430" y="1918775"/>
                    <a:pt x="1059652" y="1904223"/>
                    <a:pt x="1058996" y="1885532"/>
                  </a:cubicBezTo>
                  <a:cubicBezTo>
                    <a:pt x="1058473" y="1870305"/>
                    <a:pt x="1046902" y="1861336"/>
                    <a:pt x="1035052" y="1861264"/>
                  </a:cubicBezTo>
                  <a:close/>
                  <a:moveTo>
                    <a:pt x="785918" y="1550499"/>
                  </a:moveTo>
                  <a:cubicBezTo>
                    <a:pt x="763318" y="1550347"/>
                    <a:pt x="754249" y="1578198"/>
                    <a:pt x="768607" y="1591551"/>
                  </a:cubicBezTo>
                  <a:cubicBezTo>
                    <a:pt x="786288" y="1608017"/>
                    <a:pt x="810503" y="1593472"/>
                    <a:pt x="809861" y="1574767"/>
                  </a:cubicBezTo>
                  <a:cubicBezTo>
                    <a:pt x="809338" y="1559540"/>
                    <a:pt x="797767" y="1550579"/>
                    <a:pt x="785918" y="1550499"/>
                  </a:cubicBezTo>
                  <a:close/>
                  <a:moveTo>
                    <a:pt x="781840" y="2168703"/>
                  </a:moveTo>
                  <a:cubicBezTo>
                    <a:pt x="759227" y="2168551"/>
                    <a:pt x="750178" y="2196402"/>
                    <a:pt x="764529" y="2209755"/>
                  </a:cubicBezTo>
                  <a:cubicBezTo>
                    <a:pt x="782217" y="2226214"/>
                    <a:pt x="806439" y="2211663"/>
                    <a:pt x="805784" y="2192972"/>
                  </a:cubicBezTo>
                  <a:cubicBezTo>
                    <a:pt x="805254" y="2177744"/>
                    <a:pt x="793683" y="2168783"/>
                    <a:pt x="781840" y="2168703"/>
                  </a:cubicBezTo>
                  <a:close/>
                  <a:moveTo>
                    <a:pt x="787957" y="1241397"/>
                  </a:moveTo>
                  <a:cubicBezTo>
                    <a:pt x="765350" y="1241245"/>
                    <a:pt x="756294" y="1269103"/>
                    <a:pt x="770646" y="1282449"/>
                  </a:cubicBezTo>
                  <a:cubicBezTo>
                    <a:pt x="788314" y="1298895"/>
                    <a:pt x="812542" y="1284416"/>
                    <a:pt x="811900" y="1265665"/>
                  </a:cubicBezTo>
                  <a:cubicBezTo>
                    <a:pt x="811377" y="1250431"/>
                    <a:pt x="799806" y="1241470"/>
                    <a:pt x="787957" y="1241397"/>
                  </a:cubicBezTo>
                  <a:close/>
                  <a:moveTo>
                    <a:pt x="544938" y="3320"/>
                  </a:moveTo>
                  <a:cubicBezTo>
                    <a:pt x="522332" y="3167"/>
                    <a:pt x="513269" y="31019"/>
                    <a:pt x="527628" y="44372"/>
                  </a:cubicBezTo>
                  <a:cubicBezTo>
                    <a:pt x="545183" y="60712"/>
                    <a:pt x="569531" y="46458"/>
                    <a:pt x="568882" y="27595"/>
                  </a:cubicBezTo>
                  <a:cubicBezTo>
                    <a:pt x="568353" y="12361"/>
                    <a:pt x="556781" y="3399"/>
                    <a:pt x="544938" y="3320"/>
                  </a:cubicBezTo>
                  <a:close/>
                  <a:moveTo>
                    <a:pt x="1286233" y="1862920"/>
                  </a:moveTo>
                  <a:cubicBezTo>
                    <a:pt x="1263620" y="1862767"/>
                    <a:pt x="1254570" y="1890619"/>
                    <a:pt x="1268915" y="1903972"/>
                  </a:cubicBezTo>
                  <a:cubicBezTo>
                    <a:pt x="1286584" y="1920418"/>
                    <a:pt x="1310825" y="1905932"/>
                    <a:pt x="1310170" y="1887194"/>
                  </a:cubicBezTo>
                  <a:cubicBezTo>
                    <a:pt x="1309653" y="1871960"/>
                    <a:pt x="1298082" y="1862999"/>
                    <a:pt x="1286233" y="1862920"/>
                  </a:cubicBezTo>
                  <a:close/>
                  <a:moveTo>
                    <a:pt x="1282155" y="2481124"/>
                  </a:moveTo>
                  <a:cubicBezTo>
                    <a:pt x="1259575" y="2480971"/>
                    <a:pt x="1250473" y="2508810"/>
                    <a:pt x="1264838" y="2522176"/>
                  </a:cubicBezTo>
                  <a:cubicBezTo>
                    <a:pt x="1282519" y="2538628"/>
                    <a:pt x="1306734" y="2524123"/>
                    <a:pt x="1306099" y="2505398"/>
                  </a:cubicBezTo>
                  <a:cubicBezTo>
                    <a:pt x="1305569" y="2490165"/>
                    <a:pt x="1294004" y="2481203"/>
                    <a:pt x="1282155" y="2481124"/>
                  </a:cubicBezTo>
                  <a:close/>
                  <a:moveTo>
                    <a:pt x="1288272" y="1553818"/>
                  </a:moveTo>
                  <a:cubicBezTo>
                    <a:pt x="1265659" y="1553665"/>
                    <a:pt x="1256616" y="1581523"/>
                    <a:pt x="1270961" y="1594870"/>
                  </a:cubicBezTo>
                  <a:cubicBezTo>
                    <a:pt x="1288649" y="1611329"/>
                    <a:pt x="1312871" y="1596777"/>
                    <a:pt x="1312215" y="1578092"/>
                  </a:cubicBezTo>
                  <a:cubicBezTo>
                    <a:pt x="1311692" y="1562858"/>
                    <a:pt x="1300121" y="1553897"/>
                    <a:pt x="1288272" y="1553818"/>
                  </a:cubicBezTo>
                  <a:close/>
                  <a:moveTo>
                    <a:pt x="1284194" y="2172022"/>
                  </a:moveTo>
                  <a:cubicBezTo>
                    <a:pt x="1261587" y="2171869"/>
                    <a:pt x="1252532" y="2199721"/>
                    <a:pt x="1266883" y="2213074"/>
                  </a:cubicBezTo>
                  <a:cubicBezTo>
                    <a:pt x="1284551" y="2229520"/>
                    <a:pt x="1308780" y="2215041"/>
                    <a:pt x="1308138" y="2196290"/>
                  </a:cubicBezTo>
                  <a:cubicBezTo>
                    <a:pt x="1307615" y="2181063"/>
                    <a:pt x="1296043" y="2172101"/>
                    <a:pt x="1284194" y="2172022"/>
                  </a:cubicBezTo>
                  <a:close/>
                  <a:moveTo>
                    <a:pt x="1296427" y="317403"/>
                  </a:moveTo>
                  <a:cubicBezTo>
                    <a:pt x="1273774" y="317250"/>
                    <a:pt x="1264798" y="345128"/>
                    <a:pt x="1279117" y="358455"/>
                  </a:cubicBezTo>
                  <a:cubicBezTo>
                    <a:pt x="1296791" y="374907"/>
                    <a:pt x="1321026" y="360389"/>
                    <a:pt x="1320371" y="341671"/>
                  </a:cubicBezTo>
                  <a:cubicBezTo>
                    <a:pt x="1319848" y="326444"/>
                    <a:pt x="1308277" y="317482"/>
                    <a:pt x="1296427" y="317403"/>
                  </a:cubicBezTo>
                  <a:close/>
                  <a:moveTo>
                    <a:pt x="1292349" y="935607"/>
                  </a:moveTo>
                  <a:cubicBezTo>
                    <a:pt x="1269723" y="935454"/>
                    <a:pt x="1260694" y="963319"/>
                    <a:pt x="1275039" y="976659"/>
                  </a:cubicBezTo>
                  <a:cubicBezTo>
                    <a:pt x="1292707" y="993105"/>
                    <a:pt x="1316935" y="978626"/>
                    <a:pt x="1316293" y="959882"/>
                  </a:cubicBezTo>
                  <a:cubicBezTo>
                    <a:pt x="1315770" y="944648"/>
                    <a:pt x="1304199" y="935686"/>
                    <a:pt x="1292349" y="935607"/>
                  </a:cubicBezTo>
                  <a:close/>
                  <a:moveTo>
                    <a:pt x="1290310" y="1244715"/>
                  </a:moveTo>
                  <a:cubicBezTo>
                    <a:pt x="1267737" y="1244563"/>
                    <a:pt x="1258622" y="1272388"/>
                    <a:pt x="1272993" y="1285767"/>
                  </a:cubicBezTo>
                  <a:cubicBezTo>
                    <a:pt x="1290569" y="1302127"/>
                    <a:pt x="1314896" y="1287834"/>
                    <a:pt x="1314254" y="1268984"/>
                  </a:cubicBezTo>
                  <a:cubicBezTo>
                    <a:pt x="1313725" y="1253723"/>
                    <a:pt x="1302061" y="1244788"/>
                    <a:pt x="1290310" y="1244715"/>
                  </a:cubicBezTo>
                  <a:close/>
                  <a:moveTo>
                    <a:pt x="1047292" y="6638"/>
                  </a:moveTo>
                  <a:cubicBezTo>
                    <a:pt x="1024686" y="6486"/>
                    <a:pt x="1015630" y="34337"/>
                    <a:pt x="1029975" y="47690"/>
                  </a:cubicBezTo>
                  <a:cubicBezTo>
                    <a:pt x="1047637" y="64129"/>
                    <a:pt x="1071885" y="49664"/>
                    <a:pt x="1071229" y="30913"/>
                  </a:cubicBezTo>
                  <a:cubicBezTo>
                    <a:pt x="1070713" y="15679"/>
                    <a:pt x="1059142" y="6718"/>
                    <a:pt x="1047292" y="6638"/>
                  </a:cubicBezTo>
                  <a:close/>
                  <a:moveTo>
                    <a:pt x="1041176" y="933951"/>
                  </a:moveTo>
                  <a:cubicBezTo>
                    <a:pt x="1018569" y="933798"/>
                    <a:pt x="1009513" y="961657"/>
                    <a:pt x="1023865" y="975003"/>
                  </a:cubicBezTo>
                  <a:cubicBezTo>
                    <a:pt x="1041533" y="991449"/>
                    <a:pt x="1065761" y="976970"/>
                    <a:pt x="1065119" y="958219"/>
                  </a:cubicBezTo>
                  <a:cubicBezTo>
                    <a:pt x="1064590" y="942992"/>
                    <a:pt x="1053019" y="934030"/>
                    <a:pt x="1041176" y="933951"/>
                  </a:cubicBezTo>
                  <a:close/>
                  <a:moveTo>
                    <a:pt x="1280116" y="2790232"/>
                  </a:moveTo>
                  <a:cubicBezTo>
                    <a:pt x="1257503" y="2790080"/>
                    <a:pt x="1248454" y="2817931"/>
                    <a:pt x="1262799" y="2831284"/>
                  </a:cubicBezTo>
                  <a:cubicBezTo>
                    <a:pt x="1280467" y="2847730"/>
                    <a:pt x="1304708" y="2833252"/>
                    <a:pt x="1304053" y="2814500"/>
                  </a:cubicBezTo>
                  <a:cubicBezTo>
                    <a:pt x="1303530" y="2799273"/>
                    <a:pt x="1291959" y="2790312"/>
                    <a:pt x="1280116" y="2790232"/>
                  </a:cubicBezTo>
                  <a:close/>
                  <a:moveTo>
                    <a:pt x="1043215" y="624842"/>
                  </a:moveTo>
                  <a:cubicBezTo>
                    <a:pt x="1020608" y="624696"/>
                    <a:pt x="1011552" y="652541"/>
                    <a:pt x="1025904" y="665901"/>
                  </a:cubicBezTo>
                  <a:cubicBezTo>
                    <a:pt x="1043579" y="682353"/>
                    <a:pt x="1067814" y="667835"/>
                    <a:pt x="1067158" y="649124"/>
                  </a:cubicBezTo>
                  <a:cubicBezTo>
                    <a:pt x="1066629" y="633890"/>
                    <a:pt x="1055057" y="624922"/>
                    <a:pt x="1043215" y="624842"/>
                  </a:cubicBezTo>
                  <a:close/>
                  <a:moveTo>
                    <a:pt x="1039137" y="1243053"/>
                  </a:moveTo>
                  <a:cubicBezTo>
                    <a:pt x="1016537" y="1242901"/>
                    <a:pt x="1007468" y="1270752"/>
                    <a:pt x="1021819" y="1284105"/>
                  </a:cubicBezTo>
                  <a:cubicBezTo>
                    <a:pt x="1039488" y="1300551"/>
                    <a:pt x="1063716" y="1286072"/>
                    <a:pt x="1063074" y="1267321"/>
                  </a:cubicBezTo>
                  <a:cubicBezTo>
                    <a:pt x="1062551" y="1252094"/>
                    <a:pt x="1050980" y="1243132"/>
                    <a:pt x="1039137" y="1243053"/>
                  </a:cubicBezTo>
                  <a:close/>
                  <a:moveTo>
                    <a:pt x="1037091" y="1552155"/>
                  </a:moveTo>
                  <a:cubicBezTo>
                    <a:pt x="1014511" y="1552003"/>
                    <a:pt x="1005409" y="1579834"/>
                    <a:pt x="1019774" y="1593207"/>
                  </a:cubicBezTo>
                  <a:cubicBezTo>
                    <a:pt x="1037349" y="1609567"/>
                    <a:pt x="1061677" y="1595273"/>
                    <a:pt x="1061035" y="1576423"/>
                  </a:cubicBezTo>
                  <a:cubicBezTo>
                    <a:pt x="1060512" y="1561196"/>
                    <a:pt x="1048941" y="1552234"/>
                    <a:pt x="1037091" y="1552155"/>
                  </a:cubicBezTo>
                  <a:close/>
                  <a:moveTo>
                    <a:pt x="1045253" y="315740"/>
                  </a:moveTo>
                  <a:cubicBezTo>
                    <a:pt x="1022587" y="315588"/>
                    <a:pt x="1013631" y="343479"/>
                    <a:pt x="1027943" y="356792"/>
                  </a:cubicBezTo>
                  <a:cubicBezTo>
                    <a:pt x="1045618" y="373245"/>
                    <a:pt x="1069853" y="358726"/>
                    <a:pt x="1069197" y="340008"/>
                  </a:cubicBezTo>
                  <a:cubicBezTo>
                    <a:pt x="1068674" y="324808"/>
                    <a:pt x="1057129" y="315820"/>
                    <a:pt x="1045253" y="315740"/>
                  </a:cubicBezTo>
                  <a:close/>
                  <a:moveTo>
                    <a:pt x="1294388" y="626505"/>
                  </a:moveTo>
                  <a:cubicBezTo>
                    <a:pt x="1271795" y="626359"/>
                    <a:pt x="1262713" y="654197"/>
                    <a:pt x="1277078" y="667557"/>
                  </a:cubicBezTo>
                  <a:cubicBezTo>
                    <a:pt x="1294752" y="684009"/>
                    <a:pt x="1318987" y="669497"/>
                    <a:pt x="1318332" y="650773"/>
                  </a:cubicBezTo>
                  <a:cubicBezTo>
                    <a:pt x="1317809" y="635546"/>
                    <a:pt x="1306238" y="626584"/>
                    <a:pt x="1294388" y="626505"/>
                  </a:cubicBezTo>
                  <a:close/>
                  <a:moveTo>
                    <a:pt x="38500" y="618212"/>
                  </a:moveTo>
                  <a:cubicBezTo>
                    <a:pt x="15887" y="618060"/>
                    <a:pt x="6838" y="645918"/>
                    <a:pt x="21189" y="659264"/>
                  </a:cubicBezTo>
                  <a:cubicBezTo>
                    <a:pt x="38858" y="675710"/>
                    <a:pt x="63086" y="661231"/>
                    <a:pt x="62444" y="642487"/>
                  </a:cubicBezTo>
                  <a:cubicBezTo>
                    <a:pt x="61914" y="627253"/>
                    <a:pt x="50349" y="618285"/>
                    <a:pt x="38500" y="618212"/>
                  </a:cubicBezTo>
                  <a:close/>
                  <a:moveTo>
                    <a:pt x="279479" y="2165385"/>
                  </a:moveTo>
                  <a:cubicBezTo>
                    <a:pt x="256906" y="2165232"/>
                    <a:pt x="247790" y="2193058"/>
                    <a:pt x="262162" y="2206437"/>
                  </a:cubicBezTo>
                  <a:cubicBezTo>
                    <a:pt x="279738" y="2222797"/>
                    <a:pt x="304065" y="2208503"/>
                    <a:pt x="303423" y="2189653"/>
                  </a:cubicBezTo>
                  <a:cubicBezTo>
                    <a:pt x="302893" y="2174426"/>
                    <a:pt x="291329" y="2165464"/>
                    <a:pt x="279479" y="2165385"/>
                  </a:cubicBezTo>
                  <a:close/>
                  <a:moveTo>
                    <a:pt x="40539" y="309103"/>
                  </a:moveTo>
                  <a:cubicBezTo>
                    <a:pt x="17886" y="308951"/>
                    <a:pt x="8910" y="336829"/>
                    <a:pt x="23228" y="350155"/>
                  </a:cubicBezTo>
                  <a:cubicBezTo>
                    <a:pt x="40896" y="366601"/>
                    <a:pt x="65125" y="352123"/>
                    <a:pt x="64483" y="333372"/>
                  </a:cubicBezTo>
                  <a:cubicBezTo>
                    <a:pt x="63960" y="318144"/>
                    <a:pt x="52388" y="309183"/>
                    <a:pt x="40539" y="309103"/>
                  </a:cubicBezTo>
                  <a:close/>
                  <a:moveTo>
                    <a:pt x="36461" y="927314"/>
                  </a:moveTo>
                  <a:cubicBezTo>
                    <a:pt x="13947" y="927168"/>
                    <a:pt x="4733" y="954954"/>
                    <a:pt x="19144" y="968366"/>
                  </a:cubicBezTo>
                  <a:cubicBezTo>
                    <a:pt x="36812" y="984812"/>
                    <a:pt x="61047" y="970333"/>
                    <a:pt x="60405" y="951589"/>
                  </a:cubicBezTo>
                  <a:cubicBezTo>
                    <a:pt x="59875" y="936322"/>
                    <a:pt x="48211" y="927394"/>
                    <a:pt x="36461" y="927314"/>
                  </a:cubicBezTo>
                  <a:close/>
                  <a:moveTo>
                    <a:pt x="277440" y="2474487"/>
                  </a:moveTo>
                  <a:cubicBezTo>
                    <a:pt x="254788" y="2474335"/>
                    <a:pt x="245811" y="2502213"/>
                    <a:pt x="260130" y="2515539"/>
                  </a:cubicBezTo>
                  <a:cubicBezTo>
                    <a:pt x="277818" y="2531998"/>
                    <a:pt x="302039" y="2517446"/>
                    <a:pt x="301384" y="2498755"/>
                  </a:cubicBezTo>
                  <a:cubicBezTo>
                    <a:pt x="300861" y="2483528"/>
                    <a:pt x="289290" y="2474566"/>
                    <a:pt x="277440" y="2474487"/>
                  </a:cubicBezTo>
                  <a:close/>
                  <a:moveTo>
                    <a:pt x="275402" y="2783596"/>
                  </a:moveTo>
                  <a:cubicBezTo>
                    <a:pt x="252735" y="2783443"/>
                    <a:pt x="243779" y="2811334"/>
                    <a:pt x="258091" y="2824648"/>
                  </a:cubicBezTo>
                  <a:cubicBezTo>
                    <a:pt x="275766" y="2841100"/>
                    <a:pt x="300001" y="2826601"/>
                    <a:pt x="299345" y="2807864"/>
                  </a:cubicBezTo>
                  <a:cubicBezTo>
                    <a:pt x="298822" y="2792637"/>
                    <a:pt x="287251" y="2783675"/>
                    <a:pt x="275402" y="2783596"/>
                  </a:cubicBezTo>
                  <a:close/>
                  <a:moveTo>
                    <a:pt x="25492" y="6949"/>
                  </a:moveTo>
                  <a:cubicBezTo>
                    <a:pt x="10889" y="20342"/>
                    <a:pt x="19779" y="48081"/>
                    <a:pt x="42260" y="48227"/>
                  </a:cubicBezTo>
                  <a:cubicBezTo>
                    <a:pt x="64920" y="48379"/>
                    <a:pt x="73883" y="20494"/>
                    <a:pt x="59571" y="7175"/>
                  </a:cubicBezTo>
                  <a:cubicBezTo>
                    <a:pt x="48655" y="-2986"/>
                    <a:pt x="34263" y="-1707"/>
                    <a:pt x="25492" y="6949"/>
                  </a:cubicBezTo>
                  <a:close/>
                  <a:moveTo>
                    <a:pt x="34422" y="1236416"/>
                  </a:moveTo>
                  <a:cubicBezTo>
                    <a:pt x="11809" y="1236264"/>
                    <a:pt x="2760" y="1264115"/>
                    <a:pt x="17112" y="1277468"/>
                  </a:cubicBezTo>
                  <a:cubicBezTo>
                    <a:pt x="34786" y="1293921"/>
                    <a:pt x="59021" y="1279402"/>
                    <a:pt x="58366" y="1260684"/>
                  </a:cubicBezTo>
                  <a:cubicBezTo>
                    <a:pt x="57843" y="1245484"/>
                    <a:pt x="46298" y="1236496"/>
                    <a:pt x="34422" y="1236416"/>
                  </a:cubicBezTo>
                  <a:close/>
                  <a:moveTo>
                    <a:pt x="26260" y="2472831"/>
                  </a:moveTo>
                  <a:cubicBezTo>
                    <a:pt x="3680" y="2472679"/>
                    <a:pt x="-5422" y="2500510"/>
                    <a:pt x="8949" y="2513883"/>
                  </a:cubicBezTo>
                  <a:cubicBezTo>
                    <a:pt x="26525" y="2530243"/>
                    <a:pt x="50853" y="2515950"/>
                    <a:pt x="50210" y="2497106"/>
                  </a:cubicBezTo>
                  <a:cubicBezTo>
                    <a:pt x="49681" y="2481866"/>
                    <a:pt x="38116" y="2472911"/>
                    <a:pt x="26260" y="2472831"/>
                  </a:cubicBezTo>
                  <a:close/>
                  <a:moveTo>
                    <a:pt x="32383" y="1545518"/>
                  </a:moveTo>
                  <a:cubicBezTo>
                    <a:pt x="9764" y="1545366"/>
                    <a:pt x="728" y="1573224"/>
                    <a:pt x="15066" y="1586570"/>
                  </a:cubicBezTo>
                  <a:cubicBezTo>
                    <a:pt x="32754" y="1603030"/>
                    <a:pt x="56976" y="1588478"/>
                    <a:pt x="56320" y="1569793"/>
                  </a:cubicBezTo>
                  <a:cubicBezTo>
                    <a:pt x="55804" y="1554559"/>
                    <a:pt x="44226" y="1545598"/>
                    <a:pt x="32383" y="1545518"/>
                  </a:cubicBezTo>
                  <a:close/>
                  <a:moveTo>
                    <a:pt x="2805217" y="66487"/>
                  </a:moveTo>
                  <a:cubicBezTo>
                    <a:pt x="2827850" y="66633"/>
                    <a:pt x="2836859" y="38768"/>
                    <a:pt x="2822534" y="25435"/>
                  </a:cubicBezTo>
                  <a:cubicBezTo>
                    <a:pt x="2804945" y="9069"/>
                    <a:pt x="2780690" y="23322"/>
                    <a:pt x="2781273" y="42219"/>
                  </a:cubicBezTo>
                  <a:cubicBezTo>
                    <a:pt x="2781856" y="57506"/>
                    <a:pt x="2793447" y="66408"/>
                    <a:pt x="2805217" y="66487"/>
                  </a:cubicBezTo>
                  <a:close/>
                  <a:moveTo>
                    <a:pt x="24221" y="2781933"/>
                  </a:moveTo>
                  <a:cubicBezTo>
                    <a:pt x="1568" y="2781781"/>
                    <a:pt x="-7408" y="2809659"/>
                    <a:pt x="6911" y="2822985"/>
                  </a:cubicBezTo>
                  <a:cubicBezTo>
                    <a:pt x="24486" y="2839345"/>
                    <a:pt x="48754" y="2825098"/>
                    <a:pt x="48165" y="2806201"/>
                  </a:cubicBezTo>
                  <a:cubicBezTo>
                    <a:pt x="47582" y="2790915"/>
                    <a:pt x="35991" y="2782013"/>
                    <a:pt x="24221" y="2781933"/>
                  </a:cubicBezTo>
                  <a:close/>
                  <a:moveTo>
                    <a:pt x="540861" y="621530"/>
                  </a:moveTo>
                  <a:cubicBezTo>
                    <a:pt x="518248" y="621378"/>
                    <a:pt x="509198" y="649230"/>
                    <a:pt x="523543" y="662582"/>
                  </a:cubicBezTo>
                  <a:cubicBezTo>
                    <a:pt x="541212" y="679028"/>
                    <a:pt x="565453" y="664550"/>
                    <a:pt x="564798" y="645799"/>
                  </a:cubicBezTo>
                  <a:cubicBezTo>
                    <a:pt x="564275" y="630571"/>
                    <a:pt x="552703" y="621603"/>
                    <a:pt x="540861" y="621530"/>
                  </a:cubicBezTo>
                  <a:close/>
                  <a:moveTo>
                    <a:pt x="30345" y="1854627"/>
                  </a:moveTo>
                  <a:cubicBezTo>
                    <a:pt x="7738" y="1854475"/>
                    <a:pt x="-1324" y="1882326"/>
                    <a:pt x="13034" y="1895679"/>
                  </a:cubicBezTo>
                  <a:cubicBezTo>
                    <a:pt x="30702" y="1912125"/>
                    <a:pt x="54930" y="1897646"/>
                    <a:pt x="54288" y="1878895"/>
                  </a:cubicBezTo>
                  <a:cubicBezTo>
                    <a:pt x="53759" y="1863668"/>
                    <a:pt x="42187" y="1854700"/>
                    <a:pt x="30345" y="1854627"/>
                  </a:cubicBezTo>
                  <a:close/>
                  <a:moveTo>
                    <a:pt x="28306" y="2163729"/>
                  </a:moveTo>
                  <a:cubicBezTo>
                    <a:pt x="5679" y="2163577"/>
                    <a:pt x="-3350" y="2191441"/>
                    <a:pt x="10995" y="2204781"/>
                  </a:cubicBezTo>
                  <a:cubicBezTo>
                    <a:pt x="28663" y="2221227"/>
                    <a:pt x="52891" y="2206748"/>
                    <a:pt x="52249" y="2188004"/>
                  </a:cubicBezTo>
                  <a:cubicBezTo>
                    <a:pt x="51720" y="2172770"/>
                    <a:pt x="40148" y="2163808"/>
                    <a:pt x="28306" y="2163729"/>
                  </a:cubicBezTo>
                  <a:close/>
                  <a:moveTo>
                    <a:pt x="526582" y="2785252"/>
                  </a:moveTo>
                  <a:cubicBezTo>
                    <a:pt x="503969" y="2785099"/>
                    <a:pt x="494926" y="2812957"/>
                    <a:pt x="509271" y="2826303"/>
                  </a:cubicBezTo>
                  <a:cubicBezTo>
                    <a:pt x="526939" y="2842749"/>
                    <a:pt x="551168" y="2828271"/>
                    <a:pt x="550526" y="2809526"/>
                  </a:cubicBezTo>
                  <a:cubicBezTo>
                    <a:pt x="549996" y="2794292"/>
                    <a:pt x="538425" y="2785331"/>
                    <a:pt x="526582" y="2785252"/>
                  </a:cubicBezTo>
                  <a:close/>
                  <a:moveTo>
                    <a:pt x="532698" y="1857939"/>
                  </a:moveTo>
                  <a:cubicBezTo>
                    <a:pt x="510125" y="1857793"/>
                    <a:pt x="501010" y="1885611"/>
                    <a:pt x="515381" y="1898991"/>
                  </a:cubicBezTo>
                  <a:cubicBezTo>
                    <a:pt x="533049" y="1915437"/>
                    <a:pt x="557284" y="1900958"/>
                    <a:pt x="556642" y="1882207"/>
                  </a:cubicBezTo>
                  <a:cubicBezTo>
                    <a:pt x="556113" y="1866986"/>
                    <a:pt x="544548" y="1858018"/>
                    <a:pt x="532698" y="1857939"/>
                  </a:cubicBezTo>
                  <a:close/>
                  <a:moveTo>
                    <a:pt x="528621" y="2476149"/>
                  </a:moveTo>
                  <a:cubicBezTo>
                    <a:pt x="506008" y="2475997"/>
                    <a:pt x="496958" y="2503849"/>
                    <a:pt x="511303" y="2517201"/>
                  </a:cubicBezTo>
                  <a:cubicBezTo>
                    <a:pt x="528978" y="2533654"/>
                    <a:pt x="553213" y="2519155"/>
                    <a:pt x="552558" y="2500418"/>
                  </a:cubicBezTo>
                  <a:cubicBezTo>
                    <a:pt x="552041" y="2485190"/>
                    <a:pt x="540463" y="2476229"/>
                    <a:pt x="528621" y="2476149"/>
                  </a:cubicBezTo>
                  <a:close/>
                  <a:moveTo>
                    <a:pt x="530660" y="2167047"/>
                  </a:moveTo>
                  <a:cubicBezTo>
                    <a:pt x="507994" y="2166895"/>
                    <a:pt x="499037" y="2194786"/>
                    <a:pt x="513349" y="2208099"/>
                  </a:cubicBezTo>
                  <a:cubicBezTo>
                    <a:pt x="531037" y="2224559"/>
                    <a:pt x="555259" y="2210007"/>
                    <a:pt x="554603" y="2191322"/>
                  </a:cubicBezTo>
                  <a:cubicBezTo>
                    <a:pt x="554080" y="2176115"/>
                    <a:pt x="542535" y="2167127"/>
                    <a:pt x="530660" y="2167047"/>
                  </a:cubicBezTo>
                  <a:close/>
                  <a:moveTo>
                    <a:pt x="538815" y="930633"/>
                  </a:moveTo>
                  <a:cubicBezTo>
                    <a:pt x="516202" y="930480"/>
                    <a:pt x="507153" y="958332"/>
                    <a:pt x="521504" y="971684"/>
                  </a:cubicBezTo>
                  <a:cubicBezTo>
                    <a:pt x="539192" y="988144"/>
                    <a:pt x="563414" y="973592"/>
                    <a:pt x="562759" y="954901"/>
                  </a:cubicBezTo>
                  <a:cubicBezTo>
                    <a:pt x="562236" y="939700"/>
                    <a:pt x="550691" y="930712"/>
                    <a:pt x="538815" y="930633"/>
                  </a:cubicBezTo>
                  <a:close/>
                  <a:moveTo>
                    <a:pt x="536776" y="1239735"/>
                  </a:moveTo>
                  <a:cubicBezTo>
                    <a:pt x="514170" y="1239582"/>
                    <a:pt x="505114" y="1267434"/>
                    <a:pt x="519466" y="1280787"/>
                  </a:cubicBezTo>
                  <a:cubicBezTo>
                    <a:pt x="537140" y="1297239"/>
                    <a:pt x="561375" y="1282740"/>
                    <a:pt x="560720" y="1264009"/>
                  </a:cubicBezTo>
                  <a:cubicBezTo>
                    <a:pt x="560197" y="1248776"/>
                    <a:pt x="548626" y="1239814"/>
                    <a:pt x="536776" y="1239735"/>
                  </a:cubicBezTo>
                  <a:close/>
                  <a:moveTo>
                    <a:pt x="534737" y="1548837"/>
                  </a:moveTo>
                  <a:cubicBezTo>
                    <a:pt x="512131" y="1548684"/>
                    <a:pt x="503075" y="1576542"/>
                    <a:pt x="517427" y="1589889"/>
                  </a:cubicBezTo>
                  <a:cubicBezTo>
                    <a:pt x="535095" y="1606335"/>
                    <a:pt x="559323" y="1591856"/>
                    <a:pt x="558681" y="1573112"/>
                  </a:cubicBezTo>
                  <a:cubicBezTo>
                    <a:pt x="558158" y="1557878"/>
                    <a:pt x="546587" y="1548916"/>
                    <a:pt x="534737" y="1548837"/>
                  </a:cubicBezTo>
                  <a:close/>
                  <a:moveTo>
                    <a:pt x="281518" y="1856283"/>
                  </a:moveTo>
                  <a:cubicBezTo>
                    <a:pt x="258912" y="1856130"/>
                    <a:pt x="249856" y="1883989"/>
                    <a:pt x="264201" y="1897335"/>
                  </a:cubicBezTo>
                  <a:cubicBezTo>
                    <a:pt x="281869" y="1913781"/>
                    <a:pt x="306097" y="1899302"/>
                    <a:pt x="305455" y="1880558"/>
                  </a:cubicBezTo>
                  <a:cubicBezTo>
                    <a:pt x="304939" y="1865324"/>
                    <a:pt x="293368" y="1856362"/>
                    <a:pt x="281518" y="1856283"/>
                  </a:cubicBezTo>
                  <a:close/>
                  <a:moveTo>
                    <a:pt x="285596" y="1238079"/>
                  </a:moveTo>
                  <a:cubicBezTo>
                    <a:pt x="262930" y="1237926"/>
                    <a:pt x="253973" y="1265818"/>
                    <a:pt x="268285" y="1279131"/>
                  </a:cubicBezTo>
                  <a:cubicBezTo>
                    <a:pt x="285973" y="1295590"/>
                    <a:pt x="310195" y="1281038"/>
                    <a:pt x="309540" y="1262347"/>
                  </a:cubicBezTo>
                  <a:cubicBezTo>
                    <a:pt x="309017" y="1247120"/>
                    <a:pt x="297445" y="1238152"/>
                    <a:pt x="285596" y="1238079"/>
                  </a:cubicBezTo>
                  <a:close/>
                  <a:moveTo>
                    <a:pt x="283557" y="1547181"/>
                  </a:moveTo>
                  <a:cubicBezTo>
                    <a:pt x="260951" y="1547028"/>
                    <a:pt x="251895" y="1574880"/>
                    <a:pt x="266246" y="1588233"/>
                  </a:cubicBezTo>
                  <a:cubicBezTo>
                    <a:pt x="283921" y="1604685"/>
                    <a:pt x="308156" y="1590187"/>
                    <a:pt x="307501" y="1571449"/>
                  </a:cubicBezTo>
                  <a:cubicBezTo>
                    <a:pt x="306978" y="1556222"/>
                    <a:pt x="295406" y="1547260"/>
                    <a:pt x="283557" y="1547181"/>
                  </a:cubicBezTo>
                  <a:close/>
                  <a:moveTo>
                    <a:pt x="287642" y="928970"/>
                  </a:moveTo>
                  <a:cubicBezTo>
                    <a:pt x="264975" y="928818"/>
                    <a:pt x="256019" y="956709"/>
                    <a:pt x="270331" y="970022"/>
                  </a:cubicBezTo>
                  <a:cubicBezTo>
                    <a:pt x="288019" y="986481"/>
                    <a:pt x="312241" y="971930"/>
                    <a:pt x="311585" y="953238"/>
                  </a:cubicBezTo>
                  <a:cubicBezTo>
                    <a:pt x="311056" y="938037"/>
                    <a:pt x="299511" y="929050"/>
                    <a:pt x="287642" y="928970"/>
                  </a:cubicBezTo>
                  <a:close/>
                  <a:moveTo>
                    <a:pt x="289680" y="619868"/>
                  </a:moveTo>
                  <a:cubicBezTo>
                    <a:pt x="267074" y="619716"/>
                    <a:pt x="258018" y="647567"/>
                    <a:pt x="272363" y="660920"/>
                  </a:cubicBezTo>
                  <a:cubicBezTo>
                    <a:pt x="290044" y="677373"/>
                    <a:pt x="314260" y="662867"/>
                    <a:pt x="313624" y="644136"/>
                  </a:cubicBezTo>
                  <a:cubicBezTo>
                    <a:pt x="313094" y="628909"/>
                    <a:pt x="301523" y="619947"/>
                    <a:pt x="289680" y="619868"/>
                  </a:cubicBezTo>
                  <a:close/>
                  <a:moveTo>
                    <a:pt x="293758" y="1664"/>
                  </a:moveTo>
                  <a:cubicBezTo>
                    <a:pt x="271145" y="1512"/>
                    <a:pt x="262096" y="29363"/>
                    <a:pt x="276447" y="42716"/>
                  </a:cubicBezTo>
                  <a:cubicBezTo>
                    <a:pt x="294116" y="59162"/>
                    <a:pt x="318344" y="44683"/>
                    <a:pt x="317702" y="25932"/>
                  </a:cubicBezTo>
                  <a:cubicBezTo>
                    <a:pt x="317179" y="10705"/>
                    <a:pt x="305608" y="1737"/>
                    <a:pt x="293758" y="1664"/>
                  </a:cubicBezTo>
                  <a:close/>
                  <a:moveTo>
                    <a:pt x="291719" y="310766"/>
                  </a:moveTo>
                  <a:cubicBezTo>
                    <a:pt x="269113" y="310614"/>
                    <a:pt x="260050" y="338465"/>
                    <a:pt x="274409" y="351818"/>
                  </a:cubicBezTo>
                  <a:cubicBezTo>
                    <a:pt x="292077" y="368264"/>
                    <a:pt x="316305" y="353785"/>
                    <a:pt x="315663" y="335041"/>
                  </a:cubicBezTo>
                  <a:cubicBezTo>
                    <a:pt x="315140" y="319807"/>
                    <a:pt x="303569" y="310845"/>
                    <a:pt x="291719" y="310766"/>
                  </a:cubicBezTo>
                  <a:close/>
                  <a:moveTo>
                    <a:pt x="2544166" y="1562110"/>
                  </a:moveTo>
                  <a:cubicBezTo>
                    <a:pt x="2521653" y="1561964"/>
                    <a:pt x="2512438" y="1589750"/>
                    <a:pt x="2526849" y="1603162"/>
                  </a:cubicBezTo>
                  <a:cubicBezTo>
                    <a:pt x="2544517" y="1619608"/>
                    <a:pt x="2568759" y="1605129"/>
                    <a:pt x="2568104" y="1586378"/>
                  </a:cubicBezTo>
                  <a:cubicBezTo>
                    <a:pt x="2567581" y="1571151"/>
                    <a:pt x="2556009" y="1562189"/>
                    <a:pt x="2544166" y="1562110"/>
                  </a:cubicBezTo>
                  <a:close/>
                  <a:moveTo>
                    <a:pt x="2301142" y="324039"/>
                  </a:moveTo>
                  <a:cubicBezTo>
                    <a:pt x="2278515" y="323894"/>
                    <a:pt x="2269493" y="351745"/>
                    <a:pt x="2283831" y="365091"/>
                  </a:cubicBezTo>
                  <a:cubicBezTo>
                    <a:pt x="2301407" y="381451"/>
                    <a:pt x="2325734" y="367158"/>
                    <a:pt x="2325092" y="348314"/>
                  </a:cubicBezTo>
                  <a:cubicBezTo>
                    <a:pt x="2324556" y="333074"/>
                    <a:pt x="2312991" y="324119"/>
                    <a:pt x="2301142" y="324039"/>
                  </a:cubicBezTo>
                  <a:close/>
                  <a:moveTo>
                    <a:pt x="2303181" y="14937"/>
                  </a:moveTo>
                  <a:cubicBezTo>
                    <a:pt x="2280561" y="14785"/>
                    <a:pt x="2271525" y="42650"/>
                    <a:pt x="2285870" y="55989"/>
                  </a:cubicBezTo>
                  <a:cubicBezTo>
                    <a:pt x="2303538" y="72435"/>
                    <a:pt x="2327766" y="57956"/>
                    <a:pt x="2327124" y="39212"/>
                  </a:cubicBezTo>
                  <a:cubicBezTo>
                    <a:pt x="2326601" y="23978"/>
                    <a:pt x="2315030" y="15010"/>
                    <a:pt x="2303181" y="14937"/>
                  </a:cubicBezTo>
                  <a:close/>
                  <a:moveTo>
                    <a:pt x="2299103" y="633141"/>
                  </a:moveTo>
                  <a:cubicBezTo>
                    <a:pt x="2276490" y="632989"/>
                    <a:pt x="2267440" y="660840"/>
                    <a:pt x="2281792" y="674193"/>
                  </a:cubicBezTo>
                  <a:cubicBezTo>
                    <a:pt x="2299460" y="690639"/>
                    <a:pt x="2323702" y="676147"/>
                    <a:pt x="2323046" y="657410"/>
                  </a:cubicBezTo>
                  <a:cubicBezTo>
                    <a:pt x="2322524" y="642182"/>
                    <a:pt x="2310952" y="633221"/>
                    <a:pt x="2299103" y="633141"/>
                  </a:cubicBezTo>
                  <a:close/>
                  <a:moveTo>
                    <a:pt x="2297064" y="942243"/>
                  </a:moveTo>
                  <a:cubicBezTo>
                    <a:pt x="2274398" y="942091"/>
                    <a:pt x="2265441" y="969982"/>
                    <a:pt x="2279753" y="983295"/>
                  </a:cubicBezTo>
                  <a:cubicBezTo>
                    <a:pt x="2297428" y="999748"/>
                    <a:pt x="2321663" y="985249"/>
                    <a:pt x="2321008" y="966518"/>
                  </a:cubicBezTo>
                  <a:cubicBezTo>
                    <a:pt x="2320485" y="951284"/>
                    <a:pt x="2308913" y="942323"/>
                    <a:pt x="2297064" y="942243"/>
                  </a:cubicBezTo>
                  <a:close/>
                  <a:moveTo>
                    <a:pt x="2540082" y="2180321"/>
                  </a:moveTo>
                  <a:cubicBezTo>
                    <a:pt x="2517469" y="2180168"/>
                    <a:pt x="2508426" y="2208026"/>
                    <a:pt x="2522771" y="2221373"/>
                  </a:cubicBezTo>
                  <a:cubicBezTo>
                    <a:pt x="2540446" y="2237825"/>
                    <a:pt x="2564681" y="2223327"/>
                    <a:pt x="2564026" y="2204589"/>
                  </a:cubicBezTo>
                  <a:cubicBezTo>
                    <a:pt x="2563503" y="2189362"/>
                    <a:pt x="2551932" y="2180400"/>
                    <a:pt x="2540082" y="2180321"/>
                  </a:cubicBezTo>
                  <a:close/>
                  <a:moveTo>
                    <a:pt x="2536004" y="2798525"/>
                  </a:moveTo>
                  <a:cubicBezTo>
                    <a:pt x="2513404" y="2798372"/>
                    <a:pt x="2504335" y="2826224"/>
                    <a:pt x="2518694" y="2839577"/>
                  </a:cubicBezTo>
                  <a:cubicBezTo>
                    <a:pt x="2536382" y="2856049"/>
                    <a:pt x="2560590" y="2841484"/>
                    <a:pt x="2559948" y="2822800"/>
                  </a:cubicBezTo>
                  <a:cubicBezTo>
                    <a:pt x="2559425" y="2807566"/>
                    <a:pt x="2547854" y="2798604"/>
                    <a:pt x="2536004" y="2798525"/>
                  </a:cubicBezTo>
                  <a:close/>
                  <a:moveTo>
                    <a:pt x="2538043" y="2489423"/>
                  </a:moveTo>
                  <a:cubicBezTo>
                    <a:pt x="2515430" y="2489270"/>
                    <a:pt x="2506381" y="2517128"/>
                    <a:pt x="2520732" y="2530475"/>
                  </a:cubicBezTo>
                  <a:cubicBezTo>
                    <a:pt x="2538401" y="2546921"/>
                    <a:pt x="2562629" y="2532442"/>
                    <a:pt x="2561987" y="2513691"/>
                  </a:cubicBezTo>
                  <a:cubicBezTo>
                    <a:pt x="2561464" y="2498464"/>
                    <a:pt x="2549893" y="2489502"/>
                    <a:pt x="2538043" y="2489423"/>
                  </a:cubicBezTo>
                  <a:close/>
                  <a:moveTo>
                    <a:pt x="2288902" y="2178658"/>
                  </a:moveTo>
                  <a:cubicBezTo>
                    <a:pt x="2266249" y="2178506"/>
                    <a:pt x="2257272" y="2206384"/>
                    <a:pt x="2271591" y="2219710"/>
                  </a:cubicBezTo>
                  <a:cubicBezTo>
                    <a:pt x="2289279" y="2236170"/>
                    <a:pt x="2313501" y="2221618"/>
                    <a:pt x="2312846" y="2202926"/>
                  </a:cubicBezTo>
                  <a:cubicBezTo>
                    <a:pt x="2312322" y="2187726"/>
                    <a:pt x="2300778" y="2178738"/>
                    <a:pt x="2288902" y="2178658"/>
                  </a:cubicBezTo>
                  <a:close/>
                  <a:moveTo>
                    <a:pt x="2542121" y="1871219"/>
                  </a:moveTo>
                  <a:cubicBezTo>
                    <a:pt x="2519515" y="1871066"/>
                    <a:pt x="2510459" y="1898918"/>
                    <a:pt x="2524810" y="1912271"/>
                  </a:cubicBezTo>
                  <a:cubicBezTo>
                    <a:pt x="2542498" y="1928730"/>
                    <a:pt x="2566720" y="1914178"/>
                    <a:pt x="2566065" y="1895487"/>
                  </a:cubicBezTo>
                  <a:cubicBezTo>
                    <a:pt x="2565542" y="1880279"/>
                    <a:pt x="2553997" y="1871291"/>
                    <a:pt x="2542121" y="1871219"/>
                  </a:cubicBezTo>
                  <a:close/>
                  <a:moveTo>
                    <a:pt x="2286863" y="2487760"/>
                  </a:moveTo>
                  <a:cubicBezTo>
                    <a:pt x="2264250" y="2487608"/>
                    <a:pt x="2255201" y="2515466"/>
                    <a:pt x="2269552" y="2528812"/>
                  </a:cubicBezTo>
                  <a:cubicBezTo>
                    <a:pt x="2287227" y="2545265"/>
                    <a:pt x="2311462" y="2530766"/>
                    <a:pt x="2310807" y="2512035"/>
                  </a:cubicBezTo>
                  <a:cubicBezTo>
                    <a:pt x="2310284" y="2496808"/>
                    <a:pt x="2298712" y="2487840"/>
                    <a:pt x="2286863" y="2487760"/>
                  </a:cubicBezTo>
                  <a:close/>
                  <a:moveTo>
                    <a:pt x="2284824" y="2796869"/>
                  </a:moveTo>
                  <a:cubicBezTo>
                    <a:pt x="2262211" y="2796717"/>
                    <a:pt x="2253162" y="2824575"/>
                    <a:pt x="2267513" y="2837921"/>
                  </a:cubicBezTo>
                  <a:cubicBezTo>
                    <a:pt x="2285181" y="2854367"/>
                    <a:pt x="2309410" y="2839888"/>
                    <a:pt x="2308768" y="2821137"/>
                  </a:cubicBezTo>
                  <a:cubicBezTo>
                    <a:pt x="2308245" y="2805910"/>
                    <a:pt x="2296673" y="2796948"/>
                    <a:pt x="2284824" y="2796869"/>
                  </a:cubicBezTo>
                  <a:close/>
                  <a:moveTo>
                    <a:pt x="2295025" y="1251352"/>
                  </a:moveTo>
                  <a:cubicBezTo>
                    <a:pt x="2272419" y="1251200"/>
                    <a:pt x="2263363" y="1279051"/>
                    <a:pt x="2277714" y="1292404"/>
                  </a:cubicBezTo>
                  <a:cubicBezTo>
                    <a:pt x="2295383" y="1308850"/>
                    <a:pt x="2319611" y="1294371"/>
                    <a:pt x="2318969" y="1275620"/>
                  </a:cubicBezTo>
                  <a:cubicBezTo>
                    <a:pt x="2318446" y="1260393"/>
                    <a:pt x="2306868" y="1251425"/>
                    <a:pt x="2295025" y="1251352"/>
                  </a:cubicBezTo>
                  <a:close/>
                  <a:moveTo>
                    <a:pt x="2290947" y="1869556"/>
                  </a:moveTo>
                  <a:cubicBezTo>
                    <a:pt x="2268334" y="1869404"/>
                    <a:pt x="2259278" y="1897255"/>
                    <a:pt x="2273630" y="1910608"/>
                  </a:cubicBezTo>
                  <a:cubicBezTo>
                    <a:pt x="2291298" y="1927054"/>
                    <a:pt x="2315540" y="1912575"/>
                    <a:pt x="2314884" y="1893831"/>
                  </a:cubicBezTo>
                  <a:cubicBezTo>
                    <a:pt x="2314361" y="1878597"/>
                    <a:pt x="2302790" y="1869636"/>
                    <a:pt x="2290947" y="1869556"/>
                  </a:cubicBezTo>
                  <a:close/>
                  <a:moveTo>
                    <a:pt x="2292986" y="1560454"/>
                  </a:moveTo>
                  <a:cubicBezTo>
                    <a:pt x="2270406" y="1560308"/>
                    <a:pt x="2261304" y="1588140"/>
                    <a:pt x="2275669" y="1601506"/>
                  </a:cubicBezTo>
                  <a:cubicBezTo>
                    <a:pt x="2293350" y="1617959"/>
                    <a:pt x="2317565" y="1603453"/>
                    <a:pt x="2316930" y="1584729"/>
                  </a:cubicBezTo>
                  <a:cubicBezTo>
                    <a:pt x="2316400" y="1569462"/>
                    <a:pt x="2304730" y="1560527"/>
                    <a:pt x="2292986" y="1560454"/>
                  </a:cubicBezTo>
                  <a:close/>
                  <a:moveTo>
                    <a:pt x="2554361" y="16593"/>
                  </a:moveTo>
                  <a:cubicBezTo>
                    <a:pt x="2531788" y="16441"/>
                    <a:pt x="2522672" y="44266"/>
                    <a:pt x="2537044" y="57645"/>
                  </a:cubicBezTo>
                  <a:cubicBezTo>
                    <a:pt x="2554712" y="74091"/>
                    <a:pt x="2578947" y="59612"/>
                    <a:pt x="2578304" y="40861"/>
                  </a:cubicBezTo>
                  <a:cubicBezTo>
                    <a:pt x="2577775" y="25634"/>
                    <a:pt x="2566210" y="16673"/>
                    <a:pt x="2554361" y="16593"/>
                  </a:cubicBezTo>
                  <a:close/>
                  <a:moveTo>
                    <a:pt x="2795340" y="1563772"/>
                  </a:moveTo>
                  <a:cubicBezTo>
                    <a:pt x="2772674" y="1563620"/>
                    <a:pt x="2763717" y="1591511"/>
                    <a:pt x="2778029" y="1604824"/>
                  </a:cubicBezTo>
                  <a:cubicBezTo>
                    <a:pt x="2795717" y="1621284"/>
                    <a:pt x="2819939" y="1606732"/>
                    <a:pt x="2819284" y="1588047"/>
                  </a:cubicBezTo>
                  <a:cubicBezTo>
                    <a:pt x="2818761" y="1572840"/>
                    <a:pt x="2807216" y="1563852"/>
                    <a:pt x="2795340" y="1563772"/>
                  </a:cubicBezTo>
                  <a:close/>
                  <a:moveTo>
                    <a:pt x="2797379" y="1254670"/>
                  </a:moveTo>
                  <a:cubicBezTo>
                    <a:pt x="2774766" y="1254518"/>
                    <a:pt x="2765717" y="1282370"/>
                    <a:pt x="2780062" y="1295722"/>
                  </a:cubicBezTo>
                  <a:cubicBezTo>
                    <a:pt x="2797743" y="1312175"/>
                    <a:pt x="2821958" y="1297670"/>
                    <a:pt x="2821323" y="1278939"/>
                  </a:cubicBezTo>
                  <a:cubicBezTo>
                    <a:pt x="2820793" y="1263711"/>
                    <a:pt x="2809228" y="1254743"/>
                    <a:pt x="2797379" y="1254670"/>
                  </a:cubicBezTo>
                  <a:close/>
                  <a:moveTo>
                    <a:pt x="2793301" y="1872875"/>
                  </a:moveTo>
                  <a:cubicBezTo>
                    <a:pt x="2770688" y="1872722"/>
                    <a:pt x="2761639" y="1900574"/>
                    <a:pt x="2775991" y="1913926"/>
                  </a:cubicBezTo>
                  <a:cubicBezTo>
                    <a:pt x="2793678" y="1930386"/>
                    <a:pt x="2817900" y="1915834"/>
                    <a:pt x="2817245" y="1897143"/>
                  </a:cubicBezTo>
                  <a:cubicBezTo>
                    <a:pt x="2816722" y="1881915"/>
                    <a:pt x="2805151" y="1872954"/>
                    <a:pt x="2793301" y="1872875"/>
                  </a:cubicBezTo>
                  <a:close/>
                  <a:moveTo>
                    <a:pt x="2791262" y="2181977"/>
                  </a:moveTo>
                  <a:cubicBezTo>
                    <a:pt x="2768656" y="2181824"/>
                    <a:pt x="2759600" y="2209676"/>
                    <a:pt x="2773952" y="2223029"/>
                  </a:cubicBezTo>
                  <a:cubicBezTo>
                    <a:pt x="2791620" y="2239475"/>
                    <a:pt x="2815848" y="2224996"/>
                    <a:pt x="2815206" y="2206252"/>
                  </a:cubicBezTo>
                  <a:cubicBezTo>
                    <a:pt x="2814683" y="2191018"/>
                    <a:pt x="2803105" y="2182056"/>
                    <a:pt x="2791262" y="2181977"/>
                  </a:cubicBezTo>
                  <a:close/>
                  <a:moveTo>
                    <a:pt x="2803496" y="327358"/>
                  </a:moveTo>
                  <a:cubicBezTo>
                    <a:pt x="2780883" y="327205"/>
                    <a:pt x="2771833" y="355057"/>
                    <a:pt x="2786185" y="368410"/>
                  </a:cubicBezTo>
                  <a:cubicBezTo>
                    <a:pt x="2803860" y="384862"/>
                    <a:pt x="2828095" y="370363"/>
                    <a:pt x="2827439" y="351626"/>
                  </a:cubicBezTo>
                  <a:cubicBezTo>
                    <a:pt x="2826916" y="336399"/>
                    <a:pt x="2815345" y="327437"/>
                    <a:pt x="2803496" y="327358"/>
                  </a:cubicBezTo>
                  <a:close/>
                  <a:moveTo>
                    <a:pt x="2799418" y="945562"/>
                  </a:moveTo>
                  <a:cubicBezTo>
                    <a:pt x="2776811" y="945409"/>
                    <a:pt x="2767756" y="973267"/>
                    <a:pt x="2782107" y="986614"/>
                  </a:cubicBezTo>
                  <a:cubicBezTo>
                    <a:pt x="2799775" y="1003060"/>
                    <a:pt x="2824004" y="988581"/>
                    <a:pt x="2823362" y="969837"/>
                  </a:cubicBezTo>
                  <a:cubicBezTo>
                    <a:pt x="2822839" y="954603"/>
                    <a:pt x="2811267" y="945641"/>
                    <a:pt x="2799418" y="945562"/>
                  </a:cubicBezTo>
                  <a:close/>
                  <a:moveTo>
                    <a:pt x="2801457" y="636460"/>
                  </a:moveTo>
                  <a:cubicBezTo>
                    <a:pt x="2778804" y="636307"/>
                    <a:pt x="2769828" y="664185"/>
                    <a:pt x="2784139" y="677512"/>
                  </a:cubicBezTo>
                  <a:cubicBezTo>
                    <a:pt x="2801808" y="693958"/>
                    <a:pt x="2826036" y="679479"/>
                    <a:pt x="2825394" y="660728"/>
                  </a:cubicBezTo>
                  <a:cubicBezTo>
                    <a:pt x="2824878" y="645501"/>
                    <a:pt x="2813306" y="636539"/>
                    <a:pt x="2801457" y="636460"/>
                  </a:cubicBezTo>
                  <a:close/>
                  <a:moveTo>
                    <a:pt x="2550283" y="634804"/>
                  </a:moveTo>
                  <a:cubicBezTo>
                    <a:pt x="2527630" y="634651"/>
                    <a:pt x="2518654" y="662529"/>
                    <a:pt x="2532972" y="675856"/>
                  </a:cubicBezTo>
                  <a:cubicBezTo>
                    <a:pt x="2550660" y="692322"/>
                    <a:pt x="2574882" y="677777"/>
                    <a:pt x="2574227" y="659072"/>
                  </a:cubicBezTo>
                  <a:cubicBezTo>
                    <a:pt x="2573697" y="643845"/>
                    <a:pt x="2562126" y="634877"/>
                    <a:pt x="2550283" y="634804"/>
                  </a:cubicBezTo>
                  <a:close/>
                  <a:moveTo>
                    <a:pt x="2789223" y="2491079"/>
                  </a:moveTo>
                  <a:cubicBezTo>
                    <a:pt x="2766604" y="2490926"/>
                    <a:pt x="2757568" y="2518791"/>
                    <a:pt x="2771913" y="2532131"/>
                  </a:cubicBezTo>
                  <a:cubicBezTo>
                    <a:pt x="2789581" y="2548577"/>
                    <a:pt x="2813809" y="2534098"/>
                    <a:pt x="2813167" y="2515354"/>
                  </a:cubicBezTo>
                  <a:cubicBezTo>
                    <a:pt x="2812644" y="2500120"/>
                    <a:pt x="2801066" y="2491158"/>
                    <a:pt x="2789223" y="2491079"/>
                  </a:cubicBezTo>
                  <a:close/>
                  <a:moveTo>
                    <a:pt x="2548244" y="943906"/>
                  </a:moveTo>
                  <a:cubicBezTo>
                    <a:pt x="2525631" y="943754"/>
                    <a:pt x="2516588" y="971612"/>
                    <a:pt x="2530933" y="984958"/>
                  </a:cubicBezTo>
                  <a:cubicBezTo>
                    <a:pt x="2548602" y="1001404"/>
                    <a:pt x="2572830" y="986925"/>
                    <a:pt x="2572188" y="968174"/>
                  </a:cubicBezTo>
                  <a:cubicBezTo>
                    <a:pt x="2571658" y="952947"/>
                    <a:pt x="2560087" y="943985"/>
                    <a:pt x="2548244" y="943906"/>
                  </a:cubicBezTo>
                  <a:close/>
                  <a:moveTo>
                    <a:pt x="2552322" y="325695"/>
                  </a:moveTo>
                  <a:cubicBezTo>
                    <a:pt x="2529709" y="325549"/>
                    <a:pt x="2520660" y="353394"/>
                    <a:pt x="2535005" y="366747"/>
                  </a:cubicBezTo>
                  <a:cubicBezTo>
                    <a:pt x="2552693" y="383206"/>
                    <a:pt x="2576914" y="368655"/>
                    <a:pt x="2576259" y="349963"/>
                  </a:cubicBezTo>
                  <a:cubicBezTo>
                    <a:pt x="2575743" y="334763"/>
                    <a:pt x="2564191" y="325775"/>
                    <a:pt x="2552322" y="325695"/>
                  </a:cubicBezTo>
                  <a:close/>
                  <a:moveTo>
                    <a:pt x="2546205" y="1253008"/>
                  </a:moveTo>
                  <a:cubicBezTo>
                    <a:pt x="2523605" y="1252856"/>
                    <a:pt x="2514536" y="1280707"/>
                    <a:pt x="2528888" y="1294060"/>
                  </a:cubicBezTo>
                  <a:cubicBezTo>
                    <a:pt x="2546569" y="1310513"/>
                    <a:pt x="2570785" y="1296007"/>
                    <a:pt x="2570149" y="1277283"/>
                  </a:cubicBezTo>
                  <a:cubicBezTo>
                    <a:pt x="2569613" y="1262022"/>
                    <a:pt x="2557949" y="1253087"/>
                    <a:pt x="2546205" y="1253008"/>
                  </a:cubicBezTo>
                  <a:close/>
                  <a:moveTo>
                    <a:pt x="2787178" y="2800187"/>
                  </a:moveTo>
                  <a:cubicBezTo>
                    <a:pt x="2764558" y="2800035"/>
                    <a:pt x="2755522" y="2827893"/>
                    <a:pt x="2769867" y="2841239"/>
                  </a:cubicBezTo>
                  <a:cubicBezTo>
                    <a:pt x="2787443" y="2857599"/>
                    <a:pt x="2811704" y="2843365"/>
                    <a:pt x="2811128" y="2824456"/>
                  </a:cubicBezTo>
                  <a:cubicBezTo>
                    <a:pt x="2810539" y="2809162"/>
                    <a:pt x="2798954" y="2800260"/>
                    <a:pt x="2787178" y="2800187"/>
                  </a:cubicBezTo>
                  <a:close/>
                  <a:moveTo>
                    <a:pt x="2052007" y="13275"/>
                  </a:moveTo>
                  <a:cubicBezTo>
                    <a:pt x="2029400" y="13122"/>
                    <a:pt x="2020338" y="40981"/>
                    <a:pt x="2034696" y="54327"/>
                  </a:cubicBezTo>
                  <a:cubicBezTo>
                    <a:pt x="2052364" y="70773"/>
                    <a:pt x="2076593" y="56294"/>
                    <a:pt x="2075951" y="37543"/>
                  </a:cubicBezTo>
                  <a:cubicBezTo>
                    <a:pt x="2075421" y="22316"/>
                    <a:pt x="2063850" y="13354"/>
                    <a:pt x="2052007" y="13275"/>
                  </a:cubicBezTo>
                  <a:close/>
                  <a:moveTo>
                    <a:pt x="1792664" y="1248034"/>
                  </a:moveTo>
                  <a:cubicBezTo>
                    <a:pt x="1770051" y="1247881"/>
                    <a:pt x="1761002" y="1275733"/>
                    <a:pt x="1775354" y="1289086"/>
                  </a:cubicBezTo>
                  <a:cubicBezTo>
                    <a:pt x="1793022" y="1305532"/>
                    <a:pt x="1817263" y="1291046"/>
                    <a:pt x="1816608" y="1272302"/>
                  </a:cubicBezTo>
                  <a:cubicBezTo>
                    <a:pt x="1816085" y="1257068"/>
                    <a:pt x="1804514" y="1248107"/>
                    <a:pt x="1792664" y="1248034"/>
                  </a:cubicBezTo>
                  <a:close/>
                  <a:moveTo>
                    <a:pt x="1549646" y="9956"/>
                  </a:moveTo>
                  <a:cubicBezTo>
                    <a:pt x="1526993" y="9804"/>
                    <a:pt x="1518017" y="37682"/>
                    <a:pt x="1532336" y="51008"/>
                  </a:cubicBezTo>
                  <a:cubicBezTo>
                    <a:pt x="1550024" y="67468"/>
                    <a:pt x="1574245" y="52916"/>
                    <a:pt x="1573590" y="34231"/>
                  </a:cubicBezTo>
                  <a:cubicBezTo>
                    <a:pt x="1573067" y="18997"/>
                    <a:pt x="1561496" y="10036"/>
                    <a:pt x="1549646" y="9956"/>
                  </a:cubicBezTo>
                  <a:close/>
                  <a:moveTo>
                    <a:pt x="2049968" y="322377"/>
                  </a:moveTo>
                  <a:cubicBezTo>
                    <a:pt x="2027342" y="322231"/>
                    <a:pt x="2018319" y="350089"/>
                    <a:pt x="2032657" y="363435"/>
                  </a:cubicBezTo>
                  <a:cubicBezTo>
                    <a:pt x="2050319" y="379881"/>
                    <a:pt x="2074554" y="365409"/>
                    <a:pt x="2073912" y="346652"/>
                  </a:cubicBezTo>
                  <a:cubicBezTo>
                    <a:pt x="2073382" y="331418"/>
                    <a:pt x="2061811" y="322456"/>
                    <a:pt x="2049968" y="322377"/>
                  </a:cubicBezTo>
                  <a:close/>
                  <a:moveTo>
                    <a:pt x="1788587" y="1866238"/>
                  </a:moveTo>
                  <a:cubicBezTo>
                    <a:pt x="1765980" y="1866086"/>
                    <a:pt x="1756918" y="1893937"/>
                    <a:pt x="1771276" y="1907290"/>
                  </a:cubicBezTo>
                  <a:cubicBezTo>
                    <a:pt x="1788944" y="1923736"/>
                    <a:pt x="1813173" y="1909257"/>
                    <a:pt x="1812530" y="1890506"/>
                  </a:cubicBezTo>
                  <a:cubicBezTo>
                    <a:pt x="1812007" y="1875279"/>
                    <a:pt x="1800436" y="1866317"/>
                    <a:pt x="1788587" y="1866238"/>
                  </a:cubicBezTo>
                  <a:close/>
                  <a:moveTo>
                    <a:pt x="1786548" y="2175340"/>
                  </a:moveTo>
                  <a:cubicBezTo>
                    <a:pt x="1763941" y="2175188"/>
                    <a:pt x="1754885" y="2203039"/>
                    <a:pt x="1769231" y="2216392"/>
                  </a:cubicBezTo>
                  <a:cubicBezTo>
                    <a:pt x="1786912" y="2232844"/>
                    <a:pt x="1811127" y="2218339"/>
                    <a:pt x="1810491" y="2199608"/>
                  </a:cubicBezTo>
                  <a:cubicBezTo>
                    <a:pt x="1809962" y="2184354"/>
                    <a:pt x="1798298" y="2175419"/>
                    <a:pt x="1786548" y="2175340"/>
                  </a:cubicBezTo>
                  <a:close/>
                  <a:moveTo>
                    <a:pt x="1782470" y="2793551"/>
                  </a:moveTo>
                  <a:cubicBezTo>
                    <a:pt x="1759857" y="2793398"/>
                    <a:pt x="1750808" y="2821250"/>
                    <a:pt x="1765159" y="2834603"/>
                  </a:cubicBezTo>
                  <a:cubicBezTo>
                    <a:pt x="1782834" y="2851055"/>
                    <a:pt x="1807069" y="2836537"/>
                    <a:pt x="1806414" y="2817819"/>
                  </a:cubicBezTo>
                  <a:cubicBezTo>
                    <a:pt x="1805891" y="2802592"/>
                    <a:pt x="1794319" y="2793630"/>
                    <a:pt x="1782470" y="2793551"/>
                  </a:cubicBezTo>
                  <a:close/>
                  <a:moveTo>
                    <a:pt x="1543530" y="937269"/>
                  </a:moveTo>
                  <a:cubicBezTo>
                    <a:pt x="1520956" y="937117"/>
                    <a:pt x="1511841" y="964942"/>
                    <a:pt x="1526212" y="978321"/>
                  </a:cubicBezTo>
                  <a:cubicBezTo>
                    <a:pt x="1543880" y="994767"/>
                    <a:pt x="1568109" y="980288"/>
                    <a:pt x="1567473" y="961537"/>
                  </a:cubicBezTo>
                  <a:cubicBezTo>
                    <a:pt x="1566944" y="946310"/>
                    <a:pt x="1555379" y="937349"/>
                    <a:pt x="1543530" y="937269"/>
                  </a:cubicBezTo>
                  <a:close/>
                  <a:moveTo>
                    <a:pt x="1784509" y="2484442"/>
                  </a:moveTo>
                  <a:cubicBezTo>
                    <a:pt x="1761896" y="2484290"/>
                    <a:pt x="1752847" y="2512141"/>
                    <a:pt x="1767198" y="2525494"/>
                  </a:cubicBezTo>
                  <a:cubicBezTo>
                    <a:pt x="1784873" y="2541947"/>
                    <a:pt x="1809108" y="2527428"/>
                    <a:pt x="1808453" y="2508710"/>
                  </a:cubicBezTo>
                  <a:cubicBezTo>
                    <a:pt x="1807930" y="2493509"/>
                    <a:pt x="1796385" y="2484522"/>
                    <a:pt x="1784509" y="2484442"/>
                  </a:cubicBezTo>
                  <a:close/>
                  <a:moveTo>
                    <a:pt x="1545569" y="628167"/>
                  </a:moveTo>
                  <a:cubicBezTo>
                    <a:pt x="1522956" y="628015"/>
                    <a:pt x="1513906" y="655873"/>
                    <a:pt x="1528258" y="669219"/>
                  </a:cubicBezTo>
                  <a:cubicBezTo>
                    <a:pt x="1545926" y="685665"/>
                    <a:pt x="1570154" y="671186"/>
                    <a:pt x="1569512" y="652442"/>
                  </a:cubicBezTo>
                  <a:cubicBezTo>
                    <a:pt x="1568989" y="637208"/>
                    <a:pt x="1557418" y="628240"/>
                    <a:pt x="1545569" y="628167"/>
                  </a:cubicBezTo>
                  <a:close/>
                  <a:moveTo>
                    <a:pt x="1533335" y="2482786"/>
                  </a:moveTo>
                  <a:cubicBezTo>
                    <a:pt x="1510729" y="2482634"/>
                    <a:pt x="1501666" y="2510485"/>
                    <a:pt x="1516018" y="2523838"/>
                  </a:cubicBezTo>
                  <a:cubicBezTo>
                    <a:pt x="1533686" y="2540284"/>
                    <a:pt x="1557928" y="2525805"/>
                    <a:pt x="1557272" y="2507054"/>
                  </a:cubicBezTo>
                  <a:cubicBezTo>
                    <a:pt x="1556749" y="2491827"/>
                    <a:pt x="1545178" y="2482866"/>
                    <a:pt x="1533335" y="2482786"/>
                  </a:cubicBezTo>
                  <a:close/>
                  <a:moveTo>
                    <a:pt x="1541491" y="1246371"/>
                  </a:moveTo>
                  <a:cubicBezTo>
                    <a:pt x="1518878" y="1246219"/>
                    <a:pt x="1509829" y="1274070"/>
                    <a:pt x="1524180" y="1287423"/>
                  </a:cubicBezTo>
                  <a:cubicBezTo>
                    <a:pt x="1541855" y="1303876"/>
                    <a:pt x="1566090" y="1289357"/>
                    <a:pt x="1565434" y="1270646"/>
                  </a:cubicBezTo>
                  <a:cubicBezTo>
                    <a:pt x="1564911" y="1255439"/>
                    <a:pt x="1553367" y="1246451"/>
                    <a:pt x="1541491" y="1246371"/>
                  </a:cubicBezTo>
                  <a:close/>
                  <a:moveTo>
                    <a:pt x="1531290" y="2791888"/>
                  </a:moveTo>
                  <a:cubicBezTo>
                    <a:pt x="1508677" y="2791736"/>
                    <a:pt x="1499627" y="2819587"/>
                    <a:pt x="1513979" y="2832940"/>
                  </a:cubicBezTo>
                  <a:cubicBezTo>
                    <a:pt x="1531654" y="2849393"/>
                    <a:pt x="1555889" y="2834874"/>
                    <a:pt x="1555233" y="2816163"/>
                  </a:cubicBezTo>
                  <a:cubicBezTo>
                    <a:pt x="1554710" y="2800956"/>
                    <a:pt x="1543166" y="2791968"/>
                    <a:pt x="1531290" y="2791888"/>
                  </a:cubicBezTo>
                  <a:close/>
                  <a:moveTo>
                    <a:pt x="1535374" y="2173684"/>
                  </a:moveTo>
                  <a:cubicBezTo>
                    <a:pt x="1512768" y="2173532"/>
                    <a:pt x="1503705" y="2201383"/>
                    <a:pt x="1518063" y="2214736"/>
                  </a:cubicBezTo>
                  <a:cubicBezTo>
                    <a:pt x="1535732" y="2231182"/>
                    <a:pt x="1559960" y="2216703"/>
                    <a:pt x="1559318" y="2197959"/>
                  </a:cubicBezTo>
                  <a:cubicBezTo>
                    <a:pt x="1558782" y="2182692"/>
                    <a:pt x="1547118" y="2173757"/>
                    <a:pt x="1535374" y="2173684"/>
                  </a:cubicBezTo>
                  <a:close/>
                  <a:moveTo>
                    <a:pt x="1539452" y="1555473"/>
                  </a:moveTo>
                  <a:cubicBezTo>
                    <a:pt x="1516839" y="1555321"/>
                    <a:pt x="1507790" y="1583172"/>
                    <a:pt x="1522141" y="1596525"/>
                  </a:cubicBezTo>
                  <a:cubicBezTo>
                    <a:pt x="1539809" y="1612971"/>
                    <a:pt x="1564051" y="1598486"/>
                    <a:pt x="1563396" y="1579748"/>
                  </a:cubicBezTo>
                  <a:cubicBezTo>
                    <a:pt x="1562866" y="1564514"/>
                    <a:pt x="1551295" y="1555553"/>
                    <a:pt x="1539452" y="1555473"/>
                  </a:cubicBezTo>
                  <a:close/>
                  <a:moveTo>
                    <a:pt x="1537413" y="1864582"/>
                  </a:moveTo>
                  <a:cubicBezTo>
                    <a:pt x="1514760" y="1864430"/>
                    <a:pt x="1505784" y="1892308"/>
                    <a:pt x="1520102" y="1905634"/>
                  </a:cubicBezTo>
                  <a:cubicBezTo>
                    <a:pt x="1537770" y="1922080"/>
                    <a:pt x="1561999" y="1907601"/>
                    <a:pt x="1561357" y="1888850"/>
                  </a:cubicBezTo>
                  <a:cubicBezTo>
                    <a:pt x="1560827" y="1873616"/>
                    <a:pt x="1549256" y="1864655"/>
                    <a:pt x="1537413" y="1864582"/>
                  </a:cubicBezTo>
                  <a:close/>
                  <a:moveTo>
                    <a:pt x="1547608" y="319058"/>
                  </a:moveTo>
                  <a:cubicBezTo>
                    <a:pt x="1525001" y="318906"/>
                    <a:pt x="1515945" y="346758"/>
                    <a:pt x="1530290" y="360110"/>
                  </a:cubicBezTo>
                  <a:cubicBezTo>
                    <a:pt x="1547965" y="376556"/>
                    <a:pt x="1572200" y="362064"/>
                    <a:pt x="1571545" y="343333"/>
                  </a:cubicBezTo>
                  <a:cubicBezTo>
                    <a:pt x="1571028" y="328099"/>
                    <a:pt x="1559457" y="319138"/>
                    <a:pt x="1547608" y="319058"/>
                  </a:cubicBezTo>
                  <a:close/>
                  <a:moveTo>
                    <a:pt x="2041806" y="1558792"/>
                  </a:moveTo>
                  <a:cubicBezTo>
                    <a:pt x="2019199" y="1558639"/>
                    <a:pt x="2010137" y="1586491"/>
                    <a:pt x="2024495" y="1599844"/>
                  </a:cubicBezTo>
                  <a:cubicBezTo>
                    <a:pt x="2042163" y="1616290"/>
                    <a:pt x="2066392" y="1601811"/>
                    <a:pt x="2065750" y="1583060"/>
                  </a:cubicBezTo>
                  <a:cubicBezTo>
                    <a:pt x="2065227" y="1567833"/>
                    <a:pt x="2053655" y="1558871"/>
                    <a:pt x="2041806" y="1558792"/>
                  </a:cubicBezTo>
                  <a:close/>
                  <a:moveTo>
                    <a:pt x="2039767" y="1867894"/>
                  </a:moveTo>
                  <a:cubicBezTo>
                    <a:pt x="2017160" y="1867741"/>
                    <a:pt x="2008105" y="1895593"/>
                    <a:pt x="2022450" y="1908946"/>
                  </a:cubicBezTo>
                  <a:cubicBezTo>
                    <a:pt x="2040131" y="1925398"/>
                    <a:pt x="2064346" y="1910893"/>
                    <a:pt x="2063711" y="1892169"/>
                  </a:cubicBezTo>
                  <a:cubicBezTo>
                    <a:pt x="2063181" y="1876908"/>
                    <a:pt x="2051517" y="1867973"/>
                    <a:pt x="2039767" y="1867894"/>
                  </a:cubicBezTo>
                  <a:close/>
                  <a:moveTo>
                    <a:pt x="2035689" y="2486104"/>
                  </a:moveTo>
                  <a:cubicBezTo>
                    <a:pt x="2013036" y="2485952"/>
                    <a:pt x="2004060" y="2513830"/>
                    <a:pt x="2018379" y="2527156"/>
                  </a:cubicBezTo>
                  <a:cubicBezTo>
                    <a:pt x="2036067" y="2543616"/>
                    <a:pt x="2060288" y="2529064"/>
                    <a:pt x="2059633" y="2510373"/>
                  </a:cubicBezTo>
                  <a:cubicBezTo>
                    <a:pt x="2059103" y="2495145"/>
                    <a:pt x="2047532" y="2486184"/>
                    <a:pt x="2035689" y="2486104"/>
                  </a:cubicBezTo>
                  <a:close/>
                  <a:moveTo>
                    <a:pt x="2037728" y="2177002"/>
                  </a:moveTo>
                  <a:cubicBezTo>
                    <a:pt x="2015115" y="2176850"/>
                    <a:pt x="2006066" y="2204702"/>
                    <a:pt x="2020411" y="2218054"/>
                  </a:cubicBezTo>
                  <a:cubicBezTo>
                    <a:pt x="2038085" y="2234507"/>
                    <a:pt x="2062321" y="2219988"/>
                    <a:pt x="2061665" y="2201277"/>
                  </a:cubicBezTo>
                  <a:cubicBezTo>
                    <a:pt x="2061142" y="2186043"/>
                    <a:pt x="2049577" y="2177082"/>
                    <a:pt x="2037728" y="2177002"/>
                  </a:cubicBezTo>
                  <a:close/>
                  <a:moveTo>
                    <a:pt x="2047922" y="631485"/>
                  </a:moveTo>
                  <a:cubicBezTo>
                    <a:pt x="2025343" y="631333"/>
                    <a:pt x="2016240" y="659165"/>
                    <a:pt x="2030612" y="672537"/>
                  </a:cubicBezTo>
                  <a:cubicBezTo>
                    <a:pt x="2048187" y="688897"/>
                    <a:pt x="2072515" y="674604"/>
                    <a:pt x="2071873" y="655760"/>
                  </a:cubicBezTo>
                  <a:cubicBezTo>
                    <a:pt x="2071343" y="640520"/>
                    <a:pt x="2059772" y="631558"/>
                    <a:pt x="2047922" y="631485"/>
                  </a:cubicBezTo>
                  <a:close/>
                  <a:moveTo>
                    <a:pt x="1790626" y="1557136"/>
                  </a:moveTo>
                  <a:cubicBezTo>
                    <a:pt x="1767973" y="1556983"/>
                    <a:pt x="1758996" y="1584861"/>
                    <a:pt x="1773315" y="1598188"/>
                  </a:cubicBezTo>
                  <a:cubicBezTo>
                    <a:pt x="1790983" y="1614634"/>
                    <a:pt x="1815211" y="1600155"/>
                    <a:pt x="1814569" y="1581404"/>
                  </a:cubicBezTo>
                  <a:cubicBezTo>
                    <a:pt x="1814046" y="1566177"/>
                    <a:pt x="1802475" y="1557215"/>
                    <a:pt x="1790626" y="1557136"/>
                  </a:cubicBezTo>
                  <a:close/>
                  <a:moveTo>
                    <a:pt x="2043845" y="1249690"/>
                  </a:moveTo>
                  <a:cubicBezTo>
                    <a:pt x="2021179" y="1249537"/>
                    <a:pt x="2012222" y="1277428"/>
                    <a:pt x="2026527" y="1290742"/>
                  </a:cubicBezTo>
                  <a:cubicBezTo>
                    <a:pt x="2044196" y="1307188"/>
                    <a:pt x="2068424" y="1292709"/>
                    <a:pt x="2067782" y="1273964"/>
                  </a:cubicBezTo>
                  <a:cubicBezTo>
                    <a:pt x="2067265" y="1258731"/>
                    <a:pt x="2055694" y="1249769"/>
                    <a:pt x="2043845" y="1249690"/>
                  </a:cubicBezTo>
                  <a:close/>
                  <a:moveTo>
                    <a:pt x="2045884" y="940588"/>
                  </a:moveTo>
                  <a:cubicBezTo>
                    <a:pt x="2023231" y="940435"/>
                    <a:pt x="2014254" y="968313"/>
                    <a:pt x="2028573" y="981640"/>
                  </a:cubicBezTo>
                  <a:cubicBezTo>
                    <a:pt x="2046261" y="998099"/>
                    <a:pt x="2070483" y="983547"/>
                    <a:pt x="2069827" y="964856"/>
                  </a:cubicBezTo>
                  <a:cubicBezTo>
                    <a:pt x="2069304" y="949628"/>
                    <a:pt x="2057733" y="940667"/>
                    <a:pt x="2045884" y="940588"/>
                  </a:cubicBezTo>
                  <a:close/>
                  <a:moveTo>
                    <a:pt x="1794710" y="938925"/>
                  </a:moveTo>
                  <a:cubicBezTo>
                    <a:pt x="1772097" y="938773"/>
                    <a:pt x="1763048" y="966624"/>
                    <a:pt x="1777393" y="979977"/>
                  </a:cubicBezTo>
                  <a:cubicBezTo>
                    <a:pt x="1794968" y="996337"/>
                    <a:pt x="1819296" y="982043"/>
                    <a:pt x="1818654" y="963200"/>
                  </a:cubicBezTo>
                  <a:cubicBezTo>
                    <a:pt x="1818124" y="947966"/>
                    <a:pt x="1806559" y="939004"/>
                    <a:pt x="1794710" y="938925"/>
                  </a:cubicBezTo>
                  <a:close/>
                  <a:moveTo>
                    <a:pt x="2033650" y="2795206"/>
                  </a:moveTo>
                  <a:cubicBezTo>
                    <a:pt x="2011044" y="2795054"/>
                    <a:pt x="2001988" y="2822906"/>
                    <a:pt x="2016340" y="2836258"/>
                  </a:cubicBezTo>
                  <a:cubicBezTo>
                    <a:pt x="2034014" y="2852711"/>
                    <a:pt x="2058249" y="2838212"/>
                    <a:pt x="2057594" y="2819481"/>
                  </a:cubicBezTo>
                  <a:cubicBezTo>
                    <a:pt x="2057064" y="2804247"/>
                    <a:pt x="2045493" y="2795286"/>
                    <a:pt x="2033650" y="2795206"/>
                  </a:cubicBezTo>
                  <a:close/>
                  <a:moveTo>
                    <a:pt x="1796749" y="629823"/>
                  </a:moveTo>
                  <a:cubicBezTo>
                    <a:pt x="1774169" y="629671"/>
                    <a:pt x="1765060" y="657502"/>
                    <a:pt x="1779432" y="670875"/>
                  </a:cubicBezTo>
                  <a:cubicBezTo>
                    <a:pt x="1797113" y="687341"/>
                    <a:pt x="1821328" y="672796"/>
                    <a:pt x="1820686" y="654091"/>
                  </a:cubicBezTo>
                  <a:cubicBezTo>
                    <a:pt x="1820163" y="638831"/>
                    <a:pt x="1808572" y="629902"/>
                    <a:pt x="1796749" y="629823"/>
                  </a:cubicBezTo>
                  <a:close/>
                  <a:moveTo>
                    <a:pt x="1298473" y="8301"/>
                  </a:moveTo>
                  <a:cubicBezTo>
                    <a:pt x="1275820" y="8148"/>
                    <a:pt x="1266843" y="36026"/>
                    <a:pt x="1281162" y="49353"/>
                  </a:cubicBezTo>
                  <a:cubicBezTo>
                    <a:pt x="1298850" y="65812"/>
                    <a:pt x="1323072" y="51260"/>
                    <a:pt x="1322416" y="32569"/>
                  </a:cubicBezTo>
                  <a:cubicBezTo>
                    <a:pt x="1321887" y="17361"/>
                    <a:pt x="1310342" y="8373"/>
                    <a:pt x="1298473" y="8301"/>
                  </a:cubicBezTo>
                  <a:close/>
                  <a:moveTo>
                    <a:pt x="1800827" y="11619"/>
                  </a:moveTo>
                  <a:cubicBezTo>
                    <a:pt x="1778174" y="11467"/>
                    <a:pt x="1769197" y="39345"/>
                    <a:pt x="1783516" y="52671"/>
                  </a:cubicBezTo>
                  <a:cubicBezTo>
                    <a:pt x="1801191" y="69123"/>
                    <a:pt x="1825426" y="54625"/>
                    <a:pt x="1824770" y="35887"/>
                  </a:cubicBezTo>
                  <a:cubicBezTo>
                    <a:pt x="1824247" y="20660"/>
                    <a:pt x="1812676" y="11692"/>
                    <a:pt x="1800827" y="11619"/>
                  </a:cubicBezTo>
                  <a:close/>
                  <a:moveTo>
                    <a:pt x="1798788" y="320721"/>
                  </a:moveTo>
                  <a:cubicBezTo>
                    <a:pt x="1776194" y="320575"/>
                    <a:pt x="1767112" y="348413"/>
                    <a:pt x="1781477" y="361780"/>
                  </a:cubicBezTo>
                  <a:cubicBezTo>
                    <a:pt x="1799145" y="378226"/>
                    <a:pt x="1823374" y="363747"/>
                    <a:pt x="1822731" y="344996"/>
                  </a:cubicBezTo>
                  <a:cubicBezTo>
                    <a:pt x="1822208" y="329762"/>
                    <a:pt x="1810631" y="320800"/>
                    <a:pt x="1798788" y="320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9" name="Google Shape;829;p14"/>
          <p:cNvSpPr txBox="1"/>
          <p:nvPr/>
        </p:nvSpPr>
        <p:spPr>
          <a:xfrm>
            <a:off x="774032" y="222513"/>
            <a:ext cx="74034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RANCANGAN ANTARMUKA</a:t>
            </a:r>
            <a:endParaRPr sz="700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sp>
        <p:nvSpPr>
          <p:cNvPr id="830" name="Google Shape;830;p14"/>
          <p:cNvSpPr txBox="1"/>
          <p:nvPr/>
        </p:nvSpPr>
        <p:spPr>
          <a:xfrm>
            <a:off x="138547" y="4710774"/>
            <a:ext cx="3191427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TAMPILAN  MENU LOGIN</a:t>
            </a:r>
            <a:endParaRPr sz="1200" b="1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FE3AA8-09AC-9067-BB90-B35B506D2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82" y="921524"/>
            <a:ext cx="3114469" cy="3573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7A5095-F511-1845-90F5-27ED3C3AB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633" y="3890501"/>
            <a:ext cx="987638" cy="786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15EEF2-3046-57E3-4537-49A257943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4709" y="432726"/>
            <a:ext cx="1255885" cy="695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AA1579-4AAF-DFD4-AD5A-DB4B1C313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7046" y="921524"/>
            <a:ext cx="3114469" cy="35734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00C47-FB5B-55B5-661E-8B34CD9DAD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74866">
            <a:off x="5125632" y="4301699"/>
            <a:ext cx="1145053" cy="3855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B3B06F-55A8-D7EF-A9EE-9D87DB0BB2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4795">
            <a:off x="8372143" y="787424"/>
            <a:ext cx="832829" cy="268199"/>
          </a:xfrm>
          <a:prstGeom prst="rect">
            <a:avLst/>
          </a:prstGeom>
        </p:spPr>
      </p:pic>
      <p:sp>
        <p:nvSpPr>
          <p:cNvPr id="11" name="Google Shape;830;p14">
            <a:extLst>
              <a:ext uri="{FF2B5EF4-FFF2-40B4-BE49-F238E27FC236}">
                <a16:creationId xmlns:a16="http://schemas.microsoft.com/office/drawing/2014/main" id="{EECD7EFB-5B01-0EB4-0282-BCE110C92896}"/>
              </a:ext>
            </a:extLst>
          </p:cNvPr>
          <p:cNvSpPr txBox="1"/>
          <p:nvPr/>
        </p:nvSpPr>
        <p:spPr>
          <a:xfrm>
            <a:off x="5570088" y="4737373"/>
            <a:ext cx="3191427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TAMPILAN PILIHAN JENIS TRANSMISI</a:t>
            </a:r>
            <a:endParaRPr sz="1200" b="1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" name="Google Shape;826;p14"/>
          <p:cNvGrpSpPr/>
          <p:nvPr/>
        </p:nvGrpSpPr>
        <p:grpSpPr>
          <a:xfrm>
            <a:off x="2532576" y="3043630"/>
            <a:ext cx="1671751" cy="1693743"/>
            <a:chOff x="4704572" y="1963292"/>
            <a:chExt cx="1671751" cy="1693743"/>
          </a:xfrm>
        </p:grpSpPr>
        <p:sp>
          <p:nvSpPr>
            <p:cNvPr id="827" name="Google Shape;827;p14"/>
            <p:cNvSpPr/>
            <p:nvPr/>
          </p:nvSpPr>
          <p:spPr>
            <a:xfrm rot="-80445">
              <a:off x="4723722" y="1982175"/>
              <a:ext cx="1633452" cy="1655976"/>
            </a:xfrm>
            <a:custGeom>
              <a:avLst/>
              <a:gdLst/>
              <a:ahLst/>
              <a:cxnLst/>
              <a:rect l="l" t="t" r="r" b="b"/>
              <a:pathLst>
                <a:path w="3266662" h="3311708" extrusionOk="0">
                  <a:moveTo>
                    <a:pt x="1" y="54024"/>
                  </a:moveTo>
                  <a:cubicBezTo>
                    <a:pt x="-165" y="23841"/>
                    <a:pt x="24540" y="-553"/>
                    <a:pt x="54700" y="10"/>
                  </a:cubicBezTo>
                  <a:cubicBezTo>
                    <a:pt x="3319322" y="61031"/>
                    <a:pt x="3263729" y="3758"/>
                    <a:pt x="3264252" y="97500"/>
                  </a:cubicBezTo>
                  <a:cubicBezTo>
                    <a:pt x="3265007" y="233975"/>
                    <a:pt x="3266662" y="3257271"/>
                    <a:pt x="3266662" y="3256828"/>
                  </a:cubicBezTo>
                  <a:cubicBezTo>
                    <a:pt x="3266827" y="3286732"/>
                    <a:pt x="3242559" y="3311014"/>
                    <a:pt x="3212671" y="3310848"/>
                  </a:cubicBezTo>
                  <a:cubicBezTo>
                    <a:pt x="-50237" y="3292846"/>
                    <a:pt x="2933" y="3349748"/>
                    <a:pt x="2410" y="3255026"/>
                  </a:cubicBezTo>
                  <a:cubicBezTo>
                    <a:pt x="1649" y="3116643"/>
                    <a:pt x="1" y="53586"/>
                    <a:pt x="1" y="540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14"/>
            <p:cNvSpPr/>
            <p:nvPr/>
          </p:nvSpPr>
          <p:spPr>
            <a:xfrm rot="-80445">
              <a:off x="4837043" y="2115274"/>
              <a:ext cx="1414825" cy="1424308"/>
            </a:xfrm>
            <a:custGeom>
              <a:avLst/>
              <a:gdLst/>
              <a:ahLst/>
              <a:cxnLst/>
              <a:rect l="l" t="t" r="r" b="b"/>
              <a:pathLst>
                <a:path w="2829441" h="2848406" extrusionOk="0">
                  <a:moveTo>
                    <a:pt x="818017" y="338359"/>
                  </a:moveTo>
                  <a:cubicBezTo>
                    <a:pt x="818672" y="357103"/>
                    <a:pt x="794431" y="371582"/>
                    <a:pt x="776762" y="355136"/>
                  </a:cubicBezTo>
                  <a:cubicBezTo>
                    <a:pt x="762457" y="341817"/>
                    <a:pt x="771407" y="313932"/>
                    <a:pt x="794080" y="314084"/>
                  </a:cubicBezTo>
                  <a:cubicBezTo>
                    <a:pt x="805923" y="314164"/>
                    <a:pt x="817494" y="323125"/>
                    <a:pt x="818017" y="338359"/>
                  </a:cubicBezTo>
                  <a:close/>
                  <a:moveTo>
                    <a:pt x="796112" y="4982"/>
                  </a:moveTo>
                  <a:cubicBezTo>
                    <a:pt x="773486" y="4830"/>
                    <a:pt x="764463" y="32695"/>
                    <a:pt x="778795" y="46034"/>
                  </a:cubicBezTo>
                  <a:cubicBezTo>
                    <a:pt x="796476" y="62487"/>
                    <a:pt x="820691" y="47981"/>
                    <a:pt x="820056" y="29250"/>
                  </a:cubicBezTo>
                  <a:cubicBezTo>
                    <a:pt x="819526" y="14023"/>
                    <a:pt x="807961" y="5055"/>
                    <a:pt x="796112" y="4982"/>
                  </a:cubicBezTo>
                  <a:close/>
                  <a:moveTo>
                    <a:pt x="792034" y="623186"/>
                  </a:moveTo>
                  <a:cubicBezTo>
                    <a:pt x="769428" y="623041"/>
                    <a:pt x="760372" y="650885"/>
                    <a:pt x="774724" y="664245"/>
                  </a:cubicBezTo>
                  <a:cubicBezTo>
                    <a:pt x="792398" y="680698"/>
                    <a:pt x="816633" y="666179"/>
                    <a:pt x="815978" y="647468"/>
                  </a:cubicBezTo>
                  <a:cubicBezTo>
                    <a:pt x="815455" y="632254"/>
                    <a:pt x="803910" y="623266"/>
                    <a:pt x="792034" y="623186"/>
                  </a:cubicBezTo>
                  <a:close/>
                  <a:moveTo>
                    <a:pt x="789995" y="932288"/>
                  </a:moveTo>
                  <a:cubicBezTo>
                    <a:pt x="767376" y="932136"/>
                    <a:pt x="758340" y="959994"/>
                    <a:pt x="772678" y="973340"/>
                  </a:cubicBezTo>
                  <a:cubicBezTo>
                    <a:pt x="790353" y="989793"/>
                    <a:pt x="814588" y="975294"/>
                    <a:pt x="813932" y="956563"/>
                  </a:cubicBezTo>
                  <a:cubicBezTo>
                    <a:pt x="813416" y="941329"/>
                    <a:pt x="801845" y="932368"/>
                    <a:pt x="789995" y="932288"/>
                  </a:cubicBezTo>
                  <a:close/>
                  <a:moveTo>
                    <a:pt x="1028936" y="2788570"/>
                  </a:moveTo>
                  <a:cubicBezTo>
                    <a:pt x="1006356" y="2788417"/>
                    <a:pt x="997254" y="2816256"/>
                    <a:pt x="1011618" y="2829622"/>
                  </a:cubicBezTo>
                  <a:cubicBezTo>
                    <a:pt x="1029300" y="2846074"/>
                    <a:pt x="1053515" y="2831569"/>
                    <a:pt x="1052879" y="2812838"/>
                  </a:cubicBezTo>
                  <a:cubicBezTo>
                    <a:pt x="1052350" y="2797611"/>
                    <a:pt x="1040785" y="2788649"/>
                    <a:pt x="1028936" y="2788570"/>
                  </a:cubicBezTo>
                  <a:close/>
                  <a:moveTo>
                    <a:pt x="1033014" y="2170366"/>
                  </a:moveTo>
                  <a:cubicBezTo>
                    <a:pt x="1010400" y="2170213"/>
                    <a:pt x="1001351" y="2198065"/>
                    <a:pt x="1015703" y="2211418"/>
                  </a:cubicBezTo>
                  <a:cubicBezTo>
                    <a:pt x="1033371" y="2227864"/>
                    <a:pt x="1057599" y="2213385"/>
                    <a:pt x="1056957" y="2194641"/>
                  </a:cubicBezTo>
                  <a:cubicBezTo>
                    <a:pt x="1056434" y="2179407"/>
                    <a:pt x="1044863" y="2170445"/>
                    <a:pt x="1033014" y="2170366"/>
                  </a:cubicBezTo>
                  <a:close/>
                  <a:moveTo>
                    <a:pt x="1030975" y="2479468"/>
                  </a:moveTo>
                  <a:cubicBezTo>
                    <a:pt x="1008368" y="2479315"/>
                    <a:pt x="999312" y="2507167"/>
                    <a:pt x="1013664" y="2520520"/>
                  </a:cubicBezTo>
                  <a:cubicBezTo>
                    <a:pt x="1031332" y="2536966"/>
                    <a:pt x="1055560" y="2522487"/>
                    <a:pt x="1054918" y="2503736"/>
                  </a:cubicBezTo>
                  <a:cubicBezTo>
                    <a:pt x="1054395" y="2488509"/>
                    <a:pt x="1042824" y="2479547"/>
                    <a:pt x="1030975" y="2479468"/>
                  </a:cubicBezTo>
                  <a:close/>
                  <a:moveTo>
                    <a:pt x="783879" y="1859601"/>
                  </a:moveTo>
                  <a:cubicBezTo>
                    <a:pt x="761266" y="1859449"/>
                    <a:pt x="752216" y="1887300"/>
                    <a:pt x="766568" y="1900653"/>
                  </a:cubicBezTo>
                  <a:cubicBezTo>
                    <a:pt x="784144" y="1917013"/>
                    <a:pt x="808471" y="1902720"/>
                    <a:pt x="807829" y="1883876"/>
                  </a:cubicBezTo>
                  <a:cubicBezTo>
                    <a:pt x="807293" y="1868635"/>
                    <a:pt x="795728" y="1859681"/>
                    <a:pt x="783879" y="1859601"/>
                  </a:cubicBezTo>
                  <a:close/>
                  <a:moveTo>
                    <a:pt x="777756" y="2786914"/>
                  </a:moveTo>
                  <a:cubicBezTo>
                    <a:pt x="755149" y="2786762"/>
                    <a:pt x="746093" y="2814620"/>
                    <a:pt x="760445" y="2827966"/>
                  </a:cubicBezTo>
                  <a:cubicBezTo>
                    <a:pt x="778113" y="2844412"/>
                    <a:pt x="802341" y="2829933"/>
                    <a:pt x="801699" y="2811182"/>
                  </a:cubicBezTo>
                  <a:cubicBezTo>
                    <a:pt x="801176" y="2795955"/>
                    <a:pt x="789605" y="2786993"/>
                    <a:pt x="777756" y="2786914"/>
                  </a:cubicBezTo>
                  <a:close/>
                  <a:moveTo>
                    <a:pt x="779794" y="2477805"/>
                  </a:moveTo>
                  <a:cubicBezTo>
                    <a:pt x="757181" y="2477653"/>
                    <a:pt x="748132" y="2505505"/>
                    <a:pt x="762484" y="2518857"/>
                  </a:cubicBezTo>
                  <a:cubicBezTo>
                    <a:pt x="780152" y="2535303"/>
                    <a:pt x="804380" y="2520824"/>
                    <a:pt x="803738" y="2502080"/>
                  </a:cubicBezTo>
                  <a:cubicBezTo>
                    <a:pt x="803215" y="2486853"/>
                    <a:pt x="791644" y="2477885"/>
                    <a:pt x="779794" y="2477805"/>
                  </a:cubicBezTo>
                  <a:close/>
                  <a:moveTo>
                    <a:pt x="542900" y="312422"/>
                  </a:moveTo>
                  <a:cubicBezTo>
                    <a:pt x="520313" y="312269"/>
                    <a:pt x="511224" y="340108"/>
                    <a:pt x="525582" y="353474"/>
                  </a:cubicBezTo>
                  <a:cubicBezTo>
                    <a:pt x="543264" y="369926"/>
                    <a:pt x="567479" y="355421"/>
                    <a:pt x="566843" y="336690"/>
                  </a:cubicBezTo>
                  <a:cubicBezTo>
                    <a:pt x="566314" y="321463"/>
                    <a:pt x="554742" y="312501"/>
                    <a:pt x="542900" y="312422"/>
                  </a:cubicBezTo>
                  <a:close/>
                  <a:moveTo>
                    <a:pt x="1035052" y="1861264"/>
                  </a:moveTo>
                  <a:cubicBezTo>
                    <a:pt x="1012439" y="1861111"/>
                    <a:pt x="1003397" y="1888969"/>
                    <a:pt x="1017742" y="1902316"/>
                  </a:cubicBezTo>
                  <a:cubicBezTo>
                    <a:pt x="1035430" y="1918775"/>
                    <a:pt x="1059652" y="1904223"/>
                    <a:pt x="1058996" y="1885532"/>
                  </a:cubicBezTo>
                  <a:cubicBezTo>
                    <a:pt x="1058473" y="1870305"/>
                    <a:pt x="1046902" y="1861336"/>
                    <a:pt x="1035052" y="1861264"/>
                  </a:cubicBezTo>
                  <a:close/>
                  <a:moveTo>
                    <a:pt x="785918" y="1550499"/>
                  </a:moveTo>
                  <a:cubicBezTo>
                    <a:pt x="763318" y="1550347"/>
                    <a:pt x="754249" y="1578198"/>
                    <a:pt x="768607" y="1591551"/>
                  </a:cubicBezTo>
                  <a:cubicBezTo>
                    <a:pt x="786288" y="1608017"/>
                    <a:pt x="810503" y="1593472"/>
                    <a:pt x="809861" y="1574767"/>
                  </a:cubicBezTo>
                  <a:cubicBezTo>
                    <a:pt x="809338" y="1559540"/>
                    <a:pt x="797767" y="1550579"/>
                    <a:pt x="785918" y="1550499"/>
                  </a:cubicBezTo>
                  <a:close/>
                  <a:moveTo>
                    <a:pt x="781840" y="2168703"/>
                  </a:moveTo>
                  <a:cubicBezTo>
                    <a:pt x="759227" y="2168551"/>
                    <a:pt x="750178" y="2196402"/>
                    <a:pt x="764529" y="2209755"/>
                  </a:cubicBezTo>
                  <a:cubicBezTo>
                    <a:pt x="782217" y="2226214"/>
                    <a:pt x="806439" y="2211663"/>
                    <a:pt x="805784" y="2192972"/>
                  </a:cubicBezTo>
                  <a:cubicBezTo>
                    <a:pt x="805254" y="2177744"/>
                    <a:pt x="793683" y="2168783"/>
                    <a:pt x="781840" y="2168703"/>
                  </a:cubicBezTo>
                  <a:close/>
                  <a:moveTo>
                    <a:pt x="787957" y="1241397"/>
                  </a:moveTo>
                  <a:cubicBezTo>
                    <a:pt x="765350" y="1241245"/>
                    <a:pt x="756294" y="1269103"/>
                    <a:pt x="770646" y="1282449"/>
                  </a:cubicBezTo>
                  <a:cubicBezTo>
                    <a:pt x="788314" y="1298895"/>
                    <a:pt x="812542" y="1284416"/>
                    <a:pt x="811900" y="1265665"/>
                  </a:cubicBezTo>
                  <a:cubicBezTo>
                    <a:pt x="811377" y="1250431"/>
                    <a:pt x="799806" y="1241470"/>
                    <a:pt x="787957" y="1241397"/>
                  </a:cubicBezTo>
                  <a:close/>
                  <a:moveTo>
                    <a:pt x="544938" y="3320"/>
                  </a:moveTo>
                  <a:cubicBezTo>
                    <a:pt x="522332" y="3167"/>
                    <a:pt x="513269" y="31019"/>
                    <a:pt x="527628" y="44372"/>
                  </a:cubicBezTo>
                  <a:cubicBezTo>
                    <a:pt x="545183" y="60712"/>
                    <a:pt x="569531" y="46458"/>
                    <a:pt x="568882" y="27595"/>
                  </a:cubicBezTo>
                  <a:cubicBezTo>
                    <a:pt x="568353" y="12361"/>
                    <a:pt x="556781" y="3399"/>
                    <a:pt x="544938" y="3320"/>
                  </a:cubicBezTo>
                  <a:close/>
                  <a:moveTo>
                    <a:pt x="1286233" y="1862920"/>
                  </a:moveTo>
                  <a:cubicBezTo>
                    <a:pt x="1263620" y="1862767"/>
                    <a:pt x="1254570" y="1890619"/>
                    <a:pt x="1268915" y="1903972"/>
                  </a:cubicBezTo>
                  <a:cubicBezTo>
                    <a:pt x="1286584" y="1920418"/>
                    <a:pt x="1310825" y="1905932"/>
                    <a:pt x="1310170" y="1887194"/>
                  </a:cubicBezTo>
                  <a:cubicBezTo>
                    <a:pt x="1309653" y="1871960"/>
                    <a:pt x="1298082" y="1862999"/>
                    <a:pt x="1286233" y="1862920"/>
                  </a:cubicBezTo>
                  <a:close/>
                  <a:moveTo>
                    <a:pt x="1282155" y="2481124"/>
                  </a:moveTo>
                  <a:cubicBezTo>
                    <a:pt x="1259575" y="2480971"/>
                    <a:pt x="1250473" y="2508810"/>
                    <a:pt x="1264838" y="2522176"/>
                  </a:cubicBezTo>
                  <a:cubicBezTo>
                    <a:pt x="1282519" y="2538628"/>
                    <a:pt x="1306734" y="2524123"/>
                    <a:pt x="1306099" y="2505398"/>
                  </a:cubicBezTo>
                  <a:cubicBezTo>
                    <a:pt x="1305569" y="2490165"/>
                    <a:pt x="1294004" y="2481203"/>
                    <a:pt x="1282155" y="2481124"/>
                  </a:cubicBezTo>
                  <a:close/>
                  <a:moveTo>
                    <a:pt x="1288272" y="1553818"/>
                  </a:moveTo>
                  <a:cubicBezTo>
                    <a:pt x="1265659" y="1553665"/>
                    <a:pt x="1256616" y="1581523"/>
                    <a:pt x="1270961" y="1594870"/>
                  </a:cubicBezTo>
                  <a:cubicBezTo>
                    <a:pt x="1288649" y="1611329"/>
                    <a:pt x="1312871" y="1596777"/>
                    <a:pt x="1312215" y="1578092"/>
                  </a:cubicBezTo>
                  <a:cubicBezTo>
                    <a:pt x="1311692" y="1562858"/>
                    <a:pt x="1300121" y="1553897"/>
                    <a:pt x="1288272" y="1553818"/>
                  </a:cubicBezTo>
                  <a:close/>
                  <a:moveTo>
                    <a:pt x="1284194" y="2172022"/>
                  </a:moveTo>
                  <a:cubicBezTo>
                    <a:pt x="1261587" y="2171869"/>
                    <a:pt x="1252532" y="2199721"/>
                    <a:pt x="1266883" y="2213074"/>
                  </a:cubicBezTo>
                  <a:cubicBezTo>
                    <a:pt x="1284551" y="2229520"/>
                    <a:pt x="1308780" y="2215041"/>
                    <a:pt x="1308138" y="2196290"/>
                  </a:cubicBezTo>
                  <a:cubicBezTo>
                    <a:pt x="1307615" y="2181063"/>
                    <a:pt x="1296043" y="2172101"/>
                    <a:pt x="1284194" y="2172022"/>
                  </a:cubicBezTo>
                  <a:close/>
                  <a:moveTo>
                    <a:pt x="1296427" y="317403"/>
                  </a:moveTo>
                  <a:cubicBezTo>
                    <a:pt x="1273774" y="317250"/>
                    <a:pt x="1264798" y="345128"/>
                    <a:pt x="1279117" y="358455"/>
                  </a:cubicBezTo>
                  <a:cubicBezTo>
                    <a:pt x="1296791" y="374907"/>
                    <a:pt x="1321026" y="360389"/>
                    <a:pt x="1320371" y="341671"/>
                  </a:cubicBezTo>
                  <a:cubicBezTo>
                    <a:pt x="1319848" y="326444"/>
                    <a:pt x="1308277" y="317482"/>
                    <a:pt x="1296427" y="317403"/>
                  </a:cubicBezTo>
                  <a:close/>
                  <a:moveTo>
                    <a:pt x="1292349" y="935607"/>
                  </a:moveTo>
                  <a:cubicBezTo>
                    <a:pt x="1269723" y="935454"/>
                    <a:pt x="1260694" y="963319"/>
                    <a:pt x="1275039" y="976659"/>
                  </a:cubicBezTo>
                  <a:cubicBezTo>
                    <a:pt x="1292707" y="993105"/>
                    <a:pt x="1316935" y="978626"/>
                    <a:pt x="1316293" y="959882"/>
                  </a:cubicBezTo>
                  <a:cubicBezTo>
                    <a:pt x="1315770" y="944648"/>
                    <a:pt x="1304199" y="935686"/>
                    <a:pt x="1292349" y="935607"/>
                  </a:cubicBezTo>
                  <a:close/>
                  <a:moveTo>
                    <a:pt x="1290310" y="1244715"/>
                  </a:moveTo>
                  <a:cubicBezTo>
                    <a:pt x="1267737" y="1244563"/>
                    <a:pt x="1258622" y="1272388"/>
                    <a:pt x="1272993" y="1285767"/>
                  </a:cubicBezTo>
                  <a:cubicBezTo>
                    <a:pt x="1290569" y="1302127"/>
                    <a:pt x="1314896" y="1287834"/>
                    <a:pt x="1314254" y="1268984"/>
                  </a:cubicBezTo>
                  <a:cubicBezTo>
                    <a:pt x="1313725" y="1253723"/>
                    <a:pt x="1302061" y="1244788"/>
                    <a:pt x="1290310" y="1244715"/>
                  </a:cubicBezTo>
                  <a:close/>
                  <a:moveTo>
                    <a:pt x="1047292" y="6638"/>
                  </a:moveTo>
                  <a:cubicBezTo>
                    <a:pt x="1024686" y="6486"/>
                    <a:pt x="1015630" y="34337"/>
                    <a:pt x="1029975" y="47690"/>
                  </a:cubicBezTo>
                  <a:cubicBezTo>
                    <a:pt x="1047637" y="64129"/>
                    <a:pt x="1071885" y="49664"/>
                    <a:pt x="1071229" y="30913"/>
                  </a:cubicBezTo>
                  <a:cubicBezTo>
                    <a:pt x="1070713" y="15679"/>
                    <a:pt x="1059142" y="6718"/>
                    <a:pt x="1047292" y="6638"/>
                  </a:cubicBezTo>
                  <a:close/>
                  <a:moveTo>
                    <a:pt x="1041176" y="933951"/>
                  </a:moveTo>
                  <a:cubicBezTo>
                    <a:pt x="1018569" y="933798"/>
                    <a:pt x="1009513" y="961657"/>
                    <a:pt x="1023865" y="975003"/>
                  </a:cubicBezTo>
                  <a:cubicBezTo>
                    <a:pt x="1041533" y="991449"/>
                    <a:pt x="1065761" y="976970"/>
                    <a:pt x="1065119" y="958219"/>
                  </a:cubicBezTo>
                  <a:cubicBezTo>
                    <a:pt x="1064590" y="942992"/>
                    <a:pt x="1053019" y="934030"/>
                    <a:pt x="1041176" y="933951"/>
                  </a:cubicBezTo>
                  <a:close/>
                  <a:moveTo>
                    <a:pt x="1280116" y="2790232"/>
                  </a:moveTo>
                  <a:cubicBezTo>
                    <a:pt x="1257503" y="2790080"/>
                    <a:pt x="1248454" y="2817931"/>
                    <a:pt x="1262799" y="2831284"/>
                  </a:cubicBezTo>
                  <a:cubicBezTo>
                    <a:pt x="1280467" y="2847730"/>
                    <a:pt x="1304708" y="2833252"/>
                    <a:pt x="1304053" y="2814500"/>
                  </a:cubicBezTo>
                  <a:cubicBezTo>
                    <a:pt x="1303530" y="2799273"/>
                    <a:pt x="1291959" y="2790312"/>
                    <a:pt x="1280116" y="2790232"/>
                  </a:cubicBezTo>
                  <a:close/>
                  <a:moveTo>
                    <a:pt x="1043215" y="624842"/>
                  </a:moveTo>
                  <a:cubicBezTo>
                    <a:pt x="1020608" y="624696"/>
                    <a:pt x="1011552" y="652541"/>
                    <a:pt x="1025904" y="665901"/>
                  </a:cubicBezTo>
                  <a:cubicBezTo>
                    <a:pt x="1043579" y="682353"/>
                    <a:pt x="1067814" y="667835"/>
                    <a:pt x="1067158" y="649124"/>
                  </a:cubicBezTo>
                  <a:cubicBezTo>
                    <a:pt x="1066629" y="633890"/>
                    <a:pt x="1055057" y="624922"/>
                    <a:pt x="1043215" y="624842"/>
                  </a:cubicBezTo>
                  <a:close/>
                  <a:moveTo>
                    <a:pt x="1039137" y="1243053"/>
                  </a:moveTo>
                  <a:cubicBezTo>
                    <a:pt x="1016537" y="1242901"/>
                    <a:pt x="1007468" y="1270752"/>
                    <a:pt x="1021819" y="1284105"/>
                  </a:cubicBezTo>
                  <a:cubicBezTo>
                    <a:pt x="1039488" y="1300551"/>
                    <a:pt x="1063716" y="1286072"/>
                    <a:pt x="1063074" y="1267321"/>
                  </a:cubicBezTo>
                  <a:cubicBezTo>
                    <a:pt x="1062551" y="1252094"/>
                    <a:pt x="1050980" y="1243132"/>
                    <a:pt x="1039137" y="1243053"/>
                  </a:cubicBezTo>
                  <a:close/>
                  <a:moveTo>
                    <a:pt x="1037091" y="1552155"/>
                  </a:moveTo>
                  <a:cubicBezTo>
                    <a:pt x="1014511" y="1552003"/>
                    <a:pt x="1005409" y="1579834"/>
                    <a:pt x="1019774" y="1593207"/>
                  </a:cubicBezTo>
                  <a:cubicBezTo>
                    <a:pt x="1037349" y="1609567"/>
                    <a:pt x="1061677" y="1595273"/>
                    <a:pt x="1061035" y="1576423"/>
                  </a:cubicBezTo>
                  <a:cubicBezTo>
                    <a:pt x="1060512" y="1561196"/>
                    <a:pt x="1048941" y="1552234"/>
                    <a:pt x="1037091" y="1552155"/>
                  </a:cubicBezTo>
                  <a:close/>
                  <a:moveTo>
                    <a:pt x="1045253" y="315740"/>
                  </a:moveTo>
                  <a:cubicBezTo>
                    <a:pt x="1022587" y="315588"/>
                    <a:pt x="1013631" y="343479"/>
                    <a:pt x="1027943" y="356792"/>
                  </a:cubicBezTo>
                  <a:cubicBezTo>
                    <a:pt x="1045618" y="373245"/>
                    <a:pt x="1069853" y="358726"/>
                    <a:pt x="1069197" y="340008"/>
                  </a:cubicBezTo>
                  <a:cubicBezTo>
                    <a:pt x="1068674" y="324808"/>
                    <a:pt x="1057129" y="315820"/>
                    <a:pt x="1045253" y="315740"/>
                  </a:cubicBezTo>
                  <a:close/>
                  <a:moveTo>
                    <a:pt x="1294388" y="626505"/>
                  </a:moveTo>
                  <a:cubicBezTo>
                    <a:pt x="1271795" y="626359"/>
                    <a:pt x="1262713" y="654197"/>
                    <a:pt x="1277078" y="667557"/>
                  </a:cubicBezTo>
                  <a:cubicBezTo>
                    <a:pt x="1294752" y="684009"/>
                    <a:pt x="1318987" y="669497"/>
                    <a:pt x="1318332" y="650773"/>
                  </a:cubicBezTo>
                  <a:cubicBezTo>
                    <a:pt x="1317809" y="635546"/>
                    <a:pt x="1306238" y="626584"/>
                    <a:pt x="1294388" y="626505"/>
                  </a:cubicBezTo>
                  <a:close/>
                  <a:moveTo>
                    <a:pt x="38500" y="618212"/>
                  </a:moveTo>
                  <a:cubicBezTo>
                    <a:pt x="15887" y="618060"/>
                    <a:pt x="6838" y="645918"/>
                    <a:pt x="21189" y="659264"/>
                  </a:cubicBezTo>
                  <a:cubicBezTo>
                    <a:pt x="38858" y="675710"/>
                    <a:pt x="63086" y="661231"/>
                    <a:pt x="62444" y="642487"/>
                  </a:cubicBezTo>
                  <a:cubicBezTo>
                    <a:pt x="61914" y="627253"/>
                    <a:pt x="50349" y="618285"/>
                    <a:pt x="38500" y="618212"/>
                  </a:cubicBezTo>
                  <a:close/>
                  <a:moveTo>
                    <a:pt x="279479" y="2165385"/>
                  </a:moveTo>
                  <a:cubicBezTo>
                    <a:pt x="256906" y="2165232"/>
                    <a:pt x="247790" y="2193058"/>
                    <a:pt x="262162" y="2206437"/>
                  </a:cubicBezTo>
                  <a:cubicBezTo>
                    <a:pt x="279738" y="2222797"/>
                    <a:pt x="304065" y="2208503"/>
                    <a:pt x="303423" y="2189653"/>
                  </a:cubicBezTo>
                  <a:cubicBezTo>
                    <a:pt x="302893" y="2174426"/>
                    <a:pt x="291329" y="2165464"/>
                    <a:pt x="279479" y="2165385"/>
                  </a:cubicBezTo>
                  <a:close/>
                  <a:moveTo>
                    <a:pt x="40539" y="309103"/>
                  </a:moveTo>
                  <a:cubicBezTo>
                    <a:pt x="17886" y="308951"/>
                    <a:pt x="8910" y="336829"/>
                    <a:pt x="23228" y="350155"/>
                  </a:cubicBezTo>
                  <a:cubicBezTo>
                    <a:pt x="40896" y="366601"/>
                    <a:pt x="65125" y="352123"/>
                    <a:pt x="64483" y="333372"/>
                  </a:cubicBezTo>
                  <a:cubicBezTo>
                    <a:pt x="63960" y="318144"/>
                    <a:pt x="52388" y="309183"/>
                    <a:pt x="40539" y="309103"/>
                  </a:cubicBezTo>
                  <a:close/>
                  <a:moveTo>
                    <a:pt x="36461" y="927314"/>
                  </a:moveTo>
                  <a:cubicBezTo>
                    <a:pt x="13947" y="927168"/>
                    <a:pt x="4733" y="954954"/>
                    <a:pt x="19144" y="968366"/>
                  </a:cubicBezTo>
                  <a:cubicBezTo>
                    <a:pt x="36812" y="984812"/>
                    <a:pt x="61047" y="970333"/>
                    <a:pt x="60405" y="951589"/>
                  </a:cubicBezTo>
                  <a:cubicBezTo>
                    <a:pt x="59875" y="936322"/>
                    <a:pt x="48211" y="927394"/>
                    <a:pt x="36461" y="927314"/>
                  </a:cubicBezTo>
                  <a:close/>
                  <a:moveTo>
                    <a:pt x="277440" y="2474487"/>
                  </a:moveTo>
                  <a:cubicBezTo>
                    <a:pt x="254788" y="2474335"/>
                    <a:pt x="245811" y="2502213"/>
                    <a:pt x="260130" y="2515539"/>
                  </a:cubicBezTo>
                  <a:cubicBezTo>
                    <a:pt x="277818" y="2531998"/>
                    <a:pt x="302039" y="2517446"/>
                    <a:pt x="301384" y="2498755"/>
                  </a:cubicBezTo>
                  <a:cubicBezTo>
                    <a:pt x="300861" y="2483528"/>
                    <a:pt x="289290" y="2474566"/>
                    <a:pt x="277440" y="2474487"/>
                  </a:cubicBezTo>
                  <a:close/>
                  <a:moveTo>
                    <a:pt x="275402" y="2783596"/>
                  </a:moveTo>
                  <a:cubicBezTo>
                    <a:pt x="252735" y="2783443"/>
                    <a:pt x="243779" y="2811334"/>
                    <a:pt x="258091" y="2824648"/>
                  </a:cubicBezTo>
                  <a:cubicBezTo>
                    <a:pt x="275766" y="2841100"/>
                    <a:pt x="300001" y="2826601"/>
                    <a:pt x="299345" y="2807864"/>
                  </a:cubicBezTo>
                  <a:cubicBezTo>
                    <a:pt x="298822" y="2792637"/>
                    <a:pt x="287251" y="2783675"/>
                    <a:pt x="275402" y="2783596"/>
                  </a:cubicBezTo>
                  <a:close/>
                  <a:moveTo>
                    <a:pt x="25492" y="6949"/>
                  </a:moveTo>
                  <a:cubicBezTo>
                    <a:pt x="10889" y="20342"/>
                    <a:pt x="19779" y="48081"/>
                    <a:pt x="42260" y="48227"/>
                  </a:cubicBezTo>
                  <a:cubicBezTo>
                    <a:pt x="64920" y="48379"/>
                    <a:pt x="73883" y="20494"/>
                    <a:pt x="59571" y="7175"/>
                  </a:cubicBezTo>
                  <a:cubicBezTo>
                    <a:pt x="48655" y="-2986"/>
                    <a:pt x="34263" y="-1707"/>
                    <a:pt x="25492" y="6949"/>
                  </a:cubicBezTo>
                  <a:close/>
                  <a:moveTo>
                    <a:pt x="34422" y="1236416"/>
                  </a:moveTo>
                  <a:cubicBezTo>
                    <a:pt x="11809" y="1236264"/>
                    <a:pt x="2760" y="1264115"/>
                    <a:pt x="17112" y="1277468"/>
                  </a:cubicBezTo>
                  <a:cubicBezTo>
                    <a:pt x="34786" y="1293921"/>
                    <a:pt x="59021" y="1279402"/>
                    <a:pt x="58366" y="1260684"/>
                  </a:cubicBezTo>
                  <a:cubicBezTo>
                    <a:pt x="57843" y="1245484"/>
                    <a:pt x="46298" y="1236496"/>
                    <a:pt x="34422" y="1236416"/>
                  </a:cubicBezTo>
                  <a:close/>
                  <a:moveTo>
                    <a:pt x="26260" y="2472831"/>
                  </a:moveTo>
                  <a:cubicBezTo>
                    <a:pt x="3680" y="2472679"/>
                    <a:pt x="-5422" y="2500510"/>
                    <a:pt x="8949" y="2513883"/>
                  </a:cubicBezTo>
                  <a:cubicBezTo>
                    <a:pt x="26525" y="2530243"/>
                    <a:pt x="50853" y="2515950"/>
                    <a:pt x="50210" y="2497106"/>
                  </a:cubicBezTo>
                  <a:cubicBezTo>
                    <a:pt x="49681" y="2481866"/>
                    <a:pt x="38116" y="2472911"/>
                    <a:pt x="26260" y="2472831"/>
                  </a:cubicBezTo>
                  <a:close/>
                  <a:moveTo>
                    <a:pt x="32383" y="1545518"/>
                  </a:moveTo>
                  <a:cubicBezTo>
                    <a:pt x="9764" y="1545366"/>
                    <a:pt x="728" y="1573224"/>
                    <a:pt x="15066" y="1586570"/>
                  </a:cubicBezTo>
                  <a:cubicBezTo>
                    <a:pt x="32754" y="1603030"/>
                    <a:pt x="56976" y="1588478"/>
                    <a:pt x="56320" y="1569793"/>
                  </a:cubicBezTo>
                  <a:cubicBezTo>
                    <a:pt x="55804" y="1554559"/>
                    <a:pt x="44226" y="1545598"/>
                    <a:pt x="32383" y="1545518"/>
                  </a:cubicBezTo>
                  <a:close/>
                  <a:moveTo>
                    <a:pt x="2805217" y="66487"/>
                  </a:moveTo>
                  <a:cubicBezTo>
                    <a:pt x="2827850" y="66633"/>
                    <a:pt x="2836859" y="38768"/>
                    <a:pt x="2822534" y="25435"/>
                  </a:cubicBezTo>
                  <a:cubicBezTo>
                    <a:pt x="2804945" y="9069"/>
                    <a:pt x="2780690" y="23322"/>
                    <a:pt x="2781273" y="42219"/>
                  </a:cubicBezTo>
                  <a:cubicBezTo>
                    <a:pt x="2781856" y="57506"/>
                    <a:pt x="2793447" y="66408"/>
                    <a:pt x="2805217" y="66487"/>
                  </a:cubicBezTo>
                  <a:close/>
                  <a:moveTo>
                    <a:pt x="24221" y="2781933"/>
                  </a:moveTo>
                  <a:cubicBezTo>
                    <a:pt x="1568" y="2781781"/>
                    <a:pt x="-7408" y="2809659"/>
                    <a:pt x="6911" y="2822985"/>
                  </a:cubicBezTo>
                  <a:cubicBezTo>
                    <a:pt x="24486" y="2839345"/>
                    <a:pt x="48754" y="2825098"/>
                    <a:pt x="48165" y="2806201"/>
                  </a:cubicBezTo>
                  <a:cubicBezTo>
                    <a:pt x="47582" y="2790915"/>
                    <a:pt x="35991" y="2782013"/>
                    <a:pt x="24221" y="2781933"/>
                  </a:cubicBezTo>
                  <a:close/>
                  <a:moveTo>
                    <a:pt x="540861" y="621530"/>
                  </a:moveTo>
                  <a:cubicBezTo>
                    <a:pt x="518248" y="621378"/>
                    <a:pt x="509198" y="649230"/>
                    <a:pt x="523543" y="662582"/>
                  </a:cubicBezTo>
                  <a:cubicBezTo>
                    <a:pt x="541212" y="679028"/>
                    <a:pt x="565453" y="664550"/>
                    <a:pt x="564798" y="645799"/>
                  </a:cubicBezTo>
                  <a:cubicBezTo>
                    <a:pt x="564275" y="630571"/>
                    <a:pt x="552703" y="621603"/>
                    <a:pt x="540861" y="621530"/>
                  </a:cubicBezTo>
                  <a:close/>
                  <a:moveTo>
                    <a:pt x="30345" y="1854627"/>
                  </a:moveTo>
                  <a:cubicBezTo>
                    <a:pt x="7738" y="1854475"/>
                    <a:pt x="-1324" y="1882326"/>
                    <a:pt x="13034" y="1895679"/>
                  </a:cubicBezTo>
                  <a:cubicBezTo>
                    <a:pt x="30702" y="1912125"/>
                    <a:pt x="54930" y="1897646"/>
                    <a:pt x="54288" y="1878895"/>
                  </a:cubicBezTo>
                  <a:cubicBezTo>
                    <a:pt x="53759" y="1863668"/>
                    <a:pt x="42187" y="1854700"/>
                    <a:pt x="30345" y="1854627"/>
                  </a:cubicBezTo>
                  <a:close/>
                  <a:moveTo>
                    <a:pt x="28306" y="2163729"/>
                  </a:moveTo>
                  <a:cubicBezTo>
                    <a:pt x="5679" y="2163577"/>
                    <a:pt x="-3350" y="2191441"/>
                    <a:pt x="10995" y="2204781"/>
                  </a:cubicBezTo>
                  <a:cubicBezTo>
                    <a:pt x="28663" y="2221227"/>
                    <a:pt x="52891" y="2206748"/>
                    <a:pt x="52249" y="2188004"/>
                  </a:cubicBezTo>
                  <a:cubicBezTo>
                    <a:pt x="51720" y="2172770"/>
                    <a:pt x="40148" y="2163808"/>
                    <a:pt x="28306" y="2163729"/>
                  </a:cubicBezTo>
                  <a:close/>
                  <a:moveTo>
                    <a:pt x="526582" y="2785252"/>
                  </a:moveTo>
                  <a:cubicBezTo>
                    <a:pt x="503969" y="2785099"/>
                    <a:pt x="494926" y="2812957"/>
                    <a:pt x="509271" y="2826303"/>
                  </a:cubicBezTo>
                  <a:cubicBezTo>
                    <a:pt x="526939" y="2842749"/>
                    <a:pt x="551168" y="2828271"/>
                    <a:pt x="550526" y="2809526"/>
                  </a:cubicBezTo>
                  <a:cubicBezTo>
                    <a:pt x="549996" y="2794292"/>
                    <a:pt x="538425" y="2785331"/>
                    <a:pt x="526582" y="2785252"/>
                  </a:cubicBezTo>
                  <a:close/>
                  <a:moveTo>
                    <a:pt x="532698" y="1857939"/>
                  </a:moveTo>
                  <a:cubicBezTo>
                    <a:pt x="510125" y="1857793"/>
                    <a:pt x="501010" y="1885611"/>
                    <a:pt x="515381" y="1898991"/>
                  </a:cubicBezTo>
                  <a:cubicBezTo>
                    <a:pt x="533049" y="1915437"/>
                    <a:pt x="557284" y="1900958"/>
                    <a:pt x="556642" y="1882207"/>
                  </a:cubicBezTo>
                  <a:cubicBezTo>
                    <a:pt x="556113" y="1866986"/>
                    <a:pt x="544548" y="1858018"/>
                    <a:pt x="532698" y="1857939"/>
                  </a:cubicBezTo>
                  <a:close/>
                  <a:moveTo>
                    <a:pt x="528621" y="2476149"/>
                  </a:moveTo>
                  <a:cubicBezTo>
                    <a:pt x="506008" y="2475997"/>
                    <a:pt x="496958" y="2503849"/>
                    <a:pt x="511303" y="2517201"/>
                  </a:cubicBezTo>
                  <a:cubicBezTo>
                    <a:pt x="528978" y="2533654"/>
                    <a:pt x="553213" y="2519155"/>
                    <a:pt x="552558" y="2500418"/>
                  </a:cubicBezTo>
                  <a:cubicBezTo>
                    <a:pt x="552041" y="2485190"/>
                    <a:pt x="540463" y="2476229"/>
                    <a:pt x="528621" y="2476149"/>
                  </a:cubicBezTo>
                  <a:close/>
                  <a:moveTo>
                    <a:pt x="530660" y="2167047"/>
                  </a:moveTo>
                  <a:cubicBezTo>
                    <a:pt x="507994" y="2166895"/>
                    <a:pt x="499037" y="2194786"/>
                    <a:pt x="513349" y="2208099"/>
                  </a:cubicBezTo>
                  <a:cubicBezTo>
                    <a:pt x="531037" y="2224559"/>
                    <a:pt x="555259" y="2210007"/>
                    <a:pt x="554603" y="2191322"/>
                  </a:cubicBezTo>
                  <a:cubicBezTo>
                    <a:pt x="554080" y="2176115"/>
                    <a:pt x="542535" y="2167127"/>
                    <a:pt x="530660" y="2167047"/>
                  </a:cubicBezTo>
                  <a:close/>
                  <a:moveTo>
                    <a:pt x="538815" y="930633"/>
                  </a:moveTo>
                  <a:cubicBezTo>
                    <a:pt x="516202" y="930480"/>
                    <a:pt x="507153" y="958332"/>
                    <a:pt x="521504" y="971684"/>
                  </a:cubicBezTo>
                  <a:cubicBezTo>
                    <a:pt x="539192" y="988144"/>
                    <a:pt x="563414" y="973592"/>
                    <a:pt x="562759" y="954901"/>
                  </a:cubicBezTo>
                  <a:cubicBezTo>
                    <a:pt x="562236" y="939700"/>
                    <a:pt x="550691" y="930712"/>
                    <a:pt x="538815" y="930633"/>
                  </a:cubicBezTo>
                  <a:close/>
                  <a:moveTo>
                    <a:pt x="536776" y="1239735"/>
                  </a:moveTo>
                  <a:cubicBezTo>
                    <a:pt x="514170" y="1239582"/>
                    <a:pt x="505114" y="1267434"/>
                    <a:pt x="519466" y="1280787"/>
                  </a:cubicBezTo>
                  <a:cubicBezTo>
                    <a:pt x="537140" y="1297239"/>
                    <a:pt x="561375" y="1282740"/>
                    <a:pt x="560720" y="1264009"/>
                  </a:cubicBezTo>
                  <a:cubicBezTo>
                    <a:pt x="560197" y="1248776"/>
                    <a:pt x="548626" y="1239814"/>
                    <a:pt x="536776" y="1239735"/>
                  </a:cubicBezTo>
                  <a:close/>
                  <a:moveTo>
                    <a:pt x="534737" y="1548837"/>
                  </a:moveTo>
                  <a:cubicBezTo>
                    <a:pt x="512131" y="1548684"/>
                    <a:pt x="503075" y="1576542"/>
                    <a:pt x="517427" y="1589889"/>
                  </a:cubicBezTo>
                  <a:cubicBezTo>
                    <a:pt x="535095" y="1606335"/>
                    <a:pt x="559323" y="1591856"/>
                    <a:pt x="558681" y="1573112"/>
                  </a:cubicBezTo>
                  <a:cubicBezTo>
                    <a:pt x="558158" y="1557878"/>
                    <a:pt x="546587" y="1548916"/>
                    <a:pt x="534737" y="1548837"/>
                  </a:cubicBezTo>
                  <a:close/>
                  <a:moveTo>
                    <a:pt x="281518" y="1856283"/>
                  </a:moveTo>
                  <a:cubicBezTo>
                    <a:pt x="258912" y="1856130"/>
                    <a:pt x="249856" y="1883989"/>
                    <a:pt x="264201" y="1897335"/>
                  </a:cubicBezTo>
                  <a:cubicBezTo>
                    <a:pt x="281869" y="1913781"/>
                    <a:pt x="306097" y="1899302"/>
                    <a:pt x="305455" y="1880558"/>
                  </a:cubicBezTo>
                  <a:cubicBezTo>
                    <a:pt x="304939" y="1865324"/>
                    <a:pt x="293368" y="1856362"/>
                    <a:pt x="281518" y="1856283"/>
                  </a:cubicBezTo>
                  <a:close/>
                  <a:moveTo>
                    <a:pt x="285596" y="1238079"/>
                  </a:moveTo>
                  <a:cubicBezTo>
                    <a:pt x="262930" y="1237926"/>
                    <a:pt x="253973" y="1265818"/>
                    <a:pt x="268285" y="1279131"/>
                  </a:cubicBezTo>
                  <a:cubicBezTo>
                    <a:pt x="285973" y="1295590"/>
                    <a:pt x="310195" y="1281038"/>
                    <a:pt x="309540" y="1262347"/>
                  </a:cubicBezTo>
                  <a:cubicBezTo>
                    <a:pt x="309017" y="1247120"/>
                    <a:pt x="297445" y="1238152"/>
                    <a:pt x="285596" y="1238079"/>
                  </a:cubicBezTo>
                  <a:close/>
                  <a:moveTo>
                    <a:pt x="283557" y="1547181"/>
                  </a:moveTo>
                  <a:cubicBezTo>
                    <a:pt x="260951" y="1547028"/>
                    <a:pt x="251895" y="1574880"/>
                    <a:pt x="266246" y="1588233"/>
                  </a:cubicBezTo>
                  <a:cubicBezTo>
                    <a:pt x="283921" y="1604685"/>
                    <a:pt x="308156" y="1590187"/>
                    <a:pt x="307501" y="1571449"/>
                  </a:cubicBezTo>
                  <a:cubicBezTo>
                    <a:pt x="306978" y="1556222"/>
                    <a:pt x="295406" y="1547260"/>
                    <a:pt x="283557" y="1547181"/>
                  </a:cubicBezTo>
                  <a:close/>
                  <a:moveTo>
                    <a:pt x="287642" y="928970"/>
                  </a:moveTo>
                  <a:cubicBezTo>
                    <a:pt x="264975" y="928818"/>
                    <a:pt x="256019" y="956709"/>
                    <a:pt x="270331" y="970022"/>
                  </a:cubicBezTo>
                  <a:cubicBezTo>
                    <a:pt x="288019" y="986481"/>
                    <a:pt x="312241" y="971930"/>
                    <a:pt x="311585" y="953238"/>
                  </a:cubicBezTo>
                  <a:cubicBezTo>
                    <a:pt x="311056" y="938037"/>
                    <a:pt x="299511" y="929050"/>
                    <a:pt x="287642" y="928970"/>
                  </a:cubicBezTo>
                  <a:close/>
                  <a:moveTo>
                    <a:pt x="289680" y="619868"/>
                  </a:moveTo>
                  <a:cubicBezTo>
                    <a:pt x="267074" y="619716"/>
                    <a:pt x="258018" y="647567"/>
                    <a:pt x="272363" y="660920"/>
                  </a:cubicBezTo>
                  <a:cubicBezTo>
                    <a:pt x="290044" y="677373"/>
                    <a:pt x="314260" y="662867"/>
                    <a:pt x="313624" y="644136"/>
                  </a:cubicBezTo>
                  <a:cubicBezTo>
                    <a:pt x="313094" y="628909"/>
                    <a:pt x="301523" y="619947"/>
                    <a:pt x="289680" y="619868"/>
                  </a:cubicBezTo>
                  <a:close/>
                  <a:moveTo>
                    <a:pt x="293758" y="1664"/>
                  </a:moveTo>
                  <a:cubicBezTo>
                    <a:pt x="271145" y="1512"/>
                    <a:pt x="262096" y="29363"/>
                    <a:pt x="276447" y="42716"/>
                  </a:cubicBezTo>
                  <a:cubicBezTo>
                    <a:pt x="294116" y="59162"/>
                    <a:pt x="318344" y="44683"/>
                    <a:pt x="317702" y="25932"/>
                  </a:cubicBezTo>
                  <a:cubicBezTo>
                    <a:pt x="317179" y="10705"/>
                    <a:pt x="305608" y="1737"/>
                    <a:pt x="293758" y="1664"/>
                  </a:cubicBezTo>
                  <a:close/>
                  <a:moveTo>
                    <a:pt x="291719" y="310766"/>
                  </a:moveTo>
                  <a:cubicBezTo>
                    <a:pt x="269113" y="310614"/>
                    <a:pt x="260050" y="338465"/>
                    <a:pt x="274409" y="351818"/>
                  </a:cubicBezTo>
                  <a:cubicBezTo>
                    <a:pt x="292077" y="368264"/>
                    <a:pt x="316305" y="353785"/>
                    <a:pt x="315663" y="335041"/>
                  </a:cubicBezTo>
                  <a:cubicBezTo>
                    <a:pt x="315140" y="319807"/>
                    <a:pt x="303569" y="310845"/>
                    <a:pt x="291719" y="310766"/>
                  </a:cubicBezTo>
                  <a:close/>
                  <a:moveTo>
                    <a:pt x="2544166" y="1562110"/>
                  </a:moveTo>
                  <a:cubicBezTo>
                    <a:pt x="2521653" y="1561964"/>
                    <a:pt x="2512438" y="1589750"/>
                    <a:pt x="2526849" y="1603162"/>
                  </a:cubicBezTo>
                  <a:cubicBezTo>
                    <a:pt x="2544517" y="1619608"/>
                    <a:pt x="2568759" y="1605129"/>
                    <a:pt x="2568104" y="1586378"/>
                  </a:cubicBezTo>
                  <a:cubicBezTo>
                    <a:pt x="2567581" y="1571151"/>
                    <a:pt x="2556009" y="1562189"/>
                    <a:pt x="2544166" y="1562110"/>
                  </a:cubicBezTo>
                  <a:close/>
                  <a:moveTo>
                    <a:pt x="2301142" y="324039"/>
                  </a:moveTo>
                  <a:cubicBezTo>
                    <a:pt x="2278515" y="323894"/>
                    <a:pt x="2269493" y="351745"/>
                    <a:pt x="2283831" y="365091"/>
                  </a:cubicBezTo>
                  <a:cubicBezTo>
                    <a:pt x="2301407" y="381451"/>
                    <a:pt x="2325734" y="367158"/>
                    <a:pt x="2325092" y="348314"/>
                  </a:cubicBezTo>
                  <a:cubicBezTo>
                    <a:pt x="2324556" y="333074"/>
                    <a:pt x="2312991" y="324119"/>
                    <a:pt x="2301142" y="324039"/>
                  </a:cubicBezTo>
                  <a:close/>
                  <a:moveTo>
                    <a:pt x="2303181" y="14937"/>
                  </a:moveTo>
                  <a:cubicBezTo>
                    <a:pt x="2280561" y="14785"/>
                    <a:pt x="2271525" y="42650"/>
                    <a:pt x="2285870" y="55989"/>
                  </a:cubicBezTo>
                  <a:cubicBezTo>
                    <a:pt x="2303538" y="72435"/>
                    <a:pt x="2327766" y="57956"/>
                    <a:pt x="2327124" y="39212"/>
                  </a:cubicBezTo>
                  <a:cubicBezTo>
                    <a:pt x="2326601" y="23978"/>
                    <a:pt x="2315030" y="15010"/>
                    <a:pt x="2303181" y="14937"/>
                  </a:cubicBezTo>
                  <a:close/>
                  <a:moveTo>
                    <a:pt x="2299103" y="633141"/>
                  </a:moveTo>
                  <a:cubicBezTo>
                    <a:pt x="2276490" y="632989"/>
                    <a:pt x="2267440" y="660840"/>
                    <a:pt x="2281792" y="674193"/>
                  </a:cubicBezTo>
                  <a:cubicBezTo>
                    <a:pt x="2299460" y="690639"/>
                    <a:pt x="2323702" y="676147"/>
                    <a:pt x="2323046" y="657410"/>
                  </a:cubicBezTo>
                  <a:cubicBezTo>
                    <a:pt x="2322524" y="642182"/>
                    <a:pt x="2310952" y="633221"/>
                    <a:pt x="2299103" y="633141"/>
                  </a:cubicBezTo>
                  <a:close/>
                  <a:moveTo>
                    <a:pt x="2297064" y="942243"/>
                  </a:moveTo>
                  <a:cubicBezTo>
                    <a:pt x="2274398" y="942091"/>
                    <a:pt x="2265441" y="969982"/>
                    <a:pt x="2279753" y="983295"/>
                  </a:cubicBezTo>
                  <a:cubicBezTo>
                    <a:pt x="2297428" y="999748"/>
                    <a:pt x="2321663" y="985249"/>
                    <a:pt x="2321008" y="966518"/>
                  </a:cubicBezTo>
                  <a:cubicBezTo>
                    <a:pt x="2320485" y="951284"/>
                    <a:pt x="2308913" y="942323"/>
                    <a:pt x="2297064" y="942243"/>
                  </a:cubicBezTo>
                  <a:close/>
                  <a:moveTo>
                    <a:pt x="2540082" y="2180321"/>
                  </a:moveTo>
                  <a:cubicBezTo>
                    <a:pt x="2517469" y="2180168"/>
                    <a:pt x="2508426" y="2208026"/>
                    <a:pt x="2522771" y="2221373"/>
                  </a:cubicBezTo>
                  <a:cubicBezTo>
                    <a:pt x="2540446" y="2237825"/>
                    <a:pt x="2564681" y="2223327"/>
                    <a:pt x="2564026" y="2204589"/>
                  </a:cubicBezTo>
                  <a:cubicBezTo>
                    <a:pt x="2563503" y="2189362"/>
                    <a:pt x="2551932" y="2180400"/>
                    <a:pt x="2540082" y="2180321"/>
                  </a:cubicBezTo>
                  <a:close/>
                  <a:moveTo>
                    <a:pt x="2536004" y="2798525"/>
                  </a:moveTo>
                  <a:cubicBezTo>
                    <a:pt x="2513404" y="2798372"/>
                    <a:pt x="2504335" y="2826224"/>
                    <a:pt x="2518694" y="2839577"/>
                  </a:cubicBezTo>
                  <a:cubicBezTo>
                    <a:pt x="2536382" y="2856049"/>
                    <a:pt x="2560590" y="2841484"/>
                    <a:pt x="2559948" y="2822800"/>
                  </a:cubicBezTo>
                  <a:cubicBezTo>
                    <a:pt x="2559425" y="2807566"/>
                    <a:pt x="2547854" y="2798604"/>
                    <a:pt x="2536004" y="2798525"/>
                  </a:cubicBezTo>
                  <a:close/>
                  <a:moveTo>
                    <a:pt x="2538043" y="2489423"/>
                  </a:moveTo>
                  <a:cubicBezTo>
                    <a:pt x="2515430" y="2489270"/>
                    <a:pt x="2506381" y="2517128"/>
                    <a:pt x="2520732" y="2530475"/>
                  </a:cubicBezTo>
                  <a:cubicBezTo>
                    <a:pt x="2538401" y="2546921"/>
                    <a:pt x="2562629" y="2532442"/>
                    <a:pt x="2561987" y="2513691"/>
                  </a:cubicBezTo>
                  <a:cubicBezTo>
                    <a:pt x="2561464" y="2498464"/>
                    <a:pt x="2549893" y="2489502"/>
                    <a:pt x="2538043" y="2489423"/>
                  </a:cubicBezTo>
                  <a:close/>
                  <a:moveTo>
                    <a:pt x="2288902" y="2178658"/>
                  </a:moveTo>
                  <a:cubicBezTo>
                    <a:pt x="2266249" y="2178506"/>
                    <a:pt x="2257272" y="2206384"/>
                    <a:pt x="2271591" y="2219710"/>
                  </a:cubicBezTo>
                  <a:cubicBezTo>
                    <a:pt x="2289279" y="2236170"/>
                    <a:pt x="2313501" y="2221618"/>
                    <a:pt x="2312846" y="2202926"/>
                  </a:cubicBezTo>
                  <a:cubicBezTo>
                    <a:pt x="2312322" y="2187726"/>
                    <a:pt x="2300778" y="2178738"/>
                    <a:pt x="2288902" y="2178658"/>
                  </a:cubicBezTo>
                  <a:close/>
                  <a:moveTo>
                    <a:pt x="2542121" y="1871219"/>
                  </a:moveTo>
                  <a:cubicBezTo>
                    <a:pt x="2519515" y="1871066"/>
                    <a:pt x="2510459" y="1898918"/>
                    <a:pt x="2524810" y="1912271"/>
                  </a:cubicBezTo>
                  <a:cubicBezTo>
                    <a:pt x="2542498" y="1928730"/>
                    <a:pt x="2566720" y="1914178"/>
                    <a:pt x="2566065" y="1895487"/>
                  </a:cubicBezTo>
                  <a:cubicBezTo>
                    <a:pt x="2565542" y="1880279"/>
                    <a:pt x="2553997" y="1871291"/>
                    <a:pt x="2542121" y="1871219"/>
                  </a:cubicBezTo>
                  <a:close/>
                  <a:moveTo>
                    <a:pt x="2286863" y="2487760"/>
                  </a:moveTo>
                  <a:cubicBezTo>
                    <a:pt x="2264250" y="2487608"/>
                    <a:pt x="2255201" y="2515466"/>
                    <a:pt x="2269552" y="2528812"/>
                  </a:cubicBezTo>
                  <a:cubicBezTo>
                    <a:pt x="2287227" y="2545265"/>
                    <a:pt x="2311462" y="2530766"/>
                    <a:pt x="2310807" y="2512035"/>
                  </a:cubicBezTo>
                  <a:cubicBezTo>
                    <a:pt x="2310284" y="2496808"/>
                    <a:pt x="2298712" y="2487840"/>
                    <a:pt x="2286863" y="2487760"/>
                  </a:cubicBezTo>
                  <a:close/>
                  <a:moveTo>
                    <a:pt x="2284824" y="2796869"/>
                  </a:moveTo>
                  <a:cubicBezTo>
                    <a:pt x="2262211" y="2796717"/>
                    <a:pt x="2253162" y="2824575"/>
                    <a:pt x="2267513" y="2837921"/>
                  </a:cubicBezTo>
                  <a:cubicBezTo>
                    <a:pt x="2285181" y="2854367"/>
                    <a:pt x="2309410" y="2839888"/>
                    <a:pt x="2308768" y="2821137"/>
                  </a:cubicBezTo>
                  <a:cubicBezTo>
                    <a:pt x="2308245" y="2805910"/>
                    <a:pt x="2296673" y="2796948"/>
                    <a:pt x="2284824" y="2796869"/>
                  </a:cubicBezTo>
                  <a:close/>
                  <a:moveTo>
                    <a:pt x="2295025" y="1251352"/>
                  </a:moveTo>
                  <a:cubicBezTo>
                    <a:pt x="2272419" y="1251200"/>
                    <a:pt x="2263363" y="1279051"/>
                    <a:pt x="2277714" y="1292404"/>
                  </a:cubicBezTo>
                  <a:cubicBezTo>
                    <a:pt x="2295383" y="1308850"/>
                    <a:pt x="2319611" y="1294371"/>
                    <a:pt x="2318969" y="1275620"/>
                  </a:cubicBezTo>
                  <a:cubicBezTo>
                    <a:pt x="2318446" y="1260393"/>
                    <a:pt x="2306868" y="1251425"/>
                    <a:pt x="2295025" y="1251352"/>
                  </a:cubicBezTo>
                  <a:close/>
                  <a:moveTo>
                    <a:pt x="2290947" y="1869556"/>
                  </a:moveTo>
                  <a:cubicBezTo>
                    <a:pt x="2268334" y="1869404"/>
                    <a:pt x="2259278" y="1897255"/>
                    <a:pt x="2273630" y="1910608"/>
                  </a:cubicBezTo>
                  <a:cubicBezTo>
                    <a:pt x="2291298" y="1927054"/>
                    <a:pt x="2315540" y="1912575"/>
                    <a:pt x="2314884" y="1893831"/>
                  </a:cubicBezTo>
                  <a:cubicBezTo>
                    <a:pt x="2314361" y="1878597"/>
                    <a:pt x="2302790" y="1869636"/>
                    <a:pt x="2290947" y="1869556"/>
                  </a:cubicBezTo>
                  <a:close/>
                  <a:moveTo>
                    <a:pt x="2292986" y="1560454"/>
                  </a:moveTo>
                  <a:cubicBezTo>
                    <a:pt x="2270406" y="1560308"/>
                    <a:pt x="2261304" y="1588140"/>
                    <a:pt x="2275669" y="1601506"/>
                  </a:cubicBezTo>
                  <a:cubicBezTo>
                    <a:pt x="2293350" y="1617959"/>
                    <a:pt x="2317565" y="1603453"/>
                    <a:pt x="2316930" y="1584729"/>
                  </a:cubicBezTo>
                  <a:cubicBezTo>
                    <a:pt x="2316400" y="1569462"/>
                    <a:pt x="2304730" y="1560527"/>
                    <a:pt x="2292986" y="1560454"/>
                  </a:cubicBezTo>
                  <a:close/>
                  <a:moveTo>
                    <a:pt x="2554361" y="16593"/>
                  </a:moveTo>
                  <a:cubicBezTo>
                    <a:pt x="2531788" y="16441"/>
                    <a:pt x="2522672" y="44266"/>
                    <a:pt x="2537044" y="57645"/>
                  </a:cubicBezTo>
                  <a:cubicBezTo>
                    <a:pt x="2554712" y="74091"/>
                    <a:pt x="2578947" y="59612"/>
                    <a:pt x="2578304" y="40861"/>
                  </a:cubicBezTo>
                  <a:cubicBezTo>
                    <a:pt x="2577775" y="25634"/>
                    <a:pt x="2566210" y="16673"/>
                    <a:pt x="2554361" y="16593"/>
                  </a:cubicBezTo>
                  <a:close/>
                  <a:moveTo>
                    <a:pt x="2795340" y="1563772"/>
                  </a:moveTo>
                  <a:cubicBezTo>
                    <a:pt x="2772674" y="1563620"/>
                    <a:pt x="2763717" y="1591511"/>
                    <a:pt x="2778029" y="1604824"/>
                  </a:cubicBezTo>
                  <a:cubicBezTo>
                    <a:pt x="2795717" y="1621284"/>
                    <a:pt x="2819939" y="1606732"/>
                    <a:pt x="2819284" y="1588047"/>
                  </a:cubicBezTo>
                  <a:cubicBezTo>
                    <a:pt x="2818761" y="1572840"/>
                    <a:pt x="2807216" y="1563852"/>
                    <a:pt x="2795340" y="1563772"/>
                  </a:cubicBezTo>
                  <a:close/>
                  <a:moveTo>
                    <a:pt x="2797379" y="1254670"/>
                  </a:moveTo>
                  <a:cubicBezTo>
                    <a:pt x="2774766" y="1254518"/>
                    <a:pt x="2765717" y="1282370"/>
                    <a:pt x="2780062" y="1295722"/>
                  </a:cubicBezTo>
                  <a:cubicBezTo>
                    <a:pt x="2797743" y="1312175"/>
                    <a:pt x="2821958" y="1297670"/>
                    <a:pt x="2821323" y="1278939"/>
                  </a:cubicBezTo>
                  <a:cubicBezTo>
                    <a:pt x="2820793" y="1263711"/>
                    <a:pt x="2809228" y="1254743"/>
                    <a:pt x="2797379" y="1254670"/>
                  </a:cubicBezTo>
                  <a:close/>
                  <a:moveTo>
                    <a:pt x="2793301" y="1872875"/>
                  </a:moveTo>
                  <a:cubicBezTo>
                    <a:pt x="2770688" y="1872722"/>
                    <a:pt x="2761639" y="1900574"/>
                    <a:pt x="2775991" y="1913926"/>
                  </a:cubicBezTo>
                  <a:cubicBezTo>
                    <a:pt x="2793678" y="1930386"/>
                    <a:pt x="2817900" y="1915834"/>
                    <a:pt x="2817245" y="1897143"/>
                  </a:cubicBezTo>
                  <a:cubicBezTo>
                    <a:pt x="2816722" y="1881915"/>
                    <a:pt x="2805151" y="1872954"/>
                    <a:pt x="2793301" y="1872875"/>
                  </a:cubicBezTo>
                  <a:close/>
                  <a:moveTo>
                    <a:pt x="2791262" y="2181977"/>
                  </a:moveTo>
                  <a:cubicBezTo>
                    <a:pt x="2768656" y="2181824"/>
                    <a:pt x="2759600" y="2209676"/>
                    <a:pt x="2773952" y="2223029"/>
                  </a:cubicBezTo>
                  <a:cubicBezTo>
                    <a:pt x="2791620" y="2239475"/>
                    <a:pt x="2815848" y="2224996"/>
                    <a:pt x="2815206" y="2206252"/>
                  </a:cubicBezTo>
                  <a:cubicBezTo>
                    <a:pt x="2814683" y="2191018"/>
                    <a:pt x="2803105" y="2182056"/>
                    <a:pt x="2791262" y="2181977"/>
                  </a:cubicBezTo>
                  <a:close/>
                  <a:moveTo>
                    <a:pt x="2803496" y="327358"/>
                  </a:moveTo>
                  <a:cubicBezTo>
                    <a:pt x="2780883" y="327205"/>
                    <a:pt x="2771833" y="355057"/>
                    <a:pt x="2786185" y="368410"/>
                  </a:cubicBezTo>
                  <a:cubicBezTo>
                    <a:pt x="2803860" y="384862"/>
                    <a:pt x="2828095" y="370363"/>
                    <a:pt x="2827439" y="351626"/>
                  </a:cubicBezTo>
                  <a:cubicBezTo>
                    <a:pt x="2826916" y="336399"/>
                    <a:pt x="2815345" y="327437"/>
                    <a:pt x="2803496" y="327358"/>
                  </a:cubicBezTo>
                  <a:close/>
                  <a:moveTo>
                    <a:pt x="2799418" y="945562"/>
                  </a:moveTo>
                  <a:cubicBezTo>
                    <a:pt x="2776811" y="945409"/>
                    <a:pt x="2767756" y="973267"/>
                    <a:pt x="2782107" y="986614"/>
                  </a:cubicBezTo>
                  <a:cubicBezTo>
                    <a:pt x="2799775" y="1003060"/>
                    <a:pt x="2824004" y="988581"/>
                    <a:pt x="2823362" y="969837"/>
                  </a:cubicBezTo>
                  <a:cubicBezTo>
                    <a:pt x="2822839" y="954603"/>
                    <a:pt x="2811267" y="945641"/>
                    <a:pt x="2799418" y="945562"/>
                  </a:cubicBezTo>
                  <a:close/>
                  <a:moveTo>
                    <a:pt x="2801457" y="636460"/>
                  </a:moveTo>
                  <a:cubicBezTo>
                    <a:pt x="2778804" y="636307"/>
                    <a:pt x="2769828" y="664185"/>
                    <a:pt x="2784139" y="677512"/>
                  </a:cubicBezTo>
                  <a:cubicBezTo>
                    <a:pt x="2801808" y="693958"/>
                    <a:pt x="2826036" y="679479"/>
                    <a:pt x="2825394" y="660728"/>
                  </a:cubicBezTo>
                  <a:cubicBezTo>
                    <a:pt x="2824878" y="645501"/>
                    <a:pt x="2813306" y="636539"/>
                    <a:pt x="2801457" y="636460"/>
                  </a:cubicBezTo>
                  <a:close/>
                  <a:moveTo>
                    <a:pt x="2550283" y="634804"/>
                  </a:moveTo>
                  <a:cubicBezTo>
                    <a:pt x="2527630" y="634651"/>
                    <a:pt x="2518654" y="662529"/>
                    <a:pt x="2532972" y="675856"/>
                  </a:cubicBezTo>
                  <a:cubicBezTo>
                    <a:pt x="2550660" y="692322"/>
                    <a:pt x="2574882" y="677777"/>
                    <a:pt x="2574227" y="659072"/>
                  </a:cubicBezTo>
                  <a:cubicBezTo>
                    <a:pt x="2573697" y="643845"/>
                    <a:pt x="2562126" y="634877"/>
                    <a:pt x="2550283" y="634804"/>
                  </a:cubicBezTo>
                  <a:close/>
                  <a:moveTo>
                    <a:pt x="2789223" y="2491079"/>
                  </a:moveTo>
                  <a:cubicBezTo>
                    <a:pt x="2766604" y="2490926"/>
                    <a:pt x="2757568" y="2518791"/>
                    <a:pt x="2771913" y="2532131"/>
                  </a:cubicBezTo>
                  <a:cubicBezTo>
                    <a:pt x="2789581" y="2548577"/>
                    <a:pt x="2813809" y="2534098"/>
                    <a:pt x="2813167" y="2515354"/>
                  </a:cubicBezTo>
                  <a:cubicBezTo>
                    <a:pt x="2812644" y="2500120"/>
                    <a:pt x="2801066" y="2491158"/>
                    <a:pt x="2789223" y="2491079"/>
                  </a:cubicBezTo>
                  <a:close/>
                  <a:moveTo>
                    <a:pt x="2548244" y="943906"/>
                  </a:moveTo>
                  <a:cubicBezTo>
                    <a:pt x="2525631" y="943754"/>
                    <a:pt x="2516588" y="971612"/>
                    <a:pt x="2530933" y="984958"/>
                  </a:cubicBezTo>
                  <a:cubicBezTo>
                    <a:pt x="2548602" y="1001404"/>
                    <a:pt x="2572830" y="986925"/>
                    <a:pt x="2572188" y="968174"/>
                  </a:cubicBezTo>
                  <a:cubicBezTo>
                    <a:pt x="2571658" y="952947"/>
                    <a:pt x="2560087" y="943985"/>
                    <a:pt x="2548244" y="943906"/>
                  </a:cubicBezTo>
                  <a:close/>
                  <a:moveTo>
                    <a:pt x="2552322" y="325695"/>
                  </a:moveTo>
                  <a:cubicBezTo>
                    <a:pt x="2529709" y="325549"/>
                    <a:pt x="2520660" y="353394"/>
                    <a:pt x="2535005" y="366747"/>
                  </a:cubicBezTo>
                  <a:cubicBezTo>
                    <a:pt x="2552693" y="383206"/>
                    <a:pt x="2576914" y="368655"/>
                    <a:pt x="2576259" y="349963"/>
                  </a:cubicBezTo>
                  <a:cubicBezTo>
                    <a:pt x="2575743" y="334763"/>
                    <a:pt x="2564191" y="325775"/>
                    <a:pt x="2552322" y="325695"/>
                  </a:cubicBezTo>
                  <a:close/>
                  <a:moveTo>
                    <a:pt x="2546205" y="1253008"/>
                  </a:moveTo>
                  <a:cubicBezTo>
                    <a:pt x="2523605" y="1252856"/>
                    <a:pt x="2514536" y="1280707"/>
                    <a:pt x="2528888" y="1294060"/>
                  </a:cubicBezTo>
                  <a:cubicBezTo>
                    <a:pt x="2546569" y="1310513"/>
                    <a:pt x="2570785" y="1296007"/>
                    <a:pt x="2570149" y="1277283"/>
                  </a:cubicBezTo>
                  <a:cubicBezTo>
                    <a:pt x="2569613" y="1262022"/>
                    <a:pt x="2557949" y="1253087"/>
                    <a:pt x="2546205" y="1253008"/>
                  </a:cubicBezTo>
                  <a:close/>
                  <a:moveTo>
                    <a:pt x="2787178" y="2800187"/>
                  </a:moveTo>
                  <a:cubicBezTo>
                    <a:pt x="2764558" y="2800035"/>
                    <a:pt x="2755522" y="2827893"/>
                    <a:pt x="2769867" y="2841239"/>
                  </a:cubicBezTo>
                  <a:cubicBezTo>
                    <a:pt x="2787443" y="2857599"/>
                    <a:pt x="2811704" y="2843365"/>
                    <a:pt x="2811128" y="2824456"/>
                  </a:cubicBezTo>
                  <a:cubicBezTo>
                    <a:pt x="2810539" y="2809162"/>
                    <a:pt x="2798954" y="2800260"/>
                    <a:pt x="2787178" y="2800187"/>
                  </a:cubicBezTo>
                  <a:close/>
                  <a:moveTo>
                    <a:pt x="2052007" y="13275"/>
                  </a:moveTo>
                  <a:cubicBezTo>
                    <a:pt x="2029400" y="13122"/>
                    <a:pt x="2020338" y="40981"/>
                    <a:pt x="2034696" y="54327"/>
                  </a:cubicBezTo>
                  <a:cubicBezTo>
                    <a:pt x="2052364" y="70773"/>
                    <a:pt x="2076593" y="56294"/>
                    <a:pt x="2075951" y="37543"/>
                  </a:cubicBezTo>
                  <a:cubicBezTo>
                    <a:pt x="2075421" y="22316"/>
                    <a:pt x="2063850" y="13354"/>
                    <a:pt x="2052007" y="13275"/>
                  </a:cubicBezTo>
                  <a:close/>
                  <a:moveTo>
                    <a:pt x="1792664" y="1248034"/>
                  </a:moveTo>
                  <a:cubicBezTo>
                    <a:pt x="1770051" y="1247881"/>
                    <a:pt x="1761002" y="1275733"/>
                    <a:pt x="1775354" y="1289086"/>
                  </a:cubicBezTo>
                  <a:cubicBezTo>
                    <a:pt x="1793022" y="1305532"/>
                    <a:pt x="1817263" y="1291046"/>
                    <a:pt x="1816608" y="1272302"/>
                  </a:cubicBezTo>
                  <a:cubicBezTo>
                    <a:pt x="1816085" y="1257068"/>
                    <a:pt x="1804514" y="1248107"/>
                    <a:pt x="1792664" y="1248034"/>
                  </a:cubicBezTo>
                  <a:close/>
                  <a:moveTo>
                    <a:pt x="1549646" y="9956"/>
                  </a:moveTo>
                  <a:cubicBezTo>
                    <a:pt x="1526993" y="9804"/>
                    <a:pt x="1518017" y="37682"/>
                    <a:pt x="1532336" y="51008"/>
                  </a:cubicBezTo>
                  <a:cubicBezTo>
                    <a:pt x="1550024" y="67468"/>
                    <a:pt x="1574245" y="52916"/>
                    <a:pt x="1573590" y="34231"/>
                  </a:cubicBezTo>
                  <a:cubicBezTo>
                    <a:pt x="1573067" y="18997"/>
                    <a:pt x="1561496" y="10036"/>
                    <a:pt x="1549646" y="9956"/>
                  </a:cubicBezTo>
                  <a:close/>
                  <a:moveTo>
                    <a:pt x="2049968" y="322377"/>
                  </a:moveTo>
                  <a:cubicBezTo>
                    <a:pt x="2027342" y="322231"/>
                    <a:pt x="2018319" y="350089"/>
                    <a:pt x="2032657" y="363435"/>
                  </a:cubicBezTo>
                  <a:cubicBezTo>
                    <a:pt x="2050319" y="379881"/>
                    <a:pt x="2074554" y="365409"/>
                    <a:pt x="2073912" y="346652"/>
                  </a:cubicBezTo>
                  <a:cubicBezTo>
                    <a:pt x="2073382" y="331418"/>
                    <a:pt x="2061811" y="322456"/>
                    <a:pt x="2049968" y="322377"/>
                  </a:cubicBezTo>
                  <a:close/>
                  <a:moveTo>
                    <a:pt x="1788587" y="1866238"/>
                  </a:moveTo>
                  <a:cubicBezTo>
                    <a:pt x="1765980" y="1866086"/>
                    <a:pt x="1756918" y="1893937"/>
                    <a:pt x="1771276" y="1907290"/>
                  </a:cubicBezTo>
                  <a:cubicBezTo>
                    <a:pt x="1788944" y="1923736"/>
                    <a:pt x="1813173" y="1909257"/>
                    <a:pt x="1812530" y="1890506"/>
                  </a:cubicBezTo>
                  <a:cubicBezTo>
                    <a:pt x="1812007" y="1875279"/>
                    <a:pt x="1800436" y="1866317"/>
                    <a:pt x="1788587" y="1866238"/>
                  </a:cubicBezTo>
                  <a:close/>
                  <a:moveTo>
                    <a:pt x="1786548" y="2175340"/>
                  </a:moveTo>
                  <a:cubicBezTo>
                    <a:pt x="1763941" y="2175188"/>
                    <a:pt x="1754885" y="2203039"/>
                    <a:pt x="1769231" y="2216392"/>
                  </a:cubicBezTo>
                  <a:cubicBezTo>
                    <a:pt x="1786912" y="2232844"/>
                    <a:pt x="1811127" y="2218339"/>
                    <a:pt x="1810491" y="2199608"/>
                  </a:cubicBezTo>
                  <a:cubicBezTo>
                    <a:pt x="1809962" y="2184354"/>
                    <a:pt x="1798298" y="2175419"/>
                    <a:pt x="1786548" y="2175340"/>
                  </a:cubicBezTo>
                  <a:close/>
                  <a:moveTo>
                    <a:pt x="1782470" y="2793551"/>
                  </a:moveTo>
                  <a:cubicBezTo>
                    <a:pt x="1759857" y="2793398"/>
                    <a:pt x="1750808" y="2821250"/>
                    <a:pt x="1765159" y="2834603"/>
                  </a:cubicBezTo>
                  <a:cubicBezTo>
                    <a:pt x="1782834" y="2851055"/>
                    <a:pt x="1807069" y="2836537"/>
                    <a:pt x="1806414" y="2817819"/>
                  </a:cubicBezTo>
                  <a:cubicBezTo>
                    <a:pt x="1805891" y="2802592"/>
                    <a:pt x="1794319" y="2793630"/>
                    <a:pt x="1782470" y="2793551"/>
                  </a:cubicBezTo>
                  <a:close/>
                  <a:moveTo>
                    <a:pt x="1543530" y="937269"/>
                  </a:moveTo>
                  <a:cubicBezTo>
                    <a:pt x="1520956" y="937117"/>
                    <a:pt x="1511841" y="964942"/>
                    <a:pt x="1526212" y="978321"/>
                  </a:cubicBezTo>
                  <a:cubicBezTo>
                    <a:pt x="1543880" y="994767"/>
                    <a:pt x="1568109" y="980288"/>
                    <a:pt x="1567473" y="961537"/>
                  </a:cubicBezTo>
                  <a:cubicBezTo>
                    <a:pt x="1566944" y="946310"/>
                    <a:pt x="1555379" y="937349"/>
                    <a:pt x="1543530" y="937269"/>
                  </a:cubicBezTo>
                  <a:close/>
                  <a:moveTo>
                    <a:pt x="1784509" y="2484442"/>
                  </a:moveTo>
                  <a:cubicBezTo>
                    <a:pt x="1761896" y="2484290"/>
                    <a:pt x="1752847" y="2512141"/>
                    <a:pt x="1767198" y="2525494"/>
                  </a:cubicBezTo>
                  <a:cubicBezTo>
                    <a:pt x="1784873" y="2541947"/>
                    <a:pt x="1809108" y="2527428"/>
                    <a:pt x="1808453" y="2508710"/>
                  </a:cubicBezTo>
                  <a:cubicBezTo>
                    <a:pt x="1807930" y="2493509"/>
                    <a:pt x="1796385" y="2484522"/>
                    <a:pt x="1784509" y="2484442"/>
                  </a:cubicBezTo>
                  <a:close/>
                  <a:moveTo>
                    <a:pt x="1545569" y="628167"/>
                  </a:moveTo>
                  <a:cubicBezTo>
                    <a:pt x="1522956" y="628015"/>
                    <a:pt x="1513906" y="655873"/>
                    <a:pt x="1528258" y="669219"/>
                  </a:cubicBezTo>
                  <a:cubicBezTo>
                    <a:pt x="1545926" y="685665"/>
                    <a:pt x="1570154" y="671186"/>
                    <a:pt x="1569512" y="652442"/>
                  </a:cubicBezTo>
                  <a:cubicBezTo>
                    <a:pt x="1568989" y="637208"/>
                    <a:pt x="1557418" y="628240"/>
                    <a:pt x="1545569" y="628167"/>
                  </a:cubicBezTo>
                  <a:close/>
                  <a:moveTo>
                    <a:pt x="1533335" y="2482786"/>
                  </a:moveTo>
                  <a:cubicBezTo>
                    <a:pt x="1510729" y="2482634"/>
                    <a:pt x="1501666" y="2510485"/>
                    <a:pt x="1516018" y="2523838"/>
                  </a:cubicBezTo>
                  <a:cubicBezTo>
                    <a:pt x="1533686" y="2540284"/>
                    <a:pt x="1557928" y="2525805"/>
                    <a:pt x="1557272" y="2507054"/>
                  </a:cubicBezTo>
                  <a:cubicBezTo>
                    <a:pt x="1556749" y="2491827"/>
                    <a:pt x="1545178" y="2482866"/>
                    <a:pt x="1533335" y="2482786"/>
                  </a:cubicBezTo>
                  <a:close/>
                  <a:moveTo>
                    <a:pt x="1541491" y="1246371"/>
                  </a:moveTo>
                  <a:cubicBezTo>
                    <a:pt x="1518878" y="1246219"/>
                    <a:pt x="1509829" y="1274070"/>
                    <a:pt x="1524180" y="1287423"/>
                  </a:cubicBezTo>
                  <a:cubicBezTo>
                    <a:pt x="1541855" y="1303876"/>
                    <a:pt x="1566090" y="1289357"/>
                    <a:pt x="1565434" y="1270646"/>
                  </a:cubicBezTo>
                  <a:cubicBezTo>
                    <a:pt x="1564911" y="1255439"/>
                    <a:pt x="1553367" y="1246451"/>
                    <a:pt x="1541491" y="1246371"/>
                  </a:cubicBezTo>
                  <a:close/>
                  <a:moveTo>
                    <a:pt x="1531290" y="2791888"/>
                  </a:moveTo>
                  <a:cubicBezTo>
                    <a:pt x="1508677" y="2791736"/>
                    <a:pt x="1499627" y="2819587"/>
                    <a:pt x="1513979" y="2832940"/>
                  </a:cubicBezTo>
                  <a:cubicBezTo>
                    <a:pt x="1531654" y="2849393"/>
                    <a:pt x="1555889" y="2834874"/>
                    <a:pt x="1555233" y="2816163"/>
                  </a:cubicBezTo>
                  <a:cubicBezTo>
                    <a:pt x="1554710" y="2800956"/>
                    <a:pt x="1543166" y="2791968"/>
                    <a:pt x="1531290" y="2791888"/>
                  </a:cubicBezTo>
                  <a:close/>
                  <a:moveTo>
                    <a:pt x="1535374" y="2173684"/>
                  </a:moveTo>
                  <a:cubicBezTo>
                    <a:pt x="1512768" y="2173532"/>
                    <a:pt x="1503705" y="2201383"/>
                    <a:pt x="1518063" y="2214736"/>
                  </a:cubicBezTo>
                  <a:cubicBezTo>
                    <a:pt x="1535732" y="2231182"/>
                    <a:pt x="1559960" y="2216703"/>
                    <a:pt x="1559318" y="2197959"/>
                  </a:cubicBezTo>
                  <a:cubicBezTo>
                    <a:pt x="1558782" y="2182692"/>
                    <a:pt x="1547118" y="2173757"/>
                    <a:pt x="1535374" y="2173684"/>
                  </a:cubicBezTo>
                  <a:close/>
                  <a:moveTo>
                    <a:pt x="1539452" y="1555473"/>
                  </a:moveTo>
                  <a:cubicBezTo>
                    <a:pt x="1516839" y="1555321"/>
                    <a:pt x="1507790" y="1583172"/>
                    <a:pt x="1522141" y="1596525"/>
                  </a:cubicBezTo>
                  <a:cubicBezTo>
                    <a:pt x="1539809" y="1612971"/>
                    <a:pt x="1564051" y="1598486"/>
                    <a:pt x="1563396" y="1579748"/>
                  </a:cubicBezTo>
                  <a:cubicBezTo>
                    <a:pt x="1562866" y="1564514"/>
                    <a:pt x="1551295" y="1555553"/>
                    <a:pt x="1539452" y="1555473"/>
                  </a:cubicBezTo>
                  <a:close/>
                  <a:moveTo>
                    <a:pt x="1537413" y="1864582"/>
                  </a:moveTo>
                  <a:cubicBezTo>
                    <a:pt x="1514760" y="1864430"/>
                    <a:pt x="1505784" y="1892308"/>
                    <a:pt x="1520102" y="1905634"/>
                  </a:cubicBezTo>
                  <a:cubicBezTo>
                    <a:pt x="1537770" y="1922080"/>
                    <a:pt x="1561999" y="1907601"/>
                    <a:pt x="1561357" y="1888850"/>
                  </a:cubicBezTo>
                  <a:cubicBezTo>
                    <a:pt x="1560827" y="1873616"/>
                    <a:pt x="1549256" y="1864655"/>
                    <a:pt x="1537413" y="1864582"/>
                  </a:cubicBezTo>
                  <a:close/>
                  <a:moveTo>
                    <a:pt x="1547608" y="319058"/>
                  </a:moveTo>
                  <a:cubicBezTo>
                    <a:pt x="1525001" y="318906"/>
                    <a:pt x="1515945" y="346758"/>
                    <a:pt x="1530290" y="360110"/>
                  </a:cubicBezTo>
                  <a:cubicBezTo>
                    <a:pt x="1547965" y="376556"/>
                    <a:pt x="1572200" y="362064"/>
                    <a:pt x="1571545" y="343333"/>
                  </a:cubicBezTo>
                  <a:cubicBezTo>
                    <a:pt x="1571028" y="328099"/>
                    <a:pt x="1559457" y="319138"/>
                    <a:pt x="1547608" y="319058"/>
                  </a:cubicBezTo>
                  <a:close/>
                  <a:moveTo>
                    <a:pt x="2041806" y="1558792"/>
                  </a:moveTo>
                  <a:cubicBezTo>
                    <a:pt x="2019199" y="1558639"/>
                    <a:pt x="2010137" y="1586491"/>
                    <a:pt x="2024495" y="1599844"/>
                  </a:cubicBezTo>
                  <a:cubicBezTo>
                    <a:pt x="2042163" y="1616290"/>
                    <a:pt x="2066392" y="1601811"/>
                    <a:pt x="2065750" y="1583060"/>
                  </a:cubicBezTo>
                  <a:cubicBezTo>
                    <a:pt x="2065227" y="1567833"/>
                    <a:pt x="2053655" y="1558871"/>
                    <a:pt x="2041806" y="1558792"/>
                  </a:cubicBezTo>
                  <a:close/>
                  <a:moveTo>
                    <a:pt x="2039767" y="1867894"/>
                  </a:moveTo>
                  <a:cubicBezTo>
                    <a:pt x="2017160" y="1867741"/>
                    <a:pt x="2008105" y="1895593"/>
                    <a:pt x="2022450" y="1908946"/>
                  </a:cubicBezTo>
                  <a:cubicBezTo>
                    <a:pt x="2040131" y="1925398"/>
                    <a:pt x="2064346" y="1910893"/>
                    <a:pt x="2063711" y="1892169"/>
                  </a:cubicBezTo>
                  <a:cubicBezTo>
                    <a:pt x="2063181" y="1876908"/>
                    <a:pt x="2051517" y="1867973"/>
                    <a:pt x="2039767" y="1867894"/>
                  </a:cubicBezTo>
                  <a:close/>
                  <a:moveTo>
                    <a:pt x="2035689" y="2486104"/>
                  </a:moveTo>
                  <a:cubicBezTo>
                    <a:pt x="2013036" y="2485952"/>
                    <a:pt x="2004060" y="2513830"/>
                    <a:pt x="2018379" y="2527156"/>
                  </a:cubicBezTo>
                  <a:cubicBezTo>
                    <a:pt x="2036067" y="2543616"/>
                    <a:pt x="2060288" y="2529064"/>
                    <a:pt x="2059633" y="2510373"/>
                  </a:cubicBezTo>
                  <a:cubicBezTo>
                    <a:pt x="2059103" y="2495145"/>
                    <a:pt x="2047532" y="2486184"/>
                    <a:pt x="2035689" y="2486104"/>
                  </a:cubicBezTo>
                  <a:close/>
                  <a:moveTo>
                    <a:pt x="2037728" y="2177002"/>
                  </a:moveTo>
                  <a:cubicBezTo>
                    <a:pt x="2015115" y="2176850"/>
                    <a:pt x="2006066" y="2204702"/>
                    <a:pt x="2020411" y="2218054"/>
                  </a:cubicBezTo>
                  <a:cubicBezTo>
                    <a:pt x="2038085" y="2234507"/>
                    <a:pt x="2062321" y="2219988"/>
                    <a:pt x="2061665" y="2201277"/>
                  </a:cubicBezTo>
                  <a:cubicBezTo>
                    <a:pt x="2061142" y="2186043"/>
                    <a:pt x="2049577" y="2177082"/>
                    <a:pt x="2037728" y="2177002"/>
                  </a:cubicBezTo>
                  <a:close/>
                  <a:moveTo>
                    <a:pt x="2047922" y="631485"/>
                  </a:moveTo>
                  <a:cubicBezTo>
                    <a:pt x="2025343" y="631333"/>
                    <a:pt x="2016240" y="659165"/>
                    <a:pt x="2030612" y="672537"/>
                  </a:cubicBezTo>
                  <a:cubicBezTo>
                    <a:pt x="2048187" y="688897"/>
                    <a:pt x="2072515" y="674604"/>
                    <a:pt x="2071873" y="655760"/>
                  </a:cubicBezTo>
                  <a:cubicBezTo>
                    <a:pt x="2071343" y="640520"/>
                    <a:pt x="2059772" y="631558"/>
                    <a:pt x="2047922" y="631485"/>
                  </a:cubicBezTo>
                  <a:close/>
                  <a:moveTo>
                    <a:pt x="1790626" y="1557136"/>
                  </a:moveTo>
                  <a:cubicBezTo>
                    <a:pt x="1767973" y="1556983"/>
                    <a:pt x="1758996" y="1584861"/>
                    <a:pt x="1773315" y="1598188"/>
                  </a:cubicBezTo>
                  <a:cubicBezTo>
                    <a:pt x="1790983" y="1614634"/>
                    <a:pt x="1815211" y="1600155"/>
                    <a:pt x="1814569" y="1581404"/>
                  </a:cubicBezTo>
                  <a:cubicBezTo>
                    <a:pt x="1814046" y="1566177"/>
                    <a:pt x="1802475" y="1557215"/>
                    <a:pt x="1790626" y="1557136"/>
                  </a:cubicBezTo>
                  <a:close/>
                  <a:moveTo>
                    <a:pt x="2043845" y="1249690"/>
                  </a:moveTo>
                  <a:cubicBezTo>
                    <a:pt x="2021179" y="1249537"/>
                    <a:pt x="2012222" y="1277428"/>
                    <a:pt x="2026527" y="1290742"/>
                  </a:cubicBezTo>
                  <a:cubicBezTo>
                    <a:pt x="2044196" y="1307188"/>
                    <a:pt x="2068424" y="1292709"/>
                    <a:pt x="2067782" y="1273964"/>
                  </a:cubicBezTo>
                  <a:cubicBezTo>
                    <a:pt x="2067265" y="1258731"/>
                    <a:pt x="2055694" y="1249769"/>
                    <a:pt x="2043845" y="1249690"/>
                  </a:cubicBezTo>
                  <a:close/>
                  <a:moveTo>
                    <a:pt x="2045884" y="940588"/>
                  </a:moveTo>
                  <a:cubicBezTo>
                    <a:pt x="2023231" y="940435"/>
                    <a:pt x="2014254" y="968313"/>
                    <a:pt x="2028573" y="981640"/>
                  </a:cubicBezTo>
                  <a:cubicBezTo>
                    <a:pt x="2046261" y="998099"/>
                    <a:pt x="2070483" y="983547"/>
                    <a:pt x="2069827" y="964856"/>
                  </a:cubicBezTo>
                  <a:cubicBezTo>
                    <a:pt x="2069304" y="949628"/>
                    <a:pt x="2057733" y="940667"/>
                    <a:pt x="2045884" y="940588"/>
                  </a:cubicBezTo>
                  <a:close/>
                  <a:moveTo>
                    <a:pt x="1794710" y="938925"/>
                  </a:moveTo>
                  <a:cubicBezTo>
                    <a:pt x="1772097" y="938773"/>
                    <a:pt x="1763048" y="966624"/>
                    <a:pt x="1777393" y="979977"/>
                  </a:cubicBezTo>
                  <a:cubicBezTo>
                    <a:pt x="1794968" y="996337"/>
                    <a:pt x="1819296" y="982043"/>
                    <a:pt x="1818654" y="963200"/>
                  </a:cubicBezTo>
                  <a:cubicBezTo>
                    <a:pt x="1818124" y="947966"/>
                    <a:pt x="1806559" y="939004"/>
                    <a:pt x="1794710" y="938925"/>
                  </a:cubicBezTo>
                  <a:close/>
                  <a:moveTo>
                    <a:pt x="2033650" y="2795206"/>
                  </a:moveTo>
                  <a:cubicBezTo>
                    <a:pt x="2011044" y="2795054"/>
                    <a:pt x="2001988" y="2822906"/>
                    <a:pt x="2016340" y="2836258"/>
                  </a:cubicBezTo>
                  <a:cubicBezTo>
                    <a:pt x="2034014" y="2852711"/>
                    <a:pt x="2058249" y="2838212"/>
                    <a:pt x="2057594" y="2819481"/>
                  </a:cubicBezTo>
                  <a:cubicBezTo>
                    <a:pt x="2057064" y="2804247"/>
                    <a:pt x="2045493" y="2795286"/>
                    <a:pt x="2033650" y="2795206"/>
                  </a:cubicBezTo>
                  <a:close/>
                  <a:moveTo>
                    <a:pt x="1796749" y="629823"/>
                  </a:moveTo>
                  <a:cubicBezTo>
                    <a:pt x="1774169" y="629671"/>
                    <a:pt x="1765060" y="657502"/>
                    <a:pt x="1779432" y="670875"/>
                  </a:cubicBezTo>
                  <a:cubicBezTo>
                    <a:pt x="1797113" y="687341"/>
                    <a:pt x="1821328" y="672796"/>
                    <a:pt x="1820686" y="654091"/>
                  </a:cubicBezTo>
                  <a:cubicBezTo>
                    <a:pt x="1820163" y="638831"/>
                    <a:pt x="1808572" y="629902"/>
                    <a:pt x="1796749" y="629823"/>
                  </a:cubicBezTo>
                  <a:close/>
                  <a:moveTo>
                    <a:pt x="1298473" y="8301"/>
                  </a:moveTo>
                  <a:cubicBezTo>
                    <a:pt x="1275820" y="8148"/>
                    <a:pt x="1266843" y="36026"/>
                    <a:pt x="1281162" y="49353"/>
                  </a:cubicBezTo>
                  <a:cubicBezTo>
                    <a:pt x="1298850" y="65812"/>
                    <a:pt x="1323072" y="51260"/>
                    <a:pt x="1322416" y="32569"/>
                  </a:cubicBezTo>
                  <a:cubicBezTo>
                    <a:pt x="1321887" y="17361"/>
                    <a:pt x="1310342" y="8373"/>
                    <a:pt x="1298473" y="8301"/>
                  </a:cubicBezTo>
                  <a:close/>
                  <a:moveTo>
                    <a:pt x="1800827" y="11619"/>
                  </a:moveTo>
                  <a:cubicBezTo>
                    <a:pt x="1778174" y="11467"/>
                    <a:pt x="1769197" y="39345"/>
                    <a:pt x="1783516" y="52671"/>
                  </a:cubicBezTo>
                  <a:cubicBezTo>
                    <a:pt x="1801191" y="69123"/>
                    <a:pt x="1825426" y="54625"/>
                    <a:pt x="1824770" y="35887"/>
                  </a:cubicBezTo>
                  <a:cubicBezTo>
                    <a:pt x="1824247" y="20660"/>
                    <a:pt x="1812676" y="11692"/>
                    <a:pt x="1800827" y="11619"/>
                  </a:cubicBezTo>
                  <a:close/>
                  <a:moveTo>
                    <a:pt x="1798788" y="320721"/>
                  </a:moveTo>
                  <a:cubicBezTo>
                    <a:pt x="1776194" y="320575"/>
                    <a:pt x="1767112" y="348413"/>
                    <a:pt x="1781477" y="361780"/>
                  </a:cubicBezTo>
                  <a:cubicBezTo>
                    <a:pt x="1799145" y="378226"/>
                    <a:pt x="1823374" y="363747"/>
                    <a:pt x="1822731" y="344996"/>
                  </a:cubicBezTo>
                  <a:cubicBezTo>
                    <a:pt x="1822208" y="329762"/>
                    <a:pt x="1810631" y="320800"/>
                    <a:pt x="1798788" y="320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9" name="Google Shape;829;p14"/>
          <p:cNvSpPr txBox="1"/>
          <p:nvPr/>
        </p:nvSpPr>
        <p:spPr>
          <a:xfrm>
            <a:off x="774032" y="222513"/>
            <a:ext cx="74034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RANCANGAN ANTARMUKA</a:t>
            </a:r>
            <a:endParaRPr sz="700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sp>
        <p:nvSpPr>
          <p:cNvPr id="830" name="Google Shape;830;p14"/>
          <p:cNvSpPr txBox="1"/>
          <p:nvPr/>
        </p:nvSpPr>
        <p:spPr>
          <a:xfrm>
            <a:off x="90834" y="4710774"/>
            <a:ext cx="3191427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TAMPILAN  MENU MERK MOBIL MANUAL</a:t>
            </a:r>
            <a:endParaRPr sz="1200" b="1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A5095-F511-1845-90F5-27ED3C3AB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633" y="3890501"/>
            <a:ext cx="987638" cy="786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15EEF2-3046-57E3-4537-49A257943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4709" y="432726"/>
            <a:ext cx="1255885" cy="695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00C47-FB5B-55B5-661E-8B34CD9DA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74866">
            <a:off x="5125632" y="4301699"/>
            <a:ext cx="1145053" cy="3855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B3B06F-55A8-D7EF-A9EE-9D87DB0BB2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4795">
            <a:off x="8372143" y="787424"/>
            <a:ext cx="832829" cy="268199"/>
          </a:xfrm>
          <a:prstGeom prst="rect">
            <a:avLst/>
          </a:prstGeom>
        </p:spPr>
      </p:pic>
      <p:sp>
        <p:nvSpPr>
          <p:cNvPr id="11" name="Google Shape;830;p14">
            <a:extLst>
              <a:ext uri="{FF2B5EF4-FFF2-40B4-BE49-F238E27FC236}">
                <a16:creationId xmlns:a16="http://schemas.microsoft.com/office/drawing/2014/main" id="{EECD7EFB-5B01-0EB4-0282-BCE110C92896}"/>
              </a:ext>
            </a:extLst>
          </p:cNvPr>
          <p:cNvSpPr txBox="1"/>
          <p:nvPr/>
        </p:nvSpPr>
        <p:spPr>
          <a:xfrm>
            <a:off x="5832477" y="4599842"/>
            <a:ext cx="3191427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TAMPILAN PILIHAN MERK MOBIL AUTOMATIC</a:t>
            </a:r>
            <a:endParaRPr sz="1200" b="1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3DD346-F760-4D5A-7012-B7CFEECA9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697" y="912562"/>
            <a:ext cx="3264508" cy="3582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04B4D7-63E8-1645-57D8-FAFC096EA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633" y="3924322"/>
            <a:ext cx="987638" cy="7864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72D5D8-906E-8F4D-78AF-260B16DEC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7200" y="432726"/>
            <a:ext cx="1255885" cy="6950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1E1CB8-CC65-9441-BE80-0137BBBE4E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8690" y="900954"/>
            <a:ext cx="3108414" cy="35935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730C12-319A-A9FF-E6EF-A3550A53A2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6794" y="4023534"/>
            <a:ext cx="1182727" cy="9327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3EAE60-87B4-37A4-9847-3721219B1F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7896" y="574001"/>
            <a:ext cx="841321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55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" name="Google Shape;826;p14"/>
          <p:cNvGrpSpPr/>
          <p:nvPr/>
        </p:nvGrpSpPr>
        <p:grpSpPr>
          <a:xfrm>
            <a:off x="4857916" y="3079777"/>
            <a:ext cx="1633452" cy="1655976"/>
            <a:chOff x="7029912" y="1999439"/>
            <a:chExt cx="1633452" cy="1655976"/>
          </a:xfrm>
        </p:grpSpPr>
        <p:sp>
          <p:nvSpPr>
            <p:cNvPr id="827" name="Google Shape;827;p14"/>
            <p:cNvSpPr/>
            <p:nvPr/>
          </p:nvSpPr>
          <p:spPr>
            <a:xfrm rot="21519555">
              <a:off x="7029912" y="1999439"/>
              <a:ext cx="1633452" cy="1655976"/>
            </a:xfrm>
            <a:custGeom>
              <a:avLst/>
              <a:gdLst/>
              <a:ahLst/>
              <a:cxnLst/>
              <a:rect l="l" t="t" r="r" b="b"/>
              <a:pathLst>
                <a:path w="3266662" h="3311708" extrusionOk="0">
                  <a:moveTo>
                    <a:pt x="1" y="54024"/>
                  </a:moveTo>
                  <a:cubicBezTo>
                    <a:pt x="-165" y="23841"/>
                    <a:pt x="24540" y="-553"/>
                    <a:pt x="54700" y="10"/>
                  </a:cubicBezTo>
                  <a:cubicBezTo>
                    <a:pt x="3319322" y="61031"/>
                    <a:pt x="3263729" y="3758"/>
                    <a:pt x="3264252" y="97500"/>
                  </a:cubicBezTo>
                  <a:cubicBezTo>
                    <a:pt x="3265007" y="233975"/>
                    <a:pt x="3266662" y="3257271"/>
                    <a:pt x="3266662" y="3256828"/>
                  </a:cubicBezTo>
                  <a:cubicBezTo>
                    <a:pt x="3266827" y="3286732"/>
                    <a:pt x="3242559" y="3311014"/>
                    <a:pt x="3212671" y="3310848"/>
                  </a:cubicBezTo>
                  <a:cubicBezTo>
                    <a:pt x="-50237" y="3292846"/>
                    <a:pt x="2933" y="3349748"/>
                    <a:pt x="2410" y="3255026"/>
                  </a:cubicBezTo>
                  <a:cubicBezTo>
                    <a:pt x="1649" y="3116643"/>
                    <a:pt x="1" y="53586"/>
                    <a:pt x="1" y="540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14"/>
            <p:cNvSpPr/>
            <p:nvPr/>
          </p:nvSpPr>
          <p:spPr>
            <a:xfrm rot="21519555">
              <a:off x="7109706" y="2131830"/>
              <a:ext cx="1414825" cy="1424308"/>
            </a:xfrm>
            <a:custGeom>
              <a:avLst/>
              <a:gdLst/>
              <a:ahLst/>
              <a:cxnLst/>
              <a:rect l="l" t="t" r="r" b="b"/>
              <a:pathLst>
                <a:path w="2829441" h="2848406" extrusionOk="0">
                  <a:moveTo>
                    <a:pt x="818017" y="338359"/>
                  </a:moveTo>
                  <a:cubicBezTo>
                    <a:pt x="818672" y="357103"/>
                    <a:pt x="794431" y="371582"/>
                    <a:pt x="776762" y="355136"/>
                  </a:cubicBezTo>
                  <a:cubicBezTo>
                    <a:pt x="762457" y="341817"/>
                    <a:pt x="771407" y="313932"/>
                    <a:pt x="794080" y="314084"/>
                  </a:cubicBezTo>
                  <a:cubicBezTo>
                    <a:pt x="805923" y="314164"/>
                    <a:pt x="817494" y="323125"/>
                    <a:pt x="818017" y="338359"/>
                  </a:cubicBezTo>
                  <a:close/>
                  <a:moveTo>
                    <a:pt x="796112" y="4982"/>
                  </a:moveTo>
                  <a:cubicBezTo>
                    <a:pt x="773486" y="4830"/>
                    <a:pt x="764463" y="32695"/>
                    <a:pt x="778795" y="46034"/>
                  </a:cubicBezTo>
                  <a:cubicBezTo>
                    <a:pt x="796476" y="62487"/>
                    <a:pt x="820691" y="47981"/>
                    <a:pt x="820056" y="29250"/>
                  </a:cubicBezTo>
                  <a:cubicBezTo>
                    <a:pt x="819526" y="14023"/>
                    <a:pt x="807961" y="5055"/>
                    <a:pt x="796112" y="4982"/>
                  </a:cubicBezTo>
                  <a:close/>
                  <a:moveTo>
                    <a:pt x="792034" y="623186"/>
                  </a:moveTo>
                  <a:cubicBezTo>
                    <a:pt x="769428" y="623041"/>
                    <a:pt x="760372" y="650885"/>
                    <a:pt x="774724" y="664245"/>
                  </a:cubicBezTo>
                  <a:cubicBezTo>
                    <a:pt x="792398" y="680698"/>
                    <a:pt x="816633" y="666179"/>
                    <a:pt x="815978" y="647468"/>
                  </a:cubicBezTo>
                  <a:cubicBezTo>
                    <a:pt x="815455" y="632254"/>
                    <a:pt x="803910" y="623266"/>
                    <a:pt x="792034" y="623186"/>
                  </a:cubicBezTo>
                  <a:close/>
                  <a:moveTo>
                    <a:pt x="789995" y="932288"/>
                  </a:moveTo>
                  <a:cubicBezTo>
                    <a:pt x="767376" y="932136"/>
                    <a:pt x="758340" y="959994"/>
                    <a:pt x="772678" y="973340"/>
                  </a:cubicBezTo>
                  <a:cubicBezTo>
                    <a:pt x="790353" y="989793"/>
                    <a:pt x="814588" y="975294"/>
                    <a:pt x="813932" y="956563"/>
                  </a:cubicBezTo>
                  <a:cubicBezTo>
                    <a:pt x="813416" y="941329"/>
                    <a:pt x="801845" y="932368"/>
                    <a:pt x="789995" y="932288"/>
                  </a:cubicBezTo>
                  <a:close/>
                  <a:moveTo>
                    <a:pt x="1028936" y="2788570"/>
                  </a:moveTo>
                  <a:cubicBezTo>
                    <a:pt x="1006356" y="2788417"/>
                    <a:pt x="997254" y="2816256"/>
                    <a:pt x="1011618" y="2829622"/>
                  </a:cubicBezTo>
                  <a:cubicBezTo>
                    <a:pt x="1029300" y="2846074"/>
                    <a:pt x="1053515" y="2831569"/>
                    <a:pt x="1052879" y="2812838"/>
                  </a:cubicBezTo>
                  <a:cubicBezTo>
                    <a:pt x="1052350" y="2797611"/>
                    <a:pt x="1040785" y="2788649"/>
                    <a:pt x="1028936" y="2788570"/>
                  </a:cubicBezTo>
                  <a:close/>
                  <a:moveTo>
                    <a:pt x="1033014" y="2170366"/>
                  </a:moveTo>
                  <a:cubicBezTo>
                    <a:pt x="1010400" y="2170213"/>
                    <a:pt x="1001351" y="2198065"/>
                    <a:pt x="1015703" y="2211418"/>
                  </a:cubicBezTo>
                  <a:cubicBezTo>
                    <a:pt x="1033371" y="2227864"/>
                    <a:pt x="1057599" y="2213385"/>
                    <a:pt x="1056957" y="2194641"/>
                  </a:cubicBezTo>
                  <a:cubicBezTo>
                    <a:pt x="1056434" y="2179407"/>
                    <a:pt x="1044863" y="2170445"/>
                    <a:pt x="1033014" y="2170366"/>
                  </a:cubicBezTo>
                  <a:close/>
                  <a:moveTo>
                    <a:pt x="1030975" y="2479468"/>
                  </a:moveTo>
                  <a:cubicBezTo>
                    <a:pt x="1008368" y="2479315"/>
                    <a:pt x="999312" y="2507167"/>
                    <a:pt x="1013664" y="2520520"/>
                  </a:cubicBezTo>
                  <a:cubicBezTo>
                    <a:pt x="1031332" y="2536966"/>
                    <a:pt x="1055560" y="2522487"/>
                    <a:pt x="1054918" y="2503736"/>
                  </a:cubicBezTo>
                  <a:cubicBezTo>
                    <a:pt x="1054395" y="2488509"/>
                    <a:pt x="1042824" y="2479547"/>
                    <a:pt x="1030975" y="2479468"/>
                  </a:cubicBezTo>
                  <a:close/>
                  <a:moveTo>
                    <a:pt x="783879" y="1859601"/>
                  </a:moveTo>
                  <a:cubicBezTo>
                    <a:pt x="761266" y="1859449"/>
                    <a:pt x="752216" y="1887300"/>
                    <a:pt x="766568" y="1900653"/>
                  </a:cubicBezTo>
                  <a:cubicBezTo>
                    <a:pt x="784144" y="1917013"/>
                    <a:pt x="808471" y="1902720"/>
                    <a:pt x="807829" y="1883876"/>
                  </a:cubicBezTo>
                  <a:cubicBezTo>
                    <a:pt x="807293" y="1868635"/>
                    <a:pt x="795728" y="1859681"/>
                    <a:pt x="783879" y="1859601"/>
                  </a:cubicBezTo>
                  <a:close/>
                  <a:moveTo>
                    <a:pt x="777756" y="2786914"/>
                  </a:moveTo>
                  <a:cubicBezTo>
                    <a:pt x="755149" y="2786762"/>
                    <a:pt x="746093" y="2814620"/>
                    <a:pt x="760445" y="2827966"/>
                  </a:cubicBezTo>
                  <a:cubicBezTo>
                    <a:pt x="778113" y="2844412"/>
                    <a:pt x="802341" y="2829933"/>
                    <a:pt x="801699" y="2811182"/>
                  </a:cubicBezTo>
                  <a:cubicBezTo>
                    <a:pt x="801176" y="2795955"/>
                    <a:pt x="789605" y="2786993"/>
                    <a:pt x="777756" y="2786914"/>
                  </a:cubicBezTo>
                  <a:close/>
                  <a:moveTo>
                    <a:pt x="779794" y="2477805"/>
                  </a:moveTo>
                  <a:cubicBezTo>
                    <a:pt x="757181" y="2477653"/>
                    <a:pt x="748132" y="2505505"/>
                    <a:pt x="762484" y="2518857"/>
                  </a:cubicBezTo>
                  <a:cubicBezTo>
                    <a:pt x="780152" y="2535303"/>
                    <a:pt x="804380" y="2520824"/>
                    <a:pt x="803738" y="2502080"/>
                  </a:cubicBezTo>
                  <a:cubicBezTo>
                    <a:pt x="803215" y="2486853"/>
                    <a:pt x="791644" y="2477885"/>
                    <a:pt x="779794" y="2477805"/>
                  </a:cubicBezTo>
                  <a:close/>
                  <a:moveTo>
                    <a:pt x="542900" y="312422"/>
                  </a:moveTo>
                  <a:cubicBezTo>
                    <a:pt x="520313" y="312269"/>
                    <a:pt x="511224" y="340108"/>
                    <a:pt x="525582" y="353474"/>
                  </a:cubicBezTo>
                  <a:cubicBezTo>
                    <a:pt x="543264" y="369926"/>
                    <a:pt x="567479" y="355421"/>
                    <a:pt x="566843" y="336690"/>
                  </a:cubicBezTo>
                  <a:cubicBezTo>
                    <a:pt x="566314" y="321463"/>
                    <a:pt x="554742" y="312501"/>
                    <a:pt x="542900" y="312422"/>
                  </a:cubicBezTo>
                  <a:close/>
                  <a:moveTo>
                    <a:pt x="1035052" y="1861264"/>
                  </a:moveTo>
                  <a:cubicBezTo>
                    <a:pt x="1012439" y="1861111"/>
                    <a:pt x="1003397" y="1888969"/>
                    <a:pt x="1017742" y="1902316"/>
                  </a:cubicBezTo>
                  <a:cubicBezTo>
                    <a:pt x="1035430" y="1918775"/>
                    <a:pt x="1059652" y="1904223"/>
                    <a:pt x="1058996" y="1885532"/>
                  </a:cubicBezTo>
                  <a:cubicBezTo>
                    <a:pt x="1058473" y="1870305"/>
                    <a:pt x="1046902" y="1861336"/>
                    <a:pt x="1035052" y="1861264"/>
                  </a:cubicBezTo>
                  <a:close/>
                  <a:moveTo>
                    <a:pt x="785918" y="1550499"/>
                  </a:moveTo>
                  <a:cubicBezTo>
                    <a:pt x="763318" y="1550347"/>
                    <a:pt x="754249" y="1578198"/>
                    <a:pt x="768607" y="1591551"/>
                  </a:cubicBezTo>
                  <a:cubicBezTo>
                    <a:pt x="786288" y="1608017"/>
                    <a:pt x="810503" y="1593472"/>
                    <a:pt x="809861" y="1574767"/>
                  </a:cubicBezTo>
                  <a:cubicBezTo>
                    <a:pt x="809338" y="1559540"/>
                    <a:pt x="797767" y="1550579"/>
                    <a:pt x="785918" y="1550499"/>
                  </a:cubicBezTo>
                  <a:close/>
                  <a:moveTo>
                    <a:pt x="781840" y="2168703"/>
                  </a:moveTo>
                  <a:cubicBezTo>
                    <a:pt x="759227" y="2168551"/>
                    <a:pt x="750178" y="2196402"/>
                    <a:pt x="764529" y="2209755"/>
                  </a:cubicBezTo>
                  <a:cubicBezTo>
                    <a:pt x="782217" y="2226214"/>
                    <a:pt x="806439" y="2211663"/>
                    <a:pt x="805784" y="2192972"/>
                  </a:cubicBezTo>
                  <a:cubicBezTo>
                    <a:pt x="805254" y="2177744"/>
                    <a:pt x="793683" y="2168783"/>
                    <a:pt x="781840" y="2168703"/>
                  </a:cubicBezTo>
                  <a:close/>
                  <a:moveTo>
                    <a:pt x="787957" y="1241397"/>
                  </a:moveTo>
                  <a:cubicBezTo>
                    <a:pt x="765350" y="1241245"/>
                    <a:pt x="756294" y="1269103"/>
                    <a:pt x="770646" y="1282449"/>
                  </a:cubicBezTo>
                  <a:cubicBezTo>
                    <a:pt x="788314" y="1298895"/>
                    <a:pt x="812542" y="1284416"/>
                    <a:pt x="811900" y="1265665"/>
                  </a:cubicBezTo>
                  <a:cubicBezTo>
                    <a:pt x="811377" y="1250431"/>
                    <a:pt x="799806" y="1241470"/>
                    <a:pt x="787957" y="1241397"/>
                  </a:cubicBezTo>
                  <a:close/>
                  <a:moveTo>
                    <a:pt x="544938" y="3320"/>
                  </a:moveTo>
                  <a:cubicBezTo>
                    <a:pt x="522332" y="3167"/>
                    <a:pt x="513269" y="31019"/>
                    <a:pt x="527628" y="44372"/>
                  </a:cubicBezTo>
                  <a:cubicBezTo>
                    <a:pt x="545183" y="60712"/>
                    <a:pt x="569531" y="46458"/>
                    <a:pt x="568882" y="27595"/>
                  </a:cubicBezTo>
                  <a:cubicBezTo>
                    <a:pt x="568353" y="12361"/>
                    <a:pt x="556781" y="3399"/>
                    <a:pt x="544938" y="3320"/>
                  </a:cubicBezTo>
                  <a:close/>
                  <a:moveTo>
                    <a:pt x="1286233" y="1862920"/>
                  </a:moveTo>
                  <a:cubicBezTo>
                    <a:pt x="1263620" y="1862767"/>
                    <a:pt x="1254570" y="1890619"/>
                    <a:pt x="1268915" y="1903972"/>
                  </a:cubicBezTo>
                  <a:cubicBezTo>
                    <a:pt x="1286584" y="1920418"/>
                    <a:pt x="1310825" y="1905932"/>
                    <a:pt x="1310170" y="1887194"/>
                  </a:cubicBezTo>
                  <a:cubicBezTo>
                    <a:pt x="1309653" y="1871960"/>
                    <a:pt x="1298082" y="1862999"/>
                    <a:pt x="1286233" y="1862920"/>
                  </a:cubicBezTo>
                  <a:close/>
                  <a:moveTo>
                    <a:pt x="1282155" y="2481124"/>
                  </a:moveTo>
                  <a:cubicBezTo>
                    <a:pt x="1259575" y="2480971"/>
                    <a:pt x="1250473" y="2508810"/>
                    <a:pt x="1264838" y="2522176"/>
                  </a:cubicBezTo>
                  <a:cubicBezTo>
                    <a:pt x="1282519" y="2538628"/>
                    <a:pt x="1306734" y="2524123"/>
                    <a:pt x="1306099" y="2505398"/>
                  </a:cubicBezTo>
                  <a:cubicBezTo>
                    <a:pt x="1305569" y="2490165"/>
                    <a:pt x="1294004" y="2481203"/>
                    <a:pt x="1282155" y="2481124"/>
                  </a:cubicBezTo>
                  <a:close/>
                  <a:moveTo>
                    <a:pt x="1288272" y="1553818"/>
                  </a:moveTo>
                  <a:cubicBezTo>
                    <a:pt x="1265659" y="1553665"/>
                    <a:pt x="1256616" y="1581523"/>
                    <a:pt x="1270961" y="1594870"/>
                  </a:cubicBezTo>
                  <a:cubicBezTo>
                    <a:pt x="1288649" y="1611329"/>
                    <a:pt x="1312871" y="1596777"/>
                    <a:pt x="1312215" y="1578092"/>
                  </a:cubicBezTo>
                  <a:cubicBezTo>
                    <a:pt x="1311692" y="1562858"/>
                    <a:pt x="1300121" y="1553897"/>
                    <a:pt x="1288272" y="1553818"/>
                  </a:cubicBezTo>
                  <a:close/>
                  <a:moveTo>
                    <a:pt x="1284194" y="2172022"/>
                  </a:moveTo>
                  <a:cubicBezTo>
                    <a:pt x="1261587" y="2171869"/>
                    <a:pt x="1252532" y="2199721"/>
                    <a:pt x="1266883" y="2213074"/>
                  </a:cubicBezTo>
                  <a:cubicBezTo>
                    <a:pt x="1284551" y="2229520"/>
                    <a:pt x="1308780" y="2215041"/>
                    <a:pt x="1308138" y="2196290"/>
                  </a:cubicBezTo>
                  <a:cubicBezTo>
                    <a:pt x="1307615" y="2181063"/>
                    <a:pt x="1296043" y="2172101"/>
                    <a:pt x="1284194" y="2172022"/>
                  </a:cubicBezTo>
                  <a:close/>
                  <a:moveTo>
                    <a:pt x="1296427" y="317403"/>
                  </a:moveTo>
                  <a:cubicBezTo>
                    <a:pt x="1273774" y="317250"/>
                    <a:pt x="1264798" y="345128"/>
                    <a:pt x="1279117" y="358455"/>
                  </a:cubicBezTo>
                  <a:cubicBezTo>
                    <a:pt x="1296791" y="374907"/>
                    <a:pt x="1321026" y="360389"/>
                    <a:pt x="1320371" y="341671"/>
                  </a:cubicBezTo>
                  <a:cubicBezTo>
                    <a:pt x="1319848" y="326444"/>
                    <a:pt x="1308277" y="317482"/>
                    <a:pt x="1296427" y="317403"/>
                  </a:cubicBezTo>
                  <a:close/>
                  <a:moveTo>
                    <a:pt x="1292349" y="935607"/>
                  </a:moveTo>
                  <a:cubicBezTo>
                    <a:pt x="1269723" y="935454"/>
                    <a:pt x="1260694" y="963319"/>
                    <a:pt x="1275039" y="976659"/>
                  </a:cubicBezTo>
                  <a:cubicBezTo>
                    <a:pt x="1292707" y="993105"/>
                    <a:pt x="1316935" y="978626"/>
                    <a:pt x="1316293" y="959882"/>
                  </a:cubicBezTo>
                  <a:cubicBezTo>
                    <a:pt x="1315770" y="944648"/>
                    <a:pt x="1304199" y="935686"/>
                    <a:pt x="1292349" y="935607"/>
                  </a:cubicBezTo>
                  <a:close/>
                  <a:moveTo>
                    <a:pt x="1290310" y="1244715"/>
                  </a:moveTo>
                  <a:cubicBezTo>
                    <a:pt x="1267737" y="1244563"/>
                    <a:pt x="1258622" y="1272388"/>
                    <a:pt x="1272993" y="1285767"/>
                  </a:cubicBezTo>
                  <a:cubicBezTo>
                    <a:pt x="1290569" y="1302127"/>
                    <a:pt x="1314896" y="1287834"/>
                    <a:pt x="1314254" y="1268984"/>
                  </a:cubicBezTo>
                  <a:cubicBezTo>
                    <a:pt x="1313725" y="1253723"/>
                    <a:pt x="1302061" y="1244788"/>
                    <a:pt x="1290310" y="1244715"/>
                  </a:cubicBezTo>
                  <a:close/>
                  <a:moveTo>
                    <a:pt x="1047292" y="6638"/>
                  </a:moveTo>
                  <a:cubicBezTo>
                    <a:pt x="1024686" y="6486"/>
                    <a:pt x="1015630" y="34337"/>
                    <a:pt x="1029975" y="47690"/>
                  </a:cubicBezTo>
                  <a:cubicBezTo>
                    <a:pt x="1047637" y="64129"/>
                    <a:pt x="1071885" y="49664"/>
                    <a:pt x="1071229" y="30913"/>
                  </a:cubicBezTo>
                  <a:cubicBezTo>
                    <a:pt x="1070713" y="15679"/>
                    <a:pt x="1059142" y="6718"/>
                    <a:pt x="1047292" y="6638"/>
                  </a:cubicBezTo>
                  <a:close/>
                  <a:moveTo>
                    <a:pt x="1041176" y="933951"/>
                  </a:moveTo>
                  <a:cubicBezTo>
                    <a:pt x="1018569" y="933798"/>
                    <a:pt x="1009513" y="961657"/>
                    <a:pt x="1023865" y="975003"/>
                  </a:cubicBezTo>
                  <a:cubicBezTo>
                    <a:pt x="1041533" y="991449"/>
                    <a:pt x="1065761" y="976970"/>
                    <a:pt x="1065119" y="958219"/>
                  </a:cubicBezTo>
                  <a:cubicBezTo>
                    <a:pt x="1064590" y="942992"/>
                    <a:pt x="1053019" y="934030"/>
                    <a:pt x="1041176" y="933951"/>
                  </a:cubicBezTo>
                  <a:close/>
                  <a:moveTo>
                    <a:pt x="1280116" y="2790232"/>
                  </a:moveTo>
                  <a:cubicBezTo>
                    <a:pt x="1257503" y="2790080"/>
                    <a:pt x="1248454" y="2817931"/>
                    <a:pt x="1262799" y="2831284"/>
                  </a:cubicBezTo>
                  <a:cubicBezTo>
                    <a:pt x="1280467" y="2847730"/>
                    <a:pt x="1304708" y="2833252"/>
                    <a:pt x="1304053" y="2814500"/>
                  </a:cubicBezTo>
                  <a:cubicBezTo>
                    <a:pt x="1303530" y="2799273"/>
                    <a:pt x="1291959" y="2790312"/>
                    <a:pt x="1280116" y="2790232"/>
                  </a:cubicBezTo>
                  <a:close/>
                  <a:moveTo>
                    <a:pt x="1043215" y="624842"/>
                  </a:moveTo>
                  <a:cubicBezTo>
                    <a:pt x="1020608" y="624696"/>
                    <a:pt x="1011552" y="652541"/>
                    <a:pt x="1025904" y="665901"/>
                  </a:cubicBezTo>
                  <a:cubicBezTo>
                    <a:pt x="1043579" y="682353"/>
                    <a:pt x="1067814" y="667835"/>
                    <a:pt x="1067158" y="649124"/>
                  </a:cubicBezTo>
                  <a:cubicBezTo>
                    <a:pt x="1066629" y="633890"/>
                    <a:pt x="1055057" y="624922"/>
                    <a:pt x="1043215" y="624842"/>
                  </a:cubicBezTo>
                  <a:close/>
                  <a:moveTo>
                    <a:pt x="1039137" y="1243053"/>
                  </a:moveTo>
                  <a:cubicBezTo>
                    <a:pt x="1016537" y="1242901"/>
                    <a:pt x="1007468" y="1270752"/>
                    <a:pt x="1021819" y="1284105"/>
                  </a:cubicBezTo>
                  <a:cubicBezTo>
                    <a:pt x="1039488" y="1300551"/>
                    <a:pt x="1063716" y="1286072"/>
                    <a:pt x="1063074" y="1267321"/>
                  </a:cubicBezTo>
                  <a:cubicBezTo>
                    <a:pt x="1062551" y="1252094"/>
                    <a:pt x="1050980" y="1243132"/>
                    <a:pt x="1039137" y="1243053"/>
                  </a:cubicBezTo>
                  <a:close/>
                  <a:moveTo>
                    <a:pt x="1037091" y="1552155"/>
                  </a:moveTo>
                  <a:cubicBezTo>
                    <a:pt x="1014511" y="1552003"/>
                    <a:pt x="1005409" y="1579834"/>
                    <a:pt x="1019774" y="1593207"/>
                  </a:cubicBezTo>
                  <a:cubicBezTo>
                    <a:pt x="1037349" y="1609567"/>
                    <a:pt x="1061677" y="1595273"/>
                    <a:pt x="1061035" y="1576423"/>
                  </a:cubicBezTo>
                  <a:cubicBezTo>
                    <a:pt x="1060512" y="1561196"/>
                    <a:pt x="1048941" y="1552234"/>
                    <a:pt x="1037091" y="1552155"/>
                  </a:cubicBezTo>
                  <a:close/>
                  <a:moveTo>
                    <a:pt x="1045253" y="315740"/>
                  </a:moveTo>
                  <a:cubicBezTo>
                    <a:pt x="1022587" y="315588"/>
                    <a:pt x="1013631" y="343479"/>
                    <a:pt x="1027943" y="356792"/>
                  </a:cubicBezTo>
                  <a:cubicBezTo>
                    <a:pt x="1045618" y="373245"/>
                    <a:pt x="1069853" y="358726"/>
                    <a:pt x="1069197" y="340008"/>
                  </a:cubicBezTo>
                  <a:cubicBezTo>
                    <a:pt x="1068674" y="324808"/>
                    <a:pt x="1057129" y="315820"/>
                    <a:pt x="1045253" y="315740"/>
                  </a:cubicBezTo>
                  <a:close/>
                  <a:moveTo>
                    <a:pt x="1294388" y="626505"/>
                  </a:moveTo>
                  <a:cubicBezTo>
                    <a:pt x="1271795" y="626359"/>
                    <a:pt x="1262713" y="654197"/>
                    <a:pt x="1277078" y="667557"/>
                  </a:cubicBezTo>
                  <a:cubicBezTo>
                    <a:pt x="1294752" y="684009"/>
                    <a:pt x="1318987" y="669497"/>
                    <a:pt x="1318332" y="650773"/>
                  </a:cubicBezTo>
                  <a:cubicBezTo>
                    <a:pt x="1317809" y="635546"/>
                    <a:pt x="1306238" y="626584"/>
                    <a:pt x="1294388" y="626505"/>
                  </a:cubicBezTo>
                  <a:close/>
                  <a:moveTo>
                    <a:pt x="38500" y="618212"/>
                  </a:moveTo>
                  <a:cubicBezTo>
                    <a:pt x="15887" y="618060"/>
                    <a:pt x="6838" y="645918"/>
                    <a:pt x="21189" y="659264"/>
                  </a:cubicBezTo>
                  <a:cubicBezTo>
                    <a:pt x="38858" y="675710"/>
                    <a:pt x="63086" y="661231"/>
                    <a:pt x="62444" y="642487"/>
                  </a:cubicBezTo>
                  <a:cubicBezTo>
                    <a:pt x="61914" y="627253"/>
                    <a:pt x="50349" y="618285"/>
                    <a:pt x="38500" y="618212"/>
                  </a:cubicBezTo>
                  <a:close/>
                  <a:moveTo>
                    <a:pt x="279479" y="2165385"/>
                  </a:moveTo>
                  <a:cubicBezTo>
                    <a:pt x="256906" y="2165232"/>
                    <a:pt x="247790" y="2193058"/>
                    <a:pt x="262162" y="2206437"/>
                  </a:cubicBezTo>
                  <a:cubicBezTo>
                    <a:pt x="279738" y="2222797"/>
                    <a:pt x="304065" y="2208503"/>
                    <a:pt x="303423" y="2189653"/>
                  </a:cubicBezTo>
                  <a:cubicBezTo>
                    <a:pt x="302893" y="2174426"/>
                    <a:pt x="291329" y="2165464"/>
                    <a:pt x="279479" y="2165385"/>
                  </a:cubicBezTo>
                  <a:close/>
                  <a:moveTo>
                    <a:pt x="40539" y="309103"/>
                  </a:moveTo>
                  <a:cubicBezTo>
                    <a:pt x="17886" y="308951"/>
                    <a:pt x="8910" y="336829"/>
                    <a:pt x="23228" y="350155"/>
                  </a:cubicBezTo>
                  <a:cubicBezTo>
                    <a:pt x="40896" y="366601"/>
                    <a:pt x="65125" y="352123"/>
                    <a:pt x="64483" y="333372"/>
                  </a:cubicBezTo>
                  <a:cubicBezTo>
                    <a:pt x="63960" y="318144"/>
                    <a:pt x="52388" y="309183"/>
                    <a:pt x="40539" y="309103"/>
                  </a:cubicBezTo>
                  <a:close/>
                  <a:moveTo>
                    <a:pt x="36461" y="927314"/>
                  </a:moveTo>
                  <a:cubicBezTo>
                    <a:pt x="13947" y="927168"/>
                    <a:pt x="4733" y="954954"/>
                    <a:pt x="19144" y="968366"/>
                  </a:cubicBezTo>
                  <a:cubicBezTo>
                    <a:pt x="36812" y="984812"/>
                    <a:pt x="61047" y="970333"/>
                    <a:pt x="60405" y="951589"/>
                  </a:cubicBezTo>
                  <a:cubicBezTo>
                    <a:pt x="59875" y="936322"/>
                    <a:pt x="48211" y="927394"/>
                    <a:pt x="36461" y="927314"/>
                  </a:cubicBezTo>
                  <a:close/>
                  <a:moveTo>
                    <a:pt x="277440" y="2474487"/>
                  </a:moveTo>
                  <a:cubicBezTo>
                    <a:pt x="254788" y="2474335"/>
                    <a:pt x="245811" y="2502213"/>
                    <a:pt x="260130" y="2515539"/>
                  </a:cubicBezTo>
                  <a:cubicBezTo>
                    <a:pt x="277818" y="2531998"/>
                    <a:pt x="302039" y="2517446"/>
                    <a:pt x="301384" y="2498755"/>
                  </a:cubicBezTo>
                  <a:cubicBezTo>
                    <a:pt x="300861" y="2483528"/>
                    <a:pt x="289290" y="2474566"/>
                    <a:pt x="277440" y="2474487"/>
                  </a:cubicBezTo>
                  <a:close/>
                  <a:moveTo>
                    <a:pt x="275402" y="2783596"/>
                  </a:moveTo>
                  <a:cubicBezTo>
                    <a:pt x="252735" y="2783443"/>
                    <a:pt x="243779" y="2811334"/>
                    <a:pt x="258091" y="2824648"/>
                  </a:cubicBezTo>
                  <a:cubicBezTo>
                    <a:pt x="275766" y="2841100"/>
                    <a:pt x="300001" y="2826601"/>
                    <a:pt x="299345" y="2807864"/>
                  </a:cubicBezTo>
                  <a:cubicBezTo>
                    <a:pt x="298822" y="2792637"/>
                    <a:pt x="287251" y="2783675"/>
                    <a:pt x="275402" y="2783596"/>
                  </a:cubicBezTo>
                  <a:close/>
                  <a:moveTo>
                    <a:pt x="25492" y="6949"/>
                  </a:moveTo>
                  <a:cubicBezTo>
                    <a:pt x="10889" y="20342"/>
                    <a:pt x="19779" y="48081"/>
                    <a:pt x="42260" y="48227"/>
                  </a:cubicBezTo>
                  <a:cubicBezTo>
                    <a:pt x="64920" y="48379"/>
                    <a:pt x="73883" y="20494"/>
                    <a:pt x="59571" y="7175"/>
                  </a:cubicBezTo>
                  <a:cubicBezTo>
                    <a:pt x="48655" y="-2986"/>
                    <a:pt x="34263" y="-1707"/>
                    <a:pt x="25492" y="6949"/>
                  </a:cubicBezTo>
                  <a:close/>
                  <a:moveTo>
                    <a:pt x="34422" y="1236416"/>
                  </a:moveTo>
                  <a:cubicBezTo>
                    <a:pt x="11809" y="1236264"/>
                    <a:pt x="2760" y="1264115"/>
                    <a:pt x="17112" y="1277468"/>
                  </a:cubicBezTo>
                  <a:cubicBezTo>
                    <a:pt x="34786" y="1293921"/>
                    <a:pt x="59021" y="1279402"/>
                    <a:pt x="58366" y="1260684"/>
                  </a:cubicBezTo>
                  <a:cubicBezTo>
                    <a:pt x="57843" y="1245484"/>
                    <a:pt x="46298" y="1236496"/>
                    <a:pt x="34422" y="1236416"/>
                  </a:cubicBezTo>
                  <a:close/>
                  <a:moveTo>
                    <a:pt x="26260" y="2472831"/>
                  </a:moveTo>
                  <a:cubicBezTo>
                    <a:pt x="3680" y="2472679"/>
                    <a:pt x="-5422" y="2500510"/>
                    <a:pt x="8949" y="2513883"/>
                  </a:cubicBezTo>
                  <a:cubicBezTo>
                    <a:pt x="26525" y="2530243"/>
                    <a:pt x="50853" y="2515950"/>
                    <a:pt x="50210" y="2497106"/>
                  </a:cubicBezTo>
                  <a:cubicBezTo>
                    <a:pt x="49681" y="2481866"/>
                    <a:pt x="38116" y="2472911"/>
                    <a:pt x="26260" y="2472831"/>
                  </a:cubicBezTo>
                  <a:close/>
                  <a:moveTo>
                    <a:pt x="32383" y="1545518"/>
                  </a:moveTo>
                  <a:cubicBezTo>
                    <a:pt x="9764" y="1545366"/>
                    <a:pt x="728" y="1573224"/>
                    <a:pt x="15066" y="1586570"/>
                  </a:cubicBezTo>
                  <a:cubicBezTo>
                    <a:pt x="32754" y="1603030"/>
                    <a:pt x="56976" y="1588478"/>
                    <a:pt x="56320" y="1569793"/>
                  </a:cubicBezTo>
                  <a:cubicBezTo>
                    <a:pt x="55804" y="1554559"/>
                    <a:pt x="44226" y="1545598"/>
                    <a:pt x="32383" y="1545518"/>
                  </a:cubicBezTo>
                  <a:close/>
                  <a:moveTo>
                    <a:pt x="2805217" y="66487"/>
                  </a:moveTo>
                  <a:cubicBezTo>
                    <a:pt x="2827850" y="66633"/>
                    <a:pt x="2836859" y="38768"/>
                    <a:pt x="2822534" y="25435"/>
                  </a:cubicBezTo>
                  <a:cubicBezTo>
                    <a:pt x="2804945" y="9069"/>
                    <a:pt x="2780690" y="23322"/>
                    <a:pt x="2781273" y="42219"/>
                  </a:cubicBezTo>
                  <a:cubicBezTo>
                    <a:pt x="2781856" y="57506"/>
                    <a:pt x="2793447" y="66408"/>
                    <a:pt x="2805217" y="66487"/>
                  </a:cubicBezTo>
                  <a:close/>
                  <a:moveTo>
                    <a:pt x="24221" y="2781933"/>
                  </a:moveTo>
                  <a:cubicBezTo>
                    <a:pt x="1568" y="2781781"/>
                    <a:pt x="-7408" y="2809659"/>
                    <a:pt x="6911" y="2822985"/>
                  </a:cubicBezTo>
                  <a:cubicBezTo>
                    <a:pt x="24486" y="2839345"/>
                    <a:pt x="48754" y="2825098"/>
                    <a:pt x="48165" y="2806201"/>
                  </a:cubicBezTo>
                  <a:cubicBezTo>
                    <a:pt x="47582" y="2790915"/>
                    <a:pt x="35991" y="2782013"/>
                    <a:pt x="24221" y="2781933"/>
                  </a:cubicBezTo>
                  <a:close/>
                  <a:moveTo>
                    <a:pt x="540861" y="621530"/>
                  </a:moveTo>
                  <a:cubicBezTo>
                    <a:pt x="518248" y="621378"/>
                    <a:pt x="509198" y="649230"/>
                    <a:pt x="523543" y="662582"/>
                  </a:cubicBezTo>
                  <a:cubicBezTo>
                    <a:pt x="541212" y="679028"/>
                    <a:pt x="565453" y="664550"/>
                    <a:pt x="564798" y="645799"/>
                  </a:cubicBezTo>
                  <a:cubicBezTo>
                    <a:pt x="564275" y="630571"/>
                    <a:pt x="552703" y="621603"/>
                    <a:pt x="540861" y="621530"/>
                  </a:cubicBezTo>
                  <a:close/>
                  <a:moveTo>
                    <a:pt x="30345" y="1854627"/>
                  </a:moveTo>
                  <a:cubicBezTo>
                    <a:pt x="7738" y="1854475"/>
                    <a:pt x="-1324" y="1882326"/>
                    <a:pt x="13034" y="1895679"/>
                  </a:cubicBezTo>
                  <a:cubicBezTo>
                    <a:pt x="30702" y="1912125"/>
                    <a:pt x="54930" y="1897646"/>
                    <a:pt x="54288" y="1878895"/>
                  </a:cubicBezTo>
                  <a:cubicBezTo>
                    <a:pt x="53759" y="1863668"/>
                    <a:pt x="42187" y="1854700"/>
                    <a:pt x="30345" y="1854627"/>
                  </a:cubicBezTo>
                  <a:close/>
                  <a:moveTo>
                    <a:pt x="28306" y="2163729"/>
                  </a:moveTo>
                  <a:cubicBezTo>
                    <a:pt x="5679" y="2163577"/>
                    <a:pt x="-3350" y="2191441"/>
                    <a:pt x="10995" y="2204781"/>
                  </a:cubicBezTo>
                  <a:cubicBezTo>
                    <a:pt x="28663" y="2221227"/>
                    <a:pt x="52891" y="2206748"/>
                    <a:pt x="52249" y="2188004"/>
                  </a:cubicBezTo>
                  <a:cubicBezTo>
                    <a:pt x="51720" y="2172770"/>
                    <a:pt x="40148" y="2163808"/>
                    <a:pt x="28306" y="2163729"/>
                  </a:cubicBezTo>
                  <a:close/>
                  <a:moveTo>
                    <a:pt x="526582" y="2785252"/>
                  </a:moveTo>
                  <a:cubicBezTo>
                    <a:pt x="503969" y="2785099"/>
                    <a:pt x="494926" y="2812957"/>
                    <a:pt x="509271" y="2826303"/>
                  </a:cubicBezTo>
                  <a:cubicBezTo>
                    <a:pt x="526939" y="2842749"/>
                    <a:pt x="551168" y="2828271"/>
                    <a:pt x="550526" y="2809526"/>
                  </a:cubicBezTo>
                  <a:cubicBezTo>
                    <a:pt x="549996" y="2794292"/>
                    <a:pt x="538425" y="2785331"/>
                    <a:pt x="526582" y="2785252"/>
                  </a:cubicBezTo>
                  <a:close/>
                  <a:moveTo>
                    <a:pt x="532698" y="1857939"/>
                  </a:moveTo>
                  <a:cubicBezTo>
                    <a:pt x="510125" y="1857793"/>
                    <a:pt x="501010" y="1885611"/>
                    <a:pt x="515381" y="1898991"/>
                  </a:cubicBezTo>
                  <a:cubicBezTo>
                    <a:pt x="533049" y="1915437"/>
                    <a:pt x="557284" y="1900958"/>
                    <a:pt x="556642" y="1882207"/>
                  </a:cubicBezTo>
                  <a:cubicBezTo>
                    <a:pt x="556113" y="1866986"/>
                    <a:pt x="544548" y="1858018"/>
                    <a:pt x="532698" y="1857939"/>
                  </a:cubicBezTo>
                  <a:close/>
                  <a:moveTo>
                    <a:pt x="528621" y="2476149"/>
                  </a:moveTo>
                  <a:cubicBezTo>
                    <a:pt x="506008" y="2475997"/>
                    <a:pt x="496958" y="2503849"/>
                    <a:pt x="511303" y="2517201"/>
                  </a:cubicBezTo>
                  <a:cubicBezTo>
                    <a:pt x="528978" y="2533654"/>
                    <a:pt x="553213" y="2519155"/>
                    <a:pt x="552558" y="2500418"/>
                  </a:cubicBezTo>
                  <a:cubicBezTo>
                    <a:pt x="552041" y="2485190"/>
                    <a:pt x="540463" y="2476229"/>
                    <a:pt x="528621" y="2476149"/>
                  </a:cubicBezTo>
                  <a:close/>
                  <a:moveTo>
                    <a:pt x="530660" y="2167047"/>
                  </a:moveTo>
                  <a:cubicBezTo>
                    <a:pt x="507994" y="2166895"/>
                    <a:pt x="499037" y="2194786"/>
                    <a:pt x="513349" y="2208099"/>
                  </a:cubicBezTo>
                  <a:cubicBezTo>
                    <a:pt x="531037" y="2224559"/>
                    <a:pt x="555259" y="2210007"/>
                    <a:pt x="554603" y="2191322"/>
                  </a:cubicBezTo>
                  <a:cubicBezTo>
                    <a:pt x="554080" y="2176115"/>
                    <a:pt x="542535" y="2167127"/>
                    <a:pt x="530660" y="2167047"/>
                  </a:cubicBezTo>
                  <a:close/>
                  <a:moveTo>
                    <a:pt x="538815" y="930633"/>
                  </a:moveTo>
                  <a:cubicBezTo>
                    <a:pt x="516202" y="930480"/>
                    <a:pt x="507153" y="958332"/>
                    <a:pt x="521504" y="971684"/>
                  </a:cubicBezTo>
                  <a:cubicBezTo>
                    <a:pt x="539192" y="988144"/>
                    <a:pt x="563414" y="973592"/>
                    <a:pt x="562759" y="954901"/>
                  </a:cubicBezTo>
                  <a:cubicBezTo>
                    <a:pt x="562236" y="939700"/>
                    <a:pt x="550691" y="930712"/>
                    <a:pt x="538815" y="930633"/>
                  </a:cubicBezTo>
                  <a:close/>
                  <a:moveTo>
                    <a:pt x="536776" y="1239735"/>
                  </a:moveTo>
                  <a:cubicBezTo>
                    <a:pt x="514170" y="1239582"/>
                    <a:pt x="505114" y="1267434"/>
                    <a:pt x="519466" y="1280787"/>
                  </a:cubicBezTo>
                  <a:cubicBezTo>
                    <a:pt x="537140" y="1297239"/>
                    <a:pt x="561375" y="1282740"/>
                    <a:pt x="560720" y="1264009"/>
                  </a:cubicBezTo>
                  <a:cubicBezTo>
                    <a:pt x="560197" y="1248776"/>
                    <a:pt x="548626" y="1239814"/>
                    <a:pt x="536776" y="1239735"/>
                  </a:cubicBezTo>
                  <a:close/>
                  <a:moveTo>
                    <a:pt x="534737" y="1548837"/>
                  </a:moveTo>
                  <a:cubicBezTo>
                    <a:pt x="512131" y="1548684"/>
                    <a:pt x="503075" y="1576542"/>
                    <a:pt x="517427" y="1589889"/>
                  </a:cubicBezTo>
                  <a:cubicBezTo>
                    <a:pt x="535095" y="1606335"/>
                    <a:pt x="559323" y="1591856"/>
                    <a:pt x="558681" y="1573112"/>
                  </a:cubicBezTo>
                  <a:cubicBezTo>
                    <a:pt x="558158" y="1557878"/>
                    <a:pt x="546587" y="1548916"/>
                    <a:pt x="534737" y="1548837"/>
                  </a:cubicBezTo>
                  <a:close/>
                  <a:moveTo>
                    <a:pt x="281518" y="1856283"/>
                  </a:moveTo>
                  <a:cubicBezTo>
                    <a:pt x="258912" y="1856130"/>
                    <a:pt x="249856" y="1883989"/>
                    <a:pt x="264201" y="1897335"/>
                  </a:cubicBezTo>
                  <a:cubicBezTo>
                    <a:pt x="281869" y="1913781"/>
                    <a:pt x="306097" y="1899302"/>
                    <a:pt x="305455" y="1880558"/>
                  </a:cubicBezTo>
                  <a:cubicBezTo>
                    <a:pt x="304939" y="1865324"/>
                    <a:pt x="293368" y="1856362"/>
                    <a:pt x="281518" y="1856283"/>
                  </a:cubicBezTo>
                  <a:close/>
                  <a:moveTo>
                    <a:pt x="285596" y="1238079"/>
                  </a:moveTo>
                  <a:cubicBezTo>
                    <a:pt x="262930" y="1237926"/>
                    <a:pt x="253973" y="1265818"/>
                    <a:pt x="268285" y="1279131"/>
                  </a:cubicBezTo>
                  <a:cubicBezTo>
                    <a:pt x="285973" y="1295590"/>
                    <a:pt x="310195" y="1281038"/>
                    <a:pt x="309540" y="1262347"/>
                  </a:cubicBezTo>
                  <a:cubicBezTo>
                    <a:pt x="309017" y="1247120"/>
                    <a:pt x="297445" y="1238152"/>
                    <a:pt x="285596" y="1238079"/>
                  </a:cubicBezTo>
                  <a:close/>
                  <a:moveTo>
                    <a:pt x="283557" y="1547181"/>
                  </a:moveTo>
                  <a:cubicBezTo>
                    <a:pt x="260951" y="1547028"/>
                    <a:pt x="251895" y="1574880"/>
                    <a:pt x="266246" y="1588233"/>
                  </a:cubicBezTo>
                  <a:cubicBezTo>
                    <a:pt x="283921" y="1604685"/>
                    <a:pt x="308156" y="1590187"/>
                    <a:pt x="307501" y="1571449"/>
                  </a:cubicBezTo>
                  <a:cubicBezTo>
                    <a:pt x="306978" y="1556222"/>
                    <a:pt x="295406" y="1547260"/>
                    <a:pt x="283557" y="1547181"/>
                  </a:cubicBezTo>
                  <a:close/>
                  <a:moveTo>
                    <a:pt x="287642" y="928970"/>
                  </a:moveTo>
                  <a:cubicBezTo>
                    <a:pt x="264975" y="928818"/>
                    <a:pt x="256019" y="956709"/>
                    <a:pt x="270331" y="970022"/>
                  </a:cubicBezTo>
                  <a:cubicBezTo>
                    <a:pt x="288019" y="986481"/>
                    <a:pt x="312241" y="971930"/>
                    <a:pt x="311585" y="953238"/>
                  </a:cubicBezTo>
                  <a:cubicBezTo>
                    <a:pt x="311056" y="938037"/>
                    <a:pt x="299511" y="929050"/>
                    <a:pt x="287642" y="928970"/>
                  </a:cubicBezTo>
                  <a:close/>
                  <a:moveTo>
                    <a:pt x="289680" y="619868"/>
                  </a:moveTo>
                  <a:cubicBezTo>
                    <a:pt x="267074" y="619716"/>
                    <a:pt x="258018" y="647567"/>
                    <a:pt x="272363" y="660920"/>
                  </a:cubicBezTo>
                  <a:cubicBezTo>
                    <a:pt x="290044" y="677373"/>
                    <a:pt x="314260" y="662867"/>
                    <a:pt x="313624" y="644136"/>
                  </a:cubicBezTo>
                  <a:cubicBezTo>
                    <a:pt x="313094" y="628909"/>
                    <a:pt x="301523" y="619947"/>
                    <a:pt x="289680" y="619868"/>
                  </a:cubicBezTo>
                  <a:close/>
                  <a:moveTo>
                    <a:pt x="293758" y="1664"/>
                  </a:moveTo>
                  <a:cubicBezTo>
                    <a:pt x="271145" y="1512"/>
                    <a:pt x="262096" y="29363"/>
                    <a:pt x="276447" y="42716"/>
                  </a:cubicBezTo>
                  <a:cubicBezTo>
                    <a:pt x="294116" y="59162"/>
                    <a:pt x="318344" y="44683"/>
                    <a:pt x="317702" y="25932"/>
                  </a:cubicBezTo>
                  <a:cubicBezTo>
                    <a:pt x="317179" y="10705"/>
                    <a:pt x="305608" y="1737"/>
                    <a:pt x="293758" y="1664"/>
                  </a:cubicBezTo>
                  <a:close/>
                  <a:moveTo>
                    <a:pt x="291719" y="310766"/>
                  </a:moveTo>
                  <a:cubicBezTo>
                    <a:pt x="269113" y="310614"/>
                    <a:pt x="260050" y="338465"/>
                    <a:pt x="274409" y="351818"/>
                  </a:cubicBezTo>
                  <a:cubicBezTo>
                    <a:pt x="292077" y="368264"/>
                    <a:pt x="316305" y="353785"/>
                    <a:pt x="315663" y="335041"/>
                  </a:cubicBezTo>
                  <a:cubicBezTo>
                    <a:pt x="315140" y="319807"/>
                    <a:pt x="303569" y="310845"/>
                    <a:pt x="291719" y="310766"/>
                  </a:cubicBezTo>
                  <a:close/>
                  <a:moveTo>
                    <a:pt x="2544166" y="1562110"/>
                  </a:moveTo>
                  <a:cubicBezTo>
                    <a:pt x="2521653" y="1561964"/>
                    <a:pt x="2512438" y="1589750"/>
                    <a:pt x="2526849" y="1603162"/>
                  </a:cubicBezTo>
                  <a:cubicBezTo>
                    <a:pt x="2544517" y="1619608"/>
                    <a:pt x="2568759" y="1605129"/>
                    <a:pt x="2568104" y="1586378"/>
                  </a:cubicBezTo>
                  <a:cubicBezTo>
                    <a:pt x="2567581" y="1571151"/>
                    <a:pt x="2556009" y="1562189"/>
                    <a:pt x="2544166" y="1562110"/>
                  </a:cubicBezTo>
                  <a:close/>
                  <a:moveTo>
                    <a:pt x="2301142" y="324039"/>
                  </a:moveTo>
                  <a:cubicBezTo>
                    <a:pt x="2278515" y="323894"/>
                    <a:pt x="2269493" y="351745"/>
                    <a:pt x="2283831" y="365091"/>
                  </a:cubicBezTo>
                  <a:cubicBezTo>
                    <a:pt x="2301407" y="381451"/>
                    <a:pt x="2325734" y="367158"/>
                    <a:pt x="2325092" y="348314"/>
                  </a:cubicBezTo>
                  <a:cubicBezTo>
                    <a:pt x="2324556" y="333074"/>
                    <a:pt x="2312991" y="324119"/>
                    <a:pt x="2301142" y="324039"/>
                  </a:cubicBezTo>
                  <a:close/>
                  <a:moveTo>
                    <a:pt x="2303181" y="14937"/>
                  </a:moveTo>
                  <a:cubicBezTo>
                    <a:pt x="2280561" y="14785"/>
                    <a:pt x="2271525" y="42650"/>
                    <a:pt x="2285870" y="55989"/>
                  </a:cubicBezTo>
                  <a:cubicBezTo>
                    <a:pt x="2303538" y="72435"/>
                    <a:pt x="2327766" y="57956"/>
                    <a:pt x="2327124" y="39212"/>
                  </a:cubicBezTo>
                  <a:cubicBezTo>
                    <a:pt x="2326601" y="23978"/>
                    <a:pt x="2315030" y="15010"/>
                    <a:pt x="2303181" y="14937"/>
                  </a:cubicBezTo>
                  <a:close/>
                  <a:moveTo>
                    <a:pt x="2299103" y="633141"/>
                  </a:moveTo>
                  <a:cubicBezTo>
                    <a:pt x="2276490" y="632989"/>
                    <a:pt x="2267440" y="660840"/>
                    <a:pt x="2281792" y="674193"/>
                  </a:cubicBezTo>
                  <a:cubicBezTo>
                    <a:pt x="2299460" y="690639"/>
                    <a:pt x="2323702" y="676147"/>
                    <a:pt x="2323046" y="657410"/>
                  </a:cubicBezTo>
                  <a:cubicBezTo>
                    <a:pt x="2322524" y="642182"/>
                    <a:pt x="2310952" y="633221"/>
                    <a:pt x="2299103" y="633141"/>
                  </a:cubicBezTo>
                  <a:close/>
                  <a:moveTo>
                    <a:pt x="2297064" y="942243"/>
                  </a:moveTo>
                  <a:cubicBezTo>
                    <a:pt x="2274398" y="942091"/>
                    <a:pt x="2265441" y="969982"/>
                    <a:pt x="2279753" y="983295"/>
                  </a:cubicBezTo>
                  <a:cubicBezTo>
                    <a:pt x="2297428" y="999748"/>
                    <a:pt x="2321663" y="985249"/>
                    <a:pt x="2321008" y="966518"/>
                  </a:cubicBezTo>
                  <a:cubicBezTo>
                    <a:pt x="2320485" y="951284"/>
                    <a:pt x="2308913" y="942323"/>
                    <a:pt x="2297064" y="942243"/>
                  </a:cubicBezTo>
                  <a:close/>
                  <a:moveTo>
                    <a:pt x="2540082" y="2180321"/>
                  </a:moveTo>
                  <a:cubicBezTo>
                    <a:pt x="2517469" y="2180168"/>
                    <a:pt x="2508426" y="2208026"/>
                    <a:pt x="2522771" y="2221373"/>
                  </a:cubicBezTo>
                  <a:cubicBezTo>
                    <a:pt x="2540446" y="2237825"/>
                    <a:pt x="2564681" y="2223327"/>
                    <a:pt x="2564026" y="2204589"/>
                  </a:cubicBezTo>
                  <a:cubicBezTo>
                    <a:pt x="2563503" y="2189362"/>
                    <a:pt x="2551932" y="2180400"/>
                    <a:pt x="2540082" y="2180321"/>
                  </a:cubicBezTo>
                  <a:close/>
                  <a:moveTo>
                    <a:pt x="2536004" y="2798525"/>
                  </a:moveTo>
                  <a:cubicBezTo>
                    <a:pt x="2513404" y="2798372"/>
                    <a:pt x="2504335" y="2826224"/>
                    <a:pt x="2518694" y="2839577"/>
                  </a:cubicBezTo>
                  <a:cubicBezTo>
                    <a:pt x="2536382" y="2856049"/>
                    <a:pt x="2560590" y="2841484"/>
                    <a:pt x="2559948" y="2822800"/>
                  </a:cubicBezTo>
                  <a:cubicBezTo>
                    <a:pt x="2559425" y="2807566"/>
                    <a:pt x="2547854" y="2798604"/>
                    <a:pt x="2536004" y="2798525"/>
                  </a:cubicBezTo>
                  <a:close/>
                  <a:moveTo>
                    <a:pt x="2538043" y="2489423"/>
                  </a:moveTo>
                  <a:cubicBezTo>
                    <a:pt x="2515430" y="2489270"/>
                    <a:pt x="2506381" y="2517128"/>
                    <a:pt x="2520732" y="2530475"/>
                  </a:cubicBezTo>
                  <a:cubicBezTo>
                    <a:pt x="2538401" y="2546921"/>
                    <a:pt x="2562629" y="2532442"/>
                    <a:pt x="2561987" y="2513691"/>
                  </a:cubicBezTo>
                  <a:cubicBezTo>
                    <a:pt x="2561464" y="2498464"/>
                    <a:pt x="2549893" y="2489502"/>
                    <a:pt x="2538043" y="2489423"/>
                  </a:cubicBezTo>
                  <a:close/>
                  <a:moveTo>
                    <a:pt x="2288902" y="2178658"/>
                  </a:moveTo>
                  <a:cubicBezTo>
                    <a:pt x="2266249" y="2178506"/>
                    <a:pt x="2257272" y="2206384"/>
                    <a:pt x="2271591" y="2219710"/>
                  </a:cubicBezTo>
                  <a:cubicBezTo>
                    <a:pt x="2289279" y="2236170"/>
                    <a:pt x="2313501" y="2221618"/>
                    <a:pt x="2312846" y="2202926"/>
                  </a:cubicBezTo>
                  <a:cubicBezTo>
                    <a:pt x="2312322" y="2187726"/>
                    <a:pt x="2300778" y="2178738"/>
                    <a:pt x="2288902" y="2178658"/>
                  </a:cubicBezTo>
                  <a:close/>
                  <a:moveTo>
                    <a:pt x="2542121" y="1871219"/>
                  </a:moveTo>
                  <a:cubicBezTo>
                    <a:pt x="2519515" y="1871066"/>
                    <a:pt x="2510459" y="1898918"/>
                    <a:pt x="2524810" y="1912271"/>
                  </a:cubicBezTo>
                  <a:cubicBezTo>
                    <a:pt x="2542498" y="1928730"/>
                    <a:pt x="2566720" y="1914178"/>
                    <a:pt x="2566065" y="1895487"/>
                  </a:cubicBezTo>
                  <a:cubicBezTo>
                    <a:pt x="2565542" y="1880279"/>
                    <a:pt x="2553997" y="1871291"/>
                    <a:pt x="2542121" y="1871219"/>
                  </a:cubicBezTo>
                  <a:close/>
                  <a:moveTo>
                    <a:pt x="2286863" y="2487760"/>
                  </a:moveTo>
                  <a:cubicBezTo>
                    <a:pt x="2264250" y="2487608"/>
                    <a:pt x="2255201" y="2515466"/>
                    <a:pt x="2269552" y="2528812"/>
                  </a:cubicBezTo>
                  <a:cubicBezTo>
                    <a:pt x="2287227" y="2545265"/>
                    <a:pt x="2311462" y="2530766"/>
                    <a:pt x="2310807" y="2512035"/>
                  </a:cubicBezTo>
                  <a:cubicBezTo>
                    <a:pt x="2310284" y="2496808"/>
                    <a:pt x="2298712" y="2487840"/>
                    <a:pt x="2286863" y="2487760"/>
                  </a:cubicBezTo>
                  <a:close/>
                  <a:moveTo>
                    <a:pt x="2284824" y="2796869"/>
                  </a:moveTo>
                  <a:cubicBezTo>
                    <a:pt x="2262211" y="2796717"/>
                    <a:pt x="2253162" y="2824575"/>
                    <a:pt x="2267513" y="2837921"/>
                  </a:cubicBezTo>
                  <a:cubicBezTo>
                    <a:pt x="2285181" y="2854367"/>
                    <a:pt x="2309410" y="2839888"/>
                    <a:pt x="2308768" y="2821137"/>
                  </a:cubicBezTo>
                  <a:cubicBezTo>
                    <a:pt x="2308245" y="2805910"/>
                    <a:pt x="2296673" y="2796948"/>
                    <a:pt x="2284824" y="2796869"/>
                  </a:cubicBezTo>
                  <a:close/>
                  <a:moveTo>
                    <a:pt x="2295025" y="1251352"/>
                  </a:moveTo>
                  <a:cubicBezTo>
                    <a:pt x="2272419" y="1251200"/>
                    <a:pt x="2263363" y="1279051"/>
                    <a:pt x="2277714" y="1292404"/>
                  </a:cubicBezTo>
                  <a:cubicBezTo>
                    <a:pt x="2295383" y="1308850"/>
                    <a:pt x="2319611" y="1294371"/>
                    <a:pt x="2318969" y="1275620"/>
                  </a:cubicBezTo>
                  <a:cubicBezTo>
                    <a:pt x="2318446" y="1260393"/>
                    <a:pt x="2306868" y="1251425"/>
                    <a:pt x="2295025" y="1251352"/>
                  </a:cubicBezTo>
                  <a:close/>
                  <a:moveTo>
                    <a:pt x="2290947" y="1869556"/>
                  </a:moveTo>
                  <a:cubicBezTo>
                    <a:pt x="2268334" y="1869404"/>
                    <a:pt x="2259278" y="1897255"/>
                    <a:pt x="2273630" y="1910608"/>
                  </a:cubicBezTo>
                  <a:cubicBezTo>
                    <a:pt x="2291298" y="1927054"/>
                    <a:pt x="2315540" y="1912575"/>
                    <a:pt x="2314884" y="1893831"/>
                  </a:cubicBezTo>
                  <a:cubicBezTo>
                    <a:pt x="2314361" y="1878597"/>
                    <a:pt x="2302790" y="1869636"/>
                    <a:pt x="2290947" y="1869556"/>
                  </a:cubicBezTo>
                  <a:close/>
                  <a:moveTo>
                    <a:pt x="2292986" y="1560454"/>
                  </a:moveTo>
                  <a:cubicBezTo>
                    <a:pt x="2270406" y="1560308"/>
                    <a:pt x="2261304" y="1588140"/>
                    <a:pt x="2275669" y="1601506"/>
                  </a:cubicBezTo>
                  <a:cubicBezTo>
                    <a:pt x="2293350" y="1617959"/>
                    <a:pt x="2317565" y="1603453"/>
                    <a:pt x="2316930" y="1584729"/>
                  </a:cubicBezTo>
                  <a:cubicBezTo>
                    <a:pt x="2316400" y="1569462"/>
                    <a:pt x="2304730" y="1560527"/>
                    <a:pt x="2292986" y="1560454"/>
                  </a:cubicBezTo>
                  <a:close/>
                  <a:moveTo>
                    <a:pt x="2554361" y="16593"/>
                  </a:moveTo>
                  <a:cubicBezTo>
                    <a:pt x="2531788" y="16441"/>
                    <a:pt x="2522672" y="44266"/>
                    <a:pt x="2537044" y="57645"/>
                  </a:cubicBezTo>
                  <a:cubicBezTo>
                    <a:pt x="2554712" y="74091"/>
                    <a:pt x="2578947" y="59612"/>
                    <a:pt x="2578304" y="40861"/>
                  </a:cubicBezTo>
                  <a:cubicBezTo>
                    <a:pt x="2577775" y="25634"/>
                    <a:pt x="2566210" y="16673"/>
                    <a:pt x="2554361" y="16593"/>
                  </a:cubicBezTo>
                  <a:close/>
                  <a:moveTo>
                    <a:pt x="2795340" y="1563772"/>
                  </a:moveTo>
                  <a:cubicBezTo>
                    <a:pt x="2772674" y="1563620"/>
                    <a:pt x="2763717" y="1591511"/>
                    <a:pt x="2778029" y="1604824"/>
                  </a:cubicBezTo>
                  <a:cubicBezTo>
                    <a:pt x="2795717" y="1621284"/>
                    <a:pt x="2819939" y="1606732"/>
                    <a:pt x="2819284" y="1588047"/>
                  </a:cubicBezTo>
                  <a:cubicBezTo>
                    <a:pt x="2818761" y="1572840"/>
                    <a:pt x="2807216" y="1563852"/>
                    <a:pt x="2795340" y="1563772"/>
                  </a:cubicBezTo>
                  <a:close/>
                  <a:moveTo>
                    <a:pt x="2797379" y="1254670"/>
                  </a:moveTo>
                  <a:cubicBezTo>
                    <a:pt x="2774766" y="1254518"/>
                    <a:pt x="2765717" y="1282370"/>
                    <a:pt x="2780062" y="1295722"/>
                  </a:cubicBezTo>
                  <a:cubicBezTo>
                    <a:pt x="2797743" y="1312175"/>
                    <a:pt x="2821958" y="1297670"/>
                    <a:pt x="2821323" y="1278939"/>
                  </a:cubicBezTo>
                  <a:cubicBezTo>
                    <a:pt x="2820793" y="1263711"/>
                    <a:pt x="2809228" y="1254743"/>
                    <a:pt x="2797379" y="1254670"/>
                  </a:cubicBezTo>
                  <a:close/>
                  <a:moveTo>
                    <a:pt x="2793301" y="1872875"/>
                  </a:moveTo>
                  <a:cubicBezTo>
                    <a:pt x="2770688" y="1872722"/>
                    <a:pt x="2761639" y="1900574"/>
                    <a:pt x="2775991" y="1913926"/>
                  </a:cubicBezTo>
                  <a:cubicBezTo>
                    <a:pt x="2793678" y="1930386"/>
                    <a:pt x="2817900" y="1915834"/>
                    <a:pt x="2817245" y="1897143"/>
                  </a:cubicBezTo>
                  <a:cubicBezTo>
                    <a:pt x="2816722" y="1881915"/>
                    <a:pt x="2805151" y="1872954"/>
                    <a:pt x="2793301" y="1872875"/>
                  </a:cubicBezTo>
                  <a:close/>
                  <a:moveTo>
                    <a:pt x="2791262" y="2181977"/>
                  </a:moveTo>
                  <a:cubicBezTo>
                    <a:pt x="2768656" y="2181824"/>
                    <a:pt x="2759600" y="2209676"/>
                    <a:pt x="2773952" y="2223029"/>
                  </a:cubicBezTo>
                  <a:cubicBezTo>
                    <a:pt x="2791620" y="2239475"/>
                    <a:pt x="2815848" y="2224996"/>
                    <a:pt x="2815206" y="2206252"/>
                  </a:cubicBezTo>
                  <a:cubicBezTo>
                    <a:pt x="2814683" y="2191018"/>
                    <a:pt x="2803105" y="2182056"/>
                    <a:pt x="2791262" y="2181977"/>
                  </a:cubicBezTo>
                  <a:close/>
                  <a:moveTo>
                    <a:pt x="2803496" y="327358"/>
                  </a:moveTo>
                  <a:cubicBezTo>
                    <a:pt x="2780883" y="327205"/>
                    <a:pt x="2771833" y="355057"/>
                    <a:pt x="2786185" y="368410"/>
                  </a:cubicBezTo>
                  <a:cubicBezTo>
                    <a:pt x="2803860" y="384862"/>
                    <a:pt x="2828095" y="370363"/>
                    <a:pt x="2827439" y="351626"/>
                  </a:cubicBezTo>
                  <a:cubicBezTo>
                    <a:pt x="2826916" y="336399"/>
                    <a:pt x="2815345" y="327437"/>
                    <a:pt x="2803496" y="327358"/>
                  </a:cubicBezTo>
                  <a:close/>
                  <a:moveTo>
                    <a:pt x="2799418" y="945562"/>
                  </a:moveTo>
                  <a:cubicBezTo>
                    <a:pt x="2776811" y="945409"/>
                    <a:pt x="2767756" y="973267"/>
                    <a:pt x="2782107" y="986614"/>
                  </a:cubicBezTo>
                  <a:cubicBezTo>
                    <a:pt x="2799775" y="1003060"/>
                    <a:pt x="2824004" y="988581"/>
                    <a:pt x="2823362" y="969837"/>
                  </a:cubicBezTo>
                  <a:cubicBezTo>
                    <a:pt x="2822839" y="954603"/>
                    <a:pt x="2811267" y="945641"/>
                    <a:pt x="2799418" y="945562"/>
                  </a:cubicBezTo>
                  <a:close/>
                  <a:moveTo>
                    <a:pt x="2801457" y="636460"/>
                  </a:moveTo>
                  <a:cubicBezTo>
                    <a:pt x="2778804" y="636307"/>
                    <a:pt x="2769828" y="664185"/>
                    <a:pt x="2784139" y="677512"/>
                  </a:cubicBezTo>
                  <a:cubicBezTo>
                    <a:pt x="2801808" y="693958"/>
                    <a:pt x="2826036" y="679479"/>
                    <a:pt x="2825394" y="660728"/>
                  </a:cubicBezTo>
                  <a:cubicBezTo>
                    <a:pt x="2824878" y="645501"/>
                    <a:pt x="2813306" y="636539"/>
                    <a:pt x="2801457" y="636460"/>
                  </a:cubicBezTo>
                  <a:close/>
                  <a:moveTo>
                    <a:pt x="2550283" y="634804"/>
                  </a:moveTo>
                  <a:cubicBezTo>
                    <a:pt x="2527630" y="634651"/>
                    <a:pt x="2518654" y="662529"/>
                    <a:pt x="2532972" y="675856"/>
                  </a:cubicBezTo>
                  <a:cubicBezTo>
                    <a:pt x="2550660" y="692322"/>
                    <a:pt x="2574882" y="677777"/>
                    <a:pt x="2574227" y="659072"/>
                  </a:cubicBezTo>
                  <a:cubicBezTo>
                    <a:pt x="2573697" y="643845"/>
                    <a:pt x="2562126" y="634877"/>
                    <a:pt x="2550283" y="634804"/>
                  </a:cubicBezTo>
                  <a:close/>
                  <a:moveTo>
                    <a:pt x="2789223" y="2491079"/>
                  </a:moveTo>
                  <a:cubicBezTo>
                    <a:pt x="2766604" y="2490926"/>
                    <a:pt x="2757568" y="2518791"/>
                    <a:pt x="2771913" y="2532131"/>
                  </a:cubicBezTo>
                  <a:cubicBezTo>
                    <a:pt x="2789581" y="2548577"/>
                    <a:pt x="2813809" y="2534098"/>
                    <a:pt x="2813167" y="2515354"/>
                  </a:cubicBezTo>
                  <a:cubicBezTo>
                    <a:pt x="2812644" y="2500120"/>
                    <a:pt x="2801066" y="2491158"/>
                    <a:pt x="2789223" y="2491079"/>
                  </a:cubicBezTo>
                  <a:close/>
                  <a:moveTo>
                    <a:pt x="2548244" y="943906"/>
                  </a:moveTo>
                  <a:cubicBezTo>
                    <a:pt x="2525631" y="943754"/>
                    <a:pt x="2516588" y="971612"/>
                    <a:pt x="2530933" y="984958"/>
                  </a:cubicBezTo>
                  <a:cubicBezTo>
                    <a:pt x="2548602" y="1001404"/>
                    <a:pt x="2572830" y="986925"/>
                    <a:pt x="2572188" y="968174"/>
                  </a:cubicBezTo>
                  <a:cubicBezTo>
                    <a:pt x="2571658" y="952947"/>
                    <a:pt x="2560087" y="943985"/>
                    <a:pt x="2548244" y="943906"/>
                  </a:cubicBezTo>
                  <a:close/>
                  <a:moveTo>
                    <a:pt x="2552322" y="325695"/>
                  </a:moveTo>
                  <a:cubicBezTo>
                    <a:pt x="2529709" y="325549"/>
                    <a:pt x="2520660" y="353394"/>
                    <a:pt x="2535005" y="366747"/>
                  </a:cubicBezTo>
                  <a:cubicBezTo>
                    <a:pt x="2552693" y="383206"/>
                    <a:pt x="2576914" y="368655"/>
                    <a:pt x="2576259" y="349963"/>
                  </a:cubicBezTo>
                  <a:cubicBezTo>
                    <a:pt x="2575743" y="334763"/>
                    <a:pt x="2564191" y="325775"/>
                    <a:pt x="2552322" y="325695"/>
                  </a:cubicBezTo>
                  <a:close/>
                  <a:moveTo>
                    <a:pt x="2546205" y="1253008"/>
                  </a:moveTo>
                  <a:cubicBezTo>
                    <a:pt x="2523605" y="1252856"/>
                    <a:pt x="2514536" y="1280707"/>
                    <a:pt x="2528888" y="1294060"/>
                  </a:cubicBezTo>
                  <a:cubicBezTo>
                    <a:pt x="2546569" y="1310513"/>
                    <a:pt x="2570785" y="1296007"/>
                    <a:pt x="2570149" y="1277283"/>
                  </a:cubicBezTo>
                  <a:cubicBezTo>
                    <a:pt x="2569613" y="1262022"/>
                    <a:pt x="2557949" y="1253087"/>
                    <a:pt x="2546205" y="1253008"/>
                  </a:cubicBezTo>
                  <a:close/>
                  <a:moveTo>
                    <a:pt x="2787178" y="2800187"/>
                  </a:moveTo>
                  <a:cubicBezTo>
                    <a:pt x="2764558" y="2800035"/>
                    <a:pt x="2755522" y="2827893"/>
                    <a:pt x="2769867" y="2841239"/>
                  </a:cubicBezTo>
                  <a:cubicBezTo>
                    <a:pt x="2787443" y="2857599"/>
                    <a:pt x="2811704" y="2843365"/>
                    <a:pt x="2811128" y="2824456"/>
                  </a:cubicBezTo>
                  <a:cubicBezTo>
                    <a:pt x="2810539" y="2809162"/>
                    <a:pt x="2798954" y="2800260"/>
                    <a:pt x="2787178" y="2800187"/>
                  </a:cubicBezTo>
                  <a:close/>
                  <a:moveTo>
                    <a:pt x="2052007" y="13275"/>
                  </a:moveTo>
                  <a:cubicBezTo>
                    <a:pt x="2029400" y="13122"/>
                    <a:pt x="2020338" y="40981"/>
                    <a:pt x="2034696" y="54327"/>
                  </a:cubicBezTo>
                  <a:cubicBezTo>
                    <a:pt x="2052364" y="70773"/>
                    <a:pt x="2076593" y="56294"/>
                    <a:pt x="2075951" y="37543"/>
                  </a:cubicBezTo>
                  <a:cubicBezTo>
                    <a:pt x="2075421" y="22316"/>
                    <a:pt x="2063850" y="13354"/>
                    <a:pt x="2052007" y="13275"/>
                  </a:cubicBezTo>
                  <a:close/>
                  <a:moveTo>
                    <a:pt x="1792664" y="1248034"/>
                  </a:moveTo>
                  <a:cubicBezTo>
                    <a:pt x="1770051" y="1247881"/>
                    <a:pt x="1761002" y="1275733"/>
                    <a:pt x="1775354" y="1289086"/>
                  </a:cubicBezTo>
                  <a:cubicBezTo>
                    <a:pt x="1793022" y="1305532"/>
                    <a:pt x="1817263" y="1291046"/>
                    <a:pt x="1816608" y="1272302"/>
                  </a:cubicBezTo>
                  <a:cubicBezTo>
                    <a:pt x="1816085" y="1257068"/>
                    <a:pt x="1804514" y="1248107"/>
                    <a:pt x="1792664" y="1248034"/>
                  </a:cubicBezTo>
                  <a:close/>
                  <a:moveTo>
                    <a:pt x="1549646" y="9956"/>
                  </a:moveTo>
                  <a:cubicBezTo>
                    <a:pt x="1526993" y="9804"/>
                    <a:pt x="1518017" y="37682"/>
                    <a:pt x="1532336" y="51008"/>
                  </a:cubicBezTo>
                  <a:cubicBezTo>
                    <a:pt x="1550024" y="67468"/>
                    <a:pt x="1574245" y="52916"/>
                    <a:pt x="1573590" y="34231"/>
                  </a:cubicBezTo>
                  <a:cubicBezTo>
                    <a:pt x="1573067" y="18997"/>
                    <a:pt x="1561496" y="10036"/>
                    <a:pt x="1549646" y="9956"/>
                  </a:cubicBezTo>
                  <a:close/>
                  <a:moveTo>
                    <a:pt x="2049968" y="322377"/>
                  </a:moveTo>
                  <a:cubicBezTo>
                    <a:pt x="2027342" y="322231"/>
                    <a:pt x="2018319" y="350089"/>
                    <a:pt x="2032657" y="363435"/>
                  </a:cubicBezTo>
                  <a:cubicBezTo>
                    <a:pt x="2050319" y="379881"/>
                    <a:pt x="2074554" y="365409"/>
                    <a:pt x="2073912" y="346652"/>
                  </a:cubicBezTo>
                  <a:cubicBezTo>
                    <a:pt x="2073382" y="331418"/>
                    <a:pt x="2061811" y="322456"/>
                    <a:pt x="2049968" y="322377"/>
                  </a:cubicBezTo>
                  <a:close/>
                  <a:moveTo>
                    <a:pt x="1788587" y="1866238"/>
                  </a:moveTo>
                  <a:cubicBezTo>
                    <a:pt x="1765980" y="1866086"/>
                    <a:pt x="1756918" y="1893937"/>
                    <a:pt x="1771276" y="1907290"/>
                  </a:cubicBezTo>
                  <a:cubicBezTo>
                    <a:pt x="1788944" y="1923736"/>
                    <a:pt x="1813173" y="1909257"/>
                    <a:pt x="1812530" y="1890506"/>
                  </a:cubicBezTo>
                  <a:cubicBezTo>
                    <a:pt x="1812007" y="1875279"/>
                    <a:pt x="1800436" y="1866317"/>
                    <a:pt x="1788587" y="1866238"/>
                  </a:cubicBezTo>
                  <a:close/>
                  <a:moveTo>
                    <a:pt x="1786548" y="2175340"/>
                  </a:moveTo>
                  <a:cubicBezTo>
                    <a:pt x="1763941" y="2175188"/>
                    <a:pt x="1754885" y="2203039"/>
                    <a:pt x="1769231" y="2216392"/>
                  </a:cubicBezTo>
                  <a:cubicBezTo>
                    <a:pt x="1786912" y="2232844"/>
                    <a:pt x="1811127" y="2218339"/>
                    <a:pt x="1810491" y="2199608"/>
                  </a:cubicBezTo>
                  <a:cubicBezTo>
                    <a:pt x="1809962" y="2184354"/>
                    <a:pt x="1798298" y="2175419"/>
                    <a:pt x="1786548" y="2175340"/>
                  </a:cubicBezTo>
                  <a:close/>
                  <a:moveTo>
                    <a:pt x="1782470" y="2793551"/>
                  </a:moveTo>
                  <a:cubicBezTo>
                    <a:pt x="1759857" y="2793398"/>
                    <a:pt x="1750808" y="2821250"/>
                    <a:pt x="1765159" y="2834603"/>
                  </a:cubicBezTo>
                  <a:cubicBezTo>
                    <a:pt x="1782834" y="2851055"/>
                    <a:pt x="1807069" y="2836537"/>
                    <a:pt x="1806414" y="2817819"/>
                  </a:cubicBezTo>
                  <a:cubicBezTo>
                    <a:pt x="1805891" y="2802592"/>
                    <a:pt x="1794319" y="2793630"/>
                    <a:pt x="1782470" y="2793551"/>
                  </a:cubicBezTo>
                  <a:close/>
                  <a:moveTo>
                    <a:pt x="1543530" y="937269"/>
                  </a:moveTo>
                  <a:cubicBezTo>
                    <a:pt x="1520956" y="937117"/>
                    <a:pt x="1511841" y="964942"/>
                    <a:pt x="1526212" y="978321"/>
                  </a:cubicBezTo>
                  <a:cubicBezTo>
                    <a:pt x="1543880" y="994767"/>
                    <a:pt x="1568109" y="980288"/>
                    <a:pt x="1567473" y="961537"/>
                  </a:cubicBezTo>
                  <a:cubicBezTo>
                    <a:pt x="1566944" y="946310"/>
                    <a:pt x="1555379" y="937349"/>
                    <a:pt x="1543530" y="937269"/>
                  </a:cubicBezTo>
                  <a:close/>
                  <a:moveTo>
                    <a:pt x="1784509" y="2484442"/>
                  </a:moveTo>
                  <a:cubicBezTo>
                    <a:pt x="1761896" y="2484290"/>
                    <a:pt x="1752847" y="2512141"/>
                    <a:pt x="1767198" y="2525494"/>
                  </a:cubicBezTo>
                  <a:cubicBezTo>
                    <a:pt x="1784873" y="2541947"/>
                    <a:pt x="1809108" y="2527428"/>
                    <a:pt x="1808453" y="2508710"/>
                  </a:cubicBezTo>
                  <a:cubicBezTo>
                    <a:pt x="1807930" y="2493509"/>
                    <a:pt x="1796385" y="2484522"/>
                    <a:pt x="1784509" y="2484442"/>
                  </a:cubicBezTo>
                  <a:close/>
                  <a:moveTo>
                    <a:pt x="1545569" y="628167"/>
                  </a:moveTo>
                  <a:cubicBezTo>
                    <a:pt x="1522956" y="628015"/>
                    <a:pt x="1513906" y="655873"/>
                    <a:pt x="1528258" y="669219"/>
                  </a:cubicBezTo>
                  <a:cubicBezTo>
                    <a:pt x="1545926" y="685665"/>
                    <a:pt x="1570154" y="671186"/>
                    <a:pt x="1569512" y="652442"/>
                  </a:cubicBezTo>
                  <a:cubicBezTo>
                    <a:pt x="1568989" y="637208"/>
                    <a:pt x="1557418" y="628240"/>
                    <a:pt x="1545569" y="628167"/>
                  </a:cubicBezTo>
                  <a:close/>
                  <a:moveTo>
                    <a:pt x="1533335" y="2482786"/>
                  </a:moveTo>
                  <a:cubicBezTo>
                    <a:pt x="1510729" y="2482634"/>
                    <a:pt x="1501666" y="2510485"/>
                    <a:pt x="1516018" y="2523838"/>
                  </a:cubicBezTo>
                  <a:cubicBezTo>
                    <a:pt x="1533686" y="2540284"/>
                    <a:pt x="1557928" y="2525805"/>
                    <a:pt x="1557272" y="2507054"/>
                  </a:cubicBezTo>
                  <a:cubicBezTo>
                    <a:pt x="1556749" y="2491827"/>
                    <a:pt x="1545178" y="2482866"/>
                    <a:pt x="1533335" y="2482786"/>
                  </a:cubicBezTo>
                  <a:close/>
                  <a:moveTo>
                    <a:pt x="1541491" y="1246371"/>
                  </a:moveTo>
                  <a:cubicBezTo>
                    <a:pt x="1518878" y="1246219"/>
                    <a:pt x="1509829" y="1274070"/>
                    <a:pt x="1524180" y="1287423"/>
                  </a:cubicBezTo>
                  <a:cubicBezTo>
                    <a:pt x="1541855" y="1303876"/>
                    <a:pt x="1566090" y="1289357"/>
                    <a:pt x="1565434" y="1270646"/>
                  </a:cubicBezTo>
                  <a:cubicBezTo>
                    <a:pt x="1564911" y="1255439"/>
                    <a:pt x="1553367" y="1246451"/>
                    <a:pt x="1541491" y="1246371"/>
                  </a:cubicBezTo>
                  <a:close/>
                  <a:moveTo>
                    <a:pt x="1531290" y="2791888"/>
                  </a:moveTo>
                  <a:cubicBezTo>
                    <a:pt x="1508677" y="2791736"/>
                    <a:pt x="1499627" y="2819587"/>
                    <a:pt x="1513979" y="2832940"/>
                  </a:cubicBezTo>
                  <a:cubicBezTo>
                    <a:pt x="1531654" y="2849393"/>
                    <a:pt x="1555889" y="2834874"/>
                    <a:pt x="1555233" y="2816163"/>
                  </a:cubicBezTo>
                  <a:cubicBezTo>
                    <a:pt x="1554710" y="2800956"/>
                    <a:pt x="1543166" y="2791968"/>
                    <a:pt x="1531290" y="2791888"/>
                  </a:cubicBezTo>
                  <a:close/>
                  <a:moveTo>
                    <a:pt x="1535374" y="2173684"/>
                  </a:moveTo>
                  <a:cubicBezTo>
                    <a:pt x="1512768" y="2173532"/>
                    <a:pt x="1503705" y="2201383"/>
                    <a:pt x="1518063" y="2214736"/>
                  </a:cubicBezTo>
                  <a:cubicBezTo>
                    <a:pt x="1535732" y="2231182"/>
                    <a:pt x="1559960" y="2216703"/>
                    <a:pt x="1559318" y="2197959"/>
                  </a:cubicBezTo>
                  <a:cubicBezTo>
                    <a:pt x="1558782" y="2182692"/>
                    <a:pt x="1547118" y="2173757"/>
                    <a:pt x="1535374" y="2173684"/>
                  </a:cubicBezTo>
                  <a:close/>
                  <a:moveTo>
                    <a:pt x="1539452" y="1555473"/>
                  </a:moveTo>
                  <a:cubicBezTo>
                    <a:pt x="1516839" y="1555321"/>
                    <a:pt x="1507790" y="1583172"/>
                    <a:pt x="1522141" y="1596525"/>
                  </a:cubicBezTo>
                  <a:cubicBezTo>
                    <a:pt x="1539809" y="1612971"/>
                    <a:pt x="1564051" y="1598486"/>
                    <a:pt x="1563396" y="1579748"/>
                  </a:cubicBezTo>
                  <a:cubicBezTo>
                    <a:pt x="1562866" y="1564514"/>
                    <a:pt x="1551295" y="1555553"/>
                    <a:pt x="1539452" y="1555473"/>
                  </a:cubicBezTo>
                  <a:close/>
                  <a:moveTo>
                    <a:pt x="1537413" y="1864582"/>
                  </a:moveTo>
                  <a:cubicBezTo>
                    <a:pt x="1514760" y="1864430"/>
                    <a:pt x="1505784" y="1892308"/>
                    <a:pt x="1520102" y="1905634"/>
                  </a:cubicBezTo>
                  <a:cubicBezTo>
                    <a:pt x="1537770" y="1922080"/>
                    <a:pt x="1561999" y="1907601"/>
                    <a:pt x="1561357" y="1888850"/>
                  </a:cubicBezTo>
                  <a:cubicBezTo>
                    <a:pt x="1560827" y="1873616"/>
                    <a:pt x="1549256" y="1864655"/>
                    <a:pt x="1537413" y="1864582"/>
                  </a:cubicBezTo>
                  <a:close/>
                  <a:moveTo>
                    <a:pt x="1547608" y="319058"/>
                  </a:moveTo>
                  <a:cubicBezTo>
                    <a:pt x="1525001" y="318906"/>
                    <a:pt x="1515945" y="346758"/>
                    <a:pt x="1530290" y="360110"/>
                  </a:cubicBezTo>
                  <a:cubicBezTo>
                    <a:pt x="1547965" y="376556"/>
                    <a:pt x="1572200" y="362064"/>
                    <a:pt x="1571545" y="343333"/>
                  </a:cubicBezTo>
                  <a:cubicBezTo>
                    <a:pt x="1571028" y="328099"/>
                    <a:pt x="1559457" y="319138"/>
                    <a:pt x="1547608" y="319058"/>
                  </a:cubicBezTo>
                  <a:close/>
                  <a:moveTo>
                    <a:pt x="2041806" y="1558792"/>
                  </a:moveTo>
                  <a:cubicBezTo>
                    <a:pt x="2019199" y="1558639"/>
                    <a:pt x="2010137" y="1586491"/>
                    <a:pt x="2024495" y="1599844"/>
                  </a:cubicBezTo>
                  <a:cubicBezTo>
                    <a:pt x="2042163" y="1616290"/>
                    <a:pt x="2066392" y="1601811"/>
                    <a:pt x="2065750" y="1583060"/>
                  </a:cubicBezTo>
                  <a:cubicBezTo>
                    <a:pt x="2065227" y="1567833"/>
                    <a:pt x="2053655" y="1558871"/>
                    <a:pt x="2041806" y="1558792"/>
                  </a:cubicBezTo>
                  <a:close/>
                  <a:moveTo>
                    <a:pt x="2039767" y="1867894"/>
                  </a:moveTo>
                  <a:cubicBezTo>
                    <a:pt x="2017160" y="1867741"/>
                    <a:pt x="2008105" y="1895593"/>
                    <a:pt x="2022450" y="1908946"/>
                  </a:cubicBezTo>
                  <a:cubicBezTo>
                    <a:pt x="2040131" y="1925398"/>
                    <a:pt x="2064346" y="1910893"/>
                    <a:pt x="2063711" y="1892169"/>
                  </a:cubicBezTo>
                  <a:cubicBezTo>
                    <a:pt x="2063181" y="1876908"/>
                    <a:pt x="2051517" y="1867973"/>
                    <a:pt x="2039767" y="1867894"/>
                  </a:cubicBezTo>
                  <a:close/>
                  <a:moveTo>
                    <a:pt x="2035689" y="2486104"/>
                  </a:moveTo>
                  <a:cubicBezTo>
                    <a:pt x="2013036" y="2485952"/>
                    <a:pt x="2004060" y="2513830"/>
                    <a:pt x="2018379" y="2527156"/>
                  </a:cubicBezTo>
                  <a:cubicBezTo>
                    <a:pt x="2036067" y="2543616"/>
                    <a:pt x="2060288" y="2529064"/>
                    <a:pt x="2059633" y="2510373"/>
                  </a:cubicBezTo>
                  <a:cubicBezTo>
                    <a:pt x="2059103" y="2495145"/>
                    <a:pt x="2047532" y="2486184"/>
                    <a:pt x="2035689" y="2486104"/>
                  </a:cubicBezTo>
                  <a:close/>
                  <a:moveTo>
                    <a:pt x="2037728" y="2177002"/>
                  </a:moveTo>
                  <a:cubicBezTo>
                    <a:pt x="2015115" y="2176850"/>
                    <a:pt x="2006066" y="2204702"/>
                    <a:pt x="2020411" y="2218054"/>
                  </a:cubicBezTo>
                  <a:cubicBezTo>
                    <a:pt x="2038085" y="2234507"/>
                    <a:pt x="2062321" y="2219988"/>
                    <a:pt x="2061665" y="2201277"/>
                  </a:cubicBezTo>
                  <a:cubicBezTo>
                    <a:pt x="2061142" y="2186043"/>
                    <a:pt x="2049577" y="2177082"/>
                    <a:pt x="2037728" y="2177002"/>
                  </a:cubicBezTo>
                  <a:close/>
                  <a:moveTo>
                    <a:pt x="2047922" y="631485"/>
                  </a:moveTo>
                  <a:cubicBezTo>
                    <a:pt x="2025343" y="631333"/>
                    <a:pt x="2016240" y="659165"/>
                    <a:pt x="2030612" y="672537"/>
                  </a:cubicBezTo>
                  <a:cubicBezTo>
                    <a:pt x="2048187" y="688897"/>
                    <a:pt x="2072515" y="674604"/>
                    <a:pt x="2071873" y="655760"/>
                  </a:cubicBezTo>
                  <a:cubicBezTo>
                    <a:pt x="2071343" y="640520"/>
                    <a:pt x="2059772" y="631558"/>
                    <a:pt x="2047922" y="631485"/>
                  </a:cubicBezTo>
                  <a:close/>
                  <a:moveTo>
                    <a:pt x="1790626" y="1557136"/>
                  </a:moveTo>
                  <a:cubicBezTo>
                    <a:pt x="1767973" y="1556983"/>
                    <a:pt x="1758996" y="1584861"/>
                    <a:pt x="1773315" y="1598188"/>
                  </a:cubicBezTo>
                  <a:cubicBezTo>
                    <a:pt x="1790983" y="1614634"/>
                    <a:pt x="1815211" y="1600155"/>
                    <a:pt x="1814569" y="1581404"/>
                  </a:cubicBezTo>
                  <a:cubicBezTo>
                    <a:pt x="1814046" y="1566177"/>
                    <a:pt x="1802475" y="1557215"/>
                    <a:pt x="1790626" y="1557136"/>
                  </a:cubicBezTo>
                  <a:close/>
                  <a:moveTo>
                    <a:pt x="2043845" y="1249690"/>
                  </a:moveTo>
                  <a:cubicBezTo>
                    <a:pt x="2021179" y="1249537"/>
                    <a:pt x="2012222" y="1277428"/>
                    <a:pt x="2026527" y="1290742"/>
                  </a:cubicBezTo>
                  <a:cubicBezTo>
                    <a:pt x="2044196" y="1307188"/>
                    <a:pt x="2068424" y="1292709"/>
                    <a:pt x="2067782" y="1273964"/>
                  </a:cubicBezTo>
                  <a:cubicBezTo>
                    <a:pt x="2067265" y="1258731"/>
                    <a:pt x="2055694" y="1249769"/>
                    <a:pt x="2043845" y="1249690"/>
                  </a:cubicBezTo>
                  <a:close/>
                  <a:moveTo>
                    <a:pt x="2045884" y="940588"/>
                  </a:moveTo>
                  <a:cubicBezTo>
                    <a:pt x="2023231" y="940435"/>
                    <a:pt x="2014254" y="968313"/>
                    <a:pt x="2028573" y="981640"/>
                  </a:cubicBezTo>
                  <a:cubicBezTo>
                    <a:pt x="2046261" y="998099"/>
                    <a:pt x="2070483" y="983547"/>
                    <a:pt x="2069827" y="964856"/>
                  </a:cubicBezTo>
                  <a:cubicBezTo>
                    <a:pt x="2069304" y="949628"/>
                    <a:pt x="2057733" y="940667"/>
                    <a:pt x="2045884" y="940588"/>
                  </a:cubicBezTo>
                  <a:close/>
                  <a:moveTo>
                    <a:pt x="1794710" y="938925"/>
                  </a:moveTo>
                  <a:cubicBezTo>
                    <a:pt x="1772097" y="938773"/>
                    <a:pt x="1763048" y="966624"/>
                    <a:pt x="1777393" y="979977"/>
                  </a:cubicBezTo>
                  <a:cubicBezTo>
                    <a:pt x="1794968" y="996337"/>
                    <a:pt x="1819296" y="982043"/>
                    <a:pt x="1818654" y="963200"/>
                  </a:cubicBezTo>
                  <a:cubicBezTo>
                    <a:pt x="1818124" y="947966"/>
                    <a:pt x="1806559" y="939004"/>
                    <a:pt x="1794710" y="938925"/>
                  </a:cubicBezTo>
                  <a:close/>
                  <a:moveTo>
                    <a:pt x="2033650" y="2795206"/>
                  </a:moveTo>
                  <a:cubicBezTo>
                    <a:pt x="2011044" y="2795054"/>
                    <a:pt x="2001988" y="2822906"/>
                    <a:pt x="2016340" y="2836258"/>
                  </a:cubicBezTo>
                  <a:cubicBezTo>
                    <a:pt x="2034014" y="2852711"/>
                    <a:pt x="2058249" y="2838212"/>
                    <a:pt x="2057594" y="2819481"/>
                  </a:cubicBezTo>
                  <a:cubicBezTo>
                    <a:pt x="2057064" y="2804247"/>
                    <a:pt x="2045493" y="2795286"/>
                    <a:pt x="2033650" y="2795206"/>
                  </a:cubicBezTo>
                  <a:close/>
                  <a:moveTo>
                    <a:pt x="1796749" y="629823"/>
                  </a:moveTo>
                  <a:cubicBezTo>
                    <a:pt x="1774169" y="629671"/>
                    <a:pt x="1765060" y="657502"/>
                    <a:pt x="1779432" y="670875"/>
                  </a:cubicBezTo>
                  <a:cubicBezTo>
                    <a:pt x="1797113" y="687341"/>
                    <a:pt x="1821328" y="672796"/>
                    <a:pt x="1820686" y="654091"/>
                  </a:cubicBezTo>
                  <a:cubicBezTo>
                    <a:pt x="1820163" y="638831"/>
                    <a:pt x="1808572" y="629902"/>
                    <a:pt x="1796749" y="629823"/>
                  </a:cubicBezTo>
                  <a:close/>
                  <a:moveTo>
                    <a:pt x="1298473" y="8301"/>
                  </a:moveTo>
                  <a:cubicBezTo>
                    <a:pt x="1275820" y="8148"/>
                    <a:pt x="1266843" y="36026"/>
                    <a:pt x="1281162" y="49353"/>
                  </a:cubicBezTo>
                  <a:cubicBezTo>
                    <a:pt x="1298850" y="65812"/>
                    <a:pt x="1323072" y="51260"/>
                    <a:pt x="1322416" y="32569"/>
                  </a:cubicBezTo>
                  <a:cubicBezTo>
                    <a:pt x="1321887" y="17361"/>
                    <a:pt x="1310342" y="8373"/>
                    <a:pt x="1298473" y="8301"/>
                  </a:cubicBezTo>
                  <a:close/>
                  <a:moveTo>
                    <a:pt x="1800827" y="11619"/>
                  </a:moveTo>
                  <a:cubicBezTo>
                    <a:pt x="1778174" y="11467"/>
                    <a:pt x="1769197" y="39345"/>
                    <a:pt x="1783516" y="52671"/>
                  </a:cubicBezTo>
                  <a:cubicBezTo>
                    <a:pt x="1801191" y="69123"/>
                    <a:pt x="1825426" y="54625"/>
                    <a:pt x="1824770" y="35887"/>
                  </a:cubicBezTo>
                  <a:cubicBezTo>
                    <a:pt x="1824247" y="20660"/>
                    <a:pt x="1812676" y="11692"/>
                    <a:pt x="1800827" y="11619"/>
                  </a:cubicBezTo>
                  <a:close/>
                  <a:moveTo>
                    <a:pt x="1798788" y="320721"/>
                  </a:moveTo>
                  <a:cubicBezTo>
                    <a:pt x="1776194" y="320575"/>
                    <a:pt x="1767112" y="348413"/>
                    <a:pt x="1781477" y="361780"/>
                  </a:cubicBezTo>
                  <a:cubicBezTo>
                    <a:pt x="1799145" y="378226"/>
                    <a:pt x="1823374" y="363747"/>
                    <a:pt x="1822731" y="344996"/>
                  </a:cubicBezTo>
                  <a:cubicBezTo>
                    <a:pt x="1822208" y="329762"/>
                    <a:pt x="1810631" y="320800"/>
                    <a:pt x="1798788" y="3207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9" name="Google Shape;829;p14"/>
          <p:cNvSpPr txBox="1"/>
          <p:nvPr/>
        </p:nvSpPr>
        <p:spPr>
          <a:xfrm>
            <a:off x="774032" y="222513"/>
            <a:ext cx="74034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RANCANGAN ANTARMUKA</a:t>
            </a:r>
            <a:endParaRPr sz="700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sp>
        <p:nvSpPr>
          <p:cNvPr id="830" name="Google Shape;830;p14"/>
          <p:cNvSpPr txBox="1"/>
          <p:nvPr/>
        </p:nvSpPr>
        <p:spPr>
          <a:xfrm>
            <a:off x="2709521" y="4624092"/>
            <a:ext cx="3191427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TAMPILAN  PILIHAN MERK MOBIL DAN TRANSMISI</a:t>
            </a:r>
            <a:endParaRPr sz="1200" b="1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65D03-361A-F6FE-4C40-274D52842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958" y="1049154"/>
            <a:ext cx="3080084" cy="3440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6FF9D6-83D8-EBF4-E7A2-3EF04D47E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642" y="4019087"/>
            <a:ext cx="987638" cy="7864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E4D779-3CA3-C11B-5475-F4E1AF136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297" y="649898"/>
            <a:ext cx="841321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97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4" name="Google Shape;2554;p28"/>
          <p:cNvGrpSpPr/>
          <p:nvPr/>
        </p:nvGrpSpPr>
        <p:grpSpPr>
          <a:xfrm>
            <a:off x="3169580" y="296939"/>
            <a:ext cx="4499496" cy="4549904"/>
            <a:chOff x="3169580" y="296939"/>
            <a:chExt cx="4499496" cy="4549904"/>
          </a:xfrm>
        </p:grpSpPr>
        <p:sp>
          <p:nvSpPr>
            <p:cNvPr id="2555" name="Google Shape;2555;p28"/>
            <p:cNvSpPr/>
            <p:nvPr/>
          </p:nvSpPr>
          <p:spPr>
            <a:xfrm rot="-159556">
              <a:off x="3268292" y="394394"/>
              <a:ext cx="4302073" cy="4354993"/>
            </a:xfrm>
            <a:custGeom>
              <a:avLst/>
              <a:gdLst/>
              <a:ahLst/>
              <a:cxnLst/>
              <a:rect l="l" t="t" r="r" b="b"/>
              <a:pathLst>
                <a:path w="8603484" h="8709315" extrusionOk="0">
                  <a:moveTo>
                    <a:pt x="2" y="8567242"/>
                  </a:moveTo>
                  <a:cubicBezTo>
                    <a:pt x="-434" y="8646618"/>
                    <a:pt x="64632" y="8710771"/>
                    <a:pt x="144064" y="8709291"/>
                  </a:cubicBezTo>
                  <a:cubicBezTo>
                    <a:pt x="8742175" y="8548813"/>
                    <a:pt x="8595759" y="8699432"/>
                    <a:pt x="8597137" y="8452906"/>
                  </a:cubicBezTo>
                  <a:cubicBezTo>
                    <a:pt x="8599124" y="8093995"/>
                    <a:pt x="8603483" y="143176"/>
                    <a:pt x="8603483" y="144343"/>
                  </a:cubicBezTo>
                  <a:cubicBezTo>
                    <a:pt x="8603918" y="65698"/>
                    <a:pt x="8539986" y="1841"/>
                    <a:pt x="8461286" y="2277"/>
                  </a:cubicBezTo>
                  <a:cubicBezTo>
                    <a:pt x="-132309" y="49603"/>
                    <a:pt x="7708" y="-100040"/>
                    <a:pt x="6331" y="149064"/>
                  </a:cubicBezTo>
                  <a:cubicBezTo>
                    <a:pt x="4343" y="513008"/>
                    <a:pt x="-15" y="8568391"/>
                    <a:pt x="2" y="85672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56" name="Google Shape;2556;p28"/>
            <p:cNvGrpSpPr/>
            <p:nvPr/>
          </p:nvGrpSpPr>
          <p:grpSpPr>
            <a:xfrm rot="-159556">
              <a:off x="3263687" y="687707"/>
              <a:ext cx="4313702" cy="3815307"/>
              <a:chOff x="6524635" y="1375490"/>
              <a:chExt cx="8626741" cy="7630026"/>
            </a:xfrm>
          </p:grpSpPr>
          <p:sp>
            <p:nvSpPr>
              <p:cNvPr id="2557" name="Google Shape;2557;p28"/>
              <p:cNvSpPr/>
              <p:nvPr/>
            </p:nvSpPr>
            <p:spPr>
              <a:xfrm>
                <a:off x="6529232" y="3403924"/>
                <a:ext cx="8617765" cy="79416"/>
              </a:xfrm>
              <a:custGeom>
                <a:avLst/>
                <a:gdLst/>
                <a:ahLst/>
                <a:cxnLst/>
                <a:rect l="l" t="t" r="r" b="b"/>
                <a:pathLst>
                  <a:path w="8617765" h="79416" extrusionOk="0">
                    <a:moveTo>
                      <a:pt x="8607538" y="32288"/>
                    </a:moveTo>
                    <a:cubicBezTo>
                      <a:pt x="8607206" y="-19602"/>
                      <a:pt x="9268624" y="-4779"/>
                      <a:pt x="10229" y="47129"/>
                    </a:cubicBezTo>
                    <a:cubicBezTo>
                      <a:pt x="10560" y="99019"/>
                      <a:pt x="-650875" y="84196"/>
                      <a:pt x="8607538" y="322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8" name="Google Shape;2558;p28"/>
              <p:cNvSpPr/>
              <p:nvPr/>
            </p:nvSpPr>
            <p:spPr>
              <a:xfrm>
                <a:off x="6533648" y="4079397"/>
                <a:ext cx="8617728" cy="93892"/>
              </a:xfrm>
              <a:custGeom>
                <a:avLst/>
                <a:gdLst/>
                <a:ahLst/>
                <a:cxnLst/>
                <a:rect l="l" t="t" r="r" b="b"/>
                <a:pathLst>
                  <a:path w="8617728" h="93892" extrusionOk="0">
                    <a:moveTo>
                      <a:pt x="8607497" y="31491"/>
                    </a:moveTo>
                    <a:cubicBezTo>
                      <a:pt x="8607167" y="-20416"/>
                      <a:pt x="9268654" y="-6813"/>
                      <a:pt x="10224" y="62409"/>
                    </a:cubicBezTo>
                    <a:cubicBezTo>
                      <a:pt x="10573" y="114299"/>
                      <a:pt x="-650880" y="100713"/>
                      <a:pt x="8607497" y="314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9" name="Google Shape;2559;p28"/>
              <p:cNvSpPr/>
              <p:nvPr/>
            </p:nvSpPr>
            <p:spPr>
              <a:xfrm>
                <a:off x="6530729" y="4754793"/>
                <a:ext cx="8618032" cy="108624"/>
              </a:xfrm>
              <a:custGeom>
                <a:avLst/>
                <a:gdLst/>
                <a:ahLst/>
                <a:cxnLst/>
                <a:rect l="l" t="t" r="r" b="b"/>
                <a:pathLst>
                  <a:path w="8618032" h="108624" extrusionOk="0">
                    <a:moveTo>
                      <a:pt x="8607592" y="30823"/>
                    </a:moveTo>
                    <a:cubicBezTo>
                      <a:pt x="8607923" y="-21084"/>
                      <a:pt x="9269201" y="-8735"/>
                      <a:pt x="10440" y="77801"/>
                    </a:cubicBezTo>
                    <a:cubicBezTo>
                      <a:pt x="10109" y="129709"/>
                      <a:pt x="-651169" y="117359"/>
                      <a:pt x="8607592" y="308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0" name="Google Shape;2560;p28"/>
              <p:cNvSpPr/>
              <p:nvPr/>
            </p:nvSpPr>
            <p:spPr>
              <a:xfrm>
                <a:off x="6529515" y="1375490"/>
                <a:ext cx="8617764" cy="39807"/>
              </a:xfrm>
              <a:custGeom>
                <a:avLst/>
                <a:gdLst/>
                <a:ahLst/>
                <a:cxnLst/>
                <a:rect l="l" t="t" r="r" b="b"/>
                <a:pathLst>
                  <a:path w="8617764" h="39807" extrusionOk="0">
                    <a:moveTo>
                      <a:pt x="10243" y="36591"/>
                    </a:moveTo>
                    <a:cubicBezTo>
                      <a:pt x="9268724" y="36591"/>
                      <a:pt x="8607237" y="55124"/>
                      <a:pt x="8607516" y="3217"/>
                    </a:cubicBezTo>
                    <a:cubicBezTo>
                      <a:pt x="-650948" y="3217"/>
                      <a:pt x="10539" y="-15317"/>
                      <a:pt x="10243" y="365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1" name="Google Shape;2561;p28"/>
              <p:cNvSpPr/>
              <p:nvPr/>
            </p:nvSpPr>
            <p:spPr>
              <a:xfrm>
                <a:off x="6524821" y="2728237"/>
                <a:ext cx="8617818" cy="65345"/>
              </a:xfrm>
              <a:custGeom>
                <a:avLst/>
                <a:gdLst/>
                <a:ahLst/>
                <a:cxnLst/>
                <a:rect l="l" t="t" r="r" b="b"/>
                <a:pathLst>
                  <a:path w="8617818" h="65345" extrusionOk="0">
                    <a:moveTo>
                      <a:pt x="8607590" y="33282"/>
                    </a:moveTo>
                    <a:cubicBezTo>
                      <a:pt x="8607258" y="-18608"/>
                      <a:pt x="9268693" y="-2548"/>
                      <a:pt x="10229" y="32063"/>
                    </a:cubicBezTo>
                    <a:cubicBezTo>
                      <a:pt x="10560" y="83953"/>
                      <a:pt x="-650875" y="67893"/>
                      <a:pt x="8607590" y="332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2" name="Google Shape;2562;p28"/>
              <p:cNvSpPr/>
              <p:nvPr/>
            </p:nvSpPr>
            <p:spPr>
              <a:xfrm>
                <a:off x="6525739" y="2052192"/>
                <a:ext cx="8617825" cy="51909"/>
              </a:xfrm>
              <a:custGeom>
                <a:avLst/>
                <a:gdLst/>
                <a:ahLst/>
                <a:cxnLst/>
                <a:rect l="l" t="t" r="r" b="b"/>
                <a:pathLst>
                  <a:path w="8617825" h="51909" extrusionOk="0">
                    <a:moveTo>
                      <a:pt x="8607404" y="34600"/>
                    </a:moveTo>
                    <a:cubicBezTo>
                      <a:pt x="8607683" y="-17290"/>
                      <a:pt x="9268908" y="-11"/>
                      <a:pt x="10427" y="17303"/>
                    </a:cubicBezTo>
                    <a:cubicBezTo>
                      <a:pt x="10131" y="69211"/>
                      <a:pt x="-651095" y="51914"/>
                      <a:pt x="8607404" y="34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3" name="Google Shape;2563;p28"/>
              <p:cNvSpPr/>
              <p:nvPr/>
            </p:nvSpPr>
            <p:spPr>
              <a:xfrm>
                <a:off x="6529059" y="6780473"/>
                <a:ext cx="8617537" cy="153763"/>
              </a:xfrm>
              <a:custGeom>
                <a:avLst/>
                <a:gdLst/>
                <a:ahLst/>
                <a:cxnLst/>
                <a:rect l="l" t="t" r="r" b="b"/>
                <a:pathLst>
                  <a:path w="8617537" h="153763" extrusionOk="0">
                    <a:moveTo>
                      <a:pt x="8607310" y="29291"/>
                    </a:moveTo>
                    <a:cubicBezTo>
                      <a:pt x="8606978" y="-22616"/>
                      <a:pt x="9268379" y="-13977"/>
                      <a:pt x="10228" y="124484"/>
                    </a:cubicBezTo>
                    <a:cubicBezTo>
                      <a:pt x="10559" y="176374"/>
                      <a:pt x="-650841" y="167735"/>
                      <a:pt x="8607310" y="292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4" name="Google Shape;2564;p28"/>
              <p:cNvSpPr/>
              <p:nvPr/>
            </p:nvSpPr>
            <p:spPr>
              <a:xfrm>
                <a:off x="6531428" y="8130609"/>
                <a:ext cx="8618175" cy="184382"/>
              </a:xfrm>
              <a:custGeom>
                <a:avLst/>
                <a:gdLst/>
                <a:ahLst/>
                <a:cxnLst/>
                <a:rect l="l" t="t" r="r" b="b"/>
                <a:pathLst>
                  <a:path w="8618175" h="184382" extrusionOk="0">
                    <a:moveTo>
                      <a:pt x="8607748" y="28525"/>
                    </a:moveTo>
                    <a:cubicBezTo>
                      <a:pt x="8608045" y="-23383"/>
                      <a:pt x="9269287" y="-17199"/>
                      <a:pt x="10422" y="155855"/>
                    </a:cubicBezTo>
                    <a:cubicBezTo>
                      <a:pt x="10143" y="207762"/>
                      <a:pt x="-651117" y="201596"/>
                      <a:pt x="8607748" y="285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5" name="Google Shape;2565;p28"/>
              <p:cNvSpPr/>
              <p:nvPr/>
            </p:nvSpPr>
            <p:spPr>
              <a:xfrm>
                <a:off x="6526310" y="5430117"/>
                <a:ext cx="8618071" cy="123543"/>
              </a:xfrm>
              <a:custGeom>
                <a:avLst/>
                <a:gdLst/>
                <a:ahLst/>
                <a:cxnLst/>
                <a:rect l="l" t="t" r="r" b="b"/>
                <a:pathLst>
                  <a:path w="8618071" h="123543" extrusionOk="0">
                    <a:moveTo>
                      <a:pt x="8607635" y="30244"/>
                    </a:moveTo>
                    <a:cubicBezTo>
                      <a:pt x="8607967" y="-21663"/>
                      <a:pt x="9269157" y="-10550"/>
                      <a:pt x="10431" y="93300"/>
                    </a:cubicBezTo>
                    <a:cubicBezTo>
                      <a:pt x="10118" y="145207"/>
                      <a:pt x="-651090" y="134094"/>
                      <a:pt x="8607635" y="302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6" name="Google Shape;2566;p28"/>
              <p:cNvSpPr/>
              <p:nvPr/>
            </p:nvSpPr>
            <p:spPr>
              <a:xfrm>
                <a:off x="6527660" y="8805715"/>
                <a:ext cx="8618196" cy="199801"/>
              </a:xfrm>
              <a:custGeom>
                <a:avLst/>
                <a:gdLst/>
                <a:ahLst/>
                <a:cxnLst/>
                <a:rect l="l" t="t" r="r" b="b"/>
                <a:pathLst>
                  <a:path w="8618196" h="199801" extrusionOk="0">
                    <a:moveTo>
                      <a:pt x="8607768" y="28199"/>
                    </a:moveTo>
                    <a:cubicBezTo>
                      <a:pt x="8608064" y="-23709"/>
                      <a:pt x="9269359" y="-18779"/>
                      <a:pt x="10424" y="171606"/>
                    </a:cubicBezTo>
                    <a:cubicBezTo>
                      <a:pt x="10145" y="223514"/>
                      <a:pt x="-651168" y="218567"/>
                      <a:pt x="8607768" y="28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7" name="Google Shape;2567;p28"/>
              <p:cNvSpPr/>
              <p:nvPr/>
            </p:nvSpPr>
            <p:spPr>
              <a:xfrm>
                <a:off x="6533483" y="7455519"/>
                <a:ext cx="8617492" cy="169018"/>
              </a:xfrm>
              <a:custGeom>
                <a:avLst/>
                <a:gdLst/>
                <a:ahLst/>
                <a:cxnLst/>
                <a:rect l="l" t="t" r="r" b="b"/>
                <a:pathLst>
                  <a:path w="8617492" h="169018" extrusionOk="0">
                    <a:moveTo>
                      <a:pt x="8607261" y="28886"/>
                    </a:moveTo>
                    <a:cubicBezTo>
                      <a:pt x="8606930" y="-23021"/>
                      <a:pt x="9268417" y="-15600"/>
                      <a:pt x="10232" y="140140"/>
                    </a:cubicBezTo>
                    <a:cubicBezTo>
                      <a:pt x="10563" y="192029"/>
                      <a:pt x="-650924" y="184627"/>
                      <a:pt x="8607261" y="28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8" name="Google Shape;2568;p28"/>
              <p:cNvSpPr/>
              <p:nvPr/>
            </p:nvSpPr>
            <p:spPr>
              <a:xfrm>
                <a:off x="6524635" y="6105372"/>
                <a:ext cx="8617585" cy="138589"/>
              </a:xfrm>
              <a:custGeom>
                <a:avLst/>
                <a:gdLst/>
                <a:ahLst/>
                <a:cxnLst/>
                <a:rect l="l" t="t" r="r" b="b"/>
                <a:pathLst>
                  <a:path w="8617585" h="138589" extrusionOk="0">
                    <a:moveTo>
                      <a:pt x="8607357" y="29735"/>
                    </a:moveTo>
                    <a:cubicBezTo>
                      <a:pt x="8607026" y="-22173"/>
                      <a:pt x="9268443" y="-12279"/>
                      <a:pt x="10223" y="108850"/>
                    </a:cubicBezTo>
                    <a:cubicBezTo>
                      <a:pt x="10572" y="160758"/>
                      <a:pt x="-650846" y="150881"/>
                      <a:pt x="8607357" y="297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69" name="Google Shape;2569;p28"/>
          <p:cNvGrpSpPr/>
          <p:nvPr/>
        </p:nvGrpSpPr>
        <p:grpSpPr>
          <a:xfrm>
            <a:off x="1745195" y="586632"/>
            <a:ext cx="5650362" cy="3970235"/>
            <a:chOff x="3490390" y="1173264"/>
            <a:chExt cx="11300724" cy="7940470"/>
          </a:xfrm>
        </p:grpSpPr>
        <p:sp>
          <p:nvSpPr>
            <p:cNvPr id="2570" name="Google Shape;2570;p28"/>
            <p:cNvSpPr/>
            <p:nvPr/>
          </p:nvSpPr>
          <p:spPr>
            <a:xfrm>
              <a:off x="3490390" y="1173264"/>
              <a:ext cx="11300724" cy="7940470"/>
            </a:xfrm>
            <a:custGeom>
              <a:avLst/>
              <a:gdLst/>
              <a:ahLst/>
              <a:cxnLst/>
              <a:rect l="l" t="t" r="r" b="b"/>
              <a:pathLst>
                <a:path w="11300724" h="7940470" extrusionOk="0">
                  <a:moveTo>
                    <a:pt x="11091367" y="2989"/>
                  </a:moveTo>
                  <a:cubicBezTo>
                    <a:pt x="11395582" y="2172054"/>
                    <a:pt x="10833143" y="2510206"/>
                    <a:pt x="11300725" y="7566487"/>
                  </a:cubicBezTo>
                  <a:cubicBezTo>
                    <a:pt x="10885057" y="7640095"/>
                    <a:pt x="10450269" y="7577731"/>
                    <a:pt x="10024025" y="7577731"/>
                  </a:cubicBezTo>
                  <a:cubicBezTo>
                    <a:pt x="9197932" y="7577731"/>
                    <a:pt x="6789700" y="7891442"/>
                    <a:pt x="4693481" y="7891442"/>
                  </a:cubicBezTo>
                  <a:cubicBezTo>
                    <a:pt x="3203501" y="7891442"/>
                    <a:pt x="1711869" y="7805606"/>
                    <a:pt x="220713" y="7915582"/>
                  </a:cubicBezTo>
                  <a:cubicBezTo>
                    <a:pt x="161382" y="8144902"/>
                    <a:pt x="0" y="6781239"/>
                    <a:pt x="0" y="4168747"/>
                  </a:cubicBezTo>
                  <a:cubicBezTo>
                    <a:pt x="0" y="3330695"/>
                    <a:pt x="23551" y="2055853"/>
                    <a:pt x="23551" y="1626798"/>
                  </a:cubicBezTo>
                  <a:cubicBezTo>
                    <a:pt x="23551" y="1431828"/>
                    <a:pt x="-18660" y="215127"/>
                    <a:pt x="40306" y="141423"/>
                  </a:cubicBezTo>
                  <a:cubicBezTo>
                    <a:pt x="893286" y="162561"/>
                    <a:pt x="1663051" y="31273"/>
                    <a:pt x="2611063" y="31273"/>
                  </a:cubicBezTo>
                  <a:cubicBezTo>
                    <a:pt x="4219165" y="31273"/>
                    <a:pt x="5827935" y="120429"/>
                    <a:pt x="7437832" y="120429"/>
                  </a:cubicBezTo>
                  <a:cubicBezTo>
                    <a:pt x="9093689" y="120413"/>
                    <a:pt x="9873792" y="-22230"/>
                    <a:pt x="11091367" y="29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28"/>
            <p:cNvSpPr/>
            <p:nvPr/>
          </p:nvSpPr>
          <p:spPr>
            <a:xfrm>
              <a:off x="4017323" y="1644869"/>
              <a:ext cx="10246087" cy="6760382"/>
            </a:xfrm>
            <a:custGeom>
              <a:avLst/>
              <a:gdLst/>
              <a:ahLst/>
              <a:cxnLst/>
              <a:rect l="l" t="t" r="r" b="b"/>
              <a:pathLst>
                <a:path w="10246087" h="6760382" extrusionOk="0">
                  <a:moveTo>
                    <a:pt x="4160148" y="6760382"/>
                  </a:moveTo>
                  <a:cubicBezTo>
                    <a:pt x="3225650" y="6760382"/>
                    <a:pt x="2268539" y="6727128"/>
                    <a:pt x="1316588" y="6727128"/>
                  </a:cubicBezTo>
                  <a:cubicBezTo>
                    <a:pt x="128060" y="6727128"/>
                    <a:pt x="96520" y="6787602"/>
                    <a:pt x="89040" y="6684852"/>
                  </a:cubicBezTo>
                  <a:cubicBezTo>
                    <a:pt x="-59431" y="4648759"/>
                    <a:pt x="22610" y="1870677"/>
                    <a:pt x="22610" y="959572"/>
                  </a:cubicBezTo>
                  <a:cubicBezTo>
                    <a:pt x="22610" y="244740"/>
                    <a:pt x="-35577" y="135765"/>
                    <a:pt x="73461" y="130286"/>
                  </a:cubicBezTo>
                  <a:cubicBezTo>
                    <a:pt x="1577083" y="54836"/>
                    <a:pt x="984042" y="-22187"/>
                    <a:pt x="4483626" y="74782"/>
                  </a:cubicBezTo>
                  <a:cubicBezTo>
                    <a:pt x="9577418" y="215900"/>
                    <a:pt x="10162232" y="-141214"/>
                    <a:pt x="10173620" y="66858"/>
                  </a:cubicBezTo>
                  <a:cubicBezTo>
                    <a:pt x="10278687" y="1987862"/>
                    <a:pt x="9928545" y="2606376"/>
                    <a:pt x="10245846" y="6373571"/>
                  </a:cubicBezTo>
                  <a:cubicBezTo>
                    <a:pt x="10249181" y="6413130"/>
                    <a:pt x="10217657" y="6448783"/>
                    <a:pt x="10174525" y="6446813"/>
                  </a:cubicBezTo>
                  <a:cubicBezTo>
                    <a:pt x="8846641" y="6386101"/>
                    <a:pt x="6607494" y="6760382"/>
                    <a:pt x="4160148" y="6760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28"/>
            <p:cNvSpPr/>
            <p:nvPr/>
          </p:nvSpPr>
          <p:spPr>
            <a:xfrm>
              <a:off x="3687948" y="1376432"/>
              <a:ext cx="10830699" cy="7526209"/>
            </a:xfrm>
            <a:custGeom>
              <a:avLst/>
              <a:gdLst/>
              <a:ahLst/>
              <a:cxnLst/>
              <a:rect l="l" t="t" r="r" b="b"/>
              <a:pathLst>
                <a:path w="10830699" h="7526209" extrusionOk="0">
                  <a:moveTo>
                    <a:pt x="598409" y="7526209"/>
                  </a:moveTo>
                  <a:cubicBezTo>
                    <a:pt x="524389" y="7526209"/>
                    <a:pt x="460658" y="7525225"/>
                    <a:pt x="405663" y="7523160"/>
                  </a:cubicBezTo>
                  <a:cubicBezTo>
                    <a:pt x="150424" y="7513552"/>
                    <a:pt x="71115" y="7481886"/>
                    <a:pt x="66160" y="7387616"/>
                  </a:cubicBezTo>
                  <a:cubicBezTo>
                    <a:pt x="23028" y="6565064"/>
                    <a:pt x="334" y="5873831"/>
                    <a:pt x="29745" y="5173942"/>
                  </a:cubicBezTo>
                  <a:cubicBezTo>
                    <a:pt x="122903" y="2956346"/>
                    <a:pt x="55838" y="1657445"/>
                    <a:pt x="19804" y="959621"/>
                  </a:cubicBezTo>
                  <a:cubicBezTo>
                    <a:pt x="-5479" y="470091"/>
                    <a:pt x="-15928" y="267482"/>
                    <a:pt x="46801" y="204483"/>
                  </a:cubicBezTo>
                  <a:cubicBezTo>
                    <a:pt x="62015" y="189221"/>
                    <a:pt x="82009" y="182043"/>
                    <a:pt x="106133" y="183202"/>
                  </a:cubicBezTo>
                  <a:cubicBezTo>
                    <a:pt x="810992" y="216838"/>
                    <a:pt x="1766452" y="169243"/>
                    <a:pt x="2872797" y="114136"/>
                  </a:cubicBezTo>
                  <a:cubicBezTo>
                    <a:pt x="3947094" y="60633"/>
                    <a:pt x="5164716" y="0"/>
                    <a:pt x="6431586" y="0"/>
                  </a:cubicBezTo>
                  <a:cubicBezTo>
                    <a:pt x="6921750" y="0"/>
                    <a:pt x="7427161" y="18136"/>
                    <a:pt x="7915928" y="35669"/>
                  </a:cubicBezTo>
                  <a:cubicBezTo>
                    <a:pt x="8411285" y="53439"/>
                    <a:pt x="8923525" y="71814"/>
                    <a:pt x="9426998" y="71814"/>
                  </a:cubicBezTo>
                  <a:cubicBezTo>
                    <a:pt x="9955769" y="71814"/>
                    <a:pt x="10269831" y="56679"/>
                    <a:pt x="10457479" y="47627"/>
                  </a:cubicBezTo>
                  <a:cubicBezTo>
                    <a:pt x="10718196" y="35049"/>
                    <a:pt x="10745448" y="33731"/>
                    <a:pt x="10750895" y="111706"/>
                  </a:cubicBezTo>
                  <a:cubicBezTo>
                    <a:pt x="10869209" y="1804280"/>
                    <a:pt x="10828394" y="3771863"/>
                    <a:pt x="10801397" y="5073861"/>
                  </a:cubicBezTo>
                  <a:cubicBezTo>
                    <a:pt x="10792964" y="5481016"/>
                    <a:pt x="10785659" y="5832636"/>
                    <a:pt x="10785659" y="6075455"/>
                  </a:cubicBezTo>
                  <a:cubicBezTo>
                    <a:pt x="10785659" y="6369427"/>
                    <a:pt x="10796633" y="6576466"/>
                    <a:pt x="10803890" y="6713471"/>
                  </a:cubicBezTo>
                  <a:cubicBezTo>
                    <a:pt x="10810210" y="6832594"/>
                    <a:pt x="10814022" y="6904487"/>
                    <a:pt x="10807130" y="6949827"/>
                  </a:cubicBezTo>
                  <a:cubicBezTo>
                    <a:pt x="10799682" y="6998931"/>
                    <a:pt x="10778751" y="7019893"/>
                    <a:pt x="10734903" y="7022180"/>
                  </a:cubicBezTo>
                  <a:cubicBezTo>
                    <a:pt x="10141608" y="7053227"/>
                    <a:pt x="9799819" y="7100140"/>
                    <a:pt x="9437956" y="7149800"/>
                  </a:cubicBezTo>
                  <a:cubicBezTo>
                    <a:pt x="8833194" y="7232793"/>
                    <a:pt x="8147742" y="7326856"/>
                    <a:pt x="6090717" y="7372863"/>
                  </a:cubicBezTo>
                  <a:cubicBezTo>
                    <a:pt x="4211130" y="7414900"/>
                    <a:pt x="2895697" y="7458937"/>
                    <a:pt x="2025263" y="7488079"/>
                  </a:cubicBezTo>
                  <a:cubicBezTo>
                    <a:pt x="1332362" y="7511297"/>
                    <a:pt x="887157" y="7526209"/>
                    <a:pt x="598409" y="7526209"/>
                  </a:cubicBezTo>
                  <a:close/>
                  <a:moveTo>
                    <a:pt x="101019" y="209533"/>
                  </a:moveTo>
                  <a:cubicBezTo>
                    <a:pt x="86107" y="209533"/>
                    <a:pt x="74768" y="213900"/>
                    <a:pt x="65557" y="223159"/>
                  </a:cubicBezTo>
                  <a:cubicBezTo>
                    <a:pt x="11101" y="277837"/>
                    <a:pt x="22853" y="505220"/>
                    <a:pt x="46246" y="958255"/>
                  </a:cubicBezTo>
                  <a:cubicBezTo>
                    <a:pt x="82311" y="1656508"/>
                    <a:pt x="149424" y="2956203"/>
                    <a:pt x="56203" y="5175038"/>
                  </a:cubicBezTo>
                  <a:cubicBezTo>
                    <a:pt x="26839" y="5873878"/>
                    <a:pt x="49517" y="6564413"/>
                    <a:pt x="92618" y="7386219"/>
                  </a:cubicBezTo>
                  <a:cubicBezTo>
                    <a:pt x="96128" y="7453205"/>
                    <a:pt x="144024" y="7486825"/>
                    <a:pt x="406679" y="7496703"/>
                  </a:cubicBezTo>
                  <a:cubicBezTo>
                    <a:pt x="675257" y="7506835"/>
                    <a:pt x="1154464" y="7490763"/>
                    <a:pt x="2024421" y="7461637"/>
                  </a:cubicBezTo>
                  <a:cubicBezTo>
                    <a:pt x="2894919" y="7432480"/>
                    <a:pt x="4210431" y="7388442"/>
                    <a:pt x="6090177" y="7346405"/>
                  </a:cubicBezTo>
                  <a:cubicBezTo>
                    <a:pt x="8145693" y="7300430"/>
                    <a:pt x="8830351" y="7206479"/>
                    <a:pt x="9434415" y="7123580"/>
                  </a:cubicBezTo>
                  <a:cubicBezTo>
                    <a:pt x="9796849" y="7073841"/>
                    <a:pt x="10139178" y="7026866"/>
                    <a:pt x="10733569" y="6995755"/>
                  </a:cubicBezTo>
                  <a:cubicBezTo>
                    <a:pt x="10760806" y="6994341"/>
                    <a:pt x="10774860" y="6986496"/>
                    <a:pt x="10781022" y="6945841"/>
                  </a:cubicBezTo>
                  <a:cubicBezTo>
                    <a:pt x="10787501" y="6903169"/>
                    <a:pt x="10783737" y="6832292"/>
                    <a:pt x="10777512" y="6714853"/>
                  </a:cubicBezTo>
                  <a:cubicBezTo>
                    <a:pt x="10770239" y="6577578"/>
                    <a:pt x="10759233" y="6370094"/>
                    <a:pt x="10759233" y="6075423"/>
                  </a:cubicBezTo>
                  <a:cubicBezTo>
                    <a:pt x="10759233" y="5832334"/>
                    <a:pt x="10766522" y="5480587"/>
                    <a:pt x="10774971" y="5073289"/>
                  </a:cubicBezTo>
                  <a:cubicBezTo>
                    <a:pt x="10801969" y="3771768"/>
                    <a:pt x="10842751" y="1804899"/>
                    <a:pt x="10724517" y="113517"/>
                  </a:cubicBezTo>
                  <a:cubicBezTo>
                    <a:pt x="10721071" y="64318"/>
                    <a:pt x="10720880" y="61396"/>
                    <a:pt x="10458766" y="74021"/>
                  </a:cubicBezTo>
                  <a:cubicBezTo>
                    <a:pt x="10270878" y="83073"/>
                    <a:pt x="9956421" y="98239"/>
                    <a:pt x="9427014" y="98239"/>
                  </a:cubicBezTo>
                  <a:cubicBezTo>
                    <a:pt x="8923064" y="98239"/>
                    <a:pt x="8410587" y="79849"/>
                    <a:pt x="7914991" y="62063"/>
                  </a:cubicBezTo>
                  <a:cubicBezTo>
                    <a:pt x="7426462" y="44530"/>
                    <a:pt x="6921290" y="26410"/>
                    <a:pt x="6431601" y="26410"/>
                  </a:cubicBezTo>
                  <a:cubicBezTo>
                    <a:pt x="5165399" y="26410"/>
                    <a:pt x="3948126" y="87043"/>
                    <a:pt x="2874131" y="140514"/>
                  </a:cubicBezTo>
                  <a:cubicBezTo>
                    <a:pt x="1767087" y="195653"/>
                    <a:pt x="811007" y="243264"/>
                    <a:pt x="104894" y="209581"/>
                  </a:cubicBezTo>
                  <a:cubicBezTo>
                    <a:pt x="103576" y="209565"/>
                    <a:pt x="102273" y="209533"/>
                    <a:pt x="101019" y="2095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3" name="Google Shape;2573;p28"/>
          <p:cNvGrpSpPr/>
          <p:nvPr/>
        </p:nvGrpSpPr>
        <p:grpSpPr>
          <a:xfrm>
            <a:off x="2307793" y="1387565"/>
            <a:ext cx="4637251" cy="2569934"/>
            <a:chOff x="0" y="-1538483"/>
            <a:chExt cx="12366001" cy="6853159"/>
          </a:xfrm>
        </p:grpSpPr>
        <p:sp>
          <p:nvSpPr>
            <p:cNvPr id="2574" name="Google Shape;2574;p28"/>
            <p:cNvSpPr txBox="1"/>
            <p:nvPr/>
          </p:nvSpPr>
          <p:spPr>
            <a:xfrm>
              <a:off x="290101" y="-1538483"/>
              <a:ext cx="12075900" cy="685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dirty="0">
                  <a:solidFill>
                    <a:schemeClr val="dk1"/>
                  </a:solidFill>
                  <a:latin typeface="Mali Light"/>
                  <a:ea typeface="Mali Light"/>
                  <a:cs typeface="Mali Light"/>
                  <a:sym typeface="Mali Light"/>
                </a:rPr>
                <a:t>5.TAMPILAN CODE IDE &amp; TAMPILAN LUARAN PROGRAM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endParaRPr>
            </a:p>
          </p:txBody>
        </p:sp>
        <p:sp>
          <p:nvSpPr>
            <p:cNvPr id="2575" name="Google Shape;2575;p28"/>
            <p:cNvSpPr txBox="1"/>
            <p:nvPr/>
          </p:nvSpPr>
          <p:spPr>
            <a:xfrm>
              <a:off x="0" y="2440651"/>
              <a:ext cx="12075900" cy="287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endParaRPr>
            </a:p>
          </p:txBody>
        </p:sp>
      </p:grpSp>
      <p:grpSp>
        <p:nvGrpSpPr>
          <p:cNvPr id="2576" name="Google Shape;2576;p28"/>
          <p:cNvGrpSpPr/>
          <p:nvPr/>
        </p:nvGrpSpPr>
        <p:grpSpPr>
          <a:xfrm rot="-1533328">
            <a:off x="6393021" y="3769451"/>
            <a:ext cx="1607723" cy="524769"/>
            <a:chOff x="12784044" y="7536755"/>
            <a:chExt cx="3215333" cy="1049411"/>
          </a:xfrm>
        </p:grpSpPr>
        <p:sp>
          <p:nvSpPr>
            <p:cNvPr id="2577" name="Google Shape;2577;p28"/>
            <p:cNvSpPr/>
            <p:nvPr/>
          </p:nvSpPr>
          <p:spPr>
            <a:xfrm>
              <a:off x="12784044" y="7536755"/>
              <a:ext cx="3215333" cy="1049411"/>
            </a:xfrm>
            <a:custGeom>
              <a:avLst/>
              <a:gdLst/>
              <a:ahLst/>
              <a:cxnLst/>
              <a:rect l="l" t="t" r="r" b="b"/>
              <a:pathLst>
                <a:path w="3215333" h="1049411" extrusionOk="0">
                  <a:moveTo>
                    <a:pt x="3213878" y="1009675"/>
                  </a:moveTo>
                  <a:cubicBezTo>
                    <a:pt x="3184082" y="949627"/>
                    <a:pt x="3133748" y="894452"/>
                    <a:pt x="3080615" y="724704"/>
                  </a:cubicBezTo>
                  <a:cubicBezTo>
                    <a:pt x="3004256" y="472098"/>
                    <a:pt x="2999257" y="558405"/>
                    <a:pt x="3085179" y="386402"/>
                  </a:cubicBezTo>
                  <a:cubicBezTo>
                    <a:pt x="3220547" y="112936"/>
                    <a:pt x="3204717" y="114385"/>
                    <a:pt x="3143110" y="103912"/>
                  </a:cubicBezTo>
                  <a:cubicBezTo>
                    <a:pt x="2960065" y="73144"/>
                    <a:pt x="2727938" y="71663"/>
                    <a:pt x="2548690" y="57111"/>
                  </a:cubicBezTo>
                  <a:cubicBezTo>
                    <a:pt x="1147591" y="-65966"/>
                    <a:pt x="795387" y="48893"/>
                    <a:pt x="21778" y="44352"/>
                  </a:cubicBezTo>
                  <a:cubicBezTo>
                    <a:pt x="-23589" y="45170"/>
                    <a:pt x="5253" y="99767"/>
                    <a:pt x="77482" y="357908"/>
                  </a:cubicBezTo>
                  <a:cubicBezTo>
                    <a:pt x="154911" y="637916"/>
                    <a:pt x="123258" y="461327"/>
                    <a:pt x="26654" y="953058"/>
                  </a:cubicBezTo>
                  <a:cubicBezTo>
                    <a:pt x="21817" y="983085"/>
                    <a:pt x="-3422" y="1037448"/>
                    <a:pt x="43867" y="1042937"/>
                  </a:cubicBezTo>
                  <a:cubicBezTo>
                    <a:pt x="742819" y="988535"/>
                    <a:pt x="1445512" y="1061576"/>
                    <a:pt x="2145847" y="1047595"/>
                  </a:cubicBezTo>
                  <a:cubicBezTo>
                    <a:pt x="2492064" y="1041618"/>
                    <a:pt x="2838670" y="1030159"/>
                    <a:pt x="3184854" y="1042496"/>
                  </a:cubicBezTo>
                  <a:cubicBezTo>
                    <a:pt x="3203230" y="1046082"/>
                    <a:pt x="3220534" y="1027573"/>
                    <a:pt x="3213878" y="10096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28"/>
            <p:cNvSpPr/>
            <p:nvPr/>
          </p:nvSpPr>
          <p:spPr>
            <a:xfrm>
              <a:off x="12784044" y="7536755"/>
              <a:ext cx="3215333" cy="1049411"/>
            </a:xfrm>
            <a:custGeom>
              <a:avLst/>
              <a:gdLst/>
              <a:ahLst/>
              <a:cxnLst/>
              <a:rect l="l" t="t" r="r" b="b"/>
              <a:pathLst>
                <a:path w="3215333" h="1049411" extrusionOk="0">
                  <a:moveTo>
                    <a:pt x="3213878" y="1009675"/>
                  </a:moveTo>
                  <a:cubicBezTo>
                    <a:pt x="3184082" y="949627"/>
                    <a:pt x="3133748" y="894452"/>
                    <a:pt x="3080615" y="724704"/>
                  </a:cubicBezTo>
                  <a:cubicBezTo>
                    <a:pt x="3004256" y="472098"/>
                    <a:pt x="2999257" y="558405"/>
                    <a:pt x="3085179" y="386402"/>
                  </a:cubicBezTo>
                  <a:cubicBezTo>
                    <a:pt x="3220547" y="112936"/>
                    <a:pt x="3204717" y="114385"/>
                    <a:pt x="3143110" y="103912"/>
                  </a:cubicBezTo>
                  <a:cubicBezTo>
                    <a:pt x="2960065" y="73144"/>
                    <a:pt x="2727938" y="71663"/>
                    <a:pt x="2548690" y="57111"/>
                  </a:cubicBezTo>
                  <a:cubicBezTo>
                    <a:pt x="1147591" y="-65966"/>
                    <a:pt x="795387" y="48893"/>
                    <a:pt x="21778" y="44352"/>
                  </a:cubicBezTo>
                  <a:cubicBezTo>
                    <a:pt x="-23589" y="45170"/>
                    <a:pt x="5253" y="99767"/>
                    <a:pt x="77482" y="357908"/>
                  </a:cubicBezTo>
                  <a:cubicBezTo>
                    <a:pt x="154911" y="637916"/>
                    <a:pt x="123258" y="461327"/>
                    <a:pt x="26654" y="953058"/>
                  </a:cubicBezTo>
                  <a:cubicBezTo>
                    <a:pt x="21817" y="983085"/>
                    <a:pt x="-3422" y="1037448"/>
                    <a:pt x="43867" y="1042937"/>
                  </a:cubicBezTo>
                  <a:cubicBezTo>
                    <a:pt x="742819" y="988535"/>
                    <a:pt x="1445512" y="1061576"/>
                    <a:pt x="2145847" y="1047595"/>
                  </a:cubicBezTo>
                  <a:cubicBezTo>
                    <a:pt x="2492064" y="1041618"/>
                    <a:pt x="2838670" y="1030159"/>
                    <a:pt x="3184854" y="1042496"/>
                  </a:cubicBezTo>
                  <a:cubicBezTo>
                    <a:pt x="3203230" y="1046082"/>
                    <a:pt x="3220534" y="1027573"/>
                    <a:pt x="3213878" y="10096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9" name="Google Shape;2579;p28"/>
          <p:cNvGrpSpPr/>
          <p:nvPr/>
        </p:nvGrpSpPr>
        <p:grpSpPr>
          <a:xfrm>
            <a:off x="1275163" y="425867"/>
            <a:ext cx="1382932" cy="2145883"/>
            <a:chOff x="2550325" y="851733"/>
            <a:chExt cx="2765865" cy="4291766"/>
          </a:xfrm>
        </p:grpSpPr>
        <p:sp>
          <p:nvSpPr>
            <p:cNvPr id="2580" name="Google Shape;2580;p28"/>
            <p:cNvSpPr/>
            <p:nvPr/>
          </p:nvSpPr>
          <p:spPr>
            <a:xfrm>
              <a:off x="2550325" y="3225431"/>
              <a:ext cx="1206866" cy="1918051"/>
            </a:xfrm>
            <a:custGeom>
              <a:avLst/>
              <a:gdLst/>
              <a:ahLst/>
              <a:cxnLst/>
              <a:rect l="l" t="t" r="r" b="b"/>
              <a:pathLst>
                <a:path w="1206866" h="1918051" extrusionOk="0">
                  <a:moveTo>
                    <a:pt x="1085563" y="79878"/>
                  </a:moveTo>
                  <a:cubicBezTo>
                    <a:pt x="1009805" y="57124"/>
                    <a:pt x="935771" y="29296"/>
                    <a:pt x="861565" y="2060"/>
                  </a:cubicBezTo>
                  <a:cubicBezTo>
                    <a:pt x="859463" y="1416"/>
                    <a:pt x="857362" y="738"/>
                    <a:pt x="855260" y="0"/>
                  </a:cubicBezTo>
                  <a:cubicBezTo>
                    <a:pt x="835486" y="41493"/>
                    <a:pt x="815257" y="82977"/>
                    <a:pt x="793974" y="123878"/>
                  </a:cubicBezTo>
                  <a:cubicBezTo>
                    <a:pt x="782873" y="145217"/>
                    <a:pt x="771506" y="166418"/>
                    <a:pt x="759813" y="187344"/>
                  </a:cubicBezTo>
                  <a:cubicBezTo>
                    <a:pt x="708530" y="294270"/>
                    <a:pt x="656149" y="400414"/>
                    <a:pt x="602626" y="506326"/>
                  </a:cubicBezTo>
                  <a:cubicBezTo>
                    <a:pt x="506039" y="696228"/>
                    <a:pt x="411321" y="887315"/>
                    <a:pt x="319075" y="1079595"/>
                  </a:cubicBezTo>
                  <a:cubicBezTo>
                    <a:pt x="219107" y="1256475"/>
                    <a:pt x="130335" y="1440343"/>
                    <a:pt x="43476" y="1624254"/>
                  </a:cubicBezTo>
                  <a:cubicBezTo>
                    <a:pt x="40782" y="1631610"/>
                    <a:pt x="37359" y="1639653"/>
                    <a:pt x="33567" y="1648151"/>
                  </a:cubicBezTo>
                  <a:cubicBezTo>
                    <a:pt x="32246" y="1651163"/>
                    <a:pt x="30874" y="1654271"/>
                    <a:pt x="29458" y="1657378"/>
                  </a:cubicBezTo>
                  <a:cubicBezTo>
                    <a:pt x="28274" y="1660030"/>
                    <a:pt x="27082" y="1662726"/>
                    <a:pt x="25846" y="1665464"/>
                  </a:cubicBezTo>
                  <a:cubicBezTo>
                    <a:pt x="25666" y="1665833"/>
                    <a:pt x="25529" y="1666150"/>
                    <a:pt x="25392" y="1666511"/>
                  </a:cubicBezTo>
                  <a:cubicBezTo>
                    <a:pt x="4751" y="1713077"/>
                    <a:pt x="-16618" y="1768226"/>
                    <a:pt x="19412" y="1802629"/>
                  </a:cubicBezTo>
                  <a:cubicBezTo>
                    <a:pt x="41151" y="1822139"/>
                    <a:pt x="67179" y="1836027"/>
                    <a:pt x="93618" y="1848096"/>
                  </a:cubicBezTo>
                  <a:cubicBezTo>
                    <a:pt x="148873" y="1872996"/>
                    <a:pt x="204318" y="1899777"/>
                    <a:pt x="264231" y="1911382"/>
                  </a:cubicBezTo>
                  <a:cubicBezTo>
                    <a:pt x="286107" y="1915811"/>
                    <a:pt x="303873" y="1918051"/>
                    <a:pt x="318663" y="1918051"/>
                  </a:cubicBezTo>
                  <a:cubicBezTo>
                    <a:pt x="367347" y="1918051"/>
                    <a:pt x="384058" y="1893786"/>
                    <a:pt x="411416" y="1843752"/>
                  </a:cubicBezTo>
                  <a:cubicBezTo>
                    <a:pt x="412188" y="1842293"/>
                    <a:pt x="413011" y="1840825"/>
                    <a:pt x="413835" y="1839323"/>
                  </a:cubicBezTo>
                  <a:cubicBezTo>
                    <a:pt x="415345" y="1836491"/>
                    <a:pt x="416940" y="1833615"/>
                    <a:pt x="418536" y="1830645"/>
                  </a:cubicBezTo>
                  <a:cubicBezTo>
                    <a:pt x="419497" y="1828911"/>
                    <a:pt x="420458" y="1827126"/>
                    <a:pt x="421410" y="1825341"/>
                  </a:cubicBezTo>
                  <a:cubicBezTo>
                    <a:pt x="422645" y="1823057"/>
                    <a:pt x="423872" y="1820774"/>
                    <a:pt x="425159" y="1818440"/>
                  </a:cubicBezTo>
                  <a:cubicBezTo>
                    <a:pt x="484523" y="1705163"/>
                    <a:pt x="547963" y="1593860"/>
                    <a:pt x="602214" y="1477982"/>
                  </a:cubicBezTo>
                  <a:cubicBezTo>
                    <a:pt x="765158" y="1139671"/>
                    <a:pt x="920930" y="798020"/>
                    <a:pt x="1064777" y="451159"/>
                  </a:cubicBezTo>
                  <a:cubicBezTo>
                    <a:pt x="1065506" y="450705"/>
                    <a:pt x="1066193" y="450198"/>
                    <a:pt x="1066836" y="449649"/>
                  </a:cubicBezTo>
                  <a:cubicBezTo>
                    <a:pt x="1067068" y="449142"/>
                    <a:pt x="1067291" y="448644"/>
                    <a:pt x="1067565" y="448138"/>
                  </a:cubicBezTo>
                  <a:cubicBezTo>
                    <a:pt x="1069024" y="444662"/>
                    <a:pt x="1070491" y="441151"/>
                    <a:pt x="1071949" y="437675"/>
                  </a:cubicBezTo>
                  <a:cubicBezTo>
                    <a:pt x="1077705" y="424147"/>
                    <a:pt x="1083642" y="410714"/>
                    <a:pt x="1089347" y="397195"/>
                  </a:cubicBezTo>
                  <a:cubicBezTo>
                    <a:pt x="1089390" y="397057"/>
                    <a:pt x="1089441" y="396920"/>
                    <a:pt x="1089484" y="396783"/>
                  </a:cubicBezTo>
                  <a:cubicBezTo>
                    <a:pt x="1089484" y="396783"/>
                    <a:pt x="1089484" y="396783"/>
                    <a:pt x="1089527" y="396783"/>
                  </a:cubicBezTo>
                  <a:cubicBezTo>
                    <a:pt x="1089758" y="396233"/>
                    <a:pt x="1089981" y="395684"/>
                    <a:pt x="1090213" y="395092"/>
                  </a:cubicBezTo>
                  <a:cubicBezTo>
                    <a:pt x="1090985" y="393220"/>
                    <a:pt x="1092221" y="391615"/>
                    <a:pt x="1093730" y="390388"/>
                  </a:cubicBezTo>
                  <a:cubicBezTo>
                    <a:pt x="1093962" y="389933"/>
                    <a:pt x="1094237" y="389521"/>
                    <a:pt x="1094554" y="389152"/>
                  </a:cubicBezTo>
                  <a:cubicBezTo>
                    <a:pt x="1124511" y="327196"/>
                    <a:pt x="1147347" y="262262"/>
                    <a:pt x="1172328" y="198288"/>
                  </a:cubicBezTo>
                  <a:lnTo>
                    <a:pt x="1172371" y="198288"/>
                  </a:lnTo>
                  <a:cubicBezTo>
                    <a:pt x="1176798" y="186958"/>
                    <a:pt x="1181276" y="175628"/>
                    <a:pt x="1185934" y="164383"/>
                  </a:cubicBezTo>
                  <a:cubicBezTo>
                    <a:pt x="1185068" y="164341"/>
                    <a:pt x="1184244" y="164341"/>
                    <a:pt x="1183378" y="164289"/>
                  </a:cubicBezTo>
                  <a:cubicBezTo>
                    <a:pt x="1188353" y="150401"/>
                    <a:pt x="1174928" y="138839"/>
                    <a:pt x="1161596" y="140985"/>
                  </a:cubicBezTo>
                  <a:cubicBezTo>
                    <a:pt x="1160275" y="140667"/>
                    <a:pt x="1156758" y="140435"/>
                    <a:pt x="1153284" y="140161"/>
                  </a:cubicBezTo>
                  <a:cubicBezTo>
                    <a:pt x="1153103" y="139062"/>
                    <a:pt x="1152777" y="137963"/>
                    <a:pt x="1152417" y="136959"/>
                  </a:cubicBezTo>
                  <a:cubicBezTo>
                    <a:pt x="1152280" y="136641"/>
                    <a:pt x="1152143" y="136315"/>
                    <a:pt x="1152005" y="135998"/>
                  </a:cubicBezTo>
                  <a:cubicBezTo>
                    <a:pt x="1152186" y="135766"/>
                    <a:pt x="1152323" y="135586"/>
                    <a:pt x="1152511" y="135354"/>
                  </a:cubicBezTo>
                  <a:cubicBezTo>
                    <a:pt x="1165706" y="140058"/>
                    <a:pt x="1179320" y="143852"/>
                    <a:pt x="1192840" y="147740"/>
                  </a:cubicBezTo>
                  <a:cubicBezTo>
                    <a:pt x="1195714" y="140890"/>
                    <a:pt x="1198682" y="134075"/>
                    <a:pt x="1201702" y="127311"/>
                  </a:cubicBezTo>
                  <a:cubicBezTo>
                    <a:pt x="1203254" y="123242"/>
                    <a:pt x="1204987" y="119225"/>
                    <a:pt x="1206866" y="115200"/>
                  </a:cubicBezTo>
                  <a:cubicBezTo>
                    <a:pt x="1166855" y="102264"/>
                    <a:pt x="1125755" y="92033"/>
                    <a:pt x="1085563" y="798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28"/>
            <p:cNvSpPr/>
            <p:nvPr/>
          </p:nvSpPr>
          <p:spPr>
            <a:xfrm>
              <a:off x="3344290" y="3225448"/>
              <a:ext cx="412892" cy="198314"/>
            </a:xfrm>
            <a:custGeom>
              <a:avLst/>
              <a:gdLst/>
              <a:ahLst/>
              <a:cxnLst/>
              <a:rect l="l" t="t" r="r" b="b"/>
              <a:pathLst>
                <a:path w="412892" h="198314" extrusionOk="0">
                  <a:moveTo>
                    <a:pt x="412892" y="115225"/>
                  </a:moveTo>
                  <a:cubicBezTo>
                    <a:pt x="411022" y="119242"/>
                    <a:pt x="409281" y="123268"/>
                    <a:pt x="407728" y="127337"/>
                  </a:cubicBezTo>
                  <a:cubicBezTo>
                    <a:pt x="404717" y="134100"/>
                    <a:pt x="401749" y="140907"/>
                    <a:pt x="398866" y="147766"/>
                  </a:cubicBezTo>
                  <a:cubicBezTo>
                    <a:pt x="385346" y="143886"/>
                    <a:pt x="371740" y="140092"/>
                    <a:pt x="358538" y="135380"/>
                  </a:cubicBezTo>
                  <a:cubicBezTo>
                    <a:pt x="358358" y="135611"/>
                    <a:pt x="358220" y="135792"/>
                    <a:pt x="358032" y="136023"/>
                  </a:cubicBezTo>
                  <a:cubicBezTo>
                    <a:pt x="358169" y="136341"/>
                    <a:pt x="358306" y="136667"/>
                    <a:pt x="358443" y="136985"/>
                  </a:cubicBezTo>
                  <a:cubicBezTo>
                    <a:pt x="358812" y="137989"/>
                    <a:pt x="359130" y="139088"/>
                    <a:pt x="359310" y="140186"/>
                  </a:cubicBezTo>
                  <a:cubicBezTo>
                    <a:pt x="362784" y="140461"/>
                    <a:pt x="366293" y="140693"/>
                    <a:pt x="367623" y="141010"/>
                  </a:cubicBezTo>
                  <a:cubicBezTo>
                    <a:pt x="380954" y="138865"/>
                    <a:pt x="394379" y="150426"/>
                    <a:pt x="389404" y="164315"/>
                  </a:cubicBezTo>
                  <a:cubicBezTo>
                    <a:pt x="390270" y="164358"/>
                    <a:pt x="391094" y="164358"/>
                    <a:pt x="391960" y="164409"/>
                  </a:cubicBezTo>
                  <a:cubicBezTo>
                    <a:pt x="387302" y="175653"/>
                    <a:pt x="382824" y="186984"/>
                    <a:pt x="378397" y="198314"/>
                  </a:cubicBezTo>
                  <a:lnTo>
                    <a:pt x="378355" y="198314"/>
                  </a:lnTo>
                  <a:cubicBezTo>
                    <a:pt x="264275" y="188718"/>
                    <a:pt x="150470" y="170117"/>
                    <a:pt x="40551" y="137448"/>
                  </a:cubicBezTo>
                  <a:cubicBezTo>
                    <a:pt x="28130" y="133062"/>
                    <a:pt x="13469" y="129131"/>
                    <a:pt x="0" y="123878"/>
                  </a:cubicBezTo>
                  <a:cubicBezTo>
                    <a:pt x="21284" y="82986"/>
                    <a:pt x="41512" y="41493"/>
                    <a:pt x="61286" y="0"/>
                  </a:cubicBezTo>
                  <a:cubicBezTo>
                    <a:pt x="63388" y="730"/>
                    <a:pt x="65490" y="1416"/>
                    <a:pt x="67591" y="2060"/>
                  </a:cubicBezTo>
                  <a:cubicBezTo>
                    <a:pt x="141797" y="29296"/>
                    <a:pt x="215831" y="57123"/>
                    <a:pt x="291590" y="79878"/>
                  </a:cubicBezTo>
                  <a:cubicBezTo>
                    <a:pt x="331789" y="92016"/>
                    <a:pt x="372890" y="102247"/>
                    <a:pt x="412892" y="1152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28"/>
            <p:cNvSpPr/>
            <p:nvPr/>
          </p:nvSpPr>
          <p:spPr>
            <a:xfrm>
              <a:off x="2550333" y="4873599"/>
              <a:ext cx="421409" cy="269900"/>
            </a:xfrm>
            <a:custGeom>
              <a:avLst/>
              <a:gdLst/>
              <a:ahLst/>
              <a:cxnLst/>
              <a:rect l="l" t="t" r="r" b="b"/>
              <a:pathLst>
                <a:path w="421409" h="269900" extrusionOk="0">
                  <a:moveTo>
                    <a:pt x="421410" y="177190"/>
                  </a:moveTo>
                  <a:cubicBezTo>
                    <a:pt x="420449" y="178975"/>
                    <a:pt x="419488" y="180752"/>
                    <a:pt x="418536" y="182486"/>
                  </a:cubicBezTo>
                  <a:cubicBezTo>
                    <a:pt x="416940" y="185456"/>
                    <a:pt x="415336" y="188331"/>
                    <a:pt x="413835" y="191164"/>
                  </a:cubicBezTo>
                  <a:cubicBezTo>
                    <a:pt x="413011" y="192675"/>
                    <a:pt x="412188" y="194134"/>
                    <a:pt x="411416" y="195593"/>
                  </a:cubicBezTo>
                  <a:cubicBezTo>
                    <a:pt x="384058" y="245635"/>
                    <a:pt x="367347" y="269901"/>
                    <a:pt x="318663" y="269901"/>
                  </a:cubicBezTo>
                  <a:cubicBezTo>
                    <a:pt x="303865" y="269901"/>
                    <a:pt x="286098" y="267661"/>
                    <a:pt x="264231" y="263231"/>
                  </a:cubicBezTo>
                  <a:cubicBezTo>
                    <a:pt x="204318" y="251626"/>
                    <a:pt x="148873" y="224846"/>
                    <a:pt x="93618" y="199945"/>
                  </a:cubicBezTo>
                  <a:cubicBezTo>
                    <a:pt x="67179" y="187885"/>
                    <a:pt x="41142" y="173988"/>
                    <a:pt x="19412" y="154478"/>
                  </a:cubicBezTo>
                  <a:cubicBezTo>
                    <a:pt x="-16618" y="120075"/>
                    <a:pt x="4751" y="64917"/>
                    <a:pt x="25392" y="18360"/>
                  </a:cubicBezTo>
                  <a:cubicBezTo>
                    <a:pt x="25529" y="17991"/>
                    <a:pt x="25666" y="17673"/>
                    <a:pt x="25846" y="17313"/>
                  </a:cubicBezTo>
                  <a:cubicBezTo>
                    <a:pt x="27082" y="14575"/>
                    <a:pt x="28266" y="11880"/>
                    <a:pt x="29458" y="9227"/>
                  </a:cubicBezTo>
                  <a:cubicBezTo>
                    <a:pt x="30874" y="6120"/>
                    <a:pt x="32246" y="3013"/>
                    <a:pt x="33567" y="0"/>
                  </a:cubicBezTo>
                  <a:cubicBezTo>
                    <a:pt x="139059" y="79784"/>
                    <a:pt x="262455" y="135895"/>
                    <a:pt x="390226" y="169250"/>
                  </a:cubicBezTo>
                  <a:cubicBezTo>
                    <a:pt x="400546" y="172297"/>
                    <a:pt x="410952" y="174907"/>
                    <a:pt x="421410" y="1771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28"/>
            <p:cNvSpPr/>
            <p:nvPr/>
          </p:nvSpPr>
          <p:spPr>
            <a:xfrm>
              <a:off x="2967377" y="3465847"/>
              <a:ext cx="653335" cy="1443749"/>
            </a:xfrm>
            <a:custGeom>
              <a:avLst/>
              <a:gdLst/>
              <a:ahLst/>
              <a:cxnLst/>
              <a:rect l="l" t="t" r="r" b="b"/>
              <a:pathLst>
                <a:path w="653335" h="1443749" extrusionOk="0">
                  <a:moveTo>
                    <a:pt x="5576" y="1442790"/>
                  </a:moveTo>
                  <a:cubicBezTo>
                    <a:pt x="-2402" y="1438773"/>
                    <a:pt x="-532" y="1429632"/>
                    <a:pt x="3242" y="1423185"/>
                  </a:cubicBezTo>
                  <a:cubicBezTo>
                    <a:pt x="27546" y="1369015"/>
                    <a:pt x="51944" y="1314964"/>
                    <a:pt x="76582" y="1260931"/>
                  </a:cubicBezTo>
                  <a:cubicBezTo>
                    <a:pt x="140467" y="1122847"/>
                    <a:pt x="204215" y="984644"/>
                    <a:pt x="266188" y="845668"/>
                  </a:cubicBezTo>
                  <a:cubicBezTo>
                    <a:pt x="386075" y="583432"/>
                    <a:pt x="486686" y="312553"/>
                    <a:pt x="612853" y="53253"/>
                  </a:cubicBezTo>
                  <a:cubicBezTo>
                    <a:pt x="621208" y="36944"/>
                    <a:pt x="630250" y="20996"/>
                    <a:pt x="638331" y="4593"/>
                  </a:cubicBezTo>
                  <a:cubicBezTo>
                    <a:pt x="640253" y="713"/>
                    <a:pt x="644774" y="-1115"/>
                    <a:pt x="648746" y="713"/>
                  </a:cubicBezTo>
                  <a:cubicBezTo>
                    <a:pt x="652623" y="2498"/>
                    <a:pt x="654451" y="7245"/>
                    <a:pt x="652623" y="11133"/>
                  </a:cubicBezTo>
                  <a:cubicBezTo>
                    <a:pt x="567308" y="182804"/>
                    <a:pt x="497186" y="361479"/>
                    <a:pt x="422234" y="537794"/>
                  </a:cubicBezTo>
                  <a:cubicBezTo>
                    <a:pt x="349881" y="710631"/>
                    <a:pt x="273557" y="881882"/>
                    <a:pt x="195680" y="1052299"/>
                  </a:cubicBezTo>
                  <a:cubicBezTo>
                    <a:pt x="144019" y="1165688"/>
                    <a:pt x="90796" y="1278493"/>
                    <a:pt x="40139" y="1392344"/>
                  </a:cubicBezTo>
                  <a:cubicBezTo>
                    <a:pt x="34383" y="1405023"/>
                    <a:pt x="28670" y="1417640"/>
                    <a:pt x="22742" y="1430224"/>
                  </a:cubicBezTo>
                  <a:cubicBezTo>
                    <a:pt x="20168" y="1437494"/>
                    <a:pt x="14523" y="1446781"/>
                    <a:pt x="5576" y="14427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28"/>
            <p:cNvSpPr/>
            <p:nvPr/>
          </p:nvSpPr>
          <p:spPr>
            <a:xfrm>
              <a:off x="2721700" y="3429728"/>
              <a:ext cx="694971" cy="1328075"/>
            </a:xfrm>
            <a:custGeom>
              <a:avLst/>
              <a:gdLst/>
              <a:ahLst/>
              <a:cxnLst/>
              <a:rect l="l" t="t" r="r" b="b"/>
              <a:pathLst>
                <a:path w="694971" h="1328075" extrusionOk="0">
                  <a:moveTo>
                    <a:pt x="5851" y="1327169"/>
                  </a:moveTo>
                  <a:cubicBezTo>
                    <a:pt x="-7103" y="1319934"/>
                    <a:pt x="4950" y="1305779"/>
                    <a:pt x="8725" y="1296329"/>
                  </a:cubicBezTo>
                  <a:cubicBezTo>
                    <a:pt x="30626" y="1251119"/>
                    <a:pt x="53325" y="1206253"/>
                    <a:pt x="76771" y="1161851"/>
                  </a:cubicBezTo>
                  <a:cubicBezTo>
                    <a:pt x="142106" y="1037201"/>
                    <a:pt x="209458" y="913623"/>
                    <a:pt x="273824" y="788441"/>
                  </a:cubicBezTo>
                  <a:cubicBezTo>
                    <a:pt x="410534" y="530592"/>
                    <a:pt x="528568" y="262236"/>
                    <a:pt x="676705" y="10695"/>
                  </a:cubicBezTo>
                  <a:cubicBezTo>
                    <a:pt x="679252" y="4464"/>
                    <a:pt x="684606" y="-3940"/>
                    <a:pt x="692095" y="2060"/>
                  </a:cubicBezTo>
                  <a:cubicBezTo>
                    <a:pt x="699309" y="8747"/>
                    <a:pt x="691040" y="18772"/>
                    <a:pt x="688071" y="25682"/>
                  </a:cubicBezTo>
                  <a:cubicBezTo>
                    <a:pt x="507713" y="354208"/>
                    <a:pt x="352464" y="696039"/>
                    <a:pt x="172981" y="1025106"/>
                  </a:cubicBezTo>
                  <a:cubicBezTo>
                    <a:pt x="126768" y="1112109"/>
                    <a:pt x="79619" y="1198768"/>
                    <a:pt x="36443" y="1287325"/>
                  </a:cubicBezTo>
                  <a:cubicBezTo>
                    <a:pt x="30480" y="1299179"/>
                    <a:pt x="24879" y="1311359"/>
                    <a:pt x="18951" y="1323238"/>
                  </a:cubicBezTo>
                  <a:cubicBezTo>
                    <a:pt x="16446" y="1327719"/>
                    <a:pt x="10389" y="1329230"/>
                    <a:pt x="5851" y="13271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28"/>
            <p:cNvSpPr/>
            <p:nvPr/>
          </p:nvSpPr>
          <p:spPr>
            <a:xfrm>
              <a:off x="2783737" y="3714575"/>
              <a:ext cx="630580" cy="1235654"/>
            </a:xfrm>
            <a:custGeom>
              <a:avLst/>
              <a:gdLst/>
              <a:ahLst/>
              <a:cxnLst/>
              <a:rect l="l" t="t" r="r" b="b"/>
              <a:pathLst>
                <a:path w="630580" h="1235654" extrusionOk="0">
                  <a:moveTo>
                    <a:pt x="7124" y="1235202"/>
                  </a:moveTo>
                  <a:cubicBezTo>
                    <a:pt x="1917" y="1233606"/>
                    <a:pt x="-1231" y="1227803"/>
                    <a:pt x="459" y="1222541"/>
                  </a:cubicBezTo>
                  <a:cubicBezTo>
                    <a:pt x="7184" y="1203495"/>
                    <a:pt x="15240" y="1184971"/>
                    <a:pt x="23475" y="1166568"/>
                  </a:cubicBezTo>
                  <a:cubicBezTo>
                    <a:pt x="57559" y="1094613"/>
                    <a:pt x="95082" y="1024116"/>
                    <a:pt x="132348" y="954006"/>
                  </a:cubicBezTo>
                  <a:cubicBezTo>
                    <a:pt x="132313" y="954057"/>
                    <a:pt x="132279" y="954117"/>
                    <a:pt x="132245" y="954177"/>
                  </a:cubicBezTo>
                  <a:cubicBezTo>
                    <a:pt x="132193" y="954263"/>
                    <a:pt x="132150" y="954349"/>
                    <a:pt x="132099" y="954435"/>
                  </a:cubicBezTo>
                  <a:cubicBezTo>
                    <a:pt x="291997" y="662955"/>
                    <a:pt x="436977" y="363681"/>
                    <a:pt x="583535" y="65318"/>
                  </a:cubicBezTo>
                  <a:cubicBezTo>
                    <a:pt x="594036" y="44485"/>
                    <a:pt x="605093" y="23919"/>
                    <a:pt x="616460" y="3542"/>
                  </a:cubicBezTo>
                  <a:cubicBezTo>
                    <a:pt x="618287" y="255"/>
                    <a:pt x="622766" y="-844"/>
                    <a:pt x="626094" y="667"/>
                  </a:cubicBezTo>
                  <a:cubicBezTo>
                    <a:pt x="629654" y="2315"/>
                    <a:pt x="631799" y="7113"/>
                    <a:pt x="629834" y="10761"/>
                  </a:cubicBezTo>
                  <a:cubicBezTo>
                    <a:pt x="555028" y="158200"/>
                    <a:pt x="487325" y="309193"/>
                    <a:pt x="413874" y="457319"/>
                  </a:cubicBezTo>
                  <a:cubicBezTo>
                    <a:pt x="330284" y="628269"/>
                    <a:pt x="240139" y="795940"/>
                    <a:pt x="150646" y="963825"/>
                  </a:cubicBezTo>
                  <a:cubicBezTo>
                    <a:pt x="113895" y="1033292"/>
                    <a:pt x="76964" y="1102750"/>
                    <a:pt x="43232" y="1173744"/>
                  </a:cubicBezTo>
                  <a:cubicBezTo>
                    <a:pt x="34353" y="1192018"/>
                    <a:pt x="27808" y="1211331"/>
                    <a:pt x="19306" y="1229760"/>
                  </a:cubicBezTo>
                  <a:cubicBezTo>
                    <a:pt x="17179" y="1234327"/>
                    <a:pt x="11860" y="1236713"/>
                    <a:pt x="7124" y="12352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28"/>
            <p:cNvSpPr/>
            <p:nvPr/>
          </p:nvSpPr>
          <p:spPr>
            <a:xfrm>
              <a:off x="3055557" y="974631"/>
              <a:ext cx="2190594" cy="2124067"/>
            </a:xfrm>
            <a:custGeom>
              <a:avLst/>
              <a:gdLst/>
              <a:ahLst/>
              <a:cxnLst/>
              <a:rect l="l" t="t" r="r" b="b"/>
              <a:pathLst>
                <a:path w="2190594" h="2124067" extrusionOk="0">
                  <a:moveTo>
                    <a:pt x="2050341" y="1545354"/>
                  </a:moveTo>
                  <a:cubicBezTo>
                    <a:pt x="1976342" y="1656597"/>
                    <a:pt x="1904435" y="1771350"/>
                    <a:pt x="1805180" y="1862121"/>
                  </a:cubicBezTo>
                  <a:cubicBezTo>
                    <a:pt x="1736087" y="1924472"/>
                    <a:pt x="1651098" y="1963072"/>
                    <a:pt x="1570544" y="2007406"/>
                  </a:cubicBezTo>
                  <a:cubicBezTo>
                    <a:pt x="1403714" y="2096658"/>
                    <a:pt x="1210350" y="2132571"/>
                    <a:pt x="1022245" y="2122391"/>
                  </a:cubicBezTo>
                  <a:cubicBezTo>
                    <a:pt x="928720" y="2114434"/>
                    <a:pt x="838232" y="2087533"/>
                    <a:pt x="747976" y="2063087"/>
                  </a:cubicBezTo>
                  <a:cubicBezTo>
                    <a:pt x="659238" y="2034315"/>
                    <a:pt x="575536" y="1991269"/>
                    <a:pt x="494639" y="1945175"/>
                  </a:cubicBezTo>
                  <a:cubicBezTo>
                    <a:pt x="343825" y="1851366"/>
                    <a:pt x="205992" y="1728183"/>
                    <a:pt x="115032" y="1574246"/>
                  </a:cubicBezTo>
                  <a:cubicBezTo>
                    <a:pt x="18933" y="1413872"/>
                    <a:pt x="-9591" y="1220751"/>
                    <a:pt x="2685" y="1036282"/>
                  </a:cubicBezTo>
                  <a:cubicBezTo>
                    <a:pt x="21387" y="874740"/>
                    <a:pt x="73065" y="717876"/>
                    <a:pt x="138881" y="569784"/>
                  </a:cubicBezTo>
                  <a:cubicBezTo>
                    <a:pt x="199326" y="441228"/>
                    <a:pt x="300803" y="338646"/>
                    <a:pt x="412687" y="253369"/>
                  </a:cubicBezTo>
                  <a:cubicBezTo>
                    <a:pt x="504110" y="180023"/>
                    <a:pt x="600912" y="111595"/>
                    <a:pt x="708703" y="64574"/>
                  </a:cubicBezTo>
                  <a:cubicBezTo>
                    <a:pt x="785165" y="32051"/>
                    <a:pt x="866062" y="4687"/>
                    <a:pt x="949652" y="0"/>
                  </a:cubicBezTo>
                  <a:cubicBezTo>
                    <a:pt x="1033012" y="1056"/>
                    <a:pt x="1116714" y="352"/>
                    <a:pt x="1200073" y="3974"/>
                  </a:cubicBezTo>
                  <a:cubicBezTo>
                    <a:pt x="1430033" y="4206"/>
                    <a:pt x="1659642" y="127380"/>
                    <a:pt x="1822843" y="284012"/>
                  </a:cubicBezTo>
                  <a:cubicBezTo>
                    <a:pt x="1926070" y="390808"/>
                    <a:pt x="2006624" y="519484"/>
                    <a:pt x="2069051" y="653885"/>
                  </a:cubicBezTo>
                  <a:cubicBezTo>
                    <a:pt x="2104010" y="742201"/>
                    <a:pt x="2120841" y="836715"/>
                    <a:pt x="2136978" y="930060"/>
                  </a:cubicBezTo>
                  <a:cubicBezTo>
                    <a:pt x="2142356" y="929477"/>
                    <a:pt x="2147967" y="932284"/>
                    <a:pt x="2150540" y="937434"/>
                  </a:cubicBezTo>
                  <a:cubicBezTo>
                    <a:pt x="2162817" y="962935"/>
                    <a:pt x="2174621" y="989021"/>
                    <a:pt x="2182110" y="1016394"/>
                  </a:cubicBezTo>
                  <a:cubicBezTo>
                    <a:pt x="2219153" y="1157584"/>
                    <a:pt x="2127498" y="1423004"/>
                    <a:pt x="2050341" y="15453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28"/>
            <p:cNvSpPr/>
            <p:nvPr/>
          </p:nvSpPr>
          <p:spPr>
            <a:xfrm>
              <a:off x="3910485" y="1719126"/>
              <a:ext cx="1128310" cy="1187660"/>
            </a:xfrm>
            <a:custGeom>
              <a:avLst/>
              <a:gdLst/>
              <a:ahLst/>
              <a:cxnLst/>
              <a:rect l="l" t="t" r="r" b="b"/>
              <a:pathLst>
                <a:path w="1128310" h="1187660" extrusionOk="0">
                  <a:moveTo>
                    <a:pt x="1128311" y="275727"/>
                  </a:moveTo>
                  <a:cubicBezTo>
                    <a:pt x="1123335" y="336455"/>
                    <a:pt x="1111505" y="396909"/>
                    <a:pt x="1090179" y="454067"/>
                  </a:cubicBezTo>
                  <a:cubicBezTo>
                    <a:pt x="1069538" y="512649"/>
                    <a:pt x="1050811" y="571816"/>
                    <a:pt x="1019301" y="625695"/>
                  </a:cubicBezTo>
                  <a:cubicBezTo>
                    <a:pt x="926549" y="811073"/>
                    <a:pt x="772561" y="975019"/>
                    <a:pt x="591491" y="1076141"/>
                  </a:cubicBezTo>
                  <a:cubicBezTo>
                    <a:pt x="451015" y="1154320"/>
                    <a:pt x="338445" y="1201247"/>
                    <a:pt x="174223" y="1184157"/>
                  </a:cubicBezTo>
                  <a:cubicBezTo>
                    <a:pt x="134581" y="1181144"/>
                    <a:pt x="94579" y="1175882"/>
                    <a:pt x="58454" y="1158252"/>
                  </a:cubicBezTo>
                  <a:cubicBezTo>
                    <a:pt x="24474" y="1141943"/>
                    <a:pt x="-22838" y="1117763"/>
                    <a:pt x="12515" y="1075687"/>
                  </a:cubicBezTo>
                  <a:cubicBezTo>
                    <a:pt x="37127" y="1050417"/>
                    <a:pt x="73844" y="1041550"/>
                    <a:pt x="106229" y="1030220"/>
                  </a:cubicBezTo>
                  <a:cubicBezTo>
                    <a:pt x="165593" y="1009250"/>
                    <a:pt x="227343" y="994761"/>
                    <a:pt x="285292" y="970135"/>
                  </a:cubicBezTo>
                  <a:cubicBezTo>
                    <a:pt x="447823" y="890677"/>
                    <a:pt x="600533" y="786765"/>
                    <a:pt x="715024" y="644939"/>
                  </a:cubicBezTo>
                  <a:cubicBezTo>
                    <a:pt x="798958" y="544142"/>
                    <a:pt x="861025" y="429355"/>
                    <a:pt x="899749" y="305760"/>
                  </a:cubicBezTo>
                  <a:cubicBezTo>
                    <a:pt x="932674" y="209942"/>
                    <a:pt x="942127" y="63816"/>
                    <a:pt x="1029167" y="1577"/>
                  </a:cubicBezTo>
                  <a:cubicBezTo>
                    <a:pt x="1138125" y="-21144"/>
                    <a:pt x="1126295" y="208054"/>
                    <a:pt x="1128311" y="2757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28"/>
            <p:cNvSpPr/>
            <p:nvPr/>
          </p:nvSpPr>
          <p:spPr>
            <a:xfrm>
              <a:off x="4858740" y="1551346"/>
              <a:ext cx="89801" cy="98598"/>
            </a:xfrm>
            <a:custGeom>
              <a:avLst/>
              <a:gdLst/>
              <a:ahLst/>
              <a:cxnLst/>
              <a:rect l="l" t="t" r="r" b="b"/>
              <a:pathLst>
                <a:path w="89801" h="98598" extrusionOk="0">
                  <a:moveTo>
                    <a:pt x="26420" y="93041"/>
                  </a:moveTo>
                  <a:cubicBezTo>
                    <a:pt x="-25086" y="66990"/>
                    <a:pt x="4991" y="-22142"/>
                    <a:pt x="62811" y="5128"/>
                  </a:cubicBezTo>
                  <a:cubicBezTo>
                    <a:pt x="73466" y="10029"/>
                    <a:pt x="77000" y="21754"/>
                    <a:pt x="83271" y="30484"/>
                  </a:cubicBezTo>
                  <a:cubicBezTo>
                    <a:pt x="105953" y="66638"/>
                    <a:pt x="65307" y="115135"/>
                    <a:pt x="26420" y="930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28"/>
            <p:cNvSpPr/>
            <p:nvPr/>
          </p:nvSpPr>
          <p:spPr>
            <a:xfrm>
              <a:off x="3208319" y="1208044"/>
              <a:ext cx="585396" cy="910793"/>
            </a:xfrm>
            <a:custGeom>
              <a:avLst/>
              <a:gdLst/>
              <a:ahLst/>
              <a:cxnLst/>
              <a:rect l="l" t="t" r="r" b="b"/>
              <a:pathLst>
                <a:path w="585396" h="910793" extrusionOk="0">
                  <a:moveTo>
                    <a:pt x="412908" y="43672"/>
                  </a:moveTo>
                  <a:cubicBezTo>
                    <a:pt x="454146" y="18496"/>
                    <a:pt x="594433" y="-43881"/>
                    <a:pt x="584937" y="50161"/>
                  </a:cubicBezTo>
                  <a:cubicBezTo>
                    <a:pt x="590461" y="97816"/>
                    <a:pt x="505524" y="145206"/>
                    <a:pt x="474786" y="177008"/>
                  </a:cubicBezTo>
                  <a:cubicBezTo>
                    <a:pt x="391487" y="249522"/>
                    <a:pt x="326504" y="338576"/>
                    <a:pt x="265449" y="429871"/>
                  </a:cubicBezTo>
                  <a:cubicBezTo>
                    <a:pt x="231246" y="485294"/>
                    <a:pt x="200054" y="543148"/>
                    <a:pt x="179637" y="605198"/>
                  </a:cubicBezTo>
                  <a:cubicBezTo>
                    <a:pt x="165113" y="652304"/>
                    <a:pt x="154836" y="700518"/>
                    <a:pt x="140458" y="747719"/>
                  </a:cubicBezTo>
                  <a:cubicBezTo>
                    <a:pt x="125934" y="790988"/>
                    <a:pt x="106203" y="920574"/>
                    <a:pt x="45740" y="910205"/>
                  </a:cubicBezTo>
                  <a:cubicBezTo>
                    <a:pt x="21128" y="903536"/>
                    <a:pt x="15826" y="873562"/>
                    <a:pt x="10302" y="852086"/>
                  </a:cubicBezTo>
                  <a:cubicBezTo>
                    <a:pt x="-2438" y="801546"/>
                    <a:pt x="-3356" y="749324"/>
                    <a:pt x="7514" y="698286"/>
                  </a:cubicBezTo>
                  <a:cubicBezTo>
                    <a:pt x="20485" y="619515"/>
                    <a:pt x="47293" y="544984"/>
                    <a:pt x="79712" y="472333"/>
                  </a:cubicBezTo>
                  <a:cubicBezTo>
                    <a:pt x="116746" y="373906"/>
                    <a:pt x="172551" y="285178"/>
                    <a:pt x="237217" y="202742"/>
                  </a:cubicBezTo>
                  <a:cubicBezTo>
                    <a:pt x="283078" y="137387"/>
                    <a:pt x="342812" y="82186"/>
                    <a:pt x="412908" y="436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28"/>
            <p:cNvSpPr/>
            <p:nvPr/>
          </p:nvSpPr>
          <p:spPr>
            <a:xfrm>
              <a:off x="3208319" y="1208044"/>
              <a:ext cx="585396" cy="910793"/>
            </a:xfrm>
            <a:custGeom>
              <a:avLst/>
              <a:gdLst/>
              <a:ahLst/>
              <a:cxnLst/>
              <a:rect l="l" t="t" r="r" b="b"/>
              <a:pathLst>
                <a:path w="585396" h="910793" extrusionOk="0">
                  <a:moveTo>
                    <a:pt x="412908" y="43672"/>
                  </a:moveTo>
                  <a:cubicBezTo>
                    <a:pt x="454146" y="18496"/>
                    <a:pt x="594433" y="-43881"/>
                    <a:pt x="584937" y="50161"/>
                  </a:cubicBezTo>
                  <a:cubicBezTo>
                    <a:pt x="590461" y="97816"/>
                    <a:pt x="505524" y="145206"/>
                    <a:pt x="474786" y="177008"/>
                  </a:cubicBezTo>
                  <a:cubicBezTo>
                    <a:pt x="391487" y="249522"/>
                    <a:pt x="326504" y="338576"/>
                    <a:pt x="265449" y="429871"/>
                  </a:cubicBezTo>
                  <a:cubicBezTo>
                    <a:pt x="231246" y="485294"/>
                    <a:pt x="200054" y="543148"/>
                    <a:pt x="179637" y="605198"/>
                  </a:cubicBezTo>
                  <a:cubicBezTo>
                    <a:pt x="165113" y="652304"/>
                    <a:pt x="154836" y="700518"/>
                    <a:pt x="140458" y="747719"/>
                  </a:cubicBezTo>
                  <a:cubicBezTo>
                    <a:pt x="125934" y="790988"/>
                    <a:pt x="106203" y="920574"/>
                    <a:pt x="45740" y="910205"/>
                  </a:cubicBezTo>
                  <a:cubicBezTo>
                    <a:pt x="21128" y="903536"/>
                    <a:pt x="15826" y="873562"/>
                    <a:pt x="10302" y="852086"/>
                  </a:cubicBezTo>
                  <a:cubicBezTo>
                    <a:pt x="-2438" y="801546"/>
                    <a:pt x="-3356" y="749324"/>
                    <a:pt x="7514" y="698286"/>
                  </a:cubicBezTo>
                  <a:cubicBezTo>
                    <a:pt x="20485" y="619515"/>
                    <a:pt x="47293" y="544984"/>
                    <a:pt x="79712" y="472333"/>
                  </a:cubicBezTo>
                  <a:cubicBezTo>
                    <a:pt x="116746" y="373906"/>
                    <a:pt x="172551" y="285178"/>
                    <a:pt x="237217" y="202742"/>
                  </a:cubicBezTo>
                  <a:cubicBezTo>
                    <a:pt x="283078" y="137387"/>
                    <a:pt x="342812" y="82186"/>
                    <a:pt x="412908" y="4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28"/>
            <p:cNvSpPr/>
            <p:nvPr/>
          </p:nvSpPr>
          <p:spPr>
            <a:xfrm>
              <a:off x="3333974" y="2971972"/>
              <a:ext cx="612709" cy="432693"/>
            </a:xfrm>
            <a:custGeom>
              <a:avLst/>
              <a:gdLst/>
              <a:ahLst/>
              <a:cxnLst/>
              <a:rect l="l" t="t" r="r" b="b"/>
              <a:pathLst>
                <a:path w="612709" h="432693" extrusionOk="0">
                  <a:moveTo>
                    <a:pt x="603558" y="178550"/>
                  </a:moveTo>
                  <a:cubicBezTo>
                    <a:pt x="633266" y="228567"/>
                    <a:pt x="583561" y="272961"/>
                    <a:pt x="555217" y="309149"/>
                  </a:cubicBezTo>
                  <a:cubicBezTo>
                    <a:pt x="551159" y="323037"/>
                    <a:pt x="554325" y="337878"/>
                    <a:pt x="550319" y="351843"/>
                  </a:cubicBezTo>
                  <a:cubicBezTo>
                    <a:pt x="539278" y="390452"/>
                    <a:pt x="507691" y="428623"/>
                    <a:pt x="465690" y="432537"/>
                  </a:cubicBezTo>
                  <a:cubicBezTo>
                    <a:pt x="413206" y="435129"/>
                    <a:pt x="365920" y="404838"/>
                    <a:pt x="316009" y="392358"/>
                  </a:cubicBezTo>
                  <a:cubicBezTo>
                    <a:pt x="252964" y="373740"/>
                    <a:pt x="190091" y="353294"/>
                    <a:pt x="132125" y="321578"/>
                  </a:cubicBezTo>
                  <a:cubicBezTo>
                    <a:pt x="97167" y="302230"/>
                    <a:pt x="60733" y="284317"/>
                    <a:pt x="29069" y="259845"/>
                  </a:cubicBezTo>
                  <a:cubicBezTo>
                    <a:pt x="-13130" y="222953"/>
                    <a:pt x="-8429" y="160937"/>
                    <a:pt x="36961" y="129083"/>
                  </a:cubicBezTo>
                  <a:cubicBezTo>
                    <a:pt x="50087" y="119461"/>
                    <a:pt x="43087" y="102672"/>
                    <a:pt x="43730" y="89093"/>
                  </a:cubicBezTo>
                  <a:cubicBezTo>
                    <a:pt x="43953" y="47325"/>
                    <a:pt x="80507" y="16570"/>
                    <a:pt x="118150" y="5712"/>
                  </a:cubicBezTo>
                  <a:cubicBezTo>
                    <a:pt x="154198" y="-7515"/>
                    <a:pt x="191644" y="4322"/>
                    <a:pt x="224792" y="19944"/>
                  </a:cubicBezTo>
                  <a:cubicBezTo>
                    <a:pt x="269126" y="39506"/>
                    <a:pt x="314576" y="55935"/>
                    <a:pt x="359777" y="73265"/>
                  </a:cubicBezTo>
                  <a:cubicBezTo>
                    <a:pt x="400749" y="88518"/>
                    <a:pt x="441678" y="104191"/>
                    <a:pt x="483122" y="118096"/>
                  </a:cubicBezTo>
                  <a:cubicBezTo>
                    <a:pt x="524548" y="133341"/>
                    <a:pt x="573790" y="143796"/>
                    <a:pt x="603558" y="1785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28"/>
            <p:cNvSpPr/>
            <p:nvPr/>
          </p:nvSpPr>
          <p:spPr>
            <a:xfrm>
              <a:off x="2957610" y="851733"/>
              <a:ext cx="2358580" cy="2358564"/>
            </a:xfrm>
            <a:custGeom>
              <a:avLst/>
              <a:gdLst/>
              <a:ahLst/>
              <a:cxnLst/>
              <a:rect l="l" t="t" r="r" b="b"/>
              <a:pathLst>
                <a:path w="2358580" h="2358564" extrusionOk="0">
                  <a:moveTo>
                    <a:pt x="1221901" y="2179685"/>
                  </a:moveTo>
                  <a:cubicBezTo>
                    <a:pt x="2045189" y="2140072"/>
                    <a:pt x="2471267" y="1189789"/>
                    <a:pt x="1956777" y="548435"/>
                  </a:cubicBezTo>
                  <a:cubicBezTo>
                    <a:pt x="1956546" y="548118"/>
                    <a:pt x="1956271" y="547792"/>
                    <a:pt x="1955997" y="547474"/>
                  </a:cubicBezTo>
                  <a:cubicBezTo>
                    <a:pt x="1927730" y="512977"/>
                    <a:pt x="1897447" y="480445"/>
                    <a:pt x="1865166" y="449785"/>
                  </a:cubicBezTo>
                  <a:cubicBezTo>
                    <a:pt x="1252810" y="-119784"/>
                    <a:pt x="262237" y="257642"/>
                    <a:pt x="182370" y="1089447"/>
                  </a:cubicBezTo>
                  <a:cubicBezTo>
                    <a:pt x="138850" y="1534589"/>
                    <a:pt x="414175" y="1968358"/>
                    <a:pt x="834093" y="2119420"/>
                  </a:cubicBezTo>
                  <a:cubicBezTo>
                    <a:pt x="833681" y="2119283"/>
                    <a:pt x="833269" y="2119145"/>
                    <a:pt x="832858" y="2119008"/>
                  </a:cubicBezTo>
                  <a:cubicBezTo>
                    <a:pt x="956940" y="2164750"/>
                    <a:pt x="1089927" y="2185213"/>
                    <a:pt x="1221901" y="2179685"/>
                  </a:cubicBezTo>
                  <a:close/>
                  <a:moveTo>
                    <a:pt x="1229802" y="1218"/>
                  </a:moveTo>
                  <a:cubicBezTo>
                    <a:pt x="1954727" y="29089"/>
                    <a:pt x="2486297" y="717274"/>
                    <a:pt x="2331709" y="1426299"/>
                  </a:cubicBezTo>
                  <a:cubicBezTo>
                    <a:pt x="2219140" y="1976444"/>
                    <a:pt x="1702273" y="2381338"/>
                    <a:pt x="1141339" y="2357570"/>
                  </a:cubicBezTo>
                  <a:cubicBezTo>
                    <a:pt x="650638" y="2347879"/>
                    <a:pt x="196568" y="2001851"/>
                    <a:pt x="54727" y="1532255"/>
                  </a:cubicBezTo>
                  <a:cubicBezTo>
                    <a:pt x="-189585" y="755565"/>
                    <a:pt x="416422" y="-35297"/>
                    <a:pt x="1229802" y="12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28"/>
            <p:cNvSpPr/>
            <p:nvPr/>
          </p:nvSpPr>
          <p:spPr>
            <a:xfrm>
              <a:off x="2987808" y="888105"/>
              <a:ext cx="2293497" cy="2295977"/>
            </a:xfrm>
            <a:custGeom>
              <a:avLst/>
              <a:gdLst/>
              <a:ahLst/>
              <a:cxnLst/>
              <a:rect l="l" t="t" r="r" b="b"/>
              <a:pathLst>
                <a:path w="2293497" h="2295977" extrusionOk="0">
                  <a:moveTo>
                    <a:pt x="1116297" y="2295619"/>
                  </a:moveTo>
                  <a:cubicBezTo>
                    <a:pt x="598984" y="2285945"/>
                    <a:pt x="147230" y="1920278"/>
                    <a:pt x="31924" y="1415257"/>
                  </a:cubicBezTo>
                  <a:cubicBezTo>
                    <a:pt x="-69999" y="1004466"/>
                    <a:pt x="76516" y="542483"/>
                    <a:pt x="408769" y="277209"/>
                  </a:cubicBezTo>
                  <a:cubicBezTo>
                    <a:pt x="423258" y="264754"/>
                    <a:pt x="438820" y="253690"/>
                    <a:pt x="454116" y="242317"/>
                  </a:cubicBezTo>
                  <a:cubicBezTo>
                    <a:pt x="460996" y="236317"/>
                    <a:pt x="469249" y="230068"/>
                    <a:pt x="479003" y="233252"/>
                  </a:cubicBezTo>
                  <a:cubicBezTo>
                    <a:pt x="487865" y="236128"/>
                    <a:pt x="493484" y="243166"/>
                    <a:pt x="493844" y="252583"/>
                  </a:cubicBezTo>
                  <a:cubicBezTo>
                    <a:pt x="494299" y="263595"/>
                    <a:pt x="485214" y="269853"/>
                    <a:pt x="479457" y="273647"/>
                  </a:cubicBezTo>
                  <a:cubicBezTo>
                    <a:pt x="464316" y="285432"/>
                    <a:pt x="450264" y="298659"/>
                    <a:pt x="435492" y="310916"/>
                  </a:cubicBezTo>
                  <a:cubicBezTo>
                    <a:pt x="358318" y="378949"/>
                    <a:pt x="290460" y="457609"/>
                    <a:pt x="234055" y="543642"/>
                  </a:cubicBezTo>
                  <a:cubicBezTo>
                    <a:pt x="23878" y="857130"/>
                    <a:pt x="-9056" y="1282701"/>
                    <a:pt x="157422" y="1621459"/>
                  </a:cubicBezTo>
                  <a:cubicBezTo>
                    <a:pt x="350082" y="2019984"/>
                    <a:pt x="781144" y="2278400"/>
                    <a:pt x="1222707" y="2244057"/>
                  </a:cubicBezTo>
                  <a:cubicBezTo>
                    <a:pt x="1704477" y="2216710"/>
                    <a:pt x="2132683" y="1834228"/>
                    <a:pt x="2220906" y="1361061"/>
                  </a:cubicBezTo>
                  <a:cubicBezTo>
                    <a:pt x="2340261" y="771826"/>
                    <a:pt x="1947563" y="190206"/>
                    <a:pt x="1360103" y="77152"/>
                  </a:cubicBezTo>
                  <a:cubicBezTo>
                    <a:pt x="1225520" y="51136"/>
                    <a:pt x="1088725" y="48973"/>
                    <a:pt x="956004" y="72182"/>
                  </a:cubicBezTo>
                  <a:cubicBezTo>
                    <a:pt x="887074" y="83753"/>
                    <a:pt x="825213" y="105598"/>
                    <a:pt x="761550" y="123855"/>
                  </a:cubicBezTo>
                  <a:cubicBezTo>
                    <a:pt x="728703" y="123194"/>
                    <a:pt x="723899" y="76689"/>
                    <a:pt x="755974" y="68483"/>
                  </a:cubicBezTo>
                  <a:cubicBezTo>
                    <a:pt x="1361038" y="-151625"/>
                    <a:pt x="2034182" y="177451"/>
                    <a:pt x="2234820" y="789019"/>
                  </a:cubicBezTo>
                  <a:cubicBezTo>
                    <a:pt x="2482950" y="1546310"/>
                    <a:pt x="1912682" y="2314983"/>
                    <a:pt x="1116297" y="22956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28"/>
            <p:cNvSpPr/>
            <p:nvPr/>
          </p:nvSpPr>
          <p:spPr>
            <a:xfrm>
              <a:off x="3533978" y="1006461"/>
              <a:ext cx="134988" cy="92239"/>
            </a:xfrm>
            <a:custGeom>
              <a:avLst/>
              <a:gdLst/>
              <a:ahLst/>
              <a:cxnLst/>
              <a:rect l="l" t="t" r="r" b="b"/>
              <a:pathLst>
                <a:path w="134988" h="92239" extrusionOk="0">
                  <a:moveTo>
                    <a:pt x="18448" y="92081"/>
                  </a:moveTo>
                  <a:cubicBezTo>
                    <a:pt x="4843" y="91034"/>
                    <a:pt x="-3659" y="75129"/>
                    <a:pt x="1548" y="63017"/>
                  </a:cubicBezTo>
                  <a:cubicBezTo>
                    <a:pt x="5752" y="53189"/>
                    <a:pt x="14013" y="48125"/>
                    <a:pt x="22832" y="42958"/>
                  </a:cubicBezTo>
                  <a:cubicBezTo>
                    <a:pt x="43507" y="30923"/>
                    <a:pt x="64705" y="19851"/>
                    <a:pt x="86169" y="9233"/>
                  </a:cubicBezTo>
                  <a:cubicBezTo>
                    <a:pt x="97166" y="4632"/>
                    <a:pt x="109511" y="-3282"/>
                    <a:pt x="121650" y="1465"/>
                  </a:cubicBezTo>
                  <a:cubicBezTo>
                    <a:pt x="121641" y="1482"/>
                    <a:pt x="121624" y="1499"/>
                    <a:pt x="121616" y="1516"/>
                  </a:cubicBezTo>
                  <a:cubicBezTo>
                    <a:pt x="149179" y="17782"/>
                    <a:pt x="129011" y="40554"/>
                    <a:pt x="107083" y="49438"/>
                  </a:cubicBezTo>
                  <a:cubicBezTo>
                    <a:pt x="86477" y="60339"/>
                    <a:pt x="66034" y="71652"/>
                    <a:pt x="45977" y="83480"/>
                  </a:cubicBezTo>
                  <a:cubicBezTo>
                    <a:pt x="37613" y="88777"/>
                    <a:pt x="28408" y="93137"/>
                    <a:pt x="18448" y="920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28"/>
            <p:cNvSpPr/>
            <p:nvPr/>
          </p:nvSpPr>
          <p:spPr>
            <a:xfrm>
              <a:off x="3411853" y="3099802"/>
              <a:ext cx="177322" cy="105924"/>
            </a:xfrm>
            <a:custGeom>
              <a:avLst/>
              <a:gdLst/>
              <a:ahLst/>
              <a:cxnLst/>
              <a:rect l="l" t="t" r="r" b="b"/>
              <a:pathLst>
                <a:path w="177322" h="105924" extrusionOk="0">
                  <a:moveTo>
                    <a:pt x="173859" y="92754"/>
                  </a:moveTo>
                  <a:cubicBezTo>
                    <a:pt x="145695" y="78686"/>
                    <a:pt x="116673" y="67047"/>
                    <a:pt x="89161" y="51528"/>
                  </a:cubicBezTo>
                  <a:cubicBezTo>
                    <a:pt x="75470" y="43802"/>
                    <a:pt x="62070" y="35571"/>
                    <a:pt x="48859" y="27056"/>
                  </a:cubicBezTo>
                  <a:cubicBezTo>
                    <a:pt x="35862" y="18687"/>
                    <a:pt x="23509" y="7812"/>
                    <a:pt x="9791" y="790"/>
                  </a:cubicBezTo>
                  <a:cubicBezTo>
                    <a:pt x="3246" y="-2566"/>
                    <a:pt x="-3317" y="5511"/>
                    <a:pt x="1873" y="11056"/>
                  </a:cubicBezTo>
                  <a:cubicBezTo>
                    <a:pt x="12399" y="22284"/>
                    <a:pt x="27275" y="30790"/>
                    <a:pt x="39988" y="39313"/>
                  </a:cubicBezTo>
                  <a:cubicBezTo>
                    <a:pt x="53457" y="48343"/>
                    <a:pt x="67337" y="56746"/>
                    <a:pt x="81458" y="64712"/>
                  </a:cubicBezTo>
                  <a:cubicBezTo>
                    <a:pt x="108927" y="80205"/>
                    <a:pt x="138214" y="96274"/>
                    <a:pt x="168437" y="105621"/>
                  </a:cubicBezTo>
                  <a:cubicBezTo>
                    <a:pt x="175935" y="107939"/>
                    <a:pt x="181065" y="96351"/>
                    <a:pt x="173859" y="927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28"/>
            <p:cNvSpPr/>
            <p:nvPr/>
          </p:nvSpPr>
          <p:spPr>
            <a:xfrm>
              <a:off x="3640465" y="3221458"/>
              <a:ext cx="203411" cy="66258"/>
            </a:xfrm>
            <a:custGeom>
              <a:avLst/>
              <a:gdLst/>
              <a:ahLst/>
              <a:cxnLst/>
              <a:rect l="l" t="t" r="r" b="b"/>
              <a:pathLst>
                <a:path w="203411" h="66258" extrusionOk="0">
                  <a:moveTo>
                    <a:pt x="199098" y="54393"/>
                  </a:moveTo>
                  <a:cubicBezTo>
                    <a:pt x="166413" y="49208"/>
                    <a:pt x="133849" y="43423"/>
                    <a:pt x="101944" y="34479"/>
                  </a:cubicBezTo>
                  <a:cubicBezTo>
                    <a:pt x="69843" y="25466"/>
                    <a:pt x="39629" y="12711"/>
                    <a:pt x="8711" y="454"/>
                  </a:cubicBezTo>
                  <a:cubicBezTo>
                    <a:pt x="1334" y="-2473"/>
                    <a:pt x="-3608" y="9578"/>
                    <a:pt x="3324" y="13234"/>
                  </a:cubicBezTo>
                  <a:cubicBezTo>
                    <a:pt x="32929" y="28814"/>
                    <a:pt x="65931" y="39552"/>
                    <a:pt x="98101" y="48418"/>
                  </a:cubicBezTo>
                  <a:cubicBezTo>
                    <a:pt x="130589" y="57371"/>
                    <a:pt x="163831" y="64032"/>
                    <a:pt x="197494" y="66246"/>
                  </a:cubicBezTo>
                  <a:cubicBezTo>
                    <a:pt x="204177" y="66684"/>
                    <a:pt x="205858" y="55466"/>
                    <a:pt x="199098" y="543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1512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26"/>
          <p:cNvSpPr txBox="1"/>
          <p:nvPr/>
        </p:nvSpPr>
        <p:spPr>
          <a:xfrm>
            <a:off x="1147379" y="514350"/>
            <a:ext cx="6974400" cy="86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TAMPILAN CODE IDE</a:t>
            </a: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sz="700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grpSp>
        <p:nvGrpSpPr>
          <p:cNvPr id="2406" name="Google Shape;2406;p26"/>
          <p:cNvGrpSpPr/>
          <p:nvPr/>
        </p:nvGrpSpPr>
        <p:grpSpPr>
          <a:xfrm>
            <a:off x="6403729" y="3260329"/>
            <a:ext cx="1857556" cy="1883171"/>
            <a:chOff x="5105107" y="2879121"/>
            <a:chExt cx="1857556" cy="1883171"/>
          </a:xfrm>
        </p:grpSpPr>
        <p:sp>
          <p:nvSpPr>
            <p:cNvPr id="2407" name="Google Shape;2407;p26"/>
            <p:cNvSpPr/>
            <p:nvPr/>
          </p:nvSpPr>
          <p:spPr>
            <a:xfrm>
              <a:off x="5105107" y="2879121"/>
              <a:ext cx="1857556" cy="1883171"/>
            </a:xfrm>
            <a:custGeom>
              <a:avLst/>
              <a:gdLst/>
              <a:ahLst/>
              <a:cxnLst/>
              <a:rect l="l" t="t" r="r" b="b"/>
              <a:pathLst>
                <a:path w="3715111" h="3766341" extrusionOk="0">
                  <a:moveTo>
                    <a:pt x="1" y="61440"/>
                  </a:moveTo>
                  <a:cubicBezTo>
                    <a:pt x="-187" y="27113"/>
                    <a:pt x="27909" y="-629"/>
                    <a:pt x="62209" y="11"/>
                  </a:cubicBezTo>
                  <a:cubicBezTo>
                    <a:pt x="3775000" y="69410"/>
                    <a:pt x="3711776" y="4274"/>
                    <a:pt x="3712371" y="110885"/>
                  </a:cubicBezTo>
                  <a:cubicBezTo>
                    <a:pt x="3713229" y="266096"/>
                    <a:pt x="3715111" y="3704432"/>
                    <a:pt x="3715111" y="3703927"/>
                  </a:cubicBezTo>
                  <a:cubicBezTo>
                    <a:pt x="3715299" y="3737937"/>
                    <a:pt x="3687700" y="3765552"/>
                    <a:pt x="3653708" y="3765364"/>
                  </a:cubicBezTo>
                  <a:cubicBezTo>
                    <a:pt x="-57133" y="3744890"/>
                    <a:pt x="3336" y="3809603"/>
                    <a:pt x="2741" y="3701878"/>
                  </a:cubicBezTo>
                  <a:cubicBezTo>
                    <a:pt x="1876" y="3544498"/>
                    <a:pt x="1" y="60943"/>
                    <a:pt x="1" y="614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26"/>
            <p:cNvSpPr/>
            <p:nvPr/>
          </p:nvSpPr>
          <p:spPr>
            <a:xfrm>
              <a:off x="5233514" y="3030582"/>
              <a:ext cx="1608934" cy="1619718"/>
            </a:xfrm>
            <a:custGeom>
              <a:avLst/>
              <a:gdLst/>
              <a:ahLst/>
              <a:cxnLst/>
              <a:rect l="l" t="t" r="r" b="b"/>
              <a:pathLst>
                <a:path w="3217868" h="3239437" extrusionOk="0">
                  <a:moveTo>
                    <a:pt x="930315" y="384809"/>
                  </a:moveTo>
                  <a:cubicBezTo>
                    <a:pt x="931060" y="406127"/>
                    <a:pt x="903491" y="422593"/>
                    <a:pt x="883397" y="403890"/>
                  </a:cubicBezTo>
                  <a:cubicBezTo>
                    <a:pt x="867128" y="388741"/>
                    <a:pt x="877306" y="357029"/>
                    <a:pt x="903091" y="357202"/>
                  </a:cubicBezTo>
                  <a:cubicBezTo>
                    <a:pt x="916560" y="357292"/>
                    <a:pt x="929720" y="367484"/>
                    <a:pt x="930315" y="384809"/>
                  </a:cubicBezTo>
                  <a:close/>
                  <a:moveTo>
                    <a:pt x="905403" y="5666"/>
                  </a:moveTo>
                  <a:cubicBezTo>
                    <a:pt x="879670" y="5493"/>
                    <a:pt x="869409" y="37183"/>
                    <a:pt x="885708" y="52354"/>
                  </a:cubicBezTo>
                  <a:cubicBezTo>
                    <a:pt x="905817" y="71065"/>
                    <a:pt x="933356" y="54568"/>
                    <a:pt x="932634" y="33266"/>
                  </a:cubicBezTo>
                  <a:cubicBezTo>
                    <a:pt x="932031" y="15948"/>
                    <a:pt x="918879" y="5749"/>
                    <a:pt x="905403" y="5666"/>
                  </a:cubicBezTo>
                  <a:close/>
                  <a:moveTo>
                    <a:pt x="900765" y="708738"/>
                  </a:moveTo>
                  <a:cubicBezTo>
                    <a:pt x="875055" y="708572"/>
                    <a:pt x="864756" y="740239"/>
                    <a:pt x="881078" y="755433"/>
                  </a:cubicBezTo>
                  <a:cubicBezTo>
                    <a:pt x="901179" y="774144"/>
                    <a:pt x="928741" y="757632"/>
                    <a:pt x="927996" y="736353"/>
                  </a:cubicBezTo>
                  <a:cubicBezTo>
                    <a:pt x="927401" y="719050"/>
                    <a:pt x="914271" y="708828"/>
                    <a:pt x="900765" y="708738"/>
                  </a:cubicBezTo>
                  <a:close/>
                  <a:moveTo>
                    <a:pt x="898446" y="1060274"/>
                  </a:moveTo>
                  <a:cubicBezTo>
                    <a:pt x="872721" y="1060100"/>
                    <a:pt x="862445" y="1091783"/>
                    <a:pt x="878752" y="1106961"/>
                  </a:cubicBezTo>
                  <a:cubicBezTo>
                    <a:pt x="898853" y="1125672"/>
                    <a:pt x="926415" y="1109183"/>
                    <a:pt x="925670" y="1087881"/>
                  </a:cubicBezTo>
                  <a:cubicBezTo>
                    <a:pt x="925082" y="1070556"/>
                    <a:pt x="911922" y="1060364"/>
                    <a:pt x="898446" y="1060274"/>
                  </a:cubicBezTo>
                  <a:close/>
                  <a:moveTo>
                    <a:pt x="1170189" y="3171386"/>
                  </a:moveTo>
                  <a:cubicBezTo>
                    <a:pt x="1144509" y="3171213"/>
                    <a:pt x="1134157" y="3202873"/>
                    <a:pt x="1150494" y="3218074"/>
                  </a:cubicBezTo>
                  <a:cubicBezTo>
                    <a:pt x="1170603" y="3236785"/>
                    <a:pt x="1198142" y="3220289"/>
                    <a:pt x="1197419" y="3198986"/>
                  </a:cubicBezTo>
                  <a:cubicBezTo>
                    <a:pt x="1196817" y="3181669"/>
                    <a:pt x="1183665" y="3171477"/>
                    <a:pt x="1170189" y="3171386"/>
                  </a:cubicBezTo>
                  <a:close/>
                  <a:moveTo>
                    <a:pt x="1174826" y="2468315"/>
                  </a:moveTo>
                  <a:cubicBezTo>
                    <a:pt x="1149109" y="2468142"/>
                    <a:pt x="1138817" y="2499816"/>
                    <a:pt x="1155139" y="2515003"/>
                  </a:cubicBezTo>
                  <a:cubicBezTo>
                    <a:pt x="1175233" y="2533706"/>
                    <a:pt x="1202787" y="2517240"/>
                    <a:pt x="1202057" y="2495922"/>
                  </a:cubicBezTo>
                  <a:cubicBezTo>
                    <a:pt x="1201462" y="2478597"/>
                    <a:pt x="1188302" y="2468405"/>
                    <a:pt x="1174826" y="2468315"/>
                  </a:cubicBezTo>
                  <a:close/>
                  <a:moveTo>
                    <a:pt x="1172507" y="2819851"/>
                  </a:moveTo>
                  <a:cubicBezTo>
                    <a:pt x="1146797" y="2819677"/>
                    <a:pt x="1136498" y="2851352"/>
                    <a:pt x="1152820" y="2866538"/>
                  </a:cubicBezTo>
                  <a:cubicBezTo>
                    <a:pt x="1172914" y="2885242"/>
                    <a:pt x="1200468" y="2868776"/>
                    <a:pt x="1199738" y="2847451"/>
                  </a:cubicBezTo>
                  <a:cubicBezTo>
                    <a:pt x="1199143" y="2830133"/>
                    <a:pt x="1185983" y="2819941"/>
                    <a:pt x="1172507" y="2819851"/>
                  </a:cubicBezTo>
                  <a:close/>
                  <a:moveTo>
                    <a:pt x="891490" y="2114888"/>
                  </a:moveTo>
                  <a:cubicBezTo>
                    <a:pt x="865773" y="2114715"/>
                    <a:pt x="855481" y="2146390"/>
                    <a:pt x="871803" y="2161576"/>
                  </a:cubicBezTo>
                  <a:cubicBezTo>
                    <a:pt x="891791" y="2180182"/>
                    <a:pt x="919459" y="2163926"/>
                    <a:pt x="918728" y="2142496"/>
                  </a:cubicBezTo>
                  <a:cubicBezTo>
                    <a:pt x="918118" y="2125163"/>
                    <a:pt x="904966" y="2114979"/>
                    <a:pt x="891490" y="2114888"/>
                  </a:cubicBezTo>
                  <a:close/>
                  <a:moveTo>
                    <a:pt x="884526" y="3169503"/>
                  </a:moveTo>
                  <a:cubicBezTo>
                    <a:pt x="858816" y="3169330"/>
                    <a:pt x="848517" y="3201012"/>
                    <a:pt x="864839" y="3216191"/>
                  </a:cubicBezTo>
                  <a:cubicBezTo>
                    <a:pt x="884933" y="3234895"/>
                    <a:pt x="912487" y="3218428"/>
                    <a:pt x="911757" y="3197103"/>
                  </a:cubicBezTo>
                  <a:cubicBezTo>
                    <a:pt x="911162" y="3179785"/>
                    <a:pt x="898002" y="3169594"/>
                    <a:pt x="884526" y="3169503"/>
                  </a:cubicBezTo>
                  <a:close/>
                  <a:moveTo>
                    <a:pt x="886845" y="2817960"/>
                  </a:moveTo>
                  <a:cubicBezTo>
                    <a:pt x="861128" y="2817787"/>
                    <a:pt x="850836" y="2849462"/>
                    <a:pt x="867158" y="2864648"/>
                  </a:cubicBezTo>
                  <a:cubicBezTo>
                    <a:pt x="887252" y="2883351"/>
                    <a:pt x="914806" y="2866885"/>
                    <a:pt x="914076" y="2845567"/>
                  </a:cubicBezTo>
                  <a:cubicBezTo>
                    <a:pt x="913481" y="2828250"/>
                    <a:pt x="900321" y="2818050"/>
                    <a:pt x="886845" y="2817960"/>
                  </a:cubicBezTo>
                  <a:close/>
                  <a:moveTo>
                    <a:pt x="617429" y="355311"/>
                  </a:moveTo>
                  <a:cubicBezTo>
                    <a:pt x="591742" y="355138"/>
                    <a:pt x="581405" y="386798"/>
                    <a:pt x="597734" y="401999"/>
                  </a:cubicBezTo>
                  <a:cubicBezTo>
                    <a:pt x="617843" y="420710"/>
                    <a:pt x="645383" y="404213"/>
                    <a:pt x="644660" y="382911"/>
                  </a:cubicBezTo>
                  <a:cubicBezTo>
                    <a:pt x="644058" y="365593"/>
                    <a:pt x="630898" y="355402"/>
                    <a:pt x="617429" y="355311"/>
                  </a:cubicBezTo>
                  <a:close/>
                  <a:moveTo>
                    <a:pt x="1177145" y="2116779"/>
                  </a:moveTo>
                  <a:cubicBezTo>
                    <a:pt x="1151428" y="2116606"/>
                    <a:pt x="1141144" y="2148288"/>
                    <a:pt x="1157458" y="2163467"/>
                  </a:cubicBezTo>
                  <a:cubicBezTo>
                    <a:pt x="1177574" y="2182185"/>
                    <a:pt x="1205121" y="2165636"/>
                    <a:pt x="1204376" y="2144379"/>
                  </a:cubicBezTo>
                  <a:cubicBezTo>
                    <a:pt x="1203781" y="2127061"/>
                    <a:pt x="1190621" y="2116862"/>
                    <a:pt x="1177145" y="2116779"/>
                  </a:cubicBezTo>
                  <a:close/>
                  <a:moveTo>
                    <a:pt x="893809" y="1763353"/>
                  </a:moveTo>
                  <a:cubicBezTo>
                    <a:pt x="868107" y="1763179"/>
                    <a:pt x="857792" y="1794854"/>
                    <a:pt x="874122" y="1810040"/>
                  </a:cubicBezTo>
                  <a:cubicBezTo>
                    <a:pt x="894231" y="1828766"/>
                    <a:pt x="921770" y="1812225"/>
                    <a:pt x="921040" y="1790952"/>
                  </a:cubicBezTo>
                  <a:cubicBezTo>
                    <a:pt x="920445" y="1773635"/>
                    <a:pt x="907285" y="1763443"/>
                    <a:pt x="893809" y="1763353"/>
                  </a:cubicBezTo>
                  <a:close/>
                  <a:moveTo>
                    <a:pt x="889171" y="2466424"/>
                  </a:moveTo>
                  <a:cubicBezTo>
                    <a:pt x="863454" y="2466251"/>
                    <a:pt x="853162" y="2497926"/>
                    <a:pt x="869484" y="2513112"/>
                  </a:cubicBezTo>
                  <a:cubicBezTo>
                    <a:pt x="889600" y="2531830"/>
                    <a:pt x="917147" y="2515281"/>
                    <a:pt x="916402" y="2494024"/>
                  </a:cubicBezTo>
                  <a:cubicBezTo>
                    <a:pt x="915800" y="2476706"/>
                    <a:pt x="902640" y="2466515"/>
                    <a:pt x="889171" y="2466424"/>
                  </a:cubicBezTo>
                  <a:close/>
                  <a:moveTo>
                    <a:pt x="896128" y="1411817"/>
                  </a:moveTo>
                  <a:cubicBezTo>
                    <a:pt x="870418" y="1411644"/>
                    <a:pt x="860119" y="1443326"/>
                    <a:pt x="876441" y="1458504"/>
                  </a:cubicBezTo>
                  <a:cubicBezTo>
                    <a:pt x="896534" y="1477208"/>
                    <a:pt x="924089" y="1460742"/>
                    <a:pt x="923358" y="1439417"/>
                  </a:cubicBezTo>
                  <a:cubicBezTo>
                    <a:pt x="922764" y="1422091"/>
                    <a:pt x="909604" y="1411900"/>
                    <a:pt x="896128" y="1411817"/>
                  </a:cubicBezTo>
                  <a:close/>
                  <a:moveTo>
                    <a:pt x="619748" y="3775"/>
                  </a:moveTo>
                  <a:cubicBezTo>
                    <a:pt x="594038" y="3602"/>
                    <a:pt x="583731" y="35277"/>
                    <a:pt x="600061" y="50463"/>
                  </a:cubicBezTo>
                  <a:cubicBezTo>
                    <a:pt x="620026" y="69046"/>
                    <a:pt x="647716" y="52836"/>
                    <a:pt x="646979" y="31383"/>
                  </a:cubicBezTo>
                  <a:cubicBezTo>
                    <a:pt x="646376" y="14058"/>
                    <a:pt x="633216" y="3866"/>
                    <a:pt x="619748" y="3775"/>
                  </a:cubicBezTo>
                  <a:close/>
                  <a:moveTo>
                    <a:pt x="1462807" y="2118662"/>
                  </a:moveTo>
                  <a:cubicBezTo>
                    <a:pt x="1437090" y="2118489"/>
                    <a:pt x="1426798" y="2150164"/>
                    <a:pt x="1443113" y="2165350"/>
                  </a:cubicBezTo>
                  <a:cubicBezTo>
                    <a:pt x="1463206" y="2184054"/>
                    <a:pt x="1490776" y="2167580"/>
                    <a:pt x="1490031" y="2146270"/>
                  </a:cubicBezTo>
                  <a:cubicBezTo>
                    <a:pt x="1489443" y="2128944"/>
                    <a:pt x="1476283" y="2118753"/>
                    <a:pt x="1462807" y="2118662"/>
                  </a:cubicBezTo>
                  <a:close/>
                  <a:moveTo>
                    <a:pt x="1458170" y="2821734"/>
                  </a:moveTo>
                  <a:cubicBezTo>
                    <a:pt x="1432490" y="2821561"/>
                    <a:pt x="1422138" y="2853220"/>
                    <a:pt x="1438475" y="2868422"/>
                  </a:cubicBezTo>
                  <a:cubicBezTo>
                    <a:pt x="1458584" y="2887133"/>
                    <a:pt x="1486123" y="2870636"/>
                    <a:pt x="1485401" y="2849341"/>
                  </a:cubicBezTo>
                  <a:cubicBezTo>
                    <a:pt x="1484798" y="2832016"/>
                    <a:pt x="1471646" y="2821824"/>
                    <a:pt x="1458170" y="2821734"/>
                  </a:cubicBezTo>
                  <a:close/>
                  <a:moveTo>
                    <a:pt x="1465126" y="1767127"/>
                  </a:moveTo>
                  <a:cubicBezTo>
                    <a:pt x="1439409" y="1766953"/>
                    <a:pt x="1429125" y="1798636"/>
                    <a:pt x="1445439" y="1813814"/>
                  </a:cubicBezTo>
                  <a:cubicBezTo>
                    <a:pt x="1465555" y="1832533"/>
                    <a:pt x="1493102" y="1815984"/>
                    <a:pt x="1492357" y="1794734"/>
                  </a:cubicBezTo>
                  <a:cubicBezTo>
                    <a:pt x="1491762" y="1777409"/>
                    <a:pt x="1478602" y="1767217"/>
                    <a:pt x="1465126" y="1767127"/>
                  </a:cubicBezTo>
                  <a:close/>
                  <a:moveTo>
                    <a:pt x="1460489" y="2470198"/>
                  </a:moveTo>
                  <a:cubicBezTo>
                    <a:pt x="1434779" y="2470025"/>
                    <a:pt x="1424480" y="2501700"/>
                    <a:pt x="1440802" y="2516886"/>
                  </a:cubicBezTo>
                  <a:cubicBezTo>
                    <a:pt x="1460895" y="2535589"/>
                    <a:pt x="1488450" y="2519123"/>
                    <a:pt x="1487719" y="2497798"/>
                  </a:cubicBezTo>
                  <a:cubicBezTo>
                    <a:pt x="1487125" y="2480480"/>
                    <a:pt x="1473965" y="2470288"/>
                    <a:pt x="1460489" y="2470198"/>
                  </a:cubicBezTo>
                  <a:close/>
                  <a:moveTo>
                    <a:pt x="1474401" y="360976"/>
                  </a:moveTo>
                  <a:cubicBezTo>
                    <a:pt x="1448639" y="360803"/>
                    <a:pt x="1438430" y="392508"/>
                    <a:pt x="1454714" y="407663"/>
                  </a:cubicBezTo>
                  <a:cubicBezTo>
                    <a:pt x="1474815" y="426375"/>
                    <a:pt x="1502377" y="409863"/>
                    <a:pt x="1501632" y="388576"/>
                  </a:cubicBezTo>
                  <a:cubicBezTo>
                    <a:pt x="1501037" y="371258"/>
                    <a:pt x="1487877" y="361066"/>
                    <a:pt x="1474401" y="360976"/>
                  </a:cubicBezTo>
                  <a:close/>
                  <a:moveTo>
                    <a:pt x="1469764" y="1064047"/>
                  </a:moveTo>
                  <a:cubicBezTo>
                    <a:pt x="1444031" y="1063874"/>
                    <a:pt x="1433762" y="1095564"/>
                    <a:pt x="1450077" y="1110735"/>
                  </a:cubicBezTo>
                  <a:cubicBezTo>
                    <a:pt x="1470170" y="1129439"/>
                    <a:pt x="1497725" y="1112972"/>
                    <a:pt x="1496995" y="1091655"/>
                  </a:cubicBezTo>
                  <a:cubicBezTo>
                    <a:pt x="1496400" y="1074329"/>
                    <a:pt x="1483240" y="1064138"/>
                    <a:pt x="1469764" y="1064047"/>
                  </a:cubicBezTo>
                  <a:close/>
                  <a:moveTo>
                    <a:pt x="1467445" y="1415591"/>
                  </a:moveTo>
                  <a:cubicBezTo>
                    <a:pt x="1441773" y="1415417"/>
                    <a:pt x="1431406" y="1447062"/>
                    <a:pt x="1447750" y="1462278"/>
                  </a:cubicBezTo>
                  <a:cubicBezTo>
                    <a:pt x="1467739" y="1480884"/>
                    <a:pt x="1495406" y="1464628"/>
                    <a:pt x="1494676" y="1443190"/>
                  </a:cubicBezTo>
                  <a:cubicBezTo>
                    <a:pt x="1494073" y="1425835"/>
                    <a:pt x="1480808" y="1415674"/>
                    <a:pt x="1467445" y="1415591"/>
                  </a:cubicBezTo>
                  <a:close/>
                  <a:moveTo>
                    <a:pt x="1191065" y="7549"/>
                  </a:moveTo>
                  <a:cubicBezTo>
                    <a:pt x="1165355" y="7376"/>
                    <a:pt x="1155056" y="39051"/>
                    <a:pt x="1171371" y="54237"/>
                  </a:cubicBezTo>
                  <a:cubicBezTo>
                    <a:pt x="1191457" y="72933"/>
                    <a:pt x="1219034" y="56482"/>
                    <a:pt x="1218288" y="35157"/>
                  </a:cubicBezTo>
                  <a:cubicBezTo>
                    <a:pt x="1217701" y="17831"/>
                    <a:pt x="1204541" y="7640"/>
                    <a:pt x="1191065" y="7549"/>
                  </a:cubicBezTo>
                  <a:close/>
                  <a:moveTo>
                    <a:pt x="1184109" y="1062164"/>
                  </a:moveTo>
                  <a:cubicBezTo>
                    <a:pt x="1158399" y="1061991"/>
                    <a:pt x="1148100" y="1093674"/>
                    <a:pt x="1164422" y="1108852"/>
                  </a:cubicBezTo>
                  <a:cubicBezTo>
                    <a:pt x="1184515" y="1127555"/>
                    <a:pt x="1212070" y="1111089"/>
                    <a:pt x="1211340" y="1089764"/>
                  </a:cubicBezTo>
                  <a:cubicBezTo>
                    <a:pt x="1210737" y="1072446"/>
                    <a:pt x="1197577" y="1062255"/>
                    <a:pt x="1184109" y="1062164"/>
                  </a:cubicBezTo>
                  <a:close/>
                  <a:moveTo>
                    <a:pt x="1455851" y="3173277"/>
                  </a:moveTo>
                  <a:cubicBezTo>
                    <a:pt x="1430134" y="3173104"/>
                    <a:pt x="1419842" y="3204779"/>
                    <a:pt x="1436156" y="3219965"/>
                  </a:cubicBezTo>
                  <a:cubicBezTo>
                    <a:pt x="1456250" y="3238668"/>
                    <a:pt x="1483820" y="3222202"/>
                    <a:pt x="1483074" y="3200877"/>
                  </a:cubicBezTo>
                  <a:cubicBezTo>
                    <a:pt x="1482479" y="3183559"/>
                    <a:pt x="1469320" y="3173368"/>
                    <a:pt x="1455851" y="3173277"/>
                  </a:cubicBezTo>
                  <a:close/>
                  <a:moveTo>
                    <a:pt x="1186428" y="710621"/>
                  </a:moveTo>
                  <a:cubicBezTo>
                    <a:pt x="1160718" y="710455"/>
                    <a:pt x="1150419" y="742123"/>
                    <a:pt x="1166741" y="757316"/>
                  </a:cubicBezTo>
                  <a:cubicBezTo>
                    <a:pt x="1186842" y="776027"/>
                    <a:pt x="1214404" y="759516"/>
                    <a:pt x="1213658" y="738236"/>
                  </a:cubicBezTo>
                  <a:cubicBezTo>
                    <a:pt x="1213056" y="720911"/>
                    <a:pt x="1199896" y="710711"/>
                    <a:pt x="1186428" y="710621"/>
                  </a:cubicBezTo>
                  <a:close/>
                  <a:moveTo>
                    <a:pt x="1181790" y="1413700"/>
                  </a:moveTo>
                  <a:cubicBezTo>
                    <a:pt x="1156088" y="1413527"/>
                    <a:pt x="1145774" y="1445202"/>
                    <a:pt x="1162095" y="1460388"/>
                  </a:cubicBezTo>
                  <a:cubicBezTo>
                    <a:pt x="1182189" y="1479091"/>
                    <a:pt x="1209744" y="1462625"/>
                    <a:pt x="1209013" y="1441300"/>
                  </a:cubicBezTo>
                  <a:cubicBezTo>
                    <a:pt x="1208418" y="1423982"/>
                    <a:pt x="1195259" y="1413790"/>
                    <a:pt x="1181790" y="1413700"/>
                  </a:cubicBezTo>
                  <a:close/>
                  <a:moveTo>
                    <a:pt x="1179464" y="1765236"/>
                  </a:moveTo>
                  <a:cubicBezTo>
                    <a:pt x="1153784" y="1765062"/>
                    <a:pt x="1143432" y="1796715"/>
                    <a:pt x="1159769" y="1811923"/>
                  </a:cubicBezTo>
                  <a:cubicBezTo>
                    <a:pt x="1179757" y="1830529"/>
                    <a:pt x="1207425" y="1814273"/>
                    <a:pt x="1206695" y="1792836"/>
                  </a:cubicBezTo>
                  <a:cubicBezTo>
                    <a:pt x="1206100" y="1775518"/>
                    <a:pt x="1192940" y="1765326"/>
                    <a:pt x="1179464" y="1765236"/>
                  </a:cubicBezTo>
                  <a:close/>
                  <a:moveTo>
                    <a:pt x="1188746" y="359085"/>
                  </a:moveTo>
                  <a:cubicBezTo>
                    <a:pt x="1162969" y="358912"/>
                    <a:pt x="1152783" y="390632"/>
                    <a:pt x="1169059" y="405773"/>
                  </a:cubicBezTo>
                  <a:cubicBezTo>
                    <a:pt x="1189161" y="424484"/>
                    <a:pt x="1216723" y="407972"/>
                    <a:pt x="1215977" y="386685"/>
                  </a:cubicBezTo>
                  <a:cubicBezTo>
                    <a:pt x="1215382" y="369397"/>
                    <a:pt x="1202253" y="359176"/>
                    <a:pt x="1188746" y="359085"/>
                  </a:cubicBezTo>
                  <a:close/>
                  <a:moveTo>
                    <a:pt x="1472083" y="712512"/>
                  </a:moveTo>
                  <a:cubicBezTo>
                    <a:pt x="1446388" y="712346"/>
                    <a:pt x="1436059" y="744006"/>
                    <a:pt x="1452396" y="759199"/>
                  </a:cubicBezTo>
                  <a:cubicBezTo>
                    <a:pt x="1472497" y="777910"/>
                    <a:pt x="1500059" y="761406"/>
                    <a:pt x="1499313" y="740111"/>
                  </a:cubicBezTo>
                  <a:cubicBezTo>
                    <a:pt x="1498719" y="722794"/>
                    <a:pt x="1485559" y="712602"/>
                    <a:pt x="1472083" y="712512"/>
                  </a:cubicBezTo>
                  <a:close/>
                  <a:moveTo>
                    <a:pt x="43785" y="703081"/>
                  </a:moveTo>
                  <a:cubicBezTo>
                    <a:pt x="18068" y="702907"/>
                    <a:pt x="7776" y="734590"/>
                    <a:pt x="24098" y="749768"/>
                  </a:cubicBezTo>
                  <a:cubicBezTo>
                    <a:pt x="44192" y="768472"/>
                    <a:pt x="71746" y="752006"/>
                    <a:pt x="71016" y="730688"/>
                  </a:cubicBezTo>
                  <a:cubicBezTo>
                    <a:pt x="70414" y="713363"/>
                    <a:pt x="57261" y="703163"/>
                    <a:pt x="43785" y="703081"/>
                  </a:cubicBezTo>
                  <a:close/>
                  <a:moveTo>
                    <a:pt x="317846" y="2462650"/>
                  </a:moveTo>
                  <a:cubicBezTo>
                    <a:pt x="292174" y="2462477"/>
                    <a:pt x="281807" y="2494122"/>
                    <a:pt x="298152" y="2509338"/>
                  </a:cubicBezTo>
                  <a:cubicBezTo>
                    <a:pt x="318140" y="2527944"/>
                    <a:pt x="345807" y="2511688"/>
                    <a:pt x="345077" y="2490250"/>
                  </a:cubicBezTo>
                  <a:cubicBezTo>
                    <a:pt x="344475" y="2472932"/>
                    <a:pt x="331322" y="2462741"/>
                    <a:pt x="317846" y="2462650"/>
                  </a:cubicBezTo>
                  <a:close/>
                  <a:moveTo>
                    <a:pt x="46104" y="351537"/>
                  </a:moveTo>
                  <a:cubicBezTo>
                    <a:pt x="20342" y="351364"/>
                    <a:pt x="10133" y="383069"/>
                    <a:pt x="26417" y="398225"/>
                  </a:cubicBezTo>
                  <a:cubicBezTo>
                    <a:pt x="46511" y="416929"/>
                    <a:pt x="74065" y="400462"/>
                    <a:pt x="73335" y="379137"/>
                  </a:cubicBezTo>
                  <a:cubicBezTo>
                    <a:pt x="72740" y="361819"/>
                    <a:pt x="59580" y="351628"/>
                    <a:pt x="46104" y="351537"/>
                  </a:cubicBezTo>
                  <a:close/>
                  <a:moveTo>
                    <a:pt x="41467" y="1054616"/>
                  </a:moveTo>
                  <a:cubicBezTo>
                    <a:pt x="15862" y="1054451"/>
                    <a:pt x="5382" y="1086050"/>
                    <a:pt x="21772" y="1101304"/>
                  </a:cubicBezTo>
                  <a:cubicBezTo>
                    <a:pt x="41866" y="1120008"/>
                    <a:pt x="69428" y="1103541"/>
                    <a:pt x="68697" y="1082224"/>
                  </a:cubicBezTo>
                  <a:cubicBezTo>
                    <a:pt x="68095" y="1064861"/>
                    <a:pt x="54830" y="1054707"/>
                    <a:pt x="41467" y="1054616"/>
                  </a:cubicBezTo>
                  <a:close/>
                  <a:moveTo>
                    <a:pt x="315528" y="2814186"/>
                  </a:moveTo>
                  <a:cubicBezTo>
                    <a:pt x="289765" y="2814013"/>
                    <a:pt x="279556" y="2845718"/>
                    <a:pt x="295840" y="2860874"/>
                  </a:cubicBezTo>
                  <a:cubicBezTo>
                    <a:pt x="315957" y="2879592"/>
                    <a:pt x="343504" y="2863043"/>
                    <a:pt x="342758" y="2841786"/>
                  </a:cubicBezTo>
                  <a:cubicBezTo>
                    <a:pt x="342164" y="2824468"/>
                    <a:pt x="329004" y="2814276"/>
                    <a:pt x="315528" y="2814186"/>
                  </a:cubicBezTo>
                  <a:close/>
                  <a:moveTo>
                    <a:pt x="313209" y="3165729"/>
                  </a:moveTo>
                  <a:cubicBezTo>
                    <a:pt x="287431" y="3165556"/>
                    <a:pt x="277245" y="3197276"/>
                    <a:pt x="293522" y="3212417"/>
                  </a:cubicBezTo>
                  <a:cubicBezTo>
                    <a:pt x="313623" y="3231128"/>
                    <a:pt x="341185" y="3214639"/>
                    <a:pt x="340440" y="3193329"/>
                  </a:cubicBezTo>
                  <a:cubicBezTo>
                    <a:pt x="339845" y="3176011"/>
                    <a:pt x="326685" y="3165820"/>
                    <a:pt x="313209" y="3165729"/>
                  </a:cubicBezTo>
                  <a:close/>
                  <a:moveTo>
                    <a:pt x="28992" y="7903"/>
                  </a:moveTo>
                  <a:cubicBezTo>
                    <a:pt x="12384" y="23134"/>
                    <a:pt x="22495" y="54681"/>
                    <a:pt x="48062" y="54847"/>
                  </a:cubicBezTo>
                  <a:cubicBezTo>
                    <a:pt x="73832" y="55020"/>
                    <a:pt x="84025" y="23308"/>
                    <a:pt x="67749" y="8159"/>
                  </a:cubicBezTo>
                  <a:cubicBezTo>
                    <a:pt x="55334" y="-3396"/>
                    <a:pt x="38967" y="-1942"/>
                    <a:pt x="28992" y="7903"/>
                  </a:cubicBezTo>
                  <a:close/>
                  <a:moveTo>
                    <a:pt x="39148" y="1406152"/>
                  </a:moveTo>
                  <a:cubicBezTo>
                    <a:pt x="13430" y="1405979"/>
                    <a:pt x="3139" y="1437654"/>
                    <a:pt x="19461" y="1452840"/>
                  </a:cubicBezTo>
                  <a:cubicBezTo>
                    <a:pt x="39562" y="1471551"/>
                    <a:pt x="67124" y="1455039"/>
                    <a:pt x="66379" y="1433752"/>
                  </a:cubicBezTo>
                  <a:cubicBezTo>
                    <a:pt x="65784" y="1416464"/>
                    <a:pt x="52654" y="1406243"/>
                    <a:pt x="39148" y="1406152"/>
                  </a:cubicBezTo>
                  <a:close/>
                  <a:moveTo>
                    <a:pt x="29865" y="2812303"/>
                  </a:moveTo>
                  <a:cubicBezTo>
                    <a:pt x="4185" y="2812130"/>
                    <a:pt x="-6166" y="2843782"/>
                    <a:pt x="10178" y="2858990"/>
                  </a:cubicBezTo>
                  <a:cubicBezTo>
                    <a:pt x="30166" y="2877596"/>
                    <a:pt x="57834" y="2861341"/>
                    <a:pt x="57103" y="2839910"/>
                  </a:cubicBezTo>
                  <a:cubicBezTo>
                    <a:pt x="56501" y="2822578"/>
                    <a:pt x="43349" y="2812393"/>
                    <a:pt x="29865" y="2812303"/>
                  </a:cubicBezTo>
                  <a:close/>
                  <a:moveTo>
                    <a:pt x="36829" y="1757688"/>
                  </a:moveTo>
                  <a:cubicBezTo>
                    <a:pt x="11104" y="1757515"/>
                    <a:pt x="828" y="1789197"/>
                    <a:pt x="17134" y="1804376"/>
                  </a:cubicBezTo>
                  <a:cubicBezTo>
                    <a:pt x="37251" y="1823094"/>
                    <a:pt x="64798" y="1806545"/>
                    <a:pt x="64052" y="1785295"/>
                  </a:cubicBezTo>
                  <a:cubicBezTo>
                    <a:pt x="63465" y="1767970"/>
                    <a:pt x="50298" y="1757778"/>
                    <a:pt x="36829" y="1757688"/>
                  </a:cubicBezTo>
                  <a:close/>
                  <a:moveTo>
                    <a:pt x="3190319" y="75615"/>
                  </a:moveTo>
                  <a:cubicBezTo>
                    <a:pt x="3216059" y="75780"/>
                    <a:pt x="3226305" y="44090"/>
                    <a:pt x="3210013" y="28927"/>
                  </a:cubicBezTo>
                  <a:cubicBezTo>
                    <a:pt x="3190010" y="10314"/>
                    <a:pt x="3162425" y="26524"/>
                    <a:pt x="3163088" y="48015"/>
                  </a:cubicBezTo>
                  <a:cubicBezTo>
                    <a:pt x="3163750" y="65400"/>
                    <a:pt x="3176933" y="75524"/>
                    <a:pt x="3190319" y="75615"/>
                  </a:cubicBezTo>
                  <a:close/>
                  <a:moveTo>
                    <a:pt x="27546" y="3163839"/>
                  </a:moveTo>
                  <a:cubicBezTo>
                    <a:pt x="1784" y="3163665"/>
                    <a:pt x="-8425" y="3195370"/>
                    <a:pt x="7859" y="3210526"/>
                  </a:cubicBezTo>
                  <a:cubicBezTo>
                    <a:pt x="27848" y="3229132"/>
                    <a:pt x="55447" y="3212929"/>
                    <a:pt x="54777" y="3191438"/>
                  </a:cubicBezTo>
                  <a:cubicBezTo>
                    <a:pt x="54115" y="3174053"/>
                    <a:pt x="40932" y="3163929"/>
                    <a:pt x="27546" y="3163839"/>
                  </a:cubicBezTo>
                  <a:close/>
                  <a:moveTo>
                    <a:pt x="615110" y="706855"/>
                  </a:moveTo>
                  <a:cubicBezTo>
                    <a:pt x="589393" y="706681"/>
                    <a:pt x="579101" y="738356"/>
                    <a:pt x="595416" y="753542"/>
                  </a:cubicBezTo>
                  <a:cubicBezTo>
                    <a:pt x="615509" y="772246"/>
                    <a:pt x="643079" y="755779"/>
                    <a:pt x="642333" y="734454"/>
                  </a:cubicBezTo>
                  <a:cubicBezTo>
                    <a:pt x="641739" y="717137"/>
                    <a:pt x="628579" y="706937"/>
                    <a:pt x="615110" y="706855"/>
                  </a:cubicBezTo>
                  <a:close/>
                  <a:moveTo>
                    <a:pt x="34510" y="2109231"/>
                  </a:moveTo>
                  <a:cubicBezTo>
                    <a:pt x="8800" y="2109058"/>
                    <a:pt x="-1506" y="2140733"/>
                    <a:pt x="14823" y="2155919"/>
                  </a:cubicBezTo>
                  <a:cubicBezTo>
                    <a:pt x="34917" y="2174623"/>
                    <a:pt x="62471" y="2158156"/>
                    <a:pt x="61741" y="2136831"/>
                  </a:cubicBezTo>
                  <a:cubicBezTo>
                    <a:pt x="61139" y="2119513"/>
                    <a:pt x="47979" y="2109314"/>
                    <a:pt x="34510" y="2109231"/>
                  </a:cubicBezTo>
                  <a:close/>
                  <a:moveTo>
                    <a:pt x="32191" y="2460767"/>
                  </a:moveTo>
                  <a:cubicBezTo>
                    <a:pt x="6459" y="2460594"/>
                    <a:pt x="-3810" y="2492284"/>
                    <a:pt x="12504" y="2507455"/>
                  </a:cubicBezTo>
                  <a:cubicBezTo>
                    <a:pt x="32598" y="2526158"/>
                    <a:pt x="60152" y="2509692"/>
                    <a:pt x="59422" y="2488374"/>
                  </a:cubicBezTo>
                  <a:cubicBezTo>
                    <a:pt x="58820" y="2471049"/>
                    <a:pt x="45660" y="2460857"/>
                    <a:pt x="32191" y="2460767"/>
                  </a:cubicBezTo>
                  <a:close/>
                  <a:moveTo>
                    <a:pt x="598871" y="3167613"/>
                  </a:moveTo>
                  <a:cubicBezTo>
                    <a:pt x="573154" y="3167439"/>
                    <a:pt x="562870" y="3199122"/>
                    <a:pt x="579184" y="3214300"/>
                  </a:cubicBezTo>
                  <a:cubicBezTo>
                    <a:pt x="599278" y="3233004"/>
                    <a:pt x="626832" y="3216537"/>
                    <a:pt x="626102" y="3195220"/>
                  </a:cubicBezTo>
                  <a:cubicBezTo>
                    <a:pt x="625500" y="3177895"/>
                    <a:pt x="612340" y="3167703"/>
                    <a:pt x="598871" y="3167613"/>
                  </a:cubicBezTo>
                  <a:close/>
                  <a:moveTo>
                    <a:pt x="605828" y="2112998"/>
                  </a:moveTo>
                  <a:cubicBezTo>
                    <a:pt x="580155" y="2112832"/>
                    <a:pt x="569789" y="2144469"/>
                    <a:pt x="586133" y="2159685"/>
                  </a:cubicBezTo>
                  <a:cubicBezTo>
                    <a:pt x="606227" y="2178389"/>
                    <a:pt x="633789" y="2161922"/>
                    <a:pt x="633058" y="2140597"/>
                  </a:cubicBezTo>
                  <a:cubicBezTo>
                    <a:pt x="632456" y="2123287"/>
                    <a:pt x="619304" y="2113088"/>
                    <a:pt x="605828" y="2112998"/>
                  </a:cubicBezTo>
                  <a:close/>
                  <a:moveTo>
                    <a:pt x="601190" y="2816077"/>
                  </a:moveTo>
                  <a:cubicBezTo>
                    <a:pt x="575473" y="2815903"/>
                    <a:pt x="565181" y="2847579"/>
                    <a:pt x="581495" y="2862764"/>
                  </a:cubicBezTo>
                  <a:cubicBezTo>
                    <a:pt x="601597" y="2881476"/>
                    <a:pt x="629159" y="2864986"/>
                    <a:pt x="628413" y="2843677"/>
                  </a:cubicBezTo>
                  <a:cubicBezTo>
                    <a:pt x="627826" y="2826359"/>
                    <a:pt x="614659" y="2816167"/>
                    <a:pt x="601190" y="2816077"/>
                  </a:cubicBezTo>
                  <a:close/>
                  <a:moveTo>
                    <a:pt x="603509" y="2464541"/>
                  </a:moveTo>
                  <a:cubicBezTo>
                    <a:pt x="577731" y="2464368"/>
                    <a:pt x="567545" y="2496088"/>
                    <a:pt x="583822" y="2511229"/>
                  </a:cubicBezTo>
                  <a:cubicBezTo>
                    <a:pt x="603938" y="2529947"/>
                    <a:pt x="631485" y="2513398"/>
                    <a:pt x="630740" y="2492148"/>
                  </a:cubicBezTo>
                  <a:cubicBezTo>
                    <a:pt x="630145" y="2474853"/>
                    <a:pt x="617015" y="2464631"/>
                    <a:pt x="603509" y="2464541"/>
                  </a:cubicBezTo>
                  <a:close/>
                  <a:moveTo>
                    <a:pt x="612784" y="1058390"/>
                  </a:moveTo>
                  <a:cubicBezTo>
                    <a:pt x="587067" y="1058217"/>
                    <a:pt x="576775" y="1089892"/>
                    <a:pt x="593097" y="1105078"/>
                  </a:cubicBezTo>
                  <a:cubicBezTo>
                    <a:pt x="613213" y="1123797"/>
                    <a:pt x="640760" y="1107247"/>
                    <a:pt x="640015" y="1085990"/>
                  </a:cubicBezTo>
                  <a:cubicBezTo>
                    <a:pt x="639420" y="1068703"/>
                    <a:pt x="626290" y="1058481"/>
                    <a:pt x="612784" y="1058390"/>
                  </a:cubicBezTo>
                  <a:close/>
                  <a:moveTo>
                    <a:pt x="610465" y="1409926"/>
                  </a:moveTo>
                  <a:cubicBezTo>
                    <a:pt x="584755" y="1409753"/>
                    <a:pt x="574456" y="1441428"/>
                    <a:pt x="590778" y="1456614"/>
                  </a:cubicBezTo>
                  <a:cubicBezTo>
                    <a:pt x="610879" y="1475325"/>
                    <a:pt x="638441" y="1458836"/>
                    <a:pt x="637696" y="1437533"/>
                  </a:cubicBezTo>
                  <a:cubicBezTo>
                    <a:pt x="637101" y="1420208"/>
                    <a:pt x="623941" y="1410016"/>
                    <a:pt x="610465" y="1409926"/>
                  </a:cubicBezTo>
                  <a:close/>
                  <a:moveTo>
                    <a:pt x="608146" y="1761462"/>
                  </a:moveTo>
                  <a:cubicBezTo>
                    <a:pt x="582436" y="1761289"/>
                    <a:pt x="572137" y="1792971"/>
                    <a:pt x="588459" y="1808149"/>
                  </a:cubicBezTo>
                  <a:cubicBezTo>
                    <a:pt x="608553" y="1826853"/>
                    <a:pt x="636107" y="1810387"/>
                    <a:pt x="635377" y="1789069"/>
                  </a:cubicBezTo>
                  <a:cubicBezTo>
                    <a:pt x="634782" y="1771744"/>
                    <a:pt x="621622" y="1761552"/>
                    <a:pt x="608146" y="1761462"/>
                  </a:cubicBezTo>
                  <a:close/>
                  <a:moveTo>
                    <a:pt x="320165" y="2111114"/>
                  </a:moveTo>
                  <a:cubicBezTo>
                    <a:pt x="294455" y="2110941"/>
                    <a:pt x="284156" y="2142624"/>
                    <a:pt x="300471" y="2157802"/>
                  </a:cubicBezTo>
                  <a:cubicBezTo>
                    <a:pt x="320564" y="2176506"/>
                    <a:pt x="348119" y="2160039"/>
                    <a:pt x="347388" y="2138722"/>
                  </a:cubicBezTo>
                  <a:cubicBezTo>
                    <a:pt x="346801" y="2121397"/>
                    <a:pt x="333641" y="2111205"/>
                    <a:pt x="320165" y="2111114"/>
                  </a:cubicBezTo>
                  <a:close/>
                  <a:moveTo>
                    <a:pt x="324803" y="1408043"/>
                  </a:moveTo>
                  <a:cubicBezTo>
                    <a:pt x="299025" y="1407870"/>
                    <a:pt x="288839" y="1439590"/>
                    <a:pt x="305116" y="1454731"/>
                  </a:cubicBezTo>
                  <a:cubicBezTo>
                    <a:pt x="325232" y="1473449"/>
                    <a:pt x="352779" y="1456900"/>
                    <a:pt x="352033" y="1435643"/>
                  </a:cubicBezTo>
                  <a:cubicBezTo>
                    <a:pt x="351439" y="1418325"/>
                    <a:pt x="338279" y="1408126"/>
                    <a:pt x="324803" y="1408043"/>
                  </a:cubicBezTo>
                  <a:close/>
                  <a:moveTo>
                    <a:pt x="322484" y="1759579"/>
                  </a:moveTo>
                  <a:cubicBezTo>
                    <a:pt x="296774" y="1759405"/>
                    <a:pt x="286475" y="1791080"/>
                    <a:pt x="302797" y="1806266"/>
                  </a:cubicBezTo>
                  <a:cubicBezTo>
                    <a:pt x="322898" y="1824978"/>
                    <a:pt x="350460" y="1808489"/>
                    <a:pt x="349715" y="1787178"/>
                  </a:cubicBezTo>
                  <a:cubicBezTo>
                    <a:pt x="349120" y="1769861"/>
                    <a:pt x="335960" y="1759669"/>
                    <a:pt x="322484" y="1759579"/>
                  </a:cubicBezTo>
                  <a:close/>
                  <a:moveTo>
                    <a:pt x="327129" y="1056500"/>
                  </a:moveTo>
                  <a:cubicBezTo>
                    <a:pt x="301351" y="1056326"/>
                    <a:pt x="291165" y="1088047"/>
                    <a:pt x="307442" y="1103187"/>
                  </a:cubicBezTo>
                  <a:cubicBezTo>
                    <a:pt x="327558" y="1121906"/>
                    <a:pt x="355105" y="1105357"/>
                    <a:pt x="354360" y="1084099"/>
                  </a:cubicBezTo>
                  <a:cubicBezTo>
                    <a:pt x="353757" y="1066812"/>
                    <a:pt x="340628" y="1056590"/>
                    <a:pt x="327129" y="1056500"/>
                  </a:cubicBezTo>
                  <a:close/>
                  <a:moveTo>
                    <a:pt x="329448" y="704964"/>
                  </a:moveTo>
                  <a:cubicBezTo>
                    <a:pt x="303738" y="704791"/>
                    <a:pt x="293439" y="736466"/>
                    <a:pt x="309753" y="751651"/>
                  </a:cubicBezTo>
                  <a:cubicBezTo>
                    <a:pt x="329862" y="770363"/>
                    <a:pt x="357401" y="753866"/>
                    <a:pt x="356679" y="732564"/>
                  </a:cubicBezTo>
                  <a:cubicBezTo>
                    <a:pt x="356076" y="715246"/>
                    <a:pt x="342916" y="705054"/>
                    <a:pt x="329448" y="704964"/>
                  </a:cubicBezTo>
                  <a:close/>
                  <a:moveTo>
                    <a:pt x="334085" y="1892"/>
                  </a:moveTo>
                  <a:cubicBezTo>
                    <a:pt x="308368" y="1719"/>
                    <a:pt x="298076" y="33394"/>
                    <a:pt x="314398" y="48580"/>
                  </a:cubicBezTo>
                  <a:cubicBezTo>
                    <a:pt x="334492" y="67284"/>
                    <a:pt x="362046" y="50817"/>
                    <a:pt x="361316" y="29492"/>
                  </a:cubicBezTo>
                  <a:cubicBezTo>
                    <a:pt x="360721" y="12174"/>
                    <a:pt x="347561" y="1975"/>
                    <a:pt x="334085" y="1892"/>
                  </a:cubicBezTo>
                  <a:close/>
                  <a:moveTo>
                    <a:pt x="331767" y="353428"/>
                  </a:moveTo>
                  <a:cubicBezTo>
                    <a:pt x="306057" y="353255"/>
                    <a:pt x="295750" y="384930"/>
                    <a:pt x="312080" y="400116"/>
                  </a:cubicBezTo>
                  <a:cubicBezTo>
                    <a:pt x="332173" y="418819"/>
                    <a:pt x="359728" y="402353"/>
                    <a:pt x="358997" y="381035"/>
                  </a:cubicBezTo>
                  <a:cubicBezTo>
                    <a:pt x="358403" y="363710"/>
                    <a:pt x="345243" y="353518"/>
                    <a:pt x="331767" y="353428"/>
                  </a:cubicBezTo>
                  <a:close/>
                  <a:moveTo>
                    <a:pt x="2893431" y="1776557"/>
                  </a:moveTo>
                  <a:cubicBezTo>
                    <a:pt x="2867827" y="1776392"/>
                    <a:pt x="2857347" y="1807991"/>
                    <a:pt x="2873736" y="1823245"/>
                  </a:cubicBezTo>
                  <a:cubicBezTo>
                    <a:pt x="2893830" y="1841949"/>
                    <a:pt x="2921400" y="1825482"/>
                    <a:pt x="2920654" y="1804157"/>
                  </a:cubicBezTo>
                  <a:cubicBezTo>
                    <a:pt x="2920059" y="1786839"/>
                    <a:pt x="2906900" y="1776648"/>
                    <a:pt x="2893431" y="1776557"/>
                  </a:cubicBezTo>
                  <a:close/>
                  <a:moveTo>
                    <a:pt x="2617044" y="368524"/>
                  </a:moveTo>
                  <a:cubicBezTo>
                    <a:pt x="2591311" y="368358"/>
                    <a:pt x="2581050" y="400033"/>
                    <a:pt x="2597357" y="415211"/>
                  </a:cubicBezTo>
                  <a:cubicBezTo>
                    <a:pt x="2617345" y="433817"/>
                    <a:pt x="2645012" y="417561"/>
                    <a:pt x="2644282" y="396131"/>
                  </a:cubicBezTo>
                  <a:cubicBezTo>
                    <a:pt x="2643672" y="378798"/>
                    <a:pt x="2630520" y="368614"/>
                    <a:pt x="2617044" y="368524"/>
                  </a:cubicBezTo>
                  <a:close/>
                  <a:moveTo>
                    <a:pt x="2619362" y="16988"/>
                  </a:moveTo>
                  <a:cubicBezTo>
                    <a:pt x="2593637" y="16815"/>
                    <a:pt x="2583361" y="48505"/>
                    <a:pt x="2599675" y="63675"/>
                  </a:cubicBezTo>
                  <a:cubicBezTo>
                    <a:pt x="2619769" y="82379"/>
                    <a:pt x="2647323" y="65913"/>
                    <a:pt x="2646593" y="44595"/>
                  </a:cubicBezTo>
                  <a:cubicBezTo>
                    <a:pt x="2645999" y="27270"/>
                    <a:pt x="2632839" y="17071"/>
                    <a:pt x="2619362" y="16988"/>
                  </a:cubicBezTo>
                  <a:close/>
                  <a:moveTo>
                    <a:pt x="2614725" y="720059"/>
                  </a:moveTo>
                  <a:cubicBezTo>
                    <a:pt x="2589008" y="719886"/>
                    <a:pt x="2578716" y="751561"/>
                    <a:pt x="2595038" y="766747"/>
                  </a:cubicBezTo>
                  <a:cubicBezTo>
                    <a:pt x="2615132" y="785451"/>
                    <a:pt x="2642701" y="768969"/>
                    <a:pt x="2641956" y="747659"/>
                  </a:cubicBezTo>
                  <a:cubicBezTo>
                    <a:pt x="2641361" y="730341"/>
                    <a:pt x="2628201" y="720150"/>
                    <a:pt x="2614725" y="720059"/>
                  </a:cubicBezTo>
                  <a:close/>
                  <a:moveTo>
                    <a:pt x="2612406" y="1071595"/>
                  </a:moveTo>
                  <a:cubicBezTo>
                    <a:pt x="2586628" y="1071422"/>
                    <a:pt x="2576442" y="1103142"/>
                    <a:pt x="2592719" y="1118283"/>
                  </a:cubicBezTo>
                  <a:cubicBezTo>
                    <a:pt x="2612820" y="1136994"/>
                    <a:pt x="2640382" y="1120505"/>
                    <a:pt x="2639637" y="1099202"/>
                  </a:cubicBezTo>
                  <a:cubicBezTo>
                    <a:pt x="2639042" y="1081877"/>
                    <a:pt x="2625882" y="1071686"/>
                    <a:pt x="2612406" y="1071595"/>
                  </a:cubicBezTo>
                  <a:close/>
                  <a:moveTo>
                    <a:pt x="2888786" y="2479637"/>
                  </a:moveTo>
                  <a:cubicBezTo>
                    <a:pt x="2863068" y="2479463"/>
                    <a:pt x="2852784" y="2511146"/>
                    <a:pt x="2869099" y="2526324"/>
                  </a:cubicBezTo>
                  <a:cubicBezTo>
                    <a:pt x="2889200" y="2545035"/>
                    <a:pt x="2916762" y="2528546"/>
                    <a:pt x="2916017" y="2507236"/>
                  </a:cubicBezTo>
                  <a:cubicBezTo>
                    <a:pt x="2915422" y="2489919"/>
                    <a:pt x="2902262" y="2479727"/>
                    <a:pt x="2888786" y="2479637"/>
                  </a:cubicBezTo>
                  <a:close/>
                  <a:moveTo>
                    <a:pt x="2884148" y="3182708"/>
                  </a:moveTo>
                  <a:cubicBezTo>
                    <a:pt x="2858446" y="3182535"/>
                    <a:pt x="2848132" y="3214210"/>
                    <a:pt x="2864461" y="3229396"/>
                  </a:cubicBezTo>
                  <a:cubicBezTo>
                    <a:pt x="2884578" y="3248129"/>
                    <a:pt x="2912109" y="3231565"/>
                    <a:pt x="2911379" y="3210315"/>
                  </a:cubicBezTo>
                  <a:cubicBezTo>
                    <a:pt x="2910784" y="3192990"/>
                    <a:pt x="2897624" y="3182798"/>
                    <a:pt x="2884148" y="3182708"/>
                  </a:cubicBezTo>
                  <a:close/>
                  <a:moveTo>
                    <a:pt x="2886467" y="2831172"/>
                  </a:moveTo>
                  <a:cubicBezTo>
                    <a:pt x="2860750" y="2830999"/>
                    <a:pt x="2850458" y="2862681"/>
                    <a:pt x="2866780" y="2877860"/>
                  </a:cubicBezTo>
                  <a:cubicBezTo>
                    <a:pt x="2886874" y="2896564"/>
                    <a:pt x="2914428" y="2880097"/>
                    <a:pt x="2913698" y="2858772"/>
                  </a:cubicBezTo>
                  <a:cubicBezTo>
                    <a:pt x="2913103" y="2841454"/>
                    <a:pt x="2899943" y="2831263"/>
                    <a:pt x="2886467" y="2831172"/>
                  </a:cubicBezTo>
                  <a:close/>
                  <a:moveTo>
                    <a:pt x="2603123" y="2477746"/>
                  </a:moveTo>
                  <a:cubicBezTo>
                    <a:pt x="2577361" y="2477572"/>
                    <a:pt x="2567152" y="2509278"/>
                    <a:pt x="2583436" y="2524433"/>
                  </a:cubicBezTo>
                  <a:cubicBezTo>
                    <a:pt x="2603553" y="2543152"/>
                    <a:pt x="2631100" y="2526603"/>
                    <a:pt x="2630354" y="2505346"/>
                  </a:cubicBezTo>
                  <a:cubicBezTo>
                    <a:pt x="2629759" y="2488058"/>
                    <a:pt x="2616630" y="2477836"/>
                    <a:pt x="2603123" y="2477746"/>
                  </a:cubicBezTo>
                  <a:close/>
                  <a:moveTo>
                    <a:pt x="2891105" y="2128101"/>
                  </a:moveTo>
                  <a:cubicBezTo>
                    <a:pt x="2865395" y="2127927"/>
                    <a:pt x="2855096" y="2159603"/>
                    <a:pt x="2871418" y="2174788"/>
                  </a:cubicBezTo>
                  <a:cubicBezTo>
                    <a:pt x="2891534" y="2193507"/>
                    <a:pt x="2919081" y="2176958"/>
                    <a:pt x="2918335" y="2155701"/>
                  </a:cubicBezTo>
                  <a:cubicBezTo>
                    <a:pt x="2917741" y="2138405"/>
                    <a:pt x="2904611" y="2128184"/>
                    <a:pt x="2891105" y="2128101"/>
                  </a:cubicBezTo>
                  <a:close/>
                  <a:moveTo>
                    <a:pt x="2600805" y="2829282"/>
                  </a:moveTo>
                  <a:cubicBezTo>
                    <a:pt x="2575087" y="2829108"/>
                    <a:pt x="2564796" y="2860791"/>
                    <a:pt x="2581118" y="2875969"/>
                  </a:cubicBezTo>
                  <a:cubicBezTo>
                    <a:pt x="2601219" y="2894680"/>
                    <a:pt x="2628781" y="2878191"/>
                    <a:pt x="2628035" y="2856889"/>
                  </a:cubicBezTo>
                  <a:cubicBezTo>
                    <a:pt x="2627440" y="2839571"/>
                    <a:pt x="2614281" y="2829372"/>
                    <a:pt x="2600805" y="2829282"/>
                  </a:cubicBezTo>
                  <a:close/>
                  <a:moveTo>
                    <a:pt x="2598486" y="3180825"/>
                  </a:moveTo>
                  <a:cubicBezTo>
                    <a:pt x="2572768" y="3180652"/>
                    <a:pt x="2562477" y="3212334"/>
                    <a:pt x="2578799" y="3227512"/>
                  </a:cubicBezTo>
                  <a:cubicBezTo>
                    <a:pt x="2598892" y="3246216"/>
                    <a:pt x="2626447" y="3229750"/>
                    <a:pt x="2625717" y="3208425"/>
                  </a:cubicBezTo>
                  <a:cubicBezTo>
                    <a:pt x="2625122" y="3191107"/>
                    <a:pt x="2611962" y="3180915"/>
                    <a:pt x="2598486" y="3180825"/>
                  </a:cubicBezTo>
                  <a:close/>
                  <a:moveTo>
                    <a:pt x="2610087" y="1423138"/>
                  </a:moveTo>
                  <a:cubicBezTo>
                    <a:pt x="2584378" y="1422965"/>
                    <a:pt x="2574078" y="1454640"/>
                    <a:pt x="2590400" y="1469826"/>
                  </a:cubicBezTo>
                  <a:cubicBezTo>
                    <a:pt x="2610494" y="1488530"/>
                    <a:pt x="2638048" y="1472063"/>
                    <a:pt x="2637318" y="1450738"/>
                  </a:cubicBezTo>
                  <a:cubicBezTo>
                    <a:pt x="2636723" y="1433421"/>
                    <a:pt x="2623556" y="1423221"/>
                    <a:pt x="2610087" y="1423138"/>
                  </a:cubicBezTo>
                  <a:close/>
                  <a:moveTo>
                    <a:pt x="2605450" y="2126210"/>
                  </a:moveTo>
                  <a:cubicBezTo>
                    <a:pt x="2579732" y="2126037"/>
                    <a:pt x="2569433" y="2157712"/>
                    <a:pt x="2585755" y="2172898"/>
                  </a:cubicBezTo>
                  <a:cubicBezTo>
                    <a:pt x="2605849" y="2191601"/>
                    <a:pt x="2633418" y="2175135"/>
                    <a:pt x="2632673" y="2153817"/>
                  </a:cubicBezTo>
                  <a:cubicBezTo>
                    <a:pt x="2632078" y="2136492"/>
                    <a:pt x="2618918" y="2126300"/>
                    <a:pt x="2605450" y="2126210"/>
                  </a:cubicBezTo>
                  <a:close/>
                  <a:moveTo>
                    <a:pt x="2607769" y="1774674"/>
                  </a:moveTo>
                  <a:cubicBezTo>
                    <a:pt x="2582089" y="1774508"/>
                    <a:pt x="2571737" y="1806161"/>
                    <a:pt x="2588074" y="1821362"/>
                  </a:cubicBezTo>
                  <a:cubicBezTo>
                    <a:pt x="2608183" y="1840073"/>
                    <a:pt x="2635722" y="1823576"/>
                    <a:pt x="2634999" y="1802282"/>
                  </a:cubicBezTo>
                  <a:cubicBezTo>
                    <a:pt x="2634397" y="1784919"/>
                    <a:pt x="2621124" y="1774757"/>
                    <a:pt x="2607769" y="1774674"/>
                  </a:cubicBezTo>
                  <a:close/>
                  <a:moveTo>
                    <a:pt x="2905025" y="18871"/>
                  </a:moveTo>
                  <a:cubicBezTo>
                    <a:pt x="2879353" y="18698"/>
                    <a:pt x="2868986" y="50343"/>
                    <a:pt x="2885330" y="65559"/>
                  </a:cubicBezTo>
                  <a:cubicBezTo>
                    <a:pt x="2905424" y="84262"/>
                    <a:pt x="2932986" y="67796"/>
                    <a:pt x="2932256" y="46471"/>
                  </a:cubicBezTo>
                  <a:cubicBezTo>
                    <a:pt x="2931653" y="29153"/>
                    <a:pt x="2918501" y="18961"/>
                    <a:pt x="2905025" y="18871"/>
                  </a:cubicBezTo>
                  <a:close/>
                  <a:moveTo>
                    <a:pt x="3179086" y="1778448"/>
                  </a:moveTo>
                  <a:cubicBezTo>
                    <a:pt x="3153308" y="1778275"/>
                    <a:pt x="3143122" y="1809995"/>
                    <a:pt x="3159399" y="1825136"/>
                  </a:cubicBezTo>
                  <a:cubicBezTo>
                    <a:pt x="3179515" y="1843854"/>
                    <a:pt x="3207062" y="1827305"/>
                    <a:pt x="3206317" y="1806055"/>
                  </a:cubicBezTo>
                  <a:cubicBezTo>
                    <a:pt x="3205722" y="1788760"/>
                    <a:pt x="3192592" y="1778538"/>
                    <a:pt x="3179086" y="1778448"/>
                  </a:cubicBezTo>
                  <a:close/>
                  <a:moveTo>
                    <a:pt x="3181405" y="1426912"/>
                  </a:moveTo>
                  <a:cubicBezTo>
                    <a:pt x="3155687" y="1426739"/>
                    <a:pt x="3145396" y="1458414"/>
                    <a:pt x="3161710" y="1473600"/>
                  </a:cubicBezTo>
                  <a:cubicBezTo>
                    <a:pt x="3181819" y="1492311"/>
                    <a:pt x="3209358" y="1475815"/>
                    <a:pt x="3208635" y="1454512"/>
                  </a:cubicBezTo>
                  <a:cubicBezTo>
                    <a:pt x="3208033" y="1437194"/>
                    <a:pt x="3194881" y="1426995"/>
                    <a:pt x="3181405" y="1426912"/>
                  </a:cubicBezTo>
                  <a:close/>
                  <a:moveTo>
                    <a:pt x="3176767" y="2129984"/>
                  </a:moveTo>
                  <a:cubicBezTo>
                    <a:pt x="3151050" y="2129811"/>
                    <a:pt x="3140758" y="2161486"/>
                    <a:pt x="3157080" y="2176672"/>
                  </a:cubicBezTo>
                  <a:cubicBezTo>
                    <a:pt x="3177196" y="2195390"/>
                    <a:pt x="3204743" y="2178841"/>
                    <a:pt x="3203998" y="2157584"/>
                  </a:cubicBezTo>
                  <a:cubicBezTo>
                    <a:pt x="3203403" y="2140266"/>
                    <a:pt x="3190243" y="2130074"/>
                    <a:pt x="3176767" y="2129984"/>
                  </a:cubicBezTo>
                  <a:close/>
                  <a:moveTo>
                    <a:pt x="3174448" y="2481520"/>
                  </a:moveTo>
                  <a:cubicBezTo>
                    <a:pt x="3148738" y="2481346"/>
                    <a:pt x="3138439" y="2513021"/>
                    <a:pt x="3154761" y="2528207"/>
                  </a:cubicBezTo>
                  <a:cubicBezTo>
                    <a:pt x="3174855" y="2546911"/>
                    <a:pt x="3202409" y="2530444"/>
                    <a:pt x="3201679" y="2509127"/>
                  </a:cubicBezTo>
                  <a:cubicBezTo>
                    <a:pt x="3201084" y="2491802"/>
                    <a:pt x="3187917" y="2481610"/>
                    <a:pt x="3174448" y="2481520"/>
                  </a:cubicBezTo>
                  <a:close/>
                  <a:moveTo>
                    <a:pt x="3188361" y="372297"/>
                  </a:moveTo>
                  <a:cubicBezTo>
                    <a:pt x="3162644" y="372124"/>
                    <a:pt x="3152352" y="403799"/>
                    <a:pt x="3168674" y="418985"/>
                  </a:cubicBezTo>
                  <a:cubicBezTo>
                    <a:pt x="3188775" y="437696"/>
                    <a:pt x="3216337" y="421207"/>
                    <a:pt x="3215592" y="399897"/>
                  </a:cubicBezTo>
                  <a:cubicBezTo>
                    <a:pt x="3214997" y="382580"/>
                    <a:pt x="3201837" y="372388"/>
                    <a:pt x="3188361" y="372297"/>
                  </a:cubicBezTo>
                  <a:close/>
                  <a:moveTo>
                    <a:pt x="3183723" y="1075369"/>
                  </a:moveTo>
                  <a:cubicBezTo>
                    <a:pt x="3158014" y="1075196"/>
                    <a:pt x="3147715" y="1106878"/>
                    <a:pt x="3164036" y="1122057"/>
                  </a:cubicBezTo>
                  <a:cubicBezTo>
                    <a:pt x="3184130" y="1140760"/>
                    <a:pt x="3211684" y="1124294"/>
                    <a:pt x="3210954" y="1102976"/>
                  </a:cubicBezTo>
                  <a:cubicBezTo>
                    <a:pt x="3210359" y="1085651"/>
                    <a:pt x="3197200" y="1075459"/>
                    <a:pt x="3183723" y="1075369"/>
                  </a:cubicBezTo>
                  <a:close/>
                  <a:moveTo>
                    <a:pt x="3186042" y="723833"/>
                  </a:moveTo>
                  <a:cubicBezTo>
                    <a:pt x="3160280" y="723660"/>
                    <a:pt x="3150071" y="755365"/>
                    <a:pt x="3166348" y="770521"/>
                  </a:cubicBezTo>
                  <a:cubicBezTo>
                    <a:pt x="3186441" y="789225"/>
                    <a:pt x="3213996" y="772758"/>
                    <a:pt x="3213266" y="751433"/>
                  </a:cubicBezTo>
                  <a:cubicBezTo>
                    <a:pt x="3212678" y="734115"/>
                    <a:pt x="3199518" y="723924"/>
                    <a:pt x="3186042" y="723833"/>
                  </a:cubicBezTo>
                  <a:close/>
                  <a:moveTo>
                    <a:pt x="2900387" y="721950"/>
                  </a:moveTo>
                  <a:cubicBezTo>
                    <a:pt x="2874625" y="721777"/>
                    <a:pt x="2864416" y="753482"/>
                    <a:pt x="2880700" y="768638"/>
                  </a:cubicBezTo>
                  <a:cubicBezTo>
                    <a:pt x="2900816" y="787364"/>
                    <a:pt x="2928363" y="770822"/>
                    <a:pt x="2927618" y="749550"/>
                  </a:cubicBezTo>
                  <a:cubicBezTo>
                    <a:pt x="2927016" y="732232"/>
                    <a:pt x="2913856" y="722033"/>
                    <a:pt x="2900387" y="721950"/>
                  </a:cubicBezTo>
                  <a:close/>
                  <a:moveTo>
                    <a:pt x="3172129" y="2833055"/>
                  </a:moveTo>
                  <a:cubicBezTo>
                    <a:pt x="3146405" y="2832882"/>
                    <a:pt x="3136128" y="2864572"/>
                    <a:pt x="3152442" y="2879743"/>
                  </a:cubicBezTo>
                  <a:cubicBezTo>
                    <a:pt x="3172536" y="2898447"/>
                    <a:pt x="3200091" y="2881980"/>
                    <a:pt x="3199360" y="2860663"/>
                  </a:cubicBezTo>
                  <a:cubicBezTo>
                    <a:pt x="3198765" y="2843338"/>
                    <a:pt x="3185598" y="2833146"/>
                    <a:pt x="3172129" y="2833055"/>
                  </a:cubicBezTo>
                  <a:close/>
                  <a:moveTo>
                    <a:pt x="2898069" y="1073486"/>
                  </a:moveTo>
                  <a:cubicBezTo>
                    <a:pt x="2872351" y="1073313"/>
                    <a:pt x="2862067" y="1104995"/>
                    <a:pt x="2878381" y="1120173"/>
                  </a:cubicBezTo>
                  <a:cubicBezTo>
                    <a:pt x="2898475" y="1138877"/>
                    <a:pt x="2926029" y="1122411"/>
                    <a:pt x="2925299" y="1101086"/>
                  </a:cubicBezTo>
                  <a:cubicBezTo>
                    <a:pt x="2924697" y="1083768"/>
                    <a:pt x="2911537" y="1073576"/>
                    <a:pt x="2898069" y="1073486"/>
                  </a:cubicBezTo>
                  <a:close/>
                  <a:moveTo>
                    <a:pt x="2902706" y="370407"/>
                  </a:moveTo>
                  <a:cubicBezTo>
                    <a:pt x="2876989" y="370241"/>
                    <a:pt x="2866697" y="401908"/>
                    <a:pt x="2883012" y="417094"/>
                  </a:cubicBezTo>
                  <a:cubicBezTo>
                    <a:pt x="2903128" y="435813"/>
                    <a:pt x="2930675" y="419264"/>
                    <a:pt x="2929929" y="398007"/>
                  </a:cubicBezTo>
                  <a:cubicBezTo>
                    <a:pt x="2929342" y="380719"/>
                    <a:pt x="2916205" y="370497"/>
                    <a:pt x="2902706" y="370407"/>
                  </a:cubicBezTo>
                  <a:close/>
                  <a:moveTo>
                    <a:pt x="2895750" y="1425022"/>
                  </a:moveTo>
                  <a:cubicBezTo>
                    <a:pt x="2870047" y="1424848"/>
                    <a:pt x="2859733" y="1456523"/>
                    <a:pt x="2876055" y="1471709"/>
                  </a:cubicBezTo>
                  <a:cubicBezTo>
                    <a:pt x="2896164" y="1490420"/>
                    <a:pt x="2923703" y="1473924"/>
                    <a:pt x="2922980" y="1452629"/>
                  </a:cubicBezTo>
                  <a:cubicBezTo>
                    <a:pt x="2922371" y="1435274"/>
                    <a:pt x="2909105" y="1425112"/>
                    <a:pt x="2895750" y="1425022"/>
                  </a:cubicBezTo>
                  <a:close/>
                  <a:moveTo>
                    <a:pt x="3169803" y="3184599"/>
                  </a:moveTo>
                  <a:cubicBezTo>
                    <a:pt x="3144078" y="3184425"/>
                    <a:pt x="3133802" y="3216108"/>
                    <a:pt x="3150116" y="3231286"/>
                  </a:cubicBezTo>
                  <a:cubicBezTo>
                    <a:pt x="3170104" y="3249892"/>
                    <a:pt x="3197696" y="3233704"/>
                    <a:pt x="3197042" y="3212199"/>
                  </a:cubicBezTo>
                  <a:cubicBezTo>
                    <a:pt x="3196371" y="3194805"/>
                    <a:pt x="3183196" y="3184682"/>
                    <a:pt x="3169803" y="3184599"/>
                  </a:cubicBezTo>
                  <a:close/>
                  <a:moveTo>
                    <a:pt x="2333708" y="15097"/>
                  </a:moveTo>
                  <a:cubicBezTo>
                    <a:pt x="2307998" y="14924"/>
                    <a:pt x="2297691" y="46606"/>
                    <a:pt x="2314021" y="61785"/>
                  </a:cubicBezTo>
                  <a:cubicBezTo>
                    <a:pt x="2334114" y="80488"/>
                    <a:pt x="2361669" y="64022"/>
                    <a:pt x="2360938" y="42697"/>
                  </a:cubicBezTo>
                  <a:cubicBezTo>
                    <a:pt x="2360336" y="25379"/>
                    <a:pt x="2347176" y="15187"/>
                    <a:pt x="2333708" y="15097"/>
                  </a:cubicBezTo>
                  <a:close/>
                  <a:moveTo>
                    <a:pt x="2038762" y="1419365"/>
                  </a:moveTo>
                  <a:cubicBezTo>
                    <a:pt x="2013045" y="1419191"/>
                    <a:pt x="2002753" y="1450866"/>
                    <a:pt x="2019075" y="1466052"/>
                  </a:cubicBezTo>
                  <a:cubicBezTo>
                    <a:pt x="2039169" y="1484756"/>
                    <a:pt x="2066738" y="1468282"/>
                    <a:pt x="2065993" y="1446964"/>
                  </a:cubicBezTo>
                  <a:cubicBezTo>
                    <a:pt x="2065398" y="1429639"/>
                    <a:pt x="2052238" y="1419447"/>
                    <a:pt x="2038762" y="1419365"/>
                  </a:cubicBezTo>
                  <a:close/>
                  <a:moveTo>
                    <a:pt x="1762383" y="11323"/>
                  </a:moveTo>
                  <a:cubicBezTo>
                    <a:pt x="1736620" y="11150"/>
                    <a:pt x="1726411" y="42855"/>
                    <a:pt x="1742696" y="58011"/>
                  </a:cubicBezTo>
                  <a:cubicBezTo>
                    <a:pt x="1762812" y="76730"/>
                    <a:pt x="1790359" y="60180"/>
                    <a:pt x="1789613" y="38931"/>
                  </a:cubicBezTo>
                  <a:cubicBezTo>
                    <a:pt x="1789018" y="21605"/>
                    <a:pt x="1775859" y="11414"/>
                    <a:pt x="1762383" y="11323"/>
                  </a:cubicBezTo>
                  <a:close/>
                  <a:moveTo>
                    <a:pt x="2331389" y="366633"/>
                  </a:moveTo>
                  <a:cubicBezTo>
                    <a:pt x="2305656" y="366467"/>
                    <a:pt x="2295395" y="398150"/>
                    <a:pt x="2311702" y="413328"/>
                  </a:cubicBezTo>
                  <a:cubicBezTo>
                    <a:pt x="2331788" y="432032"/>
                    <a:pt x="2359350" y="415573"/>
                    <a:pt x="2358620" y="394240"/>
                  </a:cubicBezTo>
                  <a:cubicBezTo>
                    <a:pt x="2358017" y="376915"/>
                    <a:pt x="2344857" y="366723"/>
                    <a:pt x="2331389" y="366633"/>
                  </a:cubicBezTo>
                  <a:close/>
                  <a:moveTo>
                    <a:pt x="2034125" y="2122436"/>
                  </a:moveTo>
                  <a:cubicBezTo>
                    <a:pt x="2008415" y="2122263"/>
                    <a:pt x="1998108" y="2153938"/>
                    <a:pt x="2014438" y="2169124"/>
                  </a:cubicBezTo>
                  <a:cubicBezTo>
                    <a:pt x="2034531" y="2187827"/>
                    <a:pt x="2062086" y="2171361"/>
                    <a:pt x="2061356" y="2150036"/>
                  </a:cubicBezTo>
                  <a:cubicBezTo>
                    <a:pt x="2060761" y="2132718"/>
                    <a:pt x="2047601" y="2122527"/>
                    <a:pt x="2034125" y="2122436"/>
                  </a:cubicBezTo>
                  <a:close/>
                  <a:moveTo>
                    <a:pt x="2031806" y="2473972"/>
                  </a:moveTo>
                  <a:cubicBezTo>
                    <a:pt x="2006096" y="2473799"/>
                    <a:pt x="1995797" y="2505474"/>
                    <a:pt x="2012112" y="2520659"/>
                  </a:cubicBezTo>
                  <a:cubicBezTo>
                    <a:pt x="2032220" y="2539371"/>
                    <a:pt x="2059759" y="2522874"/>
                    <a:pt x="2059037" y="2501572"/>
                  </a:cubicBezTo>
                  <a:cubicBezTo>
                    <a:pt x="2058434" y="2484224"/>
                    <a:pt x="2045169" y="2474062"/>
                    <a:pt x="2031806" y="2473972"/>
                  </a:cubicBezTo>
                  <a:close/>
                  <a:moveTo>
                    <a:pt x="2027169" y="3177051"/>
                  </a:moveTo>
                  <a:cubicBezTo>
                    <a:pt x="2001451" y="3176878"/>
                    <a:pt x="1991159" y="3208553"/>
                    <a:pt x="2007481" y="3223739"/>
                  </a:cubicBezTo>
                  <a:cubicBezTo>
                    <a:pt x="2027583" y="3242450"/>
                    <a:pt x="2055144" y="3225938"/>
                    <a:pt x="2054399" y="3204651"/>
                  </a:cubicBezTo>
                  <a:cubicBezTo>
                    <a:pt x="2053804" y="3187333"/>
                    <a:pt x="2040644" y="3177141"/>
                    <a:pt x="2027169" y="3177051"/>
                  </a:cubicBezTo>
                  <a:close/>
                  <a:moveTo>
                    <a:pt x="1755426" y="1065938"/>
                  </a:moveTo>
                  <a:cubicBezTo>
                    <a:pt x="1729754" y="1065765"/>
                    <a:pt x="1719387" y="1097410"/>
                    <a:pt x="1735732" y="1112626"/>
                  </a:cubicBezTo>
                  <a:cubicBezTo>
                    <a:pt x="1755825" y="1131329"/>
                    <a:pt x="1783380" y="1114863"/>
                    <a:pt x="1782657" y="1093538"/>
                  </a:cubicBezTo>
                  <a:cubicBezTo>
                    <a:pt x="1782055" y="1076220"/>
                    <a:pt x="1768902" y="1066028"/>
                    <a:pt x="1755426" y="1065938"/>
                  </a:cubicBezTo>
                  <a:close/>
                  <a:moveTo>
                    <a:pt x="2029487" y="2825508"/>
                  </a:moveTo>
                  <a:cubicBezTo>
                    <a:pt x="2003770" y="2825334"/>
                    <a:pt x="1993478" y="2857009"/>
                    <a:pt x="2009800" y="2872195"/>
                  </a:cubicBezTo>
                  <a:cubicBezTo>
                    <a:pt x="2029901" y="2890906"/>
                    <a:pt x="2057463" y="2874395"/>
                    <a:pt x="2056718" y="2853107"/>
                  </a:cubicBezTo>
                  <a:cubicBezTo>
                    <a:pt x="2056123" y="2835820"/>
                    <a:pt x="2042993" y="2825598"/>
                    <a:pt x="2029487" y="2825508"/>
                  </a:cubicBezTo>
                  <a:close/>
                  <a:moveTo>
                    <a:pt x="1757745" y="714402"/>
                  </a:moveTo>
                  <a:cubicBezTo>
                    <a:pt x="1732028" y="714229"/>
                    <a:pt x="1721736" y="745912"/>
                    <a:pt x="1738058" y="761090"/>
                  </a:cubicBezTo>
                  <a:cubicBezTo>
                    <a:pt x="1758152" y="779794"/>
                    <a:pt x="1785706" y="763327"/>
                    <a:pt x="1784976" y="742010"/>
                  </a:cubicBezTo>
                  <a:cubicBezTo>
                    <a:pt x="1784381" y="724684"/>
                    <a:pt x="1771221" y="714485"/>
                    <a:pt x="1757745" y="714402"/>
                  </a:cubicBezTo>
                  <a:close/>
                  <a:moveTo>
                    <a:pt x="1743832" y="2823624"/>
                  </a:moveTo>
                  <a:cubicBezTo>
                    <a:pt x="1718122" y="2823451"/>
                    <a:pt x="1707816" y="2855126"/>
                    <a:pt x="1724138" y="2870312"/>
                  </a:cubicBezTo>
                  <a:cubicBezTo>
                    <a:pt x="1744231" y="2889016"/>
                    <a:pt x="1771801" y="2872549"/>
                    <a:pt x="1771056" y="2851224"/>
                  </a:cubicBezTo>
                  <a:cubicBezTo>
                    <a:pt x="1770461" y="2833907"/>
                    <a:pt x="1757301" y="2823715"/>
                    <a:pt x="1743832" y="2823624"/>
                  </a:cubicBezTo>
                  <a:close/>
                  <a:moveTo>
                    <a:pt x="1753107" y="1417474"/>
                  </a:moveTo>
                  <a:cubicBezTo>
                    <a:pt x="1727390" y="1417301"/>
                    <a:pt x="1717099" y="1448976"/>
                    <a:pt x="1733420" y="1464161"/>
                  </a:cubicBezTo>
                  <a:cubicBezTo>
                    <a:pt x="1753521" y="1482873"/>
                    <a:pt x="1781084" y="1466361"/>
                    <a:pt x="1780338" y="1445081"/>
                  </a:cubicBezTo>
                  <a:cubicBezTo>
                    <a:pt x="1779743" y="1427786"/>
                    <a:pt x="1766614" y="1417564"/>
                    <a:pt x="1753107" y="1417474"/>
                  </a:cubicBezTo>
                  <a:close/>
                  <a:moveTo>
                    <a:pt x="1741506" y="3175160"/>
                  </a:moveTo>
                  <a:cubicBezTo>
                    <a:pt x="1715789" y="3174987"/>
                    <a:pt x="1705497" y="3206662"/>
                    <a:pt x="1721819" y="3221848"/>
                  </a:cubicBezTo>
                  <a:cubicBezTo>
                    <a:pt x="1741920" y="3240559"/>
                    <a:pt x="1769482" y="3224048"/>
                    <a:pt x="1768737" y="3202768"/>
                  </a:cubicBezTo>
                  <a:cubicBezTo>
                    <a:pt x="1768142" y="3185473"/>
                    <a:pt x="1755012" y="3175251"/>
                    <a:pt x="1741506" y="3175160"/>
                  </a:cubicBezTo>
                  <a:close/>
                  <a:moveTo>
                    <a:pt x="1746151" y="2472089"/>
                  </a:moveTo>
                  <a:cubicBezTo>
                    <a:pt x="1720441" y="2471916"/>
                    <a:pt x="1710135" y="2503590"/>
                    <a:pt x="1726464" y="2518776"/>
                  </a:cubicBezTo>
                  <a:cubicBezTo>
                    <a:pt x="1746558" y="2537480"/>
                    <a:pt x="1774112" y="2521014"/>
                    <a:pt x="1773382" y="2499696"/>
                  </a:cubicBezTo>
                  <a:cubicBezTo>
                    <a:pt x="1772772" y="2482333"/>
                    <a:pt x="1759507" y="2472172"/>
                    <a:pt x="1746151" y="2472089"/>
                  </a:cubicBezTo>
                  <a:close/>
                  <a:moveTo>
                    <a:pt x="1750789" y="1769010"/>
                  </a:moveTo>
                  <a:cubicBezTo>
                    <a:pt x="1725071" y="1768836"/>
                    <a:pt x="1714780" y="1800511"/>
                    <a:pt x="1731102" y="1815697"/>
                  </a:cubicBezTo>
                  <a:cubicBezTo>
                    <a:pt x="1751195" y="1834401"/>
                    <a:pt x="1778765" y="1817927"/>
                    <a:pt x="1778019" y="1796617"/>
                  </a:cubicBezTo>
                  <a:cubicBezTo>
                    <a:pt x="1777417" y="1779292"/>
                    <a:pt x="1764257" y="1769100"/>
                    <a:pt x="1750789" y="1769010"/>
                  </a:cubicBezTo>
                  <a:close/>
                  <a:moveTo>
                    <a:pt x="1748470" y="2120553"/>
                  </a:moveTo>
                  <a:cubicBezTo>
                    <a:pt x="1722707" y="2120380"/>
                    <a:pt x="1712499" y="2152085"/>
                    <a:pt x="1728783" y="2167241"/>
                  </a:cubicBezTo>
                  <a:cubicBezTo>
                    <a:pt x="1748876" y="2185944"/>
                    <a:pt x="1776431" y="2169478"/>
                    <a:pt x="1775701" y="2148153"/>
                  </a:cubicBezTo>
                  <a:cubicBezTo>
                    <a:pt x="1775098" y="2130828"/>
                    <a:pt x="1761938" y="2120636"/>
                    <a:pt x="1748470" y="2120553"/>
                  </a:cubicBezTo>
                  <a:close/>
                  <a:moveTo>
                    <a:pt x="1760064" y="362859"/>
                  </a:moveTo>
                  <a:cubicBezTo>
                    <a:pt x="1734354" y="362686"/>
                    <a:pt x="1724055" y="394361"/>
                    <a:pt x="1740369" y="409547"/>
                  </a:cubicBezTo>
                  <a:cubicBezTo>
                    <a:pt x="1760470" y="428250"/>
                    <a:pt x="1788032" y="411769"/>
                    <a:pt x="1787287" y="390466"/>
                  </a:cubicBezTo>
                  <a:cubicBezTo>
                    <a:pt x="1786700" y="373141"/>
                    <a:pt x="1773540" y="362949"/>
                    <a:pt x="1760064" y="362859"/>
                  </a:cubicBezTo>
                  <a:close/>
                  <a:moveTo>
                    <a:pt x="2322106" y="1772783"/>
                  </a:moveTo>
                  <a:cubicBezTo>
                    <a:pt x="2296396" y="1772610"/>
                    <a:pt x="2286090" y="1804285"/>
                    <a:pt x="2302419" y="1819471"/>
                  </a:cubicBezTo>
                  <a:cubicBezTo>
                    <a:pt x="2322513" y="1838175"/>
                    <a:pt x="2350067" y="1821708"/>
                    <a:pt x="2349337" y="1800383"/>
                  </a:cubicBezTo>
                  <a:cubicBezTo>
                    <a:pt x="2348742" y="1783066"/>
                    <a:pt x="2335582" y="1772874"/>
                    <a:pt x="2322106" y="1772783"/>
                  </a:cubicBezTo>
                  <a:close/>
                  <a:moveTo>
                    <a:pt x="2319787" y="2124319"/>
                  </a:moveTo>
                  <a:cubicBezTo>
                    <a:pt x="2294077" y="2124146"/>
                    <a:pt x="2283778" y="2155821"/>
                    <a:pt x="2300093" y="2171007"/>
                  </a:cubicBezTo>
                  <a:cubicBezTo>
                    <a:pt x="2320201" y="2189718"/>
                    <a:pt x="2347741" y="2173222"/>
                    <a:pt x="2347018" y="2151927"/>
                  </a:cubicBezTo>
                  <a:cubicBezTo>
                    <a:pt x="2346416" y="2134571"/>
                    <a:pt x="2333150" y="2124410"/>
                    <a:pt x="2319787" y="2124319"/>
                  </a:cubicBezTo>
                  <a:close/>
                  <a:moveTo>
                    <a:pt x="2315150" y="2827398"/>
                  </a:moveTo>
                  <a:cubicBezTo>
                    <a:pt x="2289387" y="2827225"/>
                    <a:pt x="2279179" y="2858930"/>
                    <a:pt x="2295463" y="2874086"/>
                  </a:cubicBezTo>
                  <a:cubicBezTo>
                    <a:pt x="2315579" y="2892805"/>
                    <a:pt x="2343126" y="2876255"/>
                    <a:pt x="2342380" y="2854998"/>
                  </a:cubicBezTo>
                  <a:cubicBezTo>
                    <a:pt x="2341778" y="2837680"/>
                    <a:pt x="2328618" y="2827489"/>
                    <a:pt x="2315150" y="2827398"/>
                  </a:cubicBezTo>
                  <a:close/>
                  <a:moveTo>
                    <a:pt x="2317469" y="2475863"/>
                  </a:moveTo>
                  <a:cubicBezTo>
                    <a:pt x="2291751" y="2475689"/>
                    <a:pt x="2281460" y="2507364"/>
                    <a:pt x="2297774" y="2522550"/>
                  </a:cubicBezTo>
                  <a:cubicBezTo>
                    <a:pt x="2317875" y="2541261"/>
                    <a:pt x="2345437" y="2524750"/>
                    <a:pt x="2344692" y="2503470"/>
                  </a:cubicBezTo>
                  <a:cubicBezTo>
                    <a:pt x="2344097" y="2486145"/>
                    <a:pt x="2330945" y="2475953"/>
                    <a:pt x="2317469" y="2475863"/>
                  </a:cubicBezTo>
                  <a:close/>
                  <a:moveTo>
                    <a:pt x="2329062" y="718176"/>
                  </a:moveTo>
                  <a:cubicBezTo>
                    <a:pt x="2303383" y="718003"/>
                    <a:pt x="2293031" y="749655"/>
                    <a:pt x="2309375" y="764864"/>
                  </a:cubicBezTo>
                  <a:cubicBezTo>
                    <a:pt x="2329364" y="783470"/>
                    <a:pt x="2357031" y="767214"/>
                    <a:pt x="2356301" y="745783"/>
                  </a:cubicBezTo>
                  <a:cubicBezTo>
                    <a:pt x="2355699" y="728451"/>
                    <a:pt x="2342539" y="718259"/>
                    <a:pt x="2329062" y="718176"/>
                  </a:cubicBezTo>
                  <a:close/>
                  <a:moveTo>
                    <a:pt x="2036444" y="1770900"/>
                  </a:moveTo>
                  <a:cubicBezTo>
                    <a:pt x="2010681" y="1770727"/>
                    <a:pt x="2000472" y="1802432"/>
                    <a:pt x="2016756" y="1817588"/>
                  </a:cubicBezTo>
                  <a:cubicBezTo>
                    <a:pt x="2036850" y="1836292"/>
                    <a:pt x="2064405" y="1819825"/>
                    <a:pt x="2063674" y="1798500"/>
                  </a:cubicBezTo>
                  <a:cubicBezTo>
                    <a:pt x="2063080" y="1781183"/>
                    <a:pt x="2049920" y="1770991"/>
                    <a:pt x="2036444" y="1770900"/>
                  </a:cubicBezTo>
                  <a:close/>
                  <a:moveTo>
                    <a:pt x="2324425" y="1421248"/>
                  </a:moveTo>
                  <a:cubicBezTo>
                    <a:pt x="2298647" y="1421074"/>
                    <a:pt x="2288461" y="1452795"/>
                    <a:pt x="2304730" y="1467935"/>
                  </a:cubicBezTo>
                  <a:cubicBezTo>
                    <a:pt x="2324824" y="1486639"/>
                    <a:pt x="2352378" y="1470173"/>
                    <a:pt x="2351648" y="1448855"/>
                  </a:cubicBezTo>
                  <a:cubicBezTo>
                    <a:pt x="2351061" y="1431530"/>
                    <a:pt x="2337901" y="1421338"/>
                    <a:pt x="2324425" y="1421248"/>
                  </a:cubicBezTo>
                  <a:close/>
                  <a:moveTo>
                    <a:pt x="2326744" y="1069712"/>
                  </a:moveTo>
                  <a:cubicBezTo>
                    <a:pt x="2300981" y="1069539"/>
                    <a:pt x="2290772" y="1101244"/>
                    <a:pt x="2307056" y="1116400"/>
                  </a:cubicBezTo>
                  <a:cubicBezTo>
                    <a:pt x="2327173" y="1135118"/>
                    <a:pt x="2354720" y="1118569"/>
                    <a:pt x="2353974" y="1097312"/>
                  </a:cubicBezTo>
                  <a:cubicBezTo>
                    <a:pt x="2353380" y="1079994"/>
                    <a:pt x="2340220" y="1069802"/>
                    <a:pt x="2326744" y="1069712"/>
                  </a:cubicBezTo>
                  <a:close/>
                  <a:moveTo>
                    <a:pt x="2041089" y="1067821"/>
                  </a:moveTo>
                  <a:cubicBezTo>
                    <a:pt x="2015371" y="1067648"/>
                    <a:pt x="2005080" y="1099323"/>
                    <a:pt x="2021394" y="1114509"/>
                  </a:cubicBezTo>
                  <a:cubicBezTo>
                    <a:pt x="2041382" y="1133115"/>
                    <a:pt x="2069050" y="1116859"/>
                    <a:pt x="2068319" y="1095429"/>
                  </a:cubicBezTo>
                  <a:cubicBezTo>
                    <a:pt x="2067717" y="1078103"/>
                    <a:pt x="2054565" y="1067912"/>
                    <a:pt x="2041089" y="1067821"/>
                  </a:cubicBezTo>
                  <a:close/>
                  <a:moveTo>
                    <a:pt x="2312831" y="3178934"/>
                  </a:moveTo>
                  <a:cubicBezTo>
                    <a:pt x="2287121" y="3178761"/>
                    <a:pt x="2276822" y="3210436"/>
                    <a:pt x="2293144" y="3225622"/>
                  </a:cubicBezTo>
                  <a:cubicBezTo>
                    <a:pt x="2313245" y="3244333"/>
                    <a:pt x="2340807" y="3227844"/>
                    <a:pt x="2340062" y="3206541"/>
                  </a:cubicBezTo>
                  <a:cubicBezTo>
                    <a:pt x="2339459" y="3189216"/>
                    <a:pt x="2326299" y="3179024"/>
                    <a:pt x="2312831" y="3178934"/>
                  </a:cubicBezTo>
                  <a:close/>
                  <a:moveTo>
                    <a:pt x="2043407" y="716285"/>
                  </a:moveTo>
                  <a:cubicBezTo>
                    <a:pt x="2017728" y="716112"/>
                    <a:pt x="2007369" y="747765"/>
                    <a:pt x="2023713" y="762973"/>
                  </a:cubicBezTo>
                  <a:cubicBezTo>
                    <a:pt x="2043821" y="781699"/>
                    <a:pt x="2071361" y="765158"/>
                    <a:pt x="2070631" y="743885"/>
                  </a:cubicBezTo>
                  <a:cubicBezTo>
                    <a:pt x="2070036" y="726530"/>
                    <a:pt x="2056854" y="716376"/>
                    <a:pt x="2043407" y="716285"/>
                  </a:cubicBezTo>
                  <a:close/>
                  <a:moveTo>
                    <a:pt x="1476728" y="9440"/>
                  </a:moveTo>
                  <a:cubicBezTo>
                    <a:pt x="1450965" y="9267"/>
                    <a:pt x="1440756" y="40972"/>
                    <a:pt x="1457041" y="56128"/>
                  </a:cubicBezTo>
                  <a:cubicBezTo>
                    <a:pt x="1477157" y="74846"/>
                    <a:pt x="1504704" y="58297"/>
                    <a:pt x="1503958" y="37040"/>
                  </a:cubicBezTo>
                  <a:cubicBezTo>
                    <a:pt x="1503356" y="19745"/>
                    <a:pt x="1490226" y="9523"/>
                    <a:pt x="1476728" y="9440"/>
                  </a:cubicBezTo>
                  <a:close/>
                  <a:moveTo>
                    <a:pt x="2048045" y="13214"/>
                  </a:moveTo>
                  <a:cubicBezTo>
                    <a:pt x="2022282" y="13041"/>
                    <a:pt x="2012074" y="44746"/>
                    <a:pt x="2028358" y="59902"/>
                  </a:cubicBezTo>
                  <a:cubicBezTo>
                    <a:pt x="2048459" y="78613"/>
                    <a:pt x="2076021" y="62124"/>
                    <a:pt x="2075276" y="40814"/>
                  </a:cubicBezTo>
                  <a:cubicBezTo>
                    <a:pt x="2074681" y="23496"/>
                    <a:pt x="2061521" y="13297"/>
                    <a:pt x="2048045" y="13214"/>
                  </a:cubicBezTo>
                  <a:close/>
                  <a:moveTo>
                    <a:pt x="2045726" y="364750"/>
                  </a:moveTo>
                  <a:cubicBezTo>
                    <a:pt x="2020031" y="364584"/>
                    <a:pt x="2009702" y="396244"/>
                    <a:pt x="2026039" y="411445"/>
                  </a:cubicBezTo>
                  <a:cubicBezTo>
                    <a:pt x="2046133" y="430149"/>
                    <a:pt x="2073687" y="413682"/>
                    <a:pt x="2072957" y="392357"/>
                  </a:cubicBezTo>
                  <a:cubicBezTo>
                    <a:pt x="2072362" y="375032"/>
                    <a:pt x="2059195" y="364840"/>
                    <a:pt x="2045726" y="364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0" name="Google Shape;2410;p26"/>
          <p:cNvGrpSpPr/>
          <p:nvPr/>
        </p:nvGrpSpPr>
        <p:grpSpPr>
          <a:xfrm>
            <a:off x="1023739" y="2019392"/>
            <a:ext cx="1076955" cy="351494"/>
            <a:chOff x="3821951" y="3970594"/>
            <a:chExt cx="2153910" cy="702987"/>
          </a:xfrm>
        </p:grpSpPr>
        <p:sp>
          <p:nvSpPr>
            <p:cNvPr id="2411" name="Google Shape;2411;p26"/>
            <p:cNvSpPr/>
            <p:nvPr/>
          </p:nvSpPr>
          <p:spPr>
            <a:xfrm>
              <a:off x="3821951" y="3970594"/>
              <a:ext cx="2153910" cy="702987"/>
            </a:xfrm>
            <a:custGeom>
              <a:avLst/>
              <a:gdLst/>
              <a:ahLst/>
              <a:cxnLst/>
              <a:rect l="l" t="t" r="r" b="b"/>
              <a:pathLst>
                <a:path w="2153910" h="702987" extrusionOk="0">
                  <a:moveTo>
                    <a:pt x="2152936" y="676368"/>
                  </a:moveTo>
                  <a:cubicBezTo>
                    <a:pt x="2132975" y="636143"/>
                    <a:pt x="2099257" y="599182"/>
                    <a:pt x="2063664" y="485469"/>
                  </a:cubicBezTo>
                  <a:cubicBezTo>
                    <a:pt x="2012513" y="316252"/>
                    <a:pt x="2009163" y="374068"/>
                    <a:pt x="2066722" y="258846"/>
                  </a:cubicBezTo>
                  <a:cubicBezTo>
                    <a:pt x="2157403" y="75654"/>
                    <a:pt x="2146799" y="76625"/>
                    <a:pt x="2105529" y="69609"/>
                  </a:cubicBezTo>
                  <a:cubicBezTo>
                    <a:pt x="1982909" y="48998"/>
                    <a:pt x="1827410" y="48006"/>
                    <a:pt x="1707335" y="38258"/>
                  </a:cubicBezTo>
                  <a:cubicBezTo>
                    <a:pt x="768756" y="-44190"/>
                    <a:pt x="532820" y="32753"/>
                    <a:pt x="14589" y="29711"/>
                  </a:cubicBezTo>
                  <a:cubicBezTo>
                    <a:pt x="-15802" y="30259"/>
                    <a:pt x="3519" y="66833"/>
                    <a:pt x="51904" y="239758"/>
                  </a:cubicBezTo>
                  <a:cubicBezTo>
                    <a:pt x="103773" y="427332"/>
                    <a:pt x="82569" y="309037"/>
                    <a:pt x="17855" y="638441"/>
                  </a:cubicBezTo>
                  <a:cubicBezTo>
                    <a:pt x="14615" y="658556"/>
                    <a:pt x="-2292" y="694973"/>
                    <a:pt x="29386" y="698650"/>
                  </a:cubicBezTo>
                  <a:cubicBezTo>
                    <a:pt x="497605" y="662207"/>
                    <a:pt x="968330" y="711136"/>
                    <a:pt x="1437475" y="701771"/>
                  </a:cubicBezTo>
                  <a:cubicBezTo>
                    <a:pt x="1669402" y="697767"/>
                    <a:pt x="1901589" y="690090"/>
                    <a:pt x="2133493" y="698354"/>
                  </a:cubicBezTo>
                  <a:cubicBezTo>
                    <a:pt x="2145802" y="700757"/>
                    <a:pt x="2157394" y="688358"/>
                    <a:pt x="2152936" y="6763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26"/>
            <p:cNvSpPr/>
            <p:nvPr/>
          </p:nvSpPr>
          <p:spPr>
            <a:xfrm>
              <a:off x="3821951" y="3970594"/>
              <a:ext cx="2153910" cy="702987"/>
            </a:xfrm>
            <a:custGeom>
              <a:avLst/>
              <a:gdLst/>
              <a:ahLst/>
              <a:cxnLst/>
              <a:rect l="l" t="t" r="r" b="b"/>
              <a:pathLst>
                <a:path w="2153910" h="702987" extrusionOk="0">
                  <a:moveTo>
                    <a:pt x="2152936" y="676368"/>
                  </a:moveTo>
                  <a:cubicBezTo>
                    <a:pt x="2132975" y="636143"/>
                    <a:pt x="2099257" y="599182"/>
                    <a:pt x="2063664" y="485469"/>
                  </a:cubicBezTo>
                  <a:cubicBezTo>
                    <a:pt x="2012513" y="316252"/>
                    <a:pt x="2009163" y="374068"/>
                    <a:pt x="2066722" y="258846"/>
                  </a:cubicBezTo>
                  <a:cubicBezTo>
                    <a:pt x="2157403" y="75654"/>
                    <a:pt x="2146799" y="76625"/>
                    <a:pt x="2105529" y="69609"/>
                  </a:cubicBezTo>
                  <a:cubicBezTo>
                    <a:pt x="1982909" y="48998"/>
                    <a:pt x="1827410" y="48006"/>
                    <a:pt x="1707335" y="38258"/>
                  </a:cubicBezTo>
                  <a:cubicBezTo>
                    <a:pt x="768756" y="-44190"/>
                    <a:pt x="532820" y="32753"/>
                    <a:pt x="14589" y="29711"/>
                  </a:cubicBezTo>
                  <a:cubicBezTo>
                    <a:pt x="-15802" y="30259"/>
                    <a:pt x="3519" y="66833"/>
                    <a:pt x="51904" y="239758"/>
                  </a:cubicBezTo>
                  <a:cubicBezTo>
                    <a:pt x="103773" y="427332"/>
                    <a:pt x="82569" y="309037"/>
                    <a:pt x="17855" y="638441"/>
                  </a:cubicBezTo>
                  <a:cubicBezTo>
                    <a:pt x="14615" y="658556"/>
                    <a:pt x="-2292" y="694973"/>
                    <a:pt x="29386" y="698650"/>
                  </a:cubicBezTo>
                  <a:cubicBezTo>
                    <a:pt x="497605" y="662207"/>
                    <a:pt x="968330" y="711136"/>
                    <a:pt x="1437475" y="701771"/>
                  </a:cubicBezTo>
                  <a:cubicBezTo>
                    <a:pt x="1669402" y="697767"/>
                    <a:pt x="1901589" y="690090"/>
                    <a:pt x="2133493" y="698354"/>
                  </a:cubicBezTo>
                  <a:cubicBezTo>
                    <a:pt x="2145802" y="700757"/>
                    <a:pt x="2157394" y="688358"/>
                    <a:pt x="2152936" y="6763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3" name="Google Shape;2413;p26"/>
          <p:cNvGrpSpPr/>
          <p:nvPr/>
        </p:nvGrpSpPr>
        <p:grpSpPr>
          <a:xfrm>
            <a:off x="937262" y="2516435"/>
            <a:ext cx="1093286" cy="367719"/>
            <a:chOff x="1899788" y="2490530"/>
            <a:chExt cx="1093286" cy="367719"/>
          </a:xfrm>
        </p:grpSpPr>
        <p:sp>
          <p:nvSpPr>
            <p:cNvPr id="2414" name="Google Shape;2414;p26"/>
            <p:cNvSpPr/>
            <p:nvPr/>
          </p:nvSpPr>
          <p:spPr>
            <a:xfrm>
              <a:off x="1899792" y="2490535"/>
              <a:ext cx="1093283" cy="367710"/>
            </a:xfrm>
            <a:custGeom>
              <a:avLst/>
              <a:gdLst/>
              <a:ahLst/>
              <a:cxnLst/>
              <a:rect l="l" t="t" r="r" b="b"/>
              <a:pathLst>
                <a:path w="2186565" h="735419" extrusionOk="0">
                  <a:moveTo>
                    <a:pt x="2097749" y="603256"/>
                  </a:moveTo>
                  <a:cubicBezTo>
                    <a:pt x="2192152" y="548993"/>
                    <a:pt x="2183073" y="556453"/>
                    <a:pt x="2155855" y="516500"/>
                  </a:cubicBezTo>
                  <a:cubicBezTo>
                    <a:pt x="2133062" y="484984"/>
                    <a:pt x="2105835" y="457434"/>
                    <a:pt x="2078394" y="430059"/>
                  </a:cubicBezTo>
                  <a:cubicBezTo>
                    <a:pt x="2188885" y="349813"/>
                    <a:pt x="2176146" y="379543"/>
                    <a:pt x="2084381" y="249608"/>
                  </a:cubicBezTo>
                  <a:cubicBezTo>
                    <a:pt x="2136696" y="218801"/>
                    <a:pt x="2176295" y="204884"/>
                    <a:pt x="2154552" y="180889"/>
                  </a:cubicBezTo>
                  <a:cubicBezTo>
                    <a:pt x="2095466" y="95831"/>
                    <a:pt x="2116269" y="121385"/>
                    <a:pt x="2126135" y="87824"/>
                  </a:cubicBezTo>
                  <a:cubicBezTo>
                    <a:pt x="2130963" y="77475"/>
                    <a:pt x="2136530" y="68286"/>
                    <a:pt x="2142272" y="58269"/>
                  </a:cubicBezTo>
                  <a:cubicBezTo>
                    <a:pt x="2153712" y="41401"/>
                    <a:pt x="2165966" y="630"/>
                    <a:pt x="2134540" y="0"/>
                  </a:cubicBezTo>
                  <a:cubicBezTo>
                    <a:pt x="1821914" y="17223"/>
                    <a:pt x="253722" y="55594"/>
                    <a:pt x="253429" y="55586"/>
                  </a:cubicBezTo>
                  <a:cubicBezTo>
                    <a:pt x="199163" y="58628"/>
                    <a:pt x="87683" y="34344"/>
                    <a:pt x="47139" y="70085"/>
                  </a:cubicBezTo>
                  <a:cubicBezTo>
                    <a:pt x="34143" y="81673"/>
                    <a:pt x="43479" y="95389"/>
                    <a:pt x="58938" y="132500"/>
                  </a:cubicBezTo>
                  <a:cubicBezTo>
                    <a:pt x="69447" y="164454"/>
                    <a:pt x="55313" y="157025"/>
                    <a:pt x="21758" y="171012"/>
                  </a:cubicBezTo>
                  <a:cubicBezTo>
                    <a:pt x="-27300" y="187609"/>
                    <a:pt x="44962" y="223455"/>
                    <a:pt x="76483" y="273997"/>
                  </a:cubicBezTo>
                  <a:cubicBezTo>
                    <a:pt x="-6891" y="380660"/>
                    <a:pt x="-31747" y="335581"/>
                    <a:pt x="93328" y="464758"/>
                  </a:cubicBezTo>
                  <a:cubicBezTo>
                    <a:pt x="-17447" y="594829"/>
                    <a:pt x="-42112" y="536542"/>
                    <a:pt x="88111" y="626148"/>
                  </a:cubicBezTo>
                  <a:cubicBezTo>
                    <a:pt x="44800" y="685333"/>
                    <a:pt x="15605" y="720990"/>
                    <a:pt x="28042" y="735420"/>
                  </a:cubicBezTo>
                  <a:cubicBezTo>
                    <a:pt x="257251" y="659976"/>
                    <a:pt x="1606940" y="710142"/>
                    <a:pt x="2141743" y="711219"/>
                  </a:cubicBezTo>
                  <a:cubicBezTo>
                    <a:pt x="2230286" y="689684"/>
                    <a:pt x="2172714" y="655344"/>
                    <a:pt x="2097749" y="6032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15" name="Google Shape;2415;p26"/>
            <p:cNvGrpSpPr/>
            <p:nvPr/>
          </p:nvGrpSpPr>
          <p:grpSpPr>
            <a:xfrm>
              <a:off x="1899788" y="2490530"/>
              <a:ext cx="1093286" cy="367719"/>
              <a:chOff x="3799576" y="4828660"/>
              <a:chExt cx="2186573" cy="735437"/>
            </a:xfrm>
          </p:grpSpPr>
          <p:sp>
            <p:nvSpPr>
              <p:cNvPr id="2416" name="Google Shape;2416;p26"/>
              <p:cNvSpPr/>
              <p:nvPr/>
            </p:nvSpPr>
            <p:spPr>
              <a:xfrm>
                <a:off x="4061718" y="4879802"/>
                <a:ext cx="211236" cy="651237"/>
              </a:xfrm>
              <a:custGeom>
                <a:avLst/>
                <a:gdLst/>
                <a:ahLst/>
                <a:cxnLst/>
                <a:rect l="l" t="t" r="r" b="b"/>
                <a:pathLst>
                  <a:path w="211236" h="651237" extrusionOk="0">
                    <a:moveTo>
                      <a:pt x="210336" y="590145"/>
                    </a:moveTo>
                    <a:cubicBezTo>
                      <a:pt x="204830" y="585119"/>
                      <a:pt x="195406" y="572366"/>
                      <a:pt x="154181" y="536420"/>
                    </a:cubicBezTo>
                    <a:cubicBezTo>
                      <a:pt x="148032" y="531061"/>
                      <a:pt x="131615" y="522332"/>
                      <a:pt x="137257" y="508436"/>
                    </a:cubicBezTo>
                    <a:cubicBezTo>
                      <a:pt x="148330" y="481158"/>
                      <a:pt x="155659" y="482541"/>
                      <a:pt x="194908" y="425550"/>
                    </a:cubicBezTo>
                    <a:cubicBezTo>
                      <a:pt x="196591" y="423116"/>
                      <a:pt x="195931" y="425712"/>
                      <a:pt x="204542" y="417779"/>
                    </a:cubicBezTo>
                    <a:cubicBezTo>
                      <a:pt x="150420" y="372219"/>
                      <a:pt x="165031" y="370827"/>
                      <a:pt x="142338" y="359856"/>
                    </a:cubicBezTo>
                    <a:cubicBezTo>
                      <a:pt x="138669" y="358083"/>
                      <a:pt x="129665" y="345151"/>
                      <a:pt x="128913" y="335896"/>
                    </a:cubicBezTo>
                    <a:cubicBezTo>
                      <a:pt x="127955" y="324137"/>
                      <a:pt x="132341" y="323949"/>
                      <a:pt x="135486" y="319431"/>
                    </a:cubicBezTo>
                    <a:cubicBezTo>
                      <a:pt x="138263" y="306709"/>
                      <a:pt x="154749" y="291566"/>
                      <a:pt x="158383" y="281291"/>
                    </a:cubicBezTo>
                    <a:cubicBezTo>
                      <a:pt x="160426" y="275512"/>
                      <a:pt x="166504" y="276143"/>
                      <a:pt x="183748" y="255518"/>
                    </a:cubicBezTo>
                    <a:cubicBezTo>
                      <a:pt x="188685" y="249613"/>
                      <a:pt x="193316" y="243365"/>
                      <a:pt x="198568" y="237674"/>
                    </a:cubicBezTo>
                    <a:cubicBezTo>
                      <a:pt x="176453" y="217146"/>
                      <a:pt x="194383" y="240349"/>
                      <a:pt x="175688" y="215080"/>
                    </a:cubicBezTo>
                    <a:cubicBezTo>
                      <a:pt x="172417" y="210663"/>
                      <a:pt x="167221" y="207721"/>
                      <a:pt x="163557" y="203536"/>
                    </a:cubicBezTo>
                    <a:cubicBezTo>
                      <a:pt x="160080" y="199569"/>
                      <a:pt x="149917" y="177387"/>
                      <a:pt x="145824" y="174646"/>
                    </a:cubicBezTo>
                    <a:cubicBezTo>
                      <a:pt x="135564" y="167782"/>
                      <a:pt x="133876" y="159556"/>
                      <a:pt x="125707" y="150927"/>
                    </a:cubicBezTo>
                    <a:cubicBezTo>
                      <a:pt x="122222" y="147249"/>
                      <a:pt x="119703" y="142189"/>
                      <a:pt x="122169" y="136357"/>
                    </a:cubicBezTo>
                    <a:cubicBezTo>
                      <a:pt x="122576" y="135394"/>
                      <a:pt x="121325" y="123880"/>
                      <a:pt x="130115" y="120076"/>
                    </a:cubicBezTo>
                    <a:cubicBezTo>
                      <a:pt x="133920" y="118430"/>
                      <a:pt x="136946" y="114188"/>
                      <a:pt x="141394" y="108111"/>
                    </a:cubicBezTo>
                    <a:cubicBezTo>
                      <a:pt x="145758" y="102157"/>
                      <a:pt x="161729" y="95836"/>
                      <a:pt x="166119" y="89904"/>
                    </a:cubicBezTo>
                    <a:cubicBezTo>
                      <a:pt x="211609" y="28421"/>
                      <a:pt x="232412" y="62306"/>
                      <a:pt x="181692" y="14863"/>
                    </a:cubicBezTo>
                    <a:cubicBezTo>
                      <a:pt x="175150" y="8747"/>
                      <a:pt x="175119" y="5844"/>
                      <a:pt x="169745" y="0"/>
                    </a:cubicBezTo>
                    <a:cubicBezTo>
                      <a:pt x="106033" y="1607"/>
                      <a:pt x="56463" y="2841"/>
                      <a:pt x="25917" y="3594"/>
                    </a:cubicBezTo>
                    <a:cubicBezTo>
                      <a:pt x="44695" y="19880"/>
                      <a:pt x="71306" y="36078"/>
                      <a:pt x="72215" y="43695"/>
                    </a:cubicBezTo>
                    <a:cubicBezTo>
                      <a:pt x="65170" y="60909"/>
                      <a:pt x="37549" y="76376"/>
                      <a:pt x="16589" y="106019"/>
                    </a:cubicBezTo>
                    <a:cubicBezTo>
                      <a:pt x="33509" y="141033"/>
                      <a:pt x="47131" y="131314"/>
                      <a:pt x="56468" y="143905"/>
                    </a:cubicBezTo>
                    <a:cubicBezTo>
                      <a:pt x="81670" y="177899"/>
                      <a:pt x="96595" y="176226"/>
                      <a:pt x="61339" y="216161"/>
                    </a:cubicBezTo>
                    <a:cubicBezTo>
                      <a:pt x="-7328" y="293938"/>
                      <a:pt x="-1809" y="272561"/>
                      <a:pt x="20026" y="297760"/>
                    </a:cubicBezTo>
                    <a:cubicBezTo>
                      <a:pt x="21010" y="298894"/>
                      <a:pt x="21841" y="300304"/>
                      <a:pt x="23070" y="301048"/>
                    </a:cubicBezTo>
                    <a:cubicBezTo>
                      <a:pt x="38166" y="310220"/>
                      <a:pt x="55449" y="334661"/>
                      <a:pt x="60312" y="336645"/>
                    </a:cubicBezTo>
                    <a:cubicBezTo>
                      <a:pt x="62174" y="337406"/>
                      <a:pt x="64400" y="339052"/>
                      <a:pt x="65017" y="340808"/>
                    </a:cubicBezTo>
                    <a:cubicBezTo>
                      <a:pt x="67912" y="349016"/>
                      <a:pt x="83542" y="355680"/>
                      <a:pt x="86371" y="361511"/>
                    </a:cubicBezTo>
                    <a:cubicBezTo>
                      <a:pt x="98095" y="385690"/>
                      <a:pt x="89450" y="387226"/>
                      <a:pt x="83104" y="392261"/>
                    </a:cubicBezTo>
                    <a:cubicBezTo>
                      <a:pt x="82921" y="392869"/>
                      <a:pt x="68529" y="415087"/>
                      <a:pt x="59516" y="421685"/>
                    </a:cubicBezTo>
                    <a:cubicBezTo>
                      <a:pt x="40182" y="435838"/>
                      <a:pt x="2468" y="484962"/>
                      <a:pt x="2223" y="485251"/>
                    </a:cubicBezTo>
                    <a:cubicBezTo>
                      <a:pt x="-2950" y="491428"/>
                      <a:pt x="-1796" y="490097"/>
                      <a:pt x="35844" y="528938"/>
                    </a:cubicBezTo>
                    <a:cubicBezTo>
                      <a:pt x="37768" y="530917"/>
                      <a:pt x="36823" y="536612"/>
                      <a:pt x="71997" y="567708"/>
                    </a:cubicBezTo>
                    <a:cubicBezTo>
                      <a:pt x="73120" y="568702"/>
                      <a:pt x="74301" y="569866"/>
                      <a:pt x="75661" y="570317"/>
                    </a:cubicBezTo>
                    <a:cubicBezTo>
                      <a:pt x="110126" y="581757"/>
                      <a:pt x="95192" y="625426"/>
                      <a:pt x="57863" y="642972"/>
                    </a:cubicBezTo>
                    <a:cubicBezTo>
                      <a:pt x="54071" y="644754"/>
                      <a:pt x="55536" y="647477"/>
                      <a:pt x="51189" y="651238"/>
                    </a:cubicBezTo>
                    <a:cubicBezTo>
                      <a:pt x="84171" y="649679"/>
                      <a:pt x="119121" y="648370"/>
                      <a:pt x="155759" y="647280"/>
                    </a:cubicBezTo>
                    <a:cubicBezTo>
                      <a:pt x="164348" y="633078"/>
                      <a:pt x="210603" y="590390"/>
                      <a:pt x="210336" y="59014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7" name="Google Shape;2417;p26"/>
              <p:cNvSpPr/>
              <p:nvPr/>
            </p:nvSpPr>
            <p:spPr>
              <a:xfrm>
                <a:off x="5042588" y="4855085"/>
                <a:ext cx="183832" cy="673214"/>
              </a:xfrm>
              <a:custGeom>
                <a:avLst/>
                <a:gdLst/>
                <a:ahLst/>
                <a:cxnLst/>
                <a:rect l="l" t="t" r="r" b="b"/>
                <a:pathLst>
                  <a:path w="183832" h="673214" extrusionOk="0">
                    <a:moveTo>
                      <a:pt x="136402" y="661009"/>
                    </a:moveTo>
                    <a:cubicBezTo>
                      <a:pt x="166677" y="628464"/>
                      <a:pt x="154559" y="638765"/>
                      <a:pt x="182809" y="615558"/>
                    </a:cubicBezTo>
                    <a:cubicBezTo>
                      <a:pt x="175108" y="608803"/>
                      <a:pt x="171452" y="602013"/>
                      <a:pt x="143854" y="576980"/>
                    </a:cubicBezTo>
                    <a:cubicBezTo>
                      <a:pt x="113294" y="549269"/>
                      <a:pt x="103643" y="546108"/>
                      <a:pt x="108895" y="533158"/>
                    </a:cubicBezTo>
                    <a:cubicBezTo>
                      <a:pt x="118831" y="508664"/>
                      <a:pt x="129553" y="502408"/>
                      <a:pt x="152858" y="469990"/>
                    </a:cubicBezTo>
                    <a:cubicBezTo>
                      <a:pt x="178008" y="434958"/>
                      <a:pt x="158858" y="458454"/>
                      <a:pt x="176180" y="442497"/>
                    </a:cubicBezTo>
                    <a:cubicBezTo>
                      <a:pt x="170254" y="437511"/>
                      <a:pt x="140442" y="410989"/>
                      <a:pt x="136511" y="404642"/>
                    </a:cubicBezTo>
                    <a:cubicBezTo>
                      <a:pt x="126431" y="388382"/>
                      <a:pt x="112691" y="384648"/>
                      <a:pt x="111755" y="383286"/>
                    </a:cubicBezTo>
                    <a:cubicBezTo>
                      <a:pt x="103992" y="371987"/>
                      <a:pt x="94236" y="355408"/>
                      <a:pt x="104841" y="346792"/>
                    </a:cubicBezTo>
                    <a:cubicBezTo>
                      <a:pt x="109083" y="343347"/>
                      <a:pt x="106704" y="338203"/>
                      <a:pt x="112787" y="333471"/>
                    </a:cubicBezTo>
                    <a:cubicBezTo>
                      <a:pt x="116351" y="322994"/>
                      <a:pt x="126282" y="316559"/>
                      <a:pt x="130017" y="306008"/>
                    </a:cubicBezTo>
                    <a:cubicBezTo>
                      <a:pt x="131171" y="302738"/>
                      <a:pt x="135007" y="300186"/>
                      <a:pt x="138033" y="297857"/>
                    </a:cubicBezTo>
                    <a:cubicBezTo>
                      <a:pt x="150680" y="288129"/>
                      <a:pt x="160594" y="272807"/>
                      <a:pt x="170197" y="262392"/>
                    </a:cubicBezTo>
                    <a:cubicBezTo>
                      <a:pt x="148091" y="241873"/>
                      <a:pt x="166017" y="265066"/>
                      <a:pt x="147317" y="239797"/>
                    </a:cubicBezTo>
                    <a:cubicBezTo>
                      <a:pt x="144046" y="235380"/>
                      <a:pt x="138851" y="232438"/>
                      <a:pt x="135186" y="228253"/>
                    </a:cubicBezTo>
                    <a:cubicBezTo>
                      <a:pt x="131709" y="224287"/>
                      <a:pt x="121551" y="202104"/>
                      <a:pt x="117453" y="199364"/>
                    </a:cubicBezTo>
                    <a:cubicBezTo>
                      <a:pt x="107194" y="192499"/>
                      <a:pt x="105506" y="184273"/>
                      <a:pt x="97337" y="175644"/>
                    </a:cubicBezTo>
                    <a:cubicBezTo>
                      <a:pt x="93851" y="171967"/>
                      <a:pt x="91332" y="166906"/>
                      <a:pt x="93799" y="161075"/>
                    </a:cubicBezTo>
                    <a:cubicBezTo>
                      <a:pt x="94437" y="159564"/>
                      <a:pt x="93751" y="157537"/>
                      <a:pt x="94170" y="155878"/>
                    </a:cubicBezTo>
                    <a:cubicBezTo>
                      <a:pt x="96952" y="144990"/>
                      <a:pt x="99733" y="146952"/>
                      <a:pt x="105877" y="142022"/>
                    </a:cubicBezTo>
                    <a:cubicBezTo>
                      <a:pt x="122421" y="120356"/>
                      <a:pt x="131775" y="122685"/>
                      <a:pt x="137740" y="114626"/>
                    </a:cubicBezTo>
                    <a:cubicBezTo>
                      <a:pt x="159356" y="85408"/>
                      <a:pt x="161709" y="92627"/>
                      <a:pt x="183833" y="67629"/>
                    </a:cubicBezTo>
                    <a:cubicBezTo>
                      <a:pt x="181839" y="65874"/>
                      <a:pt x="150969" y="38560"/>
                      <a:pt x="147037" y="32217"/>
                    </a:cubicBezTo>
                    <a:cubicBezTo>
                      <a:pt x="133402" y="10218"/>
                      <a:pt x="126142" y="20375"/>
                      <a:pt x="115052" y="0"/>
                    </a:cubicBezTo>
                    <a:cubicBezTo>
                      <a:pt x="77522" y="1073"/>
                      <a:pt x="39716" y="2141"/>
                      <a:pt x="1858" y="3200"/>
                    </a:cubicBezTo>
                    <a:cubicBezTo>
                      <a:pt x="8733" y="10262"/>
                      <a:pt x="21506" y="22542"/>
                      <a:pt x="44881" y="44085"/>
                    </a:cubicBezTo>
                    <a:cubicBezTo>
                      <a:pt x="75025" y="71902"/>
                      <a:pt x="93182" y="54977"/>
                      <a:pt x="23951" y="119082"/>
                    </a:cubicBezTo>
                    <a:cubicBezTo>
                      <a:pt x="22324" y="131699"/>
                      <a:pt x="6856" y="123526"/>
                      <a:pt x="30060" y="151330"/>
                    </a:cubicBezTo>
                    <a:cubicBezTo>
                      <a:pt x="34766" y="156964"/>
                      <a:pt x="52236" y="162730"/>
                      <a:pt x="56610" y="168631"/>
                    </a:cubicBezTo>
                    <a:cubicBezTo>
                      <a:pt x="87151" y="209822"/>
                      <a:pt x="100070" y="199565"/>
                      <a:pt x="41326" y="263066"/>
                    </a:cubicBezTo>
                    <a:cubicBezTo>
                      <a:pt x="9581" y="297388"/>
                      <a:pt x="10469" y="295961"/>
                      <a:pt x="4779" y="307374"/>
                    </a:cubicBezTo>
                    <a:cubicBezTo>
                      <a:pt x="22958" y="323826"/>
                      <a:pt x="21270" y="324592"/>
                      <a:pt x="23208" y="325774"/>
                    </a:cubicBezTo>
                    <a:cubicBezTo>
                      <a:pt x="38304" y="334946"/>
                      <a:pt x="55586" y="359388"/>
                      <a:pt x="60449" y="361371"/>
                    </a:cubicBezTo>
                    <a:cubicBezTo>
                      <a:pt x="62317" y="362132"/>
                      <a:pt x="64538" y="363779"/>
                      <a:pt x="65159" y="365534"/>
                    </a:cubicBezTo>
                    <a:cubicBezTo>
                      <a:pt x="69742" y="378497"/>
                      <a:pt x="95557" y="379119"/>
                      <a:pt x="91857" y="410512"/>
                    </a:cubicBezTo>
                    <a:cubicBezTo>
                      <a:pt x="74443" y="423554"/>
                      <a:pt x="73232" y="436469"/>
                      <a:pt x="59658" y="446406"/>
                    </a:cubicBezTo>
                    <a:cubicBezTo>
                      <a:pt x="47640" y="455201"/>
                      <a:pt x="10928" y="495990"/>
                      <a:pt x="6117" y="506037"/>
                    </a:cubicBezTo>
                    <a:cubicBezTo>
                      <a:pt x="480" y="517805"/>
                      <a:pt x="-13238" y="502855"/>
                      <a:pt x="35990" y="553660"/>
                    </a:cubicBezTo>
                    <a:cubicBezTo>
                      <a:pt x="37718" y="555450"/>
                      <a:pt x="38247" y="558388"/>
                      <a:pt x="39935" y="560235"/>
                    </a:cubicBezTo>
                    <a:cubicBezTo>
                      <a:pt x="43643" y="564289"/>
                      <a:pt x="71015" y="593454"/>
                      <a:pt x="75812" y="595048"/>
                    </a:cubicBezTo>
                    <a:cubicBezTo>
                      <a:pt x="81305" y="596874"/>
                      <a:pt x="95146" y="606115"/>
                      <a:pt x="93357" y="611180"/>
                    </a:cubicBezTo>
                    <a:cubicBezTo>
                      <a:pt x="102318" y="634282"/>
                      <a:pt x="86391" y="643651"/>
                      <a:pt x="80754" y="650196"/>
                    </a:cubicBezTo>
                    <a:cubicBezTo>
                      <a:pt x="67411" y="665698"/>
                      <a:pt x="56168" y="667235"/>
                      <a:pt x="55481" y="669712"/>
                    </a:cubicBezTo>
                    <a:cubicBezTo>
                      <a:pt x="55232" y="670605"/>
                      <a:pt x="54917" y="671376"/>
                      <a:pt x="54559" y="672076"/>
                    </a:cubicBezTo>
                    <a:cubicBezTo>
                      <a:pt x="78694" y="672444"/>
                      <a:pt x="102751" y="672825"/>
                      <a:pt x="126711" y="673215"/>
                    </a:cubicBezTo>
                    <a:cubicBezTo>
                      <a:pt x="126361" y="671262"/>
                      <a:pt x="130205" y="667672"/>
                      <a:pt x="136402" y="661009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8" name="Google Shape;2418;p26"/>
              <p:cNvSpPr/>
              <p:nvPr/>
            </p:nvSpPr>
            <p:spPr>
              <a:xfrm>
                <a:off x="5346785" y="4845878"/>
                <a:ext cx="212784" cy="688051"/>
              </a:xfrm>
              <a:custGeom>
                <a:avLst/>
                <a:gdLst/>
                <a:ahLst/>
                <a:cxnLst/>
                <a:rect l="l" t="t" r="r" b="b"/>
                <a:pathLst>
                  <a:path w="212784" h="688051" extrusionOk="0">
                    <a:moveTo>
                      <a:pt x="189612" y="643822"/>
                    </a:moveTo>
                    <a:cubicBezTo>
                      <a:pt x="190626" y="642049"/>
                      <a:pt x="194899" y="642307"/>
                      <a:pt x="195529" y="641484"/>
                    </a:cubicBezTo>
                    <a:cubicBezTo>
                      <a:pt x="200514" y="634957"/>
                      <a:pt x="207445" y="630351"/>
                      <a:pt x="212715" y="624126"/>
                    </a:cubicBezTo>
                    <a:cubicBezTo>
                      <a:pt x="202482" y="610988"/>
                      <a:pt x="202272" y="617069"/>
                      <a:pt x="201572" y="614683"/>
                    </a:cubicBezTo>
                    <a:cubicBezTo>
                      <a:pt x="198235" y="603388"/>
                      <a:pt x="180223" y="595140"/>
                      <a:pt x="179173" y="591432"/>
                    </a:cubicBezTo>
                    <a:cubicBezTo>
                      <a:pt x="175517" y="578517"/>
                      <a:pt x="155458" y="563155"/>
                      <a:pt x="150647" y="556685"/>
                    </a:cubicBezTo>
                    <a:cubicBezTo>
                      <a:pt x="146716" y="551392"/>
                      <a:pt x="143934" y="545013"/>
                      <a:pt x="137536" y="541892"/>
                    </a:cubicBezTo>
                    <a:cubicBezTo>
                      <a:pt x="119795" y="504163"/>
                      <a:pt x="120486" y="523724"/>
                      <a:pt x="164466" y="462005"/>
                    </a:cubicBezTo>
                    <a:cubicBezTo>
                      <a:pt x="168367" y="456528"/>
                      <a:pt x="173956" y="452277"/>
                      <a:pt x="178565" y="447264"/>
                    </a:cubicBezTo>
                    <a:cubicBezTo>
                      <a:pt x="188199" y="436793"/>
                      <a:pt x="190045" y="427936"/>
                      <a:pt x="201428" y="420634"/>
                    </a:cubicBezTo>
                    <a:cubicBezTo>
                      <a:pt x="205508" y="418012"/>
                      <a:pt x="203794" y="414658"/>
                      <a:pt x="212785" y="407894"/>
                    </a:cubicBezTo>
                    <a:cubicBezTo>
                      <a:pt x="177647" y="372582"/>
                      <a:pt x="108984" y="320267"/>
                      <a:pt x="137414" y="298286"/>
                    </a:cubicBezTo>
                    <a:cubicBezTo>
                      <a:pt x="137694" y="298067"/>
                      <a:pt x="178102" y="246207"/>
                      <a:pt x="179925" y="245830"/>
                    </a:cubicBezTo>
                    <a:cubicBezTo>
                      <a:pt x="188151" y="244127"/>
                      <a:pt x="189083" y="234246"/>
                      <a:pt x="196189" y="231296"/>
                    </a:cubicBezTo>
                    <a:cubicBezTo>
                      <a:pt x="201673" y="229015"/>
                      <a:pt x="199552" y="223127"/>
                      <a:pt x="201948" y="223210"/>
                    </a:cubicBezTo>
                    <a:cubicBezTo>
                      <a:pt x="205687" y="223337"/>
                      <a:pt x="205740" y="220460"/>
                      <a:pt x="206186" y="218280"/>
                    </a:cubicBezTo>
                    <a:cubicBezTo>
                      <a:pt x="195642" y="208723"/>
                      <a:pt x="196233" y="208916"/>
                      <a:pt x="188754" y="200563"/>
                    </a:cubicBezTo>
                    <a:cubicBezTo>
                      <a:pt x="187967" y="199683"/>
                      <a:pt x="154395" y="181130"/>
                      <a:pt x="149396" y="174502"/>
                    </a:cubicBezTo>
                    <a:cubicBezTo>
                      <a:pt x="141490" y="164012"/>
                      <a:pt x="141757" y="150918"/>
                      <a:pt x="150612" y="139028"/>
                    </a:cubicBezTo>
                    <a:cubicBezTo>
                      <a:pt x="155475" y="132496"/>
                      <a:pt x="153275" y="126538"/>
                      <a:pt x="159345" y="125255"/>
                    </a:cubicBezTo>
                    <a:cubicBezTo>
                      <a:pt x="159853" y="125150"/>
                      <a:pt x="157732" y="127562"/>
                      <a:pt x="171253" y="105213"/>
                    </a:cubicBezTo>
                    <a:cubicBezTo>
                      <a:pt x="173540" y="101435"/>
                      <a:pt x="172631" y="108111"/>
                      <a:pt x="189708" y="86362"/>
                    </a:cubicBezTo>
                    <a:cubicBezTo>
                      <a:pt x="196023" y="78320"/>
                      <a:pt x="110978" y="34962"/>
                      <a:pt x="121395" y="0"/>
                    </a:cubicBezTo>
                    <a:cubicBezTo>
                      <a:pt x="89856" y="981"/>
                      <a:pt x="57495" y="1966"/>
                      <a:pt x="24513" y="2959"/>
                    </a:cubicBezTo>
                    <a:cubicBezTo>
                      <a:pt x="41446" y="17253"/>
                      <a:pt x="35651" y="19792"/>
                      <a:pt x="69228" y="45236"/>
                    </a:cubicBezTo>
                    <a:cubicBezTo>
                      <a:pt x="139719" y="98655"/>
                      <a:pt x="67028" y="116924"/>
                      <a:pt x="58772" y="129685"/>
                    </a:cubicBezTo>
                    <a:cubicBezTo>
                      <a:pt x="51180" y="141414"/>
                      <a:pt x="39172" y="149920"/>
                      <a:pt x="34142" y="163539"/>
                    </a:cubicBezTo>
                    <a:cubicBezTo>
                      <a:pt x="34046" y="163798"/>
                      <a:pt x="33771" y="164021"/>
                      <a:pt x="33596" y="164266"/>
                    </a:cubicBezTo>
                    <a:cubicBezTo>
                      <a:pt x="36526" y="166818"/>
                      <a:pt x="33158" y="180057"/>
                      <a:pt x="38603" y="187578"/>
                    </a:cubicBezTo>
                    <a:cubicBezTo>
                      <a:pt x="39316" y="188568"/>
                      <a:pt x="40501" y="189351"/>
                      <a:pt x="40851" y="190428"/>
                    </a:cubicBezTo>
                    <a:cubicBezTo>
                      <a:pt x="46829" y="208706"/>
                      <a:pt x="66512" y="215168"/>
                      <a:pt x="72084" y="248181"/>
                    </a:cubicBezTo>
                    <a:cubicBezTo>
                      <a:pt x="72425" y="250195"/>
                      <a:pt x="73020" y="253824"/>
                      <a:pt x="72412" y="254074"/>
                    </a:cubicBezTo>
                    <a:cubicBezTo>
                      <a:pt x="65375" y="256954"/>
                      <a:pt x="77108" y="255645"/>
                      <a:pt x="52374" y="276405"/>
                    </a:cubicBezTo>
                    <a:cubicBezTo>
                      <a:pt x="54504" y="286921"/>
                      <a:pt x="41406" y="287437"/>
                      <a:pt x="14223" y="324921"/>
                    </a:cubicBezTo>
                    <a:cubicBezTo>
                      <a:pt x="19274" y="329075"/>
                      <a:pt x="20870" y="328178"/>
                      <a:pt x="21570" y="329749"/>
                    </a:cubicBezTo>
                    <a:cubicBezTo>
                      <a:pt x="24705" y="336811"/>
                      <a:pt x="83043" y="397843"/>
                      <a:pt x="91207" y="407054"/>
                    </a:cubicBezTo>
                    <a:cubicBezTo>
                      <a:pt x="102516" y="419811"/>
                      <a:pt x="97395" y="429433"/>
                      <a:pt x="87486" y="432511"/>
                    </a:cubicBezTo>
                    <a:cubicBezTo>
                      <a:pt x="85225" y="439634"/>
                      <a:pt x="83441" y="438312"/>
                      <a:pt x="76636" y="448184"/>
                    </a:cubicBezTo>
                    <a:cubicBezTo>
                      <a:pt x="65078" y="464960"/>
                      <a:pt x="54023" y="467762"/>
                      <a:pt x="53598" y="470305"/>
                    </a:cubicBezTo>
                    <a:cubicBezTo>
                      <a:pt x="52719" y="475607"/>
                      <a:pt x="13934" y="513506"/>
                      <a:pt x="7794" y="524639"/>
                    </a:cubicBezTo>
                    <a:cubicBezTo>
                      <a:pt x="-1035" y="540640"/>
                      <a:pt x="-6838" y="521889"/>
                      <a:pt x="15959" y="548209"/>
                    </a:cubicBezTo>
                    <a:cubicBezTo>
                      <a:pt x="16943" y="549343"/>
                      <a:pt x="17774" y="550753"/>
                      <a:pt x="19003" y="551501"/>
                    </a:cubicBezTo>
                    <a:cubicBezTo>
                      <a:pt x="34099" y="560673"/>
                      <a:pt x="51381" y="585115"/>
                      <a:pt x="56244" y="587098"/>
                    </a:cubicBezTo>
                    <a:cubicBezTo>
                      <a:pt x="58107" y="587859"/>
                      <a:pt x="60333" y="589506"/>
                      <a:pt x="60954" y="591261"/>
                    </a:cubicBezTo>
                    <a:cubicBezTo>
                      <a:pt x="64781" y="602083"/>
                      <a:pt x="78696" y="601545"/>
                      <a:pt x="85033" y="618281"/>
                    </a:cubicBezTo>
                    <a:cubicBezTo>
                      <a:pt x="99556" y="621679"/>
                      <a:pt x="105315" y="639514"/>
                      <a:pt x="91710" y="649005"/>
                    </a:cubicBezTo>
                    <a:cubicBezTo>
                      <a:pt x="89773" y="650353"/>
                      <a:pt x="71909" y="672208"/>
                      <a:pt x="62655" y="680898"/>
                    </a:cubicBezTo>
                    <a:cubicBezTo>
                      <a:pt x="60425" y="682990"/>
                      <a:pt x="58763" y="684838"/>
                      <a:pt x="57469" y="686488"/>
                    </a:cubicBezTo>
                    <a:cubicBezTo>
                      <a:pt x="87031" y="687018"/>
                      <a:pt x="116187" y="687539"/>
                      <a:pt x="144840" y="688051"/>
                    </a:cubicBezTo>
                    <a:cubicBezTo>
                      <a:pt x="153074" y="679423"/>
                      <a:pt x="189568" y="643896"/>
                      <a:pt x="189612" y="64382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9" name="Google Shape;2419;p26"/>
              <p:cNvSpPr/>
              <p:nvPr/>
            </p:nvSpPr>
            <p:spPr>
              <a:xfrm>
                <a:off x="5827412" y="4828660"/>
                <a:ext cx="132813" cy="416579"/>
              </a:xfrm>
              <a:custGeom>
                <a:avLst/>
                <a:gdLst/>
                <a:ahLst/>
                <a:cxnLst/>
                <a:rect l="l" t="t" r="r" b="b"/>
                <a:pathLst>
                  <a:path w="132813" h="416579" extrusionOk="0">
                    <a:moveTo>
                      <a:pt x="15822" y="10835"/>
                    </a:moveTo>
                    <a:cubicBezTo>
                      <a:pt x="14143" y="12713"/>
                      <a:pt x="11825" y="13834"/>
                      <a:pt x="10832" y="16570"/>
                    </a:cubicBezTo>
                    <a:cubicBezTo>
                      <a:pt x="7981" y="24446"/>
                      <a:pt x="-1163" y="21176"/>
                      <a:pt x="5576" y="26447"/>
                    </a:cubicBezTo>
                    <a:cubicBezTo>
                      <a:pt x="27603" y="43669"/>
                      <a:pt x="18179" y="44383"/>
                      <a:pt x="53405" y="71079"/>
                    </a:cubicBezTo>
                    <a:cubicBezTo>
                      <a:pt x="122225" y="123232"/>
                      <a:pt x="50540" y="141812"/>
                      <a:pt x="43250" y="153072"/>
                    </a:cubicBezTo>
                    <a:cubicBezTo>
                      <a:pt x="35882" y="164459"/>
                      <a:pt x="24218" y="172715"/>
                      <a:pt x="19338" y="185941"/>
                    </a:cubicBezTo>
                    <a:cubicBezTo>
                      <a:pt x="19246" y="186191"/>
                      <a:pt x="18979" y="186409"/>
                      <a:pt x="18805" y="186646"/>
                    </a:cubicBezTo>
                    <a:cubicBezTo>
                      <a:pt x="21647" y="189124"/>
                      <a:pt x="18380" y="201977"/>
                      <a:pt x="23667" y="209279"/>
                    </a:cubicBezTo>
                    <a:cubicBezTo>
                      <a:pt x="24358" y="210238"/>
                      <a:pt x="25509" y="211000"/>
                      <a:pt x="25854" y="212046"/>
                    </a:cubicBezTo>
                    <a:cubicBezTo>
                      <a:pt x="28675" y="220675"/>
                      <a:pt x="35506" y="226712"/>
                      <a:pt x="40049" y="234216"/>
                    </a:cubicBezTo>
                    <a:cubicBezTo>
                      <a:pt x="46456" y="244806"/>
                      <a:pt x="52032" y="242796"/>
                      <a:pt x="52233" y="257396"/>
                    </a:cubicBezTo>
                    <a:cubicBezTo>
                      <a:pt x="54227" y="258421"/>
                      <a:pt x="54419" y="260067"/>
                      <a:pt x="54747" y="265097"/>
                    </a:cubicBezTo>
                    <a:cubicBezTo>
                      <a:pt x="54817" y="266130"/>
                      <a:pt x="55998" y="267058"/>
                      <a:pt x="56182" y="268118"/>
                    </a:cubicBezTo>
                    <a:cubicBezTo>
                      <a:pt x="56510" y="270070"/>
                      <a:pt x="57091" y="273595"/>
                      <a:pt x="56497" y="273835"/>
                    </a:cubicBezTo>
                    <a:cubicBezTo>
                      <a:pt x="49696" y="276620"/>
                      <a:pt x="61062" y="275363"/>
                      <a:pt x="37040" y="295519"/>
                    </a:cubicBezTo>
                    <a:cubicBezTo>
                      <a:pt x="39113" y="305781"/>
                      <a:pt x="26558" y="305999"/>
                      <a:pt x="0" y="342620"/>
                    </a:cubicBezTo>
                    <a:cubicBezTo>
                      <a:pt x="4907" y="346657"/>
                      <a:pt x="6455" y="345786"/>
                      <a:pt x="7133" y="347309"/>
                    </a:cubicBezTo>
                    <a:cubicBezTo>
                      <a:pt x="9669" y="353009"/>
                      <a:pt x="58084" y="404576"/>
                      <a:pt x="69371" y="416580"/>
                    </a:cubicBezTo>
                    <a:cubicBezTo>
                      <a:pt x="159199" y="352856"/>
                      <a:pt x="142735" y="371632"/>
                      <a:pt x="56558" y="249608"/>
                    </a:cubicBezTo>
                    <a:cubicBezTo>
                      <a:pt x="108873" y="218801"/>
                      <a:pt x="148472" y="204884"/>
                      <a:pt x="126729" y="180889"/>
                    </a:cubicBezTo>
                    <a:cubicBezTo>
                      <a:pt x="67644" y="95831"/>
                      <a:pt x="88447" y="121385"/>
                      <a:pt x="98312" y="87824"/>
                    </a:cubicBezTo>
                    <a:cubicBezTo>
                      <a:pt x="103140" y="77475"/>
                      <a:pt x="108707" y="68286"/>
                      <a:pt x="114449" y="58269"/>
                    </a:cubicBezTo>
                    <a:cubicBezTo>
                      <a:pt x="125889" y="41401"/>
                      <a:pt x="138143" y="630"/>
                      <a:pt x="106718" y="0"/>
                    </a:cubicBezTo>
                    <a:cubicBezTo>
                      <a:pt x="84633" y="1217"/>
                      <a:pt x="56278" y="2539"/>
                      <a:pt x="22662" y="3944"/>
                    </a:cubicBezTo>
                    <a:cubicBezTo>
                      <a:pt x="21245" y="5284"/>
                      <a:pt x="18861" y="7425"/>
                      <a:pt x="15822" y="108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0" name="Google Shape;2420;p26"/>
              <p:cNvSpPr/>
              <p:nvPr/>
            </p:nvSpPr>
            <p:spPr>
              <a:xfrm>
                <a:off x="5512769" y="4840012"/>
                <a:ext cx="209227" cy="696898"/>
              </a:xfrm>
              <a:custGeom>
                <a:avLst/>
                <a:gdLst/>
                <a:ahLst/>
                <a:cxnLst/>
                <a:rect l="l" t="t" r="r" b="b"/>
                <a:pathLst>
                  <a:path w="209227" h="696898" extrusionOk="0">
                    <a:moveTo>
                      <a:pt x="196581" y="649596"/>
                    </a:moveTo>
                    <a:cubicBezTo>
                      <a:pt x="210811" y="637351"/>
                      <a:pt x="209731" y="639650"/>
                      <a:pt x="208353" y="638393"/>
                    </a:cubicBezTo>
                    <a:cubicBezTo>
                      <a:pt x="202681" y="633219"/>
                      <a:pt x="192977" y="620081"/>
                      <a:pt x="150519" y="583057"/>
                    </a:cubicBezTo>
                    <a:cubicBezTo>
                      <a:pt x="144186" y="577541"/>
                      <a:pt x="127284" y="568544"/>
                      <a:pt x="133087" y="554237"/>
                    </a:cubicBezTo>
                    <a:cubicBezTo>
                      <a:pt x="144484" y="526145"/>
                      <a:pt x="152045" y="527559"/>
                      <a:pt x="192466" y="468869"/>
                    </a:cubicBezTo>
                    <a:cubicBezTo>
                      <a:pt x="194198" y="466365"/>
                      <a:pt x="193520" y="469035"/>
                      <a:pt x="202388" y="460866"/>
                    </a:cubicBezTo>
                    <a:cubicBezTo>
                      <a:pt x="146644" y="413940"/>
                      <a:pt x="161688" y="412504"/>
                      <a:pt x="138318" y="401205"/>
                    </a:cubicBezTo>
                    <a:cubicBezTo>
                      <a:pt x="134539" y="399379"/>
                      <a:pt x="125264" y="386062"/>
                      <a:pt x="124490" y="376527"/>
                    </a:cubicBezTo>
                    <a:cubicBezTo>
                      <a:pt x="123501" y="364413"/>
                      <a:pt x="128015" y="364225"/>
                      <a:pt x="131255" y="359571"/>
                    </a:cubicBezTo>
                    <a:cubicBezTo>
                      <a:pt x="134115" y="346464"/>
                      <a:pt x="151096" y="330875"/>
                      <a:pt x="154839" y="320289"/>
                    </a:cubicBezTo>
                    <a:cubicBezTo>
                      <a:pt x="156943" y="314339"/>
                      <a:pt x="163205" y="314987"/>
                      <a:pt x="180964" y="293742"/>
                    </a:cubicBezTo>
                    <a:cubicBezTo>
                      <a:pt x="186046" y="287661"/>
                      <a:pt x="190817" y="281225"/>
                      <a:pt x="196227" y="275363"/>
                    </a:cubicBezTo>
                    <a:cubicBezTo>
                      <a:pt x="173451" y="254227"/>
                      <a:pt x="191919" y="278117"/>
                      <a:pt x="172656" y="252095"/>
                    </a:cubicBezTo>
                    <a:cubicBezTo>
                      <a:pt x="169288" y="247546"/>
                      <a:pt x="163935" y="244512"/>
                      <a:pt x="160161" y="240205"/>
                    </a:cubicBezTo>
                    <a:cubicBezTo>
                      <a:pt x="156580" y="236116"/>
                      <a:pt x="146115" y="213272"/>
                      <a:pt x="141895" y="210448"/>
                    </a:cubicBezTo>
                    <a:cubicBezTo>
                      <a:pt x="131329" y="203378"/>
                      <a:pt x="129593" y="194907"/>
                      <a:pt x="121175" y="186020"/>
                    </a:cubicBezTo>
                    <a:cubicBezTo>
                      <a:pt x="117585" y="182233"/>
                      <a:pt x="114991" y="177019"/>
                      <a:pt x="117532" y="171017"/>
                    </a:cubicBezTo>
                    <a:cubicBezTo>
                      <a:pt x="117952" y="170023"/>
                      <a:pt x="116666" y="158163"/>
                      <a:pt x="125714" y="154250"/>
                    </a:cubicBezTo>
                    <a:cubicBezTo>
                      <a:pt x="129685" y="152538"/>
                      <a:pt x="132908" y="147963"/>
                      <a:pt x="137329" y="141930"/>
                    </a:cubicBezTo>
                    <a:cubicBezTo>
                      <a:pt x="141825" y="135797"/>
                      <a:pt x="158272" y="129287"/>
                      <a:pt x="162794" y="123180"/>
                    </a:cubicBezTo>
                    <a:cubicBezTo>
                      <a:pt x="209455" y="60112"/>
                      <a:pt x="231124" y="94803"/>
                      <a:pt x="178830" y="45889"/>
                    </a:cubicBezTo>
                    <a:cubicBezTo>
                      <a:pt x="169537" y="37199"/>
                      <a:pt x="168274" y="26871"/>
                      <a:pt x="149159" y="17625"/>
                    </a:cubicBezTo>
                    <a:cubicBezTo>
                      <a:pt x="146439" y="16308"/>
                      <a:pt x="140399" y="8769"/>
                      <a:pt x="137238" y="0"/>
                    </a:cubicBezTo>
                    <a:cubicBezTo>
                      <a:pt x="98513" y="1309"/>
                      <a:pt x="57437" y="2653"/>
                      <a:pt x="14479" y="4014"/>
                    </a:cubicBezTo>
                    <a:cubicBezTo>
                      <a:pt x="6874" y="12004"/>
                      <a:pt x="16631" y="3870"/>
                      <a:pt x="3354" y="15480"/>
                    </a:cubicBezTo>
                    <a:cubicBezTo>
                      <a:pt x="-1815" y="20002"/>
                      <a:pt x="-8843" y="14184"/>
                      <a:pt x="49049" y="67564"/>
                    </a:cubicBezTo>
                    <a:cubicBezTo>
                      <a:pt x="78533" y="94776"/>
                      <a:pt x="95806" y="78263"/>
                      <a:pt x="28727" y="140381"/>
                    </a:cubicBezTo>
                    <a:cubicBezTo>
                      <a:pt x="27148" y="152630"/>
                      <a:pt x="12131" y="144697"/>
                      <a:pt x="34661" y="171691"/>
                    </a:cubicBezTo>
                    <a:cubicBezTo>
                      <a:pt x="39227" y="177159"/>
                      <a:pt x="56190" y="182763"/>
                      <a:pt x="60437" y="188489"/>
                    </a:cubicBezTo>
                    <a:cubicBezTo>
                      <a:pt x="80522" y="215583"/>
                      <a:pt x="84493" y="212790"/>
                      <a:pt x="83439" y="220938"/>
                    </a:cubicBezTo>
                    <a:cubicBezTo>
                      <a:pt x="100044" y="234794"/>
                      <a:pt x="24314" y="294713"/>
                      <a:pt x="10115" y="323196"/>
                    </a:cubicBezTo>
                    <a:cubicBezTo>
                      <a:pt x="27769" y="339171"/>
                      <a:pt x="26125" y="339915"/>
                      <a:pt x="28005" y="341057"/>
                    </a:cubicBezTo>
                    <a:cubicBezTo>
                      <a:pt x="42664" y="349962"/>
                      <a:pt x="59444" y="373694"/>
                      <a:pt x="64162" y="375616"/>
                    </a:cubicBezTo>
                    <a:cubicBezTo>
                      <a:pt x="65973" y="376356"/>
                      <a:pt x="68133" y="377954"/>
                      <a:pt x="68732" y="379661"/>
                    </a:cubicBezTo>
                    <a:cubicBezTo>
                      <a:pt x="73180" y="392248"/>
                      <a:pt x="98247" y="392852"/>
                      <a:pt x="94652" y="423335"/>
                    </a:cubicBezTo>
                    <a:cubicBezTo>
                      <a:pt x="77776" y="435970"/>
                      <a:pt x="76547" y="448552"/>
                      <a:pt x="63393" y="458187"/>
                    </a:cubicBezTo>
                    <a:cubicBezTo>
                      <a:pt x="51725" y="466728"/>
                      <a:pt x="16080" y="506331"/>
                      <a:pt x="11409" y="516084"/>
                    </a:cubicBezTo>
                    <a:cubicBezTo>
                      <a:pt x="5939" y="527511"/>
                      <a:pt x="-7382" y="512994"/>
                      <a:pt x="40412" y="562319"/>
                    </a:cubicBezTo>
                    <a:cubicBezTo>
                      <a:pt x="42091" y="564057"/>
                      <a:pt x="42598" y="566907"/>
                      <a:pt x="44238" y="568702"/>
                    </a:cubicBezTo>
                    <a:cubicBezTo>
                      <a:pt x="47837" y="572638"/>
                      <a:pt x="74413" y="600958"/>
                      <a:pt x="79075" y="602499"/>
                    </a:cubicBezTo>
                    <a:cubicBezTo>
                      <a:pt x="84406" y="604272"/>
                      <a:pt x="97844" y="613242"/>
                      <a:pt x="96108" y="618163"/>
                    </a:cubicBezTo>
                    <a:cubicBezTo>
                      <a:pt x="104828" y="640635"/>
                      <a:pt x="89470" y="649539"/>
                      <a:pt x="83872" y="656062"/>
                    </a:cubicBezTo>
                    <a:cubicBezTo>
                      <a:pt x="70910" y="671113"/>
                      <a:pt x="60004" y="672606"/>
                      <a:pt x="59335" y="675010"/>
                    </a:cubicBezTo>
                    <a:cubicBezTo>
                      <a:pt x="58110" y="679409"/>
                      <a:pt x="54507" y="682045"/>
                      <a:pt x="51161" y="683879"/>
                    </a:cubicBezTo>
                    <a:cubicBezTo>
                      <a:pt x="38103" y="691041"/>
                      <a:pt x="44046" y="693926"/>
                      <a:pt x="38868" y="694981"/>
                    </a:cubicBezTo>
                    <a:cubicBezTo>
                      <a:pt x="78283" y="695669"/>
                      <a:pt x="116553" y="696317"/>
                      <a:pt x="153466" y="696899"/>
                    </a:cubicBezTo>
                    <a:cubicBezTo>
                      <a:pt x="159309" y="687841"/>
                      <a:pt x="171995" y="670741"/>
                      <a:pt x="196581" y="649596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1" name="Google Shape;2421;p26"/>
              <p:cNvSpPr/>
              <p:nvPr/>
            </p:nvSpPr>
            <p:spPr>
              <a:xfrm>
                <a:off x="3799576" y="4881317"/>
                <a:ext cx="159979" cy="682780"/>
              </a:xfrm>
              <a:custGeom>
                <a:avLst/>
                <a:gdLst/>
                <a:ahLst/>
                <a:cxnLst/>
                <a:rect l="l" t="t" r="r" b="b"/>
                <a:pathLst>
                  <a:path w="159979" h="682780" extrusionOk="0">
                    <a:moveTo>
                      <a:pt x="90818" y="663356"/>
                    </a:moveTo>
                    <a:cubicBezTo>
                      <a:pt x="95104" y="661556"/>
                      <a:pt x="144971" y="602206"/>
                      <a:pt x="156083" y="593253"/>
                    </a:cubicBezTo>
                    <a:cubicBezTo>
                      <a:pt x="155270" y="591659"/>
                      <a:pt x="101305" y="538622"/>
                      <a:pt x="86834" y="526075"/>
                    </a:cubicBezTo>
                    <a:cubicBezTo>
                      <a:pt x="83913" y="523540"/>
                      <a:pt x="75967" y="508773"/>
                      <a:pt x="66333" y="502193"/>
                    </a:cubicBezTo>
                    <a:cubicBezTo>
                      <a:pt x="61322" y="498770"/>
                      <a:pt x="62472" y="496340"/>
                      <a:pt x="64496" y="492076"/>
                    </a:cubicBezTo>
                    <a:cubicBezTo>
                      <a:pt x="62590" y="484257"/>
                      <a:pt x="65891" y="474622"/>
                      <a:pt x="74961" y="470725"/>
                    </a:cubicBezTo>
                    <a:cubicBezTo>
                      <a:pt x="87862" y="448648"/>
                      <a:pt x="120302" y="415569"/>
                      <a:pt x="122834" y="409807"/>
                    </a:cubicBezTo>
                    <a:cubicBezTo>
                      <a:pt x="123647" y="407964"/>
                      <a:pt x="127937" y="407728"/>
                      <a:pt x="128467" y="406852"/>
                    </a:cubicBezTo>
                    <a:cubicBezTo>
                      <a:pt x="129844" y="404580"/>
                      <a:pt x="143414" y="387165"/>
                      <a:pt x="154224" y="376776"/>
                    </a:cubicBezTo>
                    <a:cubicBezTo>
                      <a:pt x="149121" y="372250"/>
                      <a:pt x="122974" y="348990"/>
                      <a:pt x="119279" y="343032"/>
                    </a:cubicBezTo>
                    <a:cubicBezTo>
                      <a:pt x="107747" y="324417"/>
                      <a:pt x="91059" y="321843"/>
                      <a:pt x="88006" y="317308"/>
                    </a:cubicBezTo>
                    <a:cubicBezTo>
                      <a:pt x="82439" y="309033"/>
                      <a:pt x="75176" y="294039"/>
                      <a:pt x="81023" y="285909"/>
                    </a:cubicBezTo>
                    <a:cubicBezTo>
                      <a:pt x="83979" y="281790"/>
                      <a:pt x="82103" y="274798"/>
                      <a:pt x="88715" y="272999"/>
                    </a:cubicBezTo>
                    <a:cubicBezTo>
                      <a:pt x="90407" y="267352"/>
                      <a:pt x="95502" y="264178"/>
                      <a:pt x="98515" y="259507"/>
                    </a:cubicBezTo>
                    <a:cubicBezTo>
                      <a:pt x="114560" y="234636"/>
                      <a:pt x="124002" y="232653"/>
                      <a:pt x="124465" y="228949"/>
                    </a:cubicBezTo>
                    <a:cubicBezTo>
                      <a:pt x="125598" y="219961"/>
                      <a:pt x="135577" y="213202"/>
                      <a:pt x="143681" y="209244"/>
                    </a:cubicBezTo>
                    <a:cubicBezTo>
                      <a:pt x="142137" y="207327"/>
                      <a:pt x="117984" y="165277"/>
                      <a:pt x="111193" y="158741"/>
                    </a:cubicBezTo>
                    <a:cubicBezTo>
                      <a:pt x="101686" y="149587"/>
                      <a:pt x="103592" y="141777"/>
                      <a:pt x="99040" y="129817"/>
                    </a:cubicBezTo>
                    <a:cubicBezTo>
                      <a:pt x="97785" y="126516"/>
                      <a:pt x="99280" y="123543"/>
                      <a:pt x="104047" y="108825"/>
                    </a:cubicBezTo>
                    <a:cubicBezTo>
                      <a:pt x="112395" y="108637"/>
                      <a:pt x="134235" y="84887"/>
                      <a:pt x="138499" y="80645"/>
                    </a:cubicBezTo>
                    <a:cubicBezTo>
                      <a:pt x="160390" y="58865"/>
                      <a:pt x="163255" y="60423"/>
                      <a:pt x="157224" y="58191"/>
                    </a:cubicBezTo>
                    <a:cubicBezTo>
                      <a:pt x="151614" y="56111"/>
                      <a:pt x="159100" y="56054"/>
                      <a:pt x="130981" y="37282"/>
                    </a:cubicBezTo>
                    <a:cubicBezTo>
                      <a:pt x="123254" y="32129"/>
                      <a:pt x="102105" y="5958"/>
                      <a:pt x="92498" y="0"/>
                    </a:cubicBezTo>
                    <a:cubicBezTo>
                      <a:pt x="73942" y="2640"/>
                      <a:pt x="57989" y="7880"/>
                      <a:pt x="47139" y="17446"/>
                    </a:cubicBezTo>
                    <a:cubicBezTo>
                      <a:pt x="34143" y="29034"/>
                      <a:pt x="43479" y="42750"/>
                      <a:pt x="58938" y="79861"/>
                    </a:cubicBezTo>
                    <a:cubicBezTo>
                      <a:pt x="69447" y="111815"/>
                      <a:pt x="55313" y="104386"/>
                      <a:pt x="21758" y="118373"/>
                    </a:cubicBezTo>
                    <a:cubicBezTo>
                      <a:pt x="-27300" y="134970"/>
                      <a:pt x="44962" y="170815"/>
                      <a:pt x="76483" y="221358"/>
                    </a:cubicBezTo>
                    <a:cubicBezTo>
                      <a:pt x="-6891" y="328020"/>
                      <a:pt x="-31747" y="282941"/>
                      <a:pt x="93329" y="412119"/>
                    </a:cubicBezTo>
                    <a:cubicBezTo>
                      <a:pt x="-17447" y="542190"/>
                      <a:pt x="-42112" y="483903"/>
                      <a:pt x="88111" y="573509"/>
                    </a:cubicBezTo>
                    <a:cubicBezTo>
                      <a:pt x="44800" y="632693"/>
                      <a:pt x="15605" y="668351"/>
                      <a:pt x="28042" y="682780"/>
                    </a:cubicBezTo>
                    <a:cubicBezTo>
                      <a:pt x="41367" y="678394"/>
                      <a:pt x="58527" y="674436"/>
                      <a:pt x="79046" y="670868"/>
                    </a:cubicBezTo>
                    <a:cubicBezTo>
                      <a:pt x="82125" y="665116"/>
                      <a:pt x="86633" y="665111"/>
                      <a:pt x="90818" y="663356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26"/>
              <p:cNvSpPr/>
              <p:nvPr/>
            </p:nvSpPr>
            <p:spPr>
              <a:xfrm>
                <a:off x="5674645" y="4835060"/>
                <a:ext cx="189925" cy="703785"/>
              </a:xfrm>
              <a:custGeom>
                <a:avLst/>
                <a:gdLst/>
                <a:ahLst/>
                <a:cxnLst/>
                <a:rect l="l" t="t" r="r" b="b"/>
                <a:pathLst>
                  <a:path w="189925" h="703785" extrusionOk="0">
                    <a:moveTo>
                      <a:pt x="179040" y="644894"/>
                    </a:moveTo>
                    <a:cubicBezTo>
                      <a:pt x="182355" y="640753"/>
                      <a:pt x="181096" y="643454"/>
                      <a:pt x="186007" y="639505"/>
                    </a:cubicBezTo>
                    <a:cubicBezTo>
                      <a:pt x="185867" y="639221"/>
                      <a:pt x="138965" y="591585"/>
                      <a:pt x="116758" y="572327"/>
                    </a:cubicBezTo>
                    <a:cubicBezTo>
                      <a:pt x="113837" y="569792"/>
                      <a:pt x="105887" y="555030"/>
                      <a:pt x="96257" y="548446"/>
                    </a:cubicBezTo>
                    <a:cubicBezTo>
                      <a:pt x="91223" y="545009"/>
                      <a:pt x="92395" y="542584"/>
                      <a:pt x="94420" y="538328"/>
                    </a:cubicBezTo>
                    <a:cubicBezTo>
                      <a:pt x="92514" y="530509"/>
                      <a:pt x="95815" y="520869"/>
                      <a:pt x="104885" y="516978"/>
                    </a:cubicBezTo>
                    <a:cubicBezTo>
                      <a:pt x="116505" y="497089"/>
                      <a:pt x="168370" y="438193"/>
                      <a:pt x="184153" y="423024"/>
                    </a:cubicBezTo>
                    <a:cubicBezTo>
                      <a:pt x="178883" y="418353"/>
                      <a:pt x="152893" y="395220"/>
                      <a:pt x="149207" y="389280"/>
                    </a:cubicBezTo>
                    <a:cubicBezTo>
                      <a:pt x="137675" y="370665"/>
                      <a:pt x="120987" y="368091"/>
                      <a:pt x="117935" y="363555"/>
                    </a:cubicBezTo>
                    <a:cubicBezTo>
                      <a:pt x="112368" y="355281"/>
                      <a:pt x="105104" y="340287"/>
                      <a:pt x="110951" y="332157"/>
                    </a:cubicBezTo>
                    <a:cubicBezTo>
                      <a:pt x="113907" y="328038"/>
                      <a:pt x="112031" y="321046"/>
                      <a:pt x="118643" y="319247"/>
                    </a:cubicBezTo>
                    <a:cubicBezTo>
                      <a:pt x="120335" y="313599"/>
                      <a:pt x="125430" y="310426"/>
                      <a:pt x="128443" y="305754"/>
                    </a:cubicBezTo>
                    <a:cubicBezTo>
                      <a:pt x="144488" y="280879"/>
                      <a:pt x="153930" y="278905"/>
                      <a:pt x="154398" y="275197"/>
                    </a:cubicBezTo>
                    <a:cubicBezTo>
                      <a:pt x="155526" y="266209"/>
                      <a:pt x="165514" y="259450"/>
                      <a:pt x="173613" y="255492"/>
                    </a:cubicBezTo>
                    <a:cubicBezTo>
                      <a:pt x="172052" y="253566"/>
                      <a:pt x="147926" y="211538"/>
                      <a:pt x="141121" y="204989"/>
                    </a:cubicBezTo>
                    <a:cubicBezTo>
                      <a:pt x="131614" y="195835"/>
                      <a:pt x="133520" y="188025"/>
                      <a:pt x="128968" y="176065"/>
                    </a:cubicBezTo>
                    <a:cubicBezTo>
                      <a:pt x="127713" y="172764"/>
                      <a:pt x="129209" y="169791"/>
                      <a:pt x="133975" y="155073"/>
                    </a:cubicBezTo>
                    <a:cubicBezTo>
                      <a:pt x="144663" y="154832"/>
                      <a:pt x="178153" y="115155"/>
                      <a:pt x="185670" y="110576"/>
                    </a:cubicBezTo>
                    <a:cubicBezTo>
                      <a:pt x="192728" y="106273"/>
                      <a:pt x="189374" y="105261"/>
                      <a:pt x="187153" y="104438"/>
                    </a:cubicBezTo>
                    <a:cubicBezTo>
                      <a:pt x="181546" y="102359"/>
                      <a:pt x="189029" y="102302"/>
                      <a:pt x="160909" y="83530"/>
                    </a:cubicBezTo>
                    <a:cubicBezTo>
                      <a:pt x="152692" y="78044"/>
                      <a:pt x="128443" y="47811"/>
                      <a:pt x="120340" y="45188"/>
                    </a:cubicBezTo>
                    <a:cubicBezTo>
                      <a:pt x="117930" y="44409"/>
                      <a:pt x="106276" y="30698"/>
                      <a:pt x="106538" y="24354"/>
                    </a:cubicBezTo>
                    <a:cubicBezTo>
                      <a:pt x="104561" y="19289"/>
                      <a:pt x="105296" y="5113"/>
                      <a:pt x="114078" y="0"/>
                    </a:cubicBezTo>
                    <a:cubicBezTo>
                      <a:pt x="87581" y="1011"/>
                      <a:pt x="58924" y="2053"/>
                      <a:pt x="28430" y="3126"/>
                    </a:cubicBezTo>
                    <a:cubicBezTo>
                      <a:pt x="47107" y="25278"/>
                      <a:pt x="94770" y="69218"/>
                      <a:pt x="97407" y="81656"/>
                    </a:cubicBezTo>
                    <a:cubicBezTo>
                      <a:pt x="99078" y="89396"/>
                      <a:pt x="93135" y="89523"/>
                      <a:pt x="96274" y="93879"/>
                    </a:cubicBezTo>
                    <a:cubicBezTo>
                      <a:pt x="82263" y="102346"/>
                      <a:pt x="76469" y="109109"/>
                      <a:pt x="54704" y="131196"/>
                    </a:cubicBezTo>
                    <a:cubicBezTo>
                      <a:pt x="39087" y="147039"/>
                      <a:pt x="18874" y="153387"/>
                      <a:pt x="4154" y="173687"/>
                    </a:cubicBezTo>
                    <a:cubicBezTo>
                      <a:pt x="2838" y="175504"/>
                      <a:pt x="1496" y="177137"/>
                      <a:pt x="0" y="178433"/>
                    </a:cubicBezTo>
                    <a:cubicBezTo>
                      <a:pt x="2576" y="184080"/>
                      <a:pt x="5926" y="189347"/>
                      <a:pt x="11939" y="192534"/>
                    </a:cubicBezTo>
                    <a:cubicBezTo>
                      <a:pt x="17151" y="195301"/>
                      <a:pt x="49784" y="258482"/>
                      <a:pt x="77881" y="266340"/>
                    </a:cubicBezTo>
                    <a:cubicBezTo>
                      <a:pt x="80938" y="273704"/>
                      <a:pt x="83063" y="274895"/>
                      <a:pt x="81017" y="277578"/>
                    </a:cubicBezTo>
                    <a:cubicBezTo>
                      <a:pt x="76521" y="300164"/>
                      <a:pt x="77522" y="298124"/>
                      <a:pt x="77234" y="298176"/>
                    </a:cubicBezTo>
                    <a:cubicBezTo>
                      <a:pt x="71024" y="299244"/>
                      <a:pt x="71842" y="307103"/>
                      <a:pt x="66620" y="309033"/>
                    </a:cubicBezTo>
                    <a:cubicBezTo>
                      <a:pt x="52722" y="314173"/>
                      <a:pt x="9087" y="365096"/>
                      <a:pt x="3568" y="372390"/>
                    </a:cubicBezTo>
                    <a:cubicBezTo>
                      <a:pt x="8462" y="376334"/>
                      <a:pt x="9984" y="375489"/>
                      <a:pt x="10666" y="377026"/>
                    </a:cubicBezTo>
                    <a:cubicBezTo>
                      <a:pt x="17199" y="391718"/>
                      <a:pt x="32129" y="398942"/>
                      <a:pt x="41226" y="411550"/>
                    </a:cubicBezTo>
                    <a:cubicBezTo>
                      <a:pt x="47672" y="420485"/>
                      <a:pt x="55980" y="428291"/>
                      <a:pt x="63677" y="436307"/>
                    </a:cubicBezTo>
                    <a:cubicBezTo>
                      <a:pt x="95562" y="469517"/>
                      <a:pt x="87603" y="466299"/>
                      <a:pt x="80916" y="479556"/>
                    </a:cubicBezTo>
                    <a:cubicBezTo>
                      <a:pt x="70521" y="500127"/>
                      <a:pt x="66437" y="492947"/>
                      <a:pt x="38737" y="531258"/>
                    </a:cubicBezTo>
                    <a:cubicBezTo>
                      <a:pt x="24918" y="550381"/>
                      <a:pt x="21350" y="545946"/>
                      <a:pt x="16504" y="554010"/>
                    </a:cubicBezTo>
                    <a:cubicBezTo>
                      <a:pt x="39424" y="584064"/>
                      <a:pt x="54616" y="589225"/>
                      <a:pt x="62243" y="606141"/>
                    </a:cubicBezTo>
                    <a:cubicBezTo>
                      <a:pt x="65518" y="613409"/>
                      <a:pt x="78616" y="615239"/>
                      <a:pt x="82573" y="626013"/>
                    </a:cubicBezTo>
                    <a:cubicBezTo>
                      <a:pt x="84152" y="630312"/>
                      <a:pt x="104338" y="631266"/>
                      <a:pt x="93970" y="645144"/>
                    </a:cubicBezTo>
                    <a:cubicBezTo>
                      <a:pt x="92553" y="653068"/>
                      <a:pt x="89973" y="658549"/>
                      <a:pt x="83846" y="665116"/>
                    </a:cubicBezTo>
                    <a:cubicBezTo>
                      <a:pt x="60546" y="683787"/>
                      <a:pt x="48341" y="695419"/>
                      <a:pt x="40360" y="702599"/>
                    </a:cubicBezTo>
                    <a:cubicBezTo>
                      <a:pt x="70967" y="703050"/>
                      <a:pt x="100494" y="703453"/>
                      <a:pt x="128745" y="703785"/>
                    </a:cubicBezTo>
                    <a:cubicBezTo>
                      <a:pt x="127171" y="699110"/>
                      <a:pt x="146872" y="685105"/>
                      <a:pt x="179040" y="64489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26"/>
              <p:cNvSpPr/>
              <p:nvPr/>
            </p:nvSpPr>
            <p:spPr>
              <a:xfrm>
                <a:off x="4226924" y="4876707"/>
                <a:ext cx="191683" cy="649105"/>
              </a:xfrm>
              <a:custGeom>
                <a:avLst/>
                <a:gdLst/>
                <a:ahLst/>
                <a:cxnLst/>
                <a:rect l="l" t="t" r="r" b="b"/>
                <a:pathLst>
                  <a:path w="191683" h="649105" extrusionOk="0">
                    <a:moveTo>
                      <a:pt x="100678" y="516811"/>
                    </a:moveTo>
                    <a:cubicBezTo>
                      <a:pt x="93502" y="511580"/>
                      <a:pt x="89181" y="509982"/>
                      <a:pt x="91993" y="504277"/>
                    </a:cubicBezTo>
                    <a:cubicBezTo>
                      <a:pt x="93734" y="500744"/>
                      <a:pt x="89566" y="490360"/>
                      <a:pt x="99528" y="482659"/>
                    </a:cubicBezTo>
                    <a:cubicBezTo>
                      <a:pt x="101378" y="481223"/>
                      <a:pt x="152911" y="417801"/>
                      <a:pt x="153038" y="417504"/>
                    </a:cubicBezTo>
                    <a:cubicBezTo>
                      <a:pt x="153873" y="415604"/>
                      <a:pt x="158299" y="415359"/>
                      <a:pt x="158841" y="414457"/>
                    </a:cubicBezTo>
                    <a:cubicBezTo>
                      <a:pt x="163664" y="406493"/>
                      <a:pt x="171274" y="400750"/>
                      <a:pt x="175975" y="392716"/>
                    </a:cubicBezTo>
                    <a:cubicBezTo>
                      <a:pt x="184437" y="378252"/>
                      <a:pt x="197578" y="395360"/>
                      <a:pt x="155841" y="356314"/>
                    </a:cubicBezTo>
                    <a:cubicBezTo>
                      <a:pt x="146557" y="347633"/>
                      <a:pt x="145267" y="337288"/>
                      <a:pt x="126169" y="328051"/>
                    </a:cubicBezTo>
                    <a:cubicBezTo>
                      <a:pt x="109048" y="319772"/>
                      <a:pt x="104946" y="296894"/>
                      <a:pt x="109980" y="289893"/>
                    </a:cubicBezTo>
                    <a:cubicBezTo>
                      <a:pt x="113028" y="285651"/>
                      <a:pt x="111095" y="278450"/>
                      <a:pt x="117900" y="276598"/>
                    </a:cubicBezTo>
                    <a:cubicBezTo>
                      <a:pt x="118455" y="274755"/>
                      <a:pt x="138685" y="245532"/>
                      <a:pt x="151993" y="234754"/>
                    </a:cubicBezTo>
                    <a:cubicBezTo>
                      <a:pt x="159309" y="228827"/>
                      <a:pt x="147300" y="230289"/>
                      <a:pt x="171108" y="212843"/>
                    </a:cubicBezTo>
                    <a:cubicBezTo>
                      <a:pt x="175065" y="209945"/>
                      <a:pt x="174925" y="211810"/>
                      <a:pt x="173924" y="210133"/>
                    </a:cubicBezTo>
                    <a:cubicBezTo>
                      <a:pt x="116050" y="113693"/>
                      <a:pt x="150851" y="187697"/>
                      <a:pt x="128539" y="129125"/>
                    </a:cubicBezTo>
                    <a:cubicBezTo>
                      <a:pt x="127245" y="125728"/>
                      <a:pt x="128789" y="122663"/>
                      <a:pt x="133695" y="107507"/>
                    </a:cubicBezTo>
                    <a:cubicBezTo>
                      <a:pt x="142796" y="107297"/>
                      <a:pt x="191508" y="57236"/>
                      <a:pt x="191683" y="56943"/>
                    </a:cubicBezTo>
                    <a:cubicBezTo>
                      <a:pt x="188171" y="54872"/>
                      <a:pt x="187349" y="55494"/>
                      <a:pt x="184918" y="52583"/>
                    </a:cubicBezTo>
                    <a:cubicBezTo>
                      <a:pt x="172747" y="38052"/>
                      <a:pt x="157302" y="34651"/>
                      <a:pt x="149023" y="21951"/>
                    </a:cubicBezTo>
                    <a:cubicBezTo>
                      <a:pt x="144405" y="14867"/>
                      <a:pt x="135134" y="7219"/>
                      <a:pt x="126611" y="0"/>
                    </a:cubicBezTo>
                    <a:cubicBezTo>
                      <a:pt x="101693" y="639"/>
                      <a:pt x="77929" y="1243"/>
                      <a:pt x="55469" y="1812"/>
                    </a:cubicBezTo>
                    <a:cubicBezTo>
                      <a:pt x="68142" y="16553"/>
                      <a:pt x="92409" y="37680"/>
                      <a:pt x="94578" y="47885"/>
                    </a:cubicBezTo>
                    <a:cubicBezTo>
                      <a:pt x="96200" y="55402"/>
                      <a:pt x="90428" y="55524"/>
                      <a:pt x="93480" y="59753"/>
                    </a:cubicBezTo>
                    <a:cubicBezTo>
                      <a:pt x="79880" y="67971"/>
                      <a:pt x="74251" y="74542"/>
                      <a:pt x="53116" y="95985"/>
                    </a:cubicBezTo>
                    <a:cubicBezTo>
                      <a:pt x="37954" y="111364"/>
                      <a:pt x="18328" y="117528"/>
                      <a:pt x="4036" y="137242"/>
                    </a:cubicBezTo>
                    <a:cubicBezTo>
                      <a:pt x="2759" y="139006"/>
                      <a:pt x="1456" y="140591"/>
                      <a:pt x="0" y="141847"/>
                    </a:cubicBezTo>
                    <a:cubicBezTo>
                      <a:pt x="2501" y="147328"/>
                      <a:pt x="5755" y="152442"/>
                      <a:pt x="11589" y="155541"/>
                    </a:cubicBezTo>
                    <a:cubicBezTo>
                      <a:pt x="16609" y="158212"/>
                      <a:pt x="48393" y="219589"/>
                      <a:pt x="75616" y="227198"/>
                    </a:cubicBezTo>
                    <a:cubicBezTo>
                      <a:pt x="78581" y="234347"/>
                      <a:pt x="80649" y="235503"/>
                      <a:pt x="78660" y="238108"/>
                    </a:cubicBezTo>
                    <a:cubicBezTo>
                      <a:pt x="74295" y="260036"/>
                      <a:pt x="75266" y="258058"/>
                      <a:pt x="74986" y="258106"/>
                    </a:cubicBezTo>
                    <a:cubicBezTo>
                      <a:pt x="68956" y="259143"/>
                      <a:pt x="69751" y="266774"/>
                      <a:pt x="64679" y="268648"/>
                    </a:cubicBezTo>
                    <a:cubicBezTo>
                      <a:pt x="51183" y="273643"/>
                      <a:pt x="8842" y="323056"/>
                      <a:pt x="3459" y="330161"/>
                    </a:cubicBezTo>
                    <a:cubicBezTo>
                      <a:pt x="8208" y="333987"/>
                      <a:pt x="9686" y="333169"/>
                      <a:pt x="10351" y="334661"/>
                    </a:cubicBezTo>
                    <a:cubicBezTo>
                      <a:pt x="16692" y="348924"/>
                      <a:pt x="31194" y="355938"/>
                      <a:pt x="40023" y="368183"/>
                    </a:cubicBezTo>
                    <a:cubicBezTo>
                      <a:pt x="46276" y="376860"/>
                      <a:pt x="54345" y="384433"/>
                      <a:pt x="61819" y="392217"/>
                    </a:cubicBezTo>
                    <a:cubicBezTo>
                      <a:pt x="92776" y="424464"/>
                      <a:pt x="85044" y="421339"/>
                      <a:pt x="78555" y="434210"/>
                    </a:cubicBezTo>
                    <a:cubicBezTo>
                      <a:pt x="68466" y="454186"/>
                      <a:pt x="64495" y="447212"/>
                      <a:pt x="37600" y="484411"/>
                    </a:cubicBezTo>
                    <a:cubicBezTo>
                      <a:pt x="24183" y="502977"/>
                      <a:pt x="20720" y="498669"/>
                      <a:pt x="16010" y="506501"/>
                    </a:cubicBezTo>
                    <a:cubicBezTo>
                      <a:pt x="38261" y="535680"/>
                      <a:pt x="53011" y="540692"/>
                      <a:pt x="60415" y="557114"/>
                    </a:cubicBezTo>
                    <a:cubicBezTo>
                      <a:pt x="63598" y="564171"/>
                      <a:pt x="76311" y="565948"/>
                      <a:pt x="80151" y="576407"/>
                    </a:cubicBezTo>
                    <a:cubicBezTo>
                      <a:pt x="81690" y="580583"/>
                      <a:pt x="101286" y="581507"/>
                      <a:pt x="91224" y="594982"/>
                    </a:cubicBezTo>
                    <a:cubicBezTo>
                      <a:pt x="89833" y="602740"/>
                      <a:pt x="87305" y="608041"/>
                      <a:pt x="81393" y="614372"/>
                    </a:cubicBezTo>
                    <a:cubicBezTo>
                      <a:pt x="52543" y="637496"/>
                      <a:pt x="46976" y="645840"/>
                      <a:pt x="38624" y="649106"/>
                    </a:cubicBezTo>
                    <a:cubicBezTo>
                      <a:pt x="74238" y="648261"/>
                      <a:pt x="111217" y="647595"/>
                      <a:pt x="149334" y="647096"/>
                    </a:cubicBezTo>
                    <a:cubicBezTo>
                      <a:pt x="159458" y="635521"/>
                      <a:pt x="182198" y="609600"/>
                      <a:pt x="182425" y="609499"/>
                    </a:cubicBezTo>
                    <a:cubicBezTo>
                      <a:pt x="195698" y="603668"/>
                      <a:pt x="123051" y="551746"/>
                      <a:pt x="100678" y="51681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26"/>
              <p:cNvSpPr/>
              <p:nvPr/>
            </p:nvSpPr>
            <p:spPr>
              <a:xfrm>
                <a:off x="4565746" y="4867798"/>
                <a:ext cx="175372" cy="655055"/>
              </a:xfrm>
              <a:custGeom>
                <a:avLst/>
                <a:gdLst/>
                <a:ahLst/>
                <a:cxnLst/>
                <a:rect l="l" t="t" r="r" b="b"/>
                <a:pathLst>
                  <a:path w="175372" h="655055" extrusionOk="0">
                    <a:moveTo>
                      <a:pt x="174344" y="610611"/>
                    </a:moveTo>
                    <a:cubicBezTo>
                      <a:pt x="168680" y="605445"/>
                      <a:pt x="158968" y="592303"/>
                      <a:pt x="116509" y="555275"/>
                    </a:cubicBezTo>
                    <a:cubicBezTo>
                      <a:pt x="79573" y="523181"/>
                      <a:pt x="99012" y="527384"/>
                      <a:pt x="158456" y="441087"/>
                    </a:cubicBezTo>
                    <a:cubicBezTo>
                      <a:pt x="167622" y="427792"/>
                      <a:pt x="182705" y="447256"/>
                      <a:pt x="133980" y="401682"/>
                    </a:cubicBezTo>
                    <a:cubicBezTo>
                      <a:pt x="124717" y="393014"/>
                      <a:pt x="123362" y="382630"/>
                      <a:pt x="104308" y="373419"/>
                    </a:cubicBezTo>
                    <a:cubicBezTo>
                      <a:pt x="100530" y="371593"/>
                      <a:pt x="91254" y="358276"/>
                      <a:pt x="90480" y="348741"/>
                    </a:cubicBezTo>
                    <a:cubicBezTo>
                      <a:pt x="89492" y="336627"/>
                      <a:pt x="94014" y="336430"/>
                      <a:pt x="97245" y="331785"/>
                    </a:cubicBezTo>
                    <a:cubicBezTo>
                      <a:pt x="100105" y="318669"/>
                      <a:pt x="117082" y="303101"/>
                      <a:pt x="120830" y="292503"/>
                    </a:cubicBezTo>
                    <a:cubicBezTo>
                      <a:pt x="122933" y="286557"/>
                      <a:pt x="129204" y="287192"/>
                      <a:pt x="146955" y="265955"/>
                    </a:cubicBezTo>
                    <a:cubicBezTo>
                      <a:pt x="152036" y="259874"/>
                      <a:pt x="156807" y="253439"/>
                      <a:pt x="162217" y="247577"/>
                    </a:cubicBezTo>
                    <a:cubicBezTo>
                      <a:pt x="142131" y="228932"/>
                      <a:pt x="157061" y="249184"/>
                      <a:pt x="138650" y="224309"/>
                    </a:cubicBezTo>
                    <a:cubicBezTo>
                      <a:pt x="135283" y="219760"/>
                      <a:pt x="129930" y="216726"/>
                      <a:pt x="126156" y="212418"/>
                    </a:cubicBezTo>
                    <a:cubicBezTo>
                      <a:pt x="122574" y="208329"/>
                      <a:pt x="112110" y="185486"/>
                      <a:pt x="107889" y="182662"/>
                    </a:cubicBezTo>
                    <a:cubicBezTo>
                      <a:pt x="97324" y="175592"/>
                      <a:pt x="95588" y="167121"/>
                      <a:pt x="87170" y="158233"/>
                    </a:cubicBezTo>
                    <a:cubicBezTo>
                      <a:pt x="83579" y="154447"/>
                      <a:pt x="80986" y="149233"/>
                      <a:pt x="83527" y="143231"/>
                    </a:cubicBezTo>
                    <a:cubicBezTo>
                      <a:pt x="83947" y="142237"/>
                      <a:pt x="82656" y="130377"/>
                      <a:pt x="91709" y="126463"/>
                    </a:cubicBezTo>
                    <a:cubicBezTo>
                      <a:pt x="95680" y="124747"/>
                      <a:pt x="98903" y="120177"/>
                      <a:pt x="103324" y="114144"/>
                    </a:cubicBezTo>
                    <a:cubicBezTo>
                      <a:pt x="107819" y="108011"/>
                      <a:pt x="124267" y="101501"/>
                      <a:pt x="128789" y="95394"/>
                    </a:cubicBezTo>
                    <a:cubicBezTo>
                      <a:pt x="175520" y="32225"/>
                      <a:pt x="197421" y="67301"/>
                      <a:pt x="144825" y="18102"/>
                    </a:cubicBezTo>
                    <a:cubicBezTo>
                      <a:pt x="138567" y="12254"/>
                      <a:pt x="136337" y="6273"/>
                      <a:pt x="129856" y="0"/>
                    </a:cubicBezTo>
                    <a:cubicBezTo>
                      <a:pt x="87288" y="1134"/>
                      <a:pt x="45682" y="2228"/>
                      <a:pt x="5401" y="3283"/>
                    </a:cubicBezTo>
                    <a:cubicBezTo>
                      <a:pt x="22119" y="20383"/>
                      <a:pt x="-4251" y="-4317"/>
                      <a:pt x="43583" y="39782"/>
                    </a:cubicBezTo>
                    <a:cubicBezTo>
                      <a:pt x="72848" y="66793"/>
                      <a:pt x="90476" y="50359"/>
                      <a:pt x="23261" y="112599"/>
                    </a:cubicBezTo>
                    <a:cubicBezTo>
                      <a:pt x="21682" y="124844"/>
                      <a:pt x="6665" y="116911"/>
                      <a:pt x="29195" y="143909"/>
                    </a:cubicBezTo>
                    <a:cubicBezTo>
                      <a:pt x="33761" y="149377"/>
                      <a:pt x="50724" y="154981"/>
                      <a:pt x="54970" y="160707"/>
                    </a:cubicBezTo>
                    <a:cubicBezTo>
                      <a:pt x="75056" y="187802"/>
                      <a:pt x="79031" y="185009"/>
                      <a:pt x="77973" y="193156"/>
                    </a:cubicBezTo>
                    <a:cubicBezTo>
                      <a:pt x="94586" y="207003"/>
                      <a:pt x="18853" y="266927"/>
                      <a:pt x="4649" y="295414"/>
                    </a:cubicBezTo>
                    <a:cubicBezTo>
                      <a:pt x="22299" y="311389"/>
                      <a:pt x="20659" y="312133"/>
                      <a:pt x="22539" y="313276"/>
                    </a:cubicBezTo>
                    <a:cubicBezTo>
                      <a:pt x="37198" y="322180"/>
                      <a:pt x="53977" y="345913"/>
                      <a:pt x="58696" y="347834"/>
                    </a:cubicBezTo>
                    <a:cubicBezTo>
                      <a:pt x="60507" y="348574"/>
                      <a:pt x="62663" y="350172"/>
                      <a:pt x="63266" y="351880"/>
                    </a:cubicBezTo>
                    <a:cubicBezTo>
                      <a:pt x="67714" y="364466"/>
                      <a:pt x="92776" y="365070"/>
                      <a:pt x="89186" y="395553"/>
                    </a:cubicBezTo>
                    <a:cubicBezTo>
                      <a:pt x="72310" y="408188"/>
                      <a:pt x="71081" y="420770"/>
                      <a:pt x="57926" y="430405"/>
                    </a:cubicBezTo>
                    <a:cubicBezTo>
                      <a:pt x="46259" y="438946"/>
                      <a:pt x="10614" y="478549"/>
                      <a:pt x="5943" y="488302"/>
                    </a:cubicBezTo>
                    <a:cubicBezTo>
                      <a:pt x="477" y="499724"/>
                      <a:pt x="-12870" y="485194"/>
                      <a:pt x="34946" y="534537"/>
                    </a:cubicBezTo>
                    <a:cubicBezTo>
                      <a:pt x="36625" y="536275"/>
                      <a:pt x="37132" y="539125"/>
                      <a:pt x="38772" y="540920"/>
                    </a:cubicBezTo>
                    <a:cubicBezTo>
                      <a:pt x="42371" y="544856"/>
                      <a:pt x="68947" y="573176"/>
                      <a:pt x="73608" y="574717"/>
                    </a:cubicBezTo>
                    <a:cubicBezTo>
                      <a:pt x="78939" y="576490"/>
                      <a:pt x="92382" y="585460"/>
                      <a:pt x="90642" y="590381"/>
                    </a:cubicBezTo>
                    <a:cubicBezTo>
                      <a:pt x="99362" y="612848"/>
                      <a:pt x="84012" y="621749"/>
                      <a:pt x="78406" y="628276"/>
                    </a:cubicBezTo>
                    <a:cubicBezTo>
                      <a:pt x="65505" y="643261"/>
                      <a:pt x="54537" y="644811"/>
                      <a:pt x="53868" y="647228"/>
                    </a:cubicBezTo>
                    <a:cubicBezTo>
                      <a:pt x="52753" y="651225"/>
                      <a:pt x="51533" y="653506"/>
                      <a:pt x="47199" y="654793"/>
                    </a:cubicBezTo>
                    <a:cubicBezTo>
                      <a:pt x="74505" y="654828"/>
                      <a:pt x="102095" y="654920"/>
                      <a:pt x="129908" y="655055"/>
                    </a:cubicBezTo>
                    <a:cubicBezTo>
                      <a:pt x="173941" y="606969"/>
                      <a:pt x="177208" y="613220"/>
                      <a:pt x="174344" y="61061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26"/>
              <p:cNvSpPr/>
              <p:nvPr/>
            </p:nvSpPr>
            <p:spPr>
              <a:xfrm>
                <a:off x="4693598" y="4859651"/>
                <a:ext cx="391473" cy="666582"/>
              </a:xfrm>
              <a:custGeom>
                <a:avLst/>
                <a:gdLst/>
                <a:ahLst/>
                <a:cxnLst/>
                <a:rect l="l" t="t" r="r" b="b"/>
                <a:pathLst>
                  <a:path w="391473" h="666582" extrusionOk="0">
                    <a:moveTo>
                      <a:pt x="367680" y="639085"/>
                    </a:moveTo>
                    <a:cubicBezTo>
                      <a:pt x="368725" y="637259"/>
                      <a:pt x="373124" y="637526"/>
                      <a:pt x="373772" y="636677"/>
                    </a:cubicBezTo>
                    <a:cubicBezTo>
                      <a:pt x="378906" y="629953"/>
                      <a:pt x="386043" y="625211"/>
                      <a:pt x="391474" y="618811"/>
                    </a:cubicBezTo>
                    <a:cubicBezTo>
                      <a:pt x="380935" y="605279"/>
                      <a:pt x="380725" y="611544"/>
                      <a:pt x="379999" y="609088"/>
                    </a:cubicBezTo>
                    <a:cubicBezTo>
                      <a:pt x="376597" y="597570"/>
                      <a:pt x="358002" y="588936"/>
                      <a:pt x="356926" y="585141"/>
                    </a:cubicBezTo>
                    <a:cubicBezTo>
                      <a:pt x="353161" y="571841"/>
                      <a:pt x="332502" y="556015"/>
                      <a:pt x="327543" y="549352"/>
                    </a:cubicBezTo>
                    <a:cubicBezTo>
                      <a:pt x="323494" y="543901"/>
                      <a:pt x="320629" y="537330"/>
                      <a:pt x="314039" y="534117"/>
                    </a:cubicBezTo>
                    <a:cubicBezTo>
                      <a:pt x="299030" y="502193"/>
                      <a:pt x="300325" y="509141"/>
                      <a:pt x="310256" y="491748"/>
                    </a:cubicBezTo>
                    <a:cubicBezTo>
                      <a:pt x="315246" y="491503"/>
                      <a:pt x="328776" y="467889"/>
                      <a:pt x="329065" y="467665"/>
                    </a:cubicBezTo>
                    <a:cubicBezTo>
                      <a:pt x="334619" y="463401"/>
                      <a:pt x="337820" y="457390"/>
                      <a:pt x="341778" y="451835"/>
                    </a:cubicBezTo>
                    <a:cubicBezTo>
                      <a:pt x="347568" y="443710"/>
                      <a:pt x="356598" y="438627"/>
                      <a:pt x="364081" y="426614"/>
                    </a:cubicBezTo>
                    <a:cubicBezTo>
                      <a:pt x="374668" y="409619"/>
                      <a:pt x="380616" y="410293"/>
                      <a:pt x="382378" y="406682"/>
                    </a:cubicBezTo>
                    <a:cubicBezTo>
                      <a:pt x="392401" y="386141"/>
                      <a:pt x="402599" y="411116"/>
                      <a:pt x="360525" y="365954"/>
                    </a:cubicBezTo>
                    <a:cubicBezTo>
                      <a:pt x="360254" y="365665"/>
                      <a:pt x="338883" y="345221"/>
                      <a:pt x="330351" y="337822"/>
                    </a:cubicBezTo>
                    <a:cubicBezTo>
                      <a:pt x="325483" y="333602"/>
                      <a:pt x="326179" y="327280"/>
                      <a:pt x="313637" y="320245"/>
                    </a:cubicBezTo>
                    <a:cubicBezTo>
                      <a:pt x="310212" y="310767"/>
                      <a:pt x="314148" y="316108"/>
                      <a:pt x="309045" y="307291"/>
                    </a:cubicBezTo>
                    <a:cubicBezTo>
                      <a:pt x="304567" y="299555"/>
                      <a:pt x="306548" y="287919"/>
                      <a:pt x="315447" y="282245"/>
                    </a:cubicBezTo>
                    <a:cubicBezTo>
                      <a:pt x="317428" y="278800"/>
                      <a:pt x="330653" y="258942"/>
                      <a:pt x="337951" y="252533"/>
                    </a:cubicBezTo>
                    <a:cubicBezTo>
                      <a:pt x="345867" y="245581"/>
                      <a:pt x="357407" y="229251"/>
                      <a:pt x="357696" y="229190"/>
                    </a:cubicBezTo>
                    <a:cubicBezTo>
                      <a:pt x="366171" y="227434"/>
                      <a:pt x="367129" y="217260"/>
                      <a:pt x="374449" y="214218"/>
                    </a:cubicBezTo>
                    <a:cubicBezTo>
                      <a:pt x="376863" y="213211"/>
                      <a:pt x="378372" y="211582"/>
                      <a:pt x="378560" y="208728"/>
                    </a:cubicBezTo>
                    <a:cubicBezTo>
                      <a:pt x="378923" y="203251"/>
                      <a:pt x="382995" y="209341"/>
                      <a:pt x="384739" y="200813"/>
                    </a:cubicBezTo>
                    <a:cubicBezTo>
                      <a:pt x="373907" y="190993"/>
                      <a:pt x="374502" y="191181"/>
                      <a:pt x="366788" y="182566"/>
                    </a:cubicBezTo>
                    <a:cubicBezTo>
                      <a:pt x="359607" y="174550"/>
                      <a:pt x="298925" y="157572"/>
                      <a:pt x="327508" y="119187"/>
                    </a:cubicBezTo>
                    <a:cubicBezTo>
                      <a:pt x="332520" y="112459"/>
                      <a:pt x="330250" y="106321"/>
                      <a:pt x="336504" y="105003"/>
                    </a:cubicBezTo>
                    <a:cubicBezTo>
                      <a:pt x="336797" y="104946"/>
                      <a:pt x="348381" y="83805"/>
                      <a:pt x="349973" y="83004"/>
                    </a:cubicBezTo>
                    <a:cubicBezTo>
                      <a:pt x="360272" y="77838"/>
                      <a:pt x="365187" y="66719"/>
                      <a:pt x="369718" y="63028"/>
                    </a:cubicBezTo>
                    <a:cubicBezTo>
                      <a:pt x="330421" y="31057"/>
                      <a:pt x="312465" y="16798"/>
                      <a:pt x="302280" y="0"/>
                    </a:cubicBezTo>
                    <a:cubicBezTo>
                      <a:pt x="218670" y="2320"/>
                      <a:pt x="135318" y="4584"/>
                      <a:pt x="54699" y="6742"/>
                    </a:cubicBezTo>
                    <a:cubicBezTo>
                      <a:pt x="57314" y="9863"/>
                      <a:pt x="62475" y="15568"/>
                      <a:pt x="74531" y="28128"/>
                    </a:cubicBezTo>
                    <a:cubicBezTo>
                      <a:pt x="80452" y="34296"/>
                      <a:pt x="99043" y="50499"/>
                      <a:pt x="97320" y="56790"/>
                    </a:cubicBezTo>
                    <a:cubicBezTo>
                      <a:pt x="99209" y="64893"/>
                      <a:pt x="93135" y="64937"/>
                      <a:pt x="96279" y="69297"/>
                    </a:cubicBezTo>
                    <a:cubicBezTo>
                      <a:pt x="86330" y="75312"/>
                      <a:pt x="77850" y="82567"/>
                      <a:pt x="70285" y="91042"/>
                    </a:cubicBezTo>
                    <a:cubicBezTo>
                      <a:pt x="43941" y="120575"/>
                      <a:pt x="24520" y="126428"/>
                      <a:pt x="9643" y="141834"/>
                    </a:cubicBezTo>
                    <a:cubicBezTo>
                      <a:pt x="6131" y="145472"/>
                      <a:pt x="4019" y="150375"/>
                      <a:pt x="0" y="153851"/>
                    </a:cubicBezTo>
                    <a:cubicBezTo>
                      <a:pt x="5554" y="166017"/>
                      <a:pt x="10823" y="166586"/>
                      <a:pt x="12538" y="168644"/>
                    </a:cubicBezTo>
                    <a:cubicBezTo>
                      <a:pt x="27839" y="186970"/>
                      <a:pt x="51712" y="234443"/>
                      <a:pt x="77885" y="241759"/>
                    </a:cubicBezTo>
                    <a:cubicBezTo>
                      <a:pt x="83120" y="254358"/>
                      <a:pt x="82705" y="243961"/>
                      <a:pt x="77645" y="270101"/>
                    </a:cubicBezTo>
                    <a:cubicBezTo>
                      <a:pt x="77413" y="271296"/>
                      <a:pt x="77562" y="273542"/>
                      <a:pt x="77243" y="273595"/>
                    </a:cubicBezTo>
                    <a:cubicBezTo>
                      <a:pt x="71033" y="274663"/>
                      <a:pt x="71851" y="282521"/>
                      <a:pt x="66629" y="284452"/>
                    </a:cubicBezTo>
                    <a:cubicBezTo>
                      <a:pt x="56811" y="288081"/>
                      <a:pt x="25570" y="321086"/>
                      <a:pt x="25478" y="321388"/>
                    </a:cubicBezTo>
                    <a:cubicBezTo>
                      <a:pt x="21721" y="334351"/>
                      <a:pt x="-6044" y="345536"/>
                      <a:pt x="9323" y="351262"/>
                    </a:cubicBezTo>
                    <a:cubicBezTo>
                      <a:pt x="9853" y="351464"/>
                      <a:pt x="10456" y="351936"/>
                      <a:pt x="10675" y="352436"/>
                    </a:cubicBezTo>
                    <a:cubicBezTo>
                      <a:pt x="17208" y="367128"/>
                      <a:pt x="32138" y="374351"/>
                      <a:pt x="41234" y="386959"/>
                    </a:cubicBezTo>
                    <a:cubicBezTo>
                      <a:pt x="61508" y="415074"/>
                      <a:pt x="100639" y="437572"/>
                      <a:pt x="81852" y="452457"/>
                    </a:cubicBezTo>
                    <a:cubicBezTo>
                      <a:pt x="80514" y="457303"/>
                      <a:pt x="74431" y="465139"/>
                      <a:pt x="72161" y="468620"/>
                    </a:cubicBezTo>
                    <a:cubicBezTo>
                      <a:pt x="41020" y="496682"/>
                      <a:pt x="38199" y="514171"/>
                      <a:pt x="20899" y="524481"/>
                    </a:cubicBezTo>
                    <a:cubicBezTo>
                      <a:pt x="19102" y="525549"/>
                      <a:pt x="17676" y="527484"/>
                      <a:pt x="16509" y="529424"/>
                    </a:cubicBezTo>
                    <a:cubicBezTo>
                      <a:pt x="26173" y="542098"/>
                      <a:pt x="36113" y="552246"/>
                      <a:pt x="46578" y="561798"/>
                    </a:cubicBezTo>
                    <a:cubicBezTo>
                      <a:pt x="65103" y="578705"/>
                      <a:pt x="58355" y="580579"/>
                      <a:pt x="67687" y="587255"/>
                    </a:cubicBezTo>
                    <a:cubicBezTo>
                      <a:pt x="91779" y="604500"/>
                      <a:pt x="75358" y="599627"/>
                      <a:pt x="89304" y="605507"/>
                    </a:cubicBezTo>
                    <a:cubicBezTo>
                      <a:pt x="101400" y="610611"/>
                      <a:pt x="95710" y="615716"/>
                      <a:pt x="92728" y="625851"/>
                    </a:cubicBezTo>
                    <a:cubicBezTo>
                      <a:pt x="88958" y="638669"/>
                      <a:pt x="80496" y="642675"/>
                      <a:pt x="70355" y="651382"/>
                    </a:cubicBezTo>
                    <a:cubicBezTo>
                      <a:pt x="64368" y="656517"/>
                      <a:pt x="60126" y="660471"/>
                      <a:pt x="56776" y="663505"/>
                    </a:cubicBezTo>
                    <a:cubicBezTo>
                      <a:pt x="93843" y="663759"/>
                      <a:pt x="131216" y="664087"/>
                      <a:pt x="168746" y="664472"/>
                    </a:cubicBezTo>
                    <a:cubicBezTo>
                      <a:pt x="169398" y="663487"/>
                      <a:pt x="171405" y="661999"/>
                      <a:pt x="173097" y="659687"/>
                    </a:cubicBezTo>
                    <a:cubicBezTo>
                      <a:pt x="173303" y="659403"/>
                      <a:pt x="209574" y="617997"/>
                      <a:pt x="209858" y="617874"/>
                    </a:cubicBezTo>
                    <a:cubicBezTo>
                      <a:pt x="222334" y="612389"/>
                      <a:pt x="151262" y="560336"/>
                      <a:pt x="130481" y="527883"/>
                    </a:cubicBezTo>
                    <a:cubicBezTo>
                      <a:pt x="123515" y="522804"/>
                      <a:pt x="119317" y="521250"/>
                      <a:pt x="122045" y="515712"/>
                    </a:cubicBezTo>
                    <a:cubicBezTo>
                      <a:pt x="123733" y="512280"/>
                      <a:pt x="119693" y="502202"/>
                      <a:pt x="129362" y="494720"/>
                    </a:cubicBezTo>
                    <a:cubicBezTo>
                      <a:pt x="131203" y="493293"/>
                      <a:pt x="181192" y="431749"/>
                      <a:pt x="181314" y="431460"/>
                    </a:cubicBezTo>
                    <a:cubicBezTo>
                      <a:pt x="182128" y="429617"/>
                      <a:pt x="186422" y="429381"/>
                      <a:pt x="186947" y="428505"/>
                    </a:cubicBezTo>
                    <a:cubicBezTo>
                      <a:pt x="188329" y="426224"/>
                      <a:pt x="201894" y="408822"/>
                      <a:pt x="212705" y="398429"/>
                    </a:cubicBezTo>
                    <a:cubicBezTo>
                      <a:pt x="160971" y="352567"/>
                      <a:pt x="175638" y="354484"/>
                      <a:pt x="155224" y="344612"/>
                    </a:cubicBezTo>
                    <a:cubicBezTo>
                      <a:pt x="137929" y="336246"/>
                      <a:pt x="134754" y="314177"/>
                      <a:pt x="139507" y="307567"/>
                    </a:cubicBezTo>
                    <a:cubicBezTo>
                      <a:pt x="142464" y="303447"/>
                      <a:pt x="140587" y="296456"/>
                      <a:pt x="147200" y="294656"/>
                    </a:cubicBezTo>
                    <a:cubicBezTo>
                      <a:pt x="147737" y="292866"/>
                      <a:pt x="167382" y="264497"/>
                      <a:pt x="180304" y="254030"/>
                    </a:cubicBezTo>
                    <a:cubicBezTo>
                      <a:pt x="187406" y="248273"/>
                      <a:pt x="175752" y="249696"/>
                      <a:pt x="198864" y="232758"/>
                    </a:cubicBezTo>
                    <a:cubicBezTo>
                      <a:pt x="202699" y="229947"/>
                      <a:pt x="202568" y="231751"/>
                      <a:pt x="201597" y="230127"/>
                    </a:cubicBezTo>
                    <a:cubicBezTo>
                      <a:pt x="151581" y="146772"/>
                      <a:pt x="153256" y="159179"/>
                      <a:pt x="162545" y="130482"/>
                    </a:cubicBezTo>
                    <a:cubicBezTo>
                      <a:pt x="171470" y="130281"/>
                      <a:pt x="218678" y="81673"/>
                      <a:pt x="218845" y="81389"/>
                    </a:cubicBezTo>
                    <a:cubicBezTo>
                      <a:pt x="215434" y="79379"/>
                      <a:pt x="214638" y="79979"/>
                      <a:pt x="212276" y="77155"/>
                    </a:cubicBezTo>
                    <a:cubicBezTo>
                      <a:pt x="200460" y="63050"/>
                      <a:pt x="185451" y="59732"/>
                      <a:pt x="177422" y="47412"/>
                    </a:cubicBezTo>
                    <a:cubicBezTo>
                      <a:pt x="174645" y="43153"/>
                      <a:pt x="153366" y="22047"/>
                      <a:pt x="148905" y="20602"/>
                    </a:cubicBezTo>
                    <a:cubicBezTo>
                      <a:pt x="146579" y="19849"/>
                      <a:pt x="144659" y="16237"/>
                      <a:pt x="138939" y="9601"/>
                    </a:cubicBezTo>
                    <a:cubicBezTo>
                      <a:pt x="134054" y="3940"/>
                      <a:pt x="129445" y="5879"/>
                      <a:pt x="196004" y="3647"/>
                    </a:cubicBezTo>
                    <a:cubicBezTo>
                      <a:pt x="214143" y="21631"/>
                      <a:pt x="208550" y="20256"/>
                      <a:pt x="234732" y="40097"/>
                    </a:cubicBezTo>
                    <a:cubicBezTo>
                      <a:pt x="303172" y="91961"/>
                      <a:pt x="232598" y="109700"/>
                      <a:pt x="224578" y="122090"/>
                    </a:cubicBezTo>
                    <a:cubicBezTo>
                      <a:pt x="217209" y="133477"/>
                      <a:pt x="205546" y="141738"/>
                      <a:pt x="200657" y="154950"/>
                    </a:cubicBezTo>
                    <a:cubicBezTo>
                      <a:pt x="200565" y="155200"/>
                      <a:pt x="200298" y="155419"/>
                      <a:pt x="200123" y="155655"/>
                    </a:cubicBezTo>
                    <a:cubicBezTo>
                      <a:pt x="202970" y="158142"/>
                      <a:pt x="199699" y="170986"/>
                      <a:pt x="204986" y="178288"/>
                    </a:cubicBezTo>
                    <a:cubicBezTo>
                      <a:pt x="205677" y="179247"/>
                      <a:pt x="206827" y="180009"/>
                      <a:pt x="207168" y="181055"/>
                    </a:cubicBezTo>
                    <a:cubicBezTo>
                      <a:pt x="213006" y="198891"/>
                      <a:pt x="232060" y="205037"/>
                      <a:pt x="237492" y="237131"/>
                    </a:cubicBezTo>
                    <a:cubicBezTo>
                      <a:pt x="237820" y="239084"/>
                      <a:pt x="238401" y="242608"/>
                      <a:pt x="237806" y="242849"/>
                    </a:cubicBezTo>
                    <a:cubicBezTo>
                      <a:pt x="230976" y="245646"/>
                      <a:pt x="242368" y="244377"/>
                      <a:pt x="218350" y="264532"/>
                    </a:cubicBezTo>
                    <a:cubicBezTo>
                      <a:pt x="220419" y="274790"/>
                      <a:pt x="207864" y="275026"/>
                      <a:pt x="181310" y="311634"/>
                    </a:cubicBezTo>
                    <a:cubicBezTo>
                      <a:pt x="186217" y="315670"/>
                      <a:pt x="187765" y="314799"/>
                      <a:pt x="188443" y="316323"/>
                    </a:cubicBezTo>
                    <a:cubicBezTo>
                      <a:pt x="194784" y="330586"/>
                      <a:pt x="209285" y="337599"/>
                      <a:pt x="218114" y="349844"/>
                    </a:cubicBezTo>
                    <a:cubicBezTo>
                      <a:pt x="235594" y="374084"/>
                      <a:pt x="283427" y="406471"/>
                      <a:pt x="252443" y="416094"/>
                    </a:cubicBezTo>
                    <a:cubicBezTo>
                      <a:pt x="248543" y="428387"/>
                      <a:pt x="227057" y="443675"/>
                      <a:pt x="167570" y="513300"/>
                    </a:cubicBezTo>
                    <a:cubicBezTo>
                      <a:pt x="190450" y="534388"/>
                      <a:pt x="181975" y="529201"/>
                      <a:pt x="185954" y="531617"/>
                    </a:cubicBezTo>
                    <a:cubicBezTo>
                      <a:pt x="200613" y="540522"/>
                      <a:pt x="217393" y="564254"/>
                      <a:pt x="222111" y="566176"/>
                    </a:cubicBezTo>
                    <a:cubicBezTo>
                      <a:pt x="223922" y="566916"/>
                      <a:pt x="226082" y="568514"/>
                      <a:pt x="226681" y="570221"/>
                    </a:cubicBezTo>
                    <a:cubicBezTo>
                      <a:pt x="230385" y="580693"/>
                      <a:pt x="243938" y="580268"/>
                      <a:pt x="250060" y="596458"/>
                    </a:cubicBezTo>
                    <a:cubicBezTo>
                      <a:pt x="264155" y="599759"/>
                      <a:pt x="269752" y="617073"/>
                      <a:pt x="256541" y="626288"/>
                    </a:cubicBezTo>
                    <a:cubicBezTo>
                      <a:pt x="256279" y="626472"/>
                      <a:pt x="233018" y="651916"/>
                      <a:pt x="222404" y="665063"/>
                    </a:cubicBezTo>
                    <a:cubicBezTo>
                      <a:pt x="261430" y="665518"/>
                      <a:pt x="300539" y="666031"/>
                      <a:pt x="339574" y="666582"/>
                    </a:cubicBezTo>
                    <a:cubicBezTo>
                      <a:pt x="352050" y="654609"/>
                      <a:pt x="366586" y="640994"/>
                      <a:pt x="367680" y="63908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26"/>
              <p:cNvSpPr/>
              <p:nvPr/>
            </p:nvSpPr>
            <p:spPr>
              <a:xfrm>
                <a:off x="4365823" y="4872338"/>
                <a:ext cx="241252" cy="650856"/>
              </a:xfrm>
              <a:custGeom>
                <a:avLst/>
                <a:gdLst/>
                <a:ahLst/>
                <a:cxnLst/>
                <a:rect l="l" t="t" r="r" b="b"/>
                <a:pathLst>
                  <a:path w="241252" h="650856" extrusionOk="0">
                    <a:moveTo>
                      <a:pt x="218084" y="617362"/>
                    </a:moveTo>
                    <a:cubicBezTo>
                      <a:pt x="219103" y="615589"/>
                      <a:pt x="223371" y="615847"/>
                      <a:pt x="224001" y="615024"/>
                    </a:cubicBezTo>
                    <a:cubicBezTo>
                      <a:pt x="228986" y="608497"/>
                      <a:pt x="235913" y="603891"/>
                      <a:pt x="241187" y="597666"/>
                    </a:cubicBezTo>
                    <a:cubicBezTo>
                      <a:pt x="230954" y="584528"/>
                      <a:pt x="230744" y="590609"/>
                      <a:pt x="230044" y="588223"/>
                    </a:cubicBezTo>
                    <a:cubicBezTo>
                      <a:pt x="226708" y="576928"/>
                      <a:pt x="208695" y="568680"/>
                      <a:pt x="207645" y="564972"/>
                    </a:cubicBezTo>
                    <a:cubicBezTo>
                      <a:pt x="203989" y="552057"/>
                      <a:pt x="183930" y="536695"/>
                      <a:pt x="179119" y="530225"/>
                    </a:cubicBezTo>
                    <a:cubicBezTo>
                      <a:pt x="175188" y="524932"/>
                      <a:pt x="172406" y="518554"/>
                      <a:pt x="166008" y="515432"/>
                    </a:cubicBezTo>
                    <a:cubicBezTo>
                      <a:pt x="165055" y="513414"/>
                      <a:pt x="148630" y="486958"/>
                      <a:pt x="157979" y="481491"/>
                    </a:cubicBezTo>
                    <a:cubicBezTo>
                      <a:pt x="161561" y="479394"/>
                      <a:pt x="159829" y="474477"/>
                      <a:pt x="164439" y="474153"/>
                    </a:cubicBezTo>
                    <a:cubicBezTo>
                      <a:pt x="208537" y="414028"/>
                      <a:pt x="192160" y="436985"/>
                      <a:pt x="207033" y="420809"/>
                    </a:cubicBezTo>
                    <a:cubicBezTo>
                      <a:pt x="216667" y="410337"/>
                      <a:pt x="218512" y="401481"/>
                      <a:pt x="229896" y="394178"/>
                    </a:cubicBezTo>
                    <a:cubicBezTo>
                      <a:pt x="233875" y="391622"/>
                      <a:pt x="232331" y="388150"/>
                      <a:pt x="241253" y="381439"/>
                    </a:cubicBezTo>
                    <a:cubicBezTo>
                      <a:pt x="219597" y="359681"/>
                      <a:pt x="165549" y="312501"/>
                      <a:pt x="163691" y="299551"/>
                    </a:cubicBezTo>
                    <a:cubicBezTo>
                      <a:pt x="152823" y="281024"/>
                      <a:pt x="163288" y="275775"/>
                      <a:pt x="171213" y="264988"/>
                    </a:cubicBezTo>
                    <a:cubicBezTo>
                      <a:pt x="177995" y="255750"/>
                      <a:pt x="213951" y="209288"/>
                      <a:pt x="224665" y="204836"/>
                    </a:cubicBezTo>
                    <a:cubicBezTo>
                      <a:pt x="230149" y="202555"/>
                      <a:pt x="228028" y="196667"/>
                      <a:pt x="230425" y="196750"/>
                    </a:cubicBezTo>
                    <a:cubicBezTo>
                      <a:pt x="234164" y="196877"/>
                      <a:pt x="234216" y="194001"/>
                      <a:pt x="234662" y="191820"/>
                    </a:cubicBezTo>
                    <a:cubicBezTo>
                      <a:pt x="224149" y="182290"/>
                      <a:pt x="224713" y="182461"/>
                      <a:pt x="217231" y="174103"/>
                    </a:cubicBezTo>
                    <a:cubicBezTo>
                      <a:pt x="210405" y="166481"/>
                      <a:pt x="151512" y="149600"/>
                      <a:pt x="179093" y="112568"/>
                    </a:cubicBezTo>
                    <a:cubicBezTo>
                      <a:pt x="183956" y="106036"/>
                      <a:pt x="181756" y="100078"/>
                      <a:pt x="187826" y="98795"/>
                    </a:cubicBezTo>
                    <a:cubicBezTo>
                      <a:pt x="188333" y="98690"/>
                      <a:pt x="186212" y="101102"/>
                      <a:pt x="199734" y="78753"/>
                    </a:cubicBezTo>
                    <a:cubicBezTo>
                      <a:pt x="202039" y="74945"/>
                      <a:pt x="201077" y="81695"/>
                      <a:pt x="218189" y="59902"/>
                    </a:cubicBezTo>
                    <a:cubicBezTo>
                      <a:pt x="222855" y="53966"/>
                      <a:pt x="177339" y="29130"/>
                      <a:pt x="156952" y="0"/>
                    </a:cubicBezTo>
                    <a:cubicBezTo>
                      <a:pt x="119859" y="968"/>
                      <a:pt x="84113" y="1891"/>
                      <a:pt x="50029" y="2771"/>
                    </a:cubicBezTo>
                    <a:cubicBezTo>
                      <a:pt x="54537" y="7035"/>
                      <a:pt x="60620" y="12302"/>
                      <a:pt x="69170" y="18781"/>
                    </a:cubicBezTo>
                    <a:cubicBezTo>
                      <a:pt x="140054" y="72497"/>
                      <a:pt x="66222" y="91624"/>
                      <a:pt x="58714" y="103230"/>
                    </a:cubicBezTo>
                    <a:cubicBezTo>
                      <a:pt x="51122" y="114958"/>
                      <a:pt x="39113" y="123464"/>
                      <a:pt x="34084" y="137084"/>
                    </a:cubicBezTo>
                    <a:cubicBezTo>
                      <a:pt x="33988" y="137342"/>
                      <a:pt x="33712" y="137566"/>
                      <a:pt x="33538" y="137811"/>
                    </a:cubicBezTo>
                    <a:cubicBezTo>
                      <a:pt x="36481" y="140381"/>
                      <a:pt x="33078" y="153575"/>
                      <a:pt x="38545" y="161123"/>
                    </a:cubicBezTo>
                    <a:cubicBezTo>
                      <a:pt x="39253" y="162112"/>
                      <a:pt x="40443" y="162896"/>
                      <a:pt x="40793" y="163973"/>
                    </a:cubicBezTo>
                    <a:cubicBezTo>
                      <a:pt x="43701" y="172860"/>
                      <a:pt x="50733" y="179077"/>
                      <a:pt x="55412" y="186808"/>
                    </a:cubicBezTo>
                    <a:cubicBezTo>
                      <a:pt x="62011" y="197717"/>
                      <a:pt x="67749" y="195642"/>
                      <a:pt x="67959" y="210685"/>
                    </a:cubicBezTo>
                    <a:cubicBezTo>
                      <a:pt x="70014" y="211740"/>
                      <a:pt x="70215" y="213434"/>
                      <a:pt x="70547" y="218613"/>
                    </a:cubicBezTo>
                    <a:cubicBezTo>
                      <a:pt x="70622" y="219677"/>
                      <a:pt x="71837" y="220636"/>
                      <a:pt x="72021" y="221726"/>
                    </a:cubicBezTo>
                    <a:cubicBezTo>
                      <a:pt x="72362" y="223739"/>
                      <a:pt x="72957" y="227369"/>
                      <a:pt x="72349" y="227618"/>
                    </a:cubicBezTo>
                    <a:cubicBezTo>
                      <a:pt x="65343" y="230486"/>
                      <a:pt x="77046" y="229190"/>
                      <a:pt x="52307" y="249950"/>
                    </a:cubicBezTo>
                    <a:cubicBezTo>
                      <a:pt x="54446" y="260522"/>
                      <a:pt x="41523" y="260732"/>
                      <a:pt x="14156" y="298465"/>
                    </a:cubicBezTo>
                    <a:cubicBezTo>
                      <a:pt x="19207" y="302620"/>
                      <a:pt x="20807" y="301722"/>
                      <a:pt x="21503" y="303294"/>
                    </a:cubicBezTo>
                    <a:cubicBezTo>
                      <a:pt x="28036" y="317986"/>
                      <a:pt x="42966" y="325210"/>
                      <a:pt x="52062" y="337818"/>
                    </a:cubicBezTo>
                    <a:cubicBezTo>
                      <a:pt x="70066" y="362785"/>
                      <a:pt x="119330" y="396144"/>
                      <a:pt x="87419" y="406056"/>
                    </a:cubicBezTo>
                    <a:cubicBezTo>
                      <a:pt x="83396" y="418734"/>
                      <a:pt x="61526" y="434166"/>
                      <a:pt x="0" y="506177"/>
                    </a:cubicBezTo>
                    <a:cubicBezTo>
                      <a:pt x="19928" y="524547"/>
                      <a:pt x="16823" y="523763"/>
                      <a:pt x="18936" y="525042"/>
                    </a:cubicBezTo>
                    <a:cubicBezTo>
                      <a:pt x="34032" y="534213"/>
                      <a:pt x="51314" y="558655"/>
                      <a:pt x="56177" y="560638"/>
                    </a:cubicBezTo>
                    <a:cubicBezTo>
                      <a:pt x="58040" y="561400"/>
                      <a:pt x="60266" y="563046"/>
                      <a:pt x="60887" y="564801"/>
                    </a:cubicBezTo>
                    <a:cubicBezTo>
                      <a:pt x="64714" y="575623"/>
                      <a:pt x="78629" y="575085"/>
                      <a:pt x="84966" y="591821"/>
                    </a:cubicBezTo>
                    <a:cubicBezTo>
                      <a:pt x="99489" y="595219"/>
                      <a:pt x="105248" y="613058"/>
                      <a:pt x="91643" y="622545"/>
                    </a:cubicBezTo>
                    <a:cubicBezTo>
                      <a:pt x="91530" y="622624"/>
                      <a:pt x="76224" y="639501"/>
                      <a:pt x="66096" y="650857"/>
                    </a:cubicBezTo>
                    <a:cubicBezTo>
                      <a:pt x="104618" y="650511"/>
                      <a:pt x="144117" y="650314"/>
                      <a:pt x="184389" y="650244"/>
                    </a:cubicBezTo>
                    <a:cubicBezTo>
                      <a:pt x="196887" y="638095"/>
                      <a:pt x="216864" y="619490"/>
                      <a:pt x="218084" y="61736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7" name="Google Shape;2427;p26"/>
              <p:cNvSpPr/>
              <p:nvPr/>
            </p:nvSpPr>
            <p:spPr>
              <a:xfrm>
                <a:off x="5179418" y="4850571"/>
                <a:ext cx="219840" cy="680836"/>
              </a:xfrm>
              <a:custGeom>
                <a:avLst/>
                <a:gdLst/>
                <a:ahLst/>
                <a:cxnLst/>
                <a:rect l="l" t="t" r="r" b="b"/>
                <a:pathLst>
                  <a:path w="219840" h="680836" extrusionOk="0">
                    <a:moveTo>
                      <a:pt x="215823" y="632588"/>
                    </a:moveTo>
                    <a:cubicBezTo>
                      <a:pt x="214988" y="630946"/>
                      <a:pt x="159405" y="576319"/>
                      <a:pt x="144501" y="563396"/>
                    </a:cubicBezTo>
                    <a:cubicBezTo>
                      <a:pt x="141493" y="560787"/>
                      <a:pt x="133306" y="545578"/>
                      <a:pt x="123384" y="538797"/>
                    </a:cubicBezTo>
                    <a:cubicBezTo>
                      <a:pt x="118223" y="535273"/>
                      <a:pt x="119404" y="532768"/>
                      <a:pt x="121490" y="528373"/>
                    </a:cubicBezTo>
                    <a:cubicBezTo>
                      <a:pt x="119526" y="520322"/>
                      <a:pt x="122924" y="510398"/>
                      <a:pt x="132270" y="506383"/>
                    </a:cubicBezTo>
                    <a:cubicBezTo>
                      <a:pt x="145555" y="483644"/>
                      <a:pt x="178970" y="449576"/>
                      <a:pt x="181577" y="443640"/>
                    </a:cubicBezTo>
                    <a:cubicBezTo>
                      <a:pt x="182412" y="441740"/>
                      <a:pt x="186833" y="441494"/>
                      <a:pt x="187380" y="440593"/>
                    </a:cubicBezTo>
                    <a:cubicBezTo>
                      <a:pt x="188797" y="438255"/>
                      <a:pt x="202773" y="420314"/>
                      <a:pt x="213912" y="409615"/>
                    </a:cubicBezTo>
                    <a:cubicBezTo>
                      <a:pt x="208655" y="404952"/>
                      <a:pt x="181721" y="380992"/>
                      <a:pt x="177921" y="374859"/>
                    </a:cubicBezTo>
                    <a:cubicBezTo>
                      <a:pt x="166043" y="355684"/>
                      <a:pt x="148857" y="353035"/>
                      <a:pt x="145713" y="348364"/>
                    </a:cubicBezTo>
                    <a:cubicBezTo>
                      <a:pt x="139980" y="339840"/>
                      <a:pt x="132502" y="324395"/>
                      <a:pt x="138519" y="316029"/>
                    </a:cubicBezTo>
                    <a:cubicBezTo>
                      <a:pt x="141567" y="311787"/>
                      <a:pt x="139634" y="304585"/>
                      <a:pt x="146439" y="302734"/>
                    </a:cubicBezTo>
                    <a:cubicBezTo>
                      <a:pt x="148179" y="296915"/>
                      <a:pt x="153427" y="293650"/>
                      <a:pt x="156532" y="288834"/>
                    </a:cubicBezTo>
                    <a:cubicBezTo>
                      <a:pt x="173058" y="263219"/>
                      <a:pt x="182784" y="261175"/>
                      <a:pt x="183261" y="257361"/>
                    </a:cubicBezTo>
                    <a:cubicBezTo>
                      <a:pt x="184428" y="248102"/>
                      <a:pt x="194705" y="241141"/>
                      <a:pt x="203049" y="237066"/>
                    </a:cubicBezTo>
                    <a:cubicBezTo>
                      <a:pt x="201461" y="235091"/>
                      <a:pt x="176583" y="191781"/>
                      <a:pt x="169590" y="185048"/>
                    </a:cubicBezTo>
                    <a:cubicBezTo>
                      <a:pt x="159799" y="175618"/>
                      <a:pt x="161762" y="167576"/>
                      <a:pt x="157074" y="155257"/>
                    </a:cubicBezTo>
                    <a:cubicBezTo>
                      <a:pt x="155780" y="151859"/>
                      <a:pt x="157323" y="148795"/>
                      <a:pt x="162230" y="133639"/>
                    </a:cubicBezTo>
                    <a:cubicBezTo>
                      <a:pt x="170828" y="133442"/>
                      <a:pt x="193323" y="108983"/>
                      <a:pt x="197714" y="104613"/>
                    </a:cubicBezTo>
                    <a:cubicBezTo>
                      <a:pt x="220262" y="82181"/>
                      <a:pt x="223213" y="83788"/>
                      <a:pt x="217004" y="81485"/>
                    </a:cubicBezTo>
                    <a:cubicBezTo>
                      <a:pt x="211222" y="79340"/>
                      <a:pt x="218936" y="79283"/>
                      <a:pt x="189973" y="59950"/>
                    </a:cubicBezTo>
                    <a:cubicBezTo>
                      <a:pt x="182994" y="55297"/>
                      <a:pt x="151079" y="18295"/>
                      <a:pt x="144895" y="17713"/>
                    </a:cubicBezTo>
                    <a:cubicBezTo>
                      <a:pt x="140544" y="12341"/>
                      <a:pt x="135414" y="7302"/>
                      <a:pt x="133590" y="0"/>
                    </a:cubicBezTo>
                    <a:cubicBezTo>
                      <a:pt x="100083" y="994"/>
                      <a:pt x="66065" y="1988"/>
                      <a:pt x="31710" y="2977"/>
                    </a:cubicBezTo>
                    <a:cubicBezTo>
                      <a:pt x="97276" y="70873"/>
                      <a:pt x="89527" y="62932"/>
                      <a:pt x="94823" y="72051"/>
                    </a:cubicBezTo>
                    <a:cubicBezTo>
                      <a:pt x="94670" y="73522"/>
                      <a:pt x="94433" y="73347"/>
                      <a:pt x="94578" y="74025"/>
                    </a:cubicBezTo>
                    <a:cubicBezTo>
                      <a:pt x="96200" y="81542"/>
                      <a:pt x="90428" y="81665"/>
                      <a:pt x="93480" y="85889"/>
                    </a:cubicBezTo>
                    <a:cubicBezTo>
                      <a:pt x="79880" y="94107"/>
                      <a:pt x="74251" y="100678"/>
                      <a:pt x="53116" y="122120"/>
                    </a:cubicBezTo>
                    <a:cubicBezTo>
                      <a:pt x="37954" y="137500"/>
                      <a:pt x="18328" y="143664"/>
                      <a:pt x="4036" y="163377"/>
                    </a:cubicBezTo>
                    <a:cubicBezTo>
                      <a:pt x="2759" y="165142"/>
                      <a:pt x="1456" y="166727"/>
                      <a:pt x="0" y="167983"/>
                    </a:cubicBezTo>
                    <a:cubicBezTo>
                      <a:pt x="2501" y="173464"/>
                      <a:pt x="5751" y="178577"/>
                      <a:pt x="11589" y="181677"/>
                    </a:cubicBezTo>
                    <a:cubicBezTo>
                      <a:pt x="20501" y="186414"/>
                      <a:pt x="45288" y="244858"/>
                      <a:pt x="75616" y="253334"/>
                    </a:cubicBezTo>
                    <a:cubicBezTo>
                      <a:pt x="76232" y="254818"/>
                      <a:pt x="77352" y="258373"/>
                      <a:pt x="79421" y="260439"/>
                    </a:cubicBezTo>
                    <a:cubicBezTo>
                      <a:pt x="74168" y="286873"/>
                      <a:pt x="75270" y="284193"/>
                      <a:pt x="74991" y="284242"/>
                    </a:cubicBezTo>
                    <a:cubicBezTo>
                      <a:pt x="68960" y="285279"/>
                      <a:pt x="69756" y="292910"/>
                      <a:pt x="64683" y="294783"/>
                    </a:cubicBezTo>
                    <a:cubicBezTo>
                      <a:pt x="58106" y="297213"/>
                      <a:pt x="62894" y="297349"/>
                      <a:pt x="52150" y="303723"/>
                    </a:cubicBezTo>
                    <a:cubicBezTo>
                      <a:pt x="46119" y="307300"/>
                      <a:pt x="10307" y="347252"/>
                      <a:pt x="3468" y="356292"/>
                    </a:cubicBezTo>
                    <a:cubicBezTo>
                      <a:pt x="8217" y="360119"/>
                      <a:pt x="9695" y="359300"/>
                      <a:pt x="10360" y="360793"/>
                    </a:cubicBezTo>
                    <a:cubicBezTo>
                      <a:pt x="16509" y="374631"/>
                      <a:pt x="81082" y="432778"/>
                      <a:pt x="84039" y="446455"/>
                    </a:cubicBezTo>
                    <a:cubicBezTo>
                      <a:pt x="86754" y="459015"/>
                      <a:pt x="57183" y="483469"/>
                      <a:pt x="37609" y="510546"/>
                    </a:cubicBezTo>
                    <a:cubicBezTo>
                      <a:pt x="24192" y="529113"/>
                      <a:pt x="20729" y="524805"/>
                      <a:pt x="16019" y="532637"/>
                    </a:cubicBezTo>
                    <a:cubicBezTo>
                      <a:pt x="38295" y="561855"/>
                      <a:pt x="53011" y="566806"/>
                      <a:pt x="60424" y="583250"/>
                    </a:cubicBezTo>
                    <a:cubicBezTo>
                      <a:pt x="63607" y="590307"/>
                      <a:pt x="76324" y="592084"/>
                      <a:pt x="80159" y="602543"/>
                    </a:cubicBezTo>
                    <a:cubicBezTo>
                      <a:pt x="81699" y="606719"/>
                      <a:pt x="101295" y="607643"/>
                      <a:pt x="91232" y="621118"/>
                    </a:cubicBezTo>
                    <a:cubicBezTo>
                      <a:pt x="87533" y="641825"/>
                      <a:pt x="77334" y="640915"/>
                      <a:pt x="36691" y="678499"/>
                    </a:cubicBezTo>
                    <a:cubicBezTo>
                      <a:pt x="82254" y="679265"/>
                      <a:pt x="127319" y="680053"/>
                      <a:pt x="171610" y="680837"/>
                    </a:cubicBezTo>
                    <a:cubicBezTo>
                      <a:pt x="194456" y="655686"/>
                      <a:pt x="203193" y="642758"/>
                      <a:pt x="215823" y="632588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8" name="Google Shape;2428;p26"/>
              <p:cNvSpPr/>
              <p:nvPr/>
            </p:nvSpPr>
            <p:spPr>
              <a:xfrm>
                <a:off x="3908591" y="4879531"/>
                <a:ext cx="195558" cy="663430"/>
              </a:xfrm>
              <a:custGeom>
                <a:avLst/>
                <a:gdLst/>
                <a:ahLst/>
                <a:cxnLst/>
                <a:rect l="l" t="t" r="r" b="b"/>
                <a:pathLst>
                  <a:path w="195558" h="663430" extrusionOk="0">
                    <a:moveTo>
                      <a:pt x="171658" y="619205"/>
                    </a:moveTo>
                    <a:cubicBezTo>
                      <a:pt x="172703" y="617379"/>
                      <a:pt x="177102" y="617646"/>
                      <a:pt x="177750" y="616797"/>
                    </a:cubicBezTo>
                    <a:cubicBezTo>
                      <a:pt x="182884" y="610073"/>
                      <a:pt x="190021" y="605332"/>
                      <a:pt x="195448" y="598922"/>
                    </a:cubicBezTo>
                    <a:cubicBezTo>
                      <a:pt x="184908" y="585390"/>
                      <a:pt x="184694" y="591655"/>
                      <a:pt x="183973" y="589199"/>
                    </a:cubicBezTo>
                    <a:cubicBezTo>
                      <a:pt x="180535" y="577567"/>
                      <a:pt x="161980" y="569070"/>
                      <a:pt x="160900" y="565248"/>
                    </a:cubicBezTo>
                    <a:cubicBezTo>
                      <a:pt x="157135" y="551948"/>
                      <a:pt x="136476" y="536122"/>
                      <a:pt x="131517" y="529459"/>
                    </a:cubicBezTo>
                    <a:cubicBezTo>
                      <a:pt x="127463" y="524008"/>
                      <a:pt x="124603" y="517437"/>
                      <a:pt x="118030" y="514233"/>
                    </a:cubicBezTo>
                    <a:cubicBezTo>
                      <a:pt x="101771" y="479656"/>
                      <a:pt x="103428" y="489016"/>
                      <a:pt x="120864" y="465765"/>
                    </a:cubicBezTo>
                    <a:cubicBezTo>
                      <a:pt x="137167" y="444029"/>
                      <a:pt x="130668" y="449615"/>
                      <a:pt x="133056" y="447785"/>
                    </a:cubicBezTo>
                    <a:cubicBezTo>
                      <a:pt x="138610" y="443521"/>
                      <a:pt x="141811" y="437511"/>
                      <a:pt x="145769" y="431955"/>
                    </a:cubicBezTo>
                    <a:cubicBezTo>
                      <a:pt x="151546" y="423852"/>
                      <a:pt x="160585" y="418743"/>
                      <a:pt x="168072" y="406734"/>
                    </a:cubicBezTo>
                    <a:cubicBezTo>
                      <a:pt x="178659" y="389739"/>
                      <a:pt x="184607" y="390413"/>
                      <a:pt x="186369" y="386802"/>
                    </a:cubicBezTo>
                    <a:cubicBezTo>
                      <a:pt x="194298" y="370547"/>
                      <a:pt x="200346" y="381338"/>
                      <a:pt x="190287" y="371475"/>
                    </a:cubicBezTo>
                    <a:cubicBezTo>
                      <a:pt x="176258" y="357720"/>
                      <a:pt x="149364" y="330975"/>
                      <a:pt x="134338" y="317938"/>
                    </a:cubicBezTo>
                    <a:cubicBezTo>
                      <a:pt x="129479" y="313722"/>
                      <a:pt x="130157" y="307387"/>
                      <a:pt x="117623" y="300361"/>
                    </a:cubicBezTo>
                    <a:cubicBezTo>
                      <a:pt x="114173" y="290800"/>
                      <a:pt x="118170" y="296276"/>
                      <a:pt x="113032" y="287407"/>
                    </a:cubicBezTo>
                    <a:cubicBezTo>
                      <a:pt x="108549" y="279671"/>
                      <a:pt x="110535" y="268026"/>
                      <a:pt x="119434" y="262361"/>
                    </a:cubicBezTo>
                    <a:cubicBezTo>
                      <a:pt x="121415" y="258916"/>
                      <a:pt x="134639" y="239062"/>
                      <a:pt x="141938" y="232648"/>
                    </a:cubicBezTo>
                    <a:cubicBezTo>
                      <a:pt x="149853" y="225696"/>
                      <a:pt x="161390" y="209367"/>
                      <a:pt x="161683" y="209306"/>
                    </a:cubicBezTo>
                    <a:cubicBezTo>
                      <a:pt x="170158" y="207550"/>
                      <a:pt x="171116" y="197376"/>
                      <a:pt x="178436" y="194333"/>
                    </a:cubicBezTo>
                    <a:cubicBezTo>
                      <a:pt x="180850" y="193326"/>
                      <a:pt x="182359" y="191698"/>
                      <a:pt x="182547" y="188844"/>
                    </a:cubicBezTo>
                    <a:cubicBezTo>
                      <a:pt x="182910" y="183367"/>
                      <a:pt x="186981" y="189456"/>
                      <a:pt x="188726" y="180928"/>
                    </a:cubicBezTo>
                    <a:cubicBezTo>
                      <a:pt x="177868" y="171087"/>
                      <a:pt x="178476" y="171284"/>
                      <a:pt x="170774" y="162681"/>
                    </a:cubicBezTo>
                    <a:cubicBezTo>
                      <a:pt x="164167" y="155296"/>
                      <a:pt x="103231" y="137255"/>
                      <a:pt x="131495" y="99303"/>
                    </a:cubicBezTo>
                    <a:cubicBezTo>
                      <a:pt x="136507" y="92574"/>
                      <a:pt x="134237" y="86437"/>
                      <a:pt x="140491" y="85119"/>
                    </a:cubicBezTo>
                    <a:cubicBezTo>
                      <a:pt x="140784" y="85062"/>
                      <a:pt x="152368" y="63921"/>
                      <a:pt x="153960" y="63120"/>
                    </a:cubicBezTo>
                    <a:cubicBezTo>
                      <a:pt x="164224" y="57972"/>
                      <a:pt x="169187" y="46821"/>
                      <a:pt x="173705" y="43144"/>
                    </a:cubicBezTo>
                    <a:cubicBezTo>
                      <a:pt x="173429" y="42916"/>
                      <a:pt x="139074" y="13996"/>
                      <a:pt x="128320" y="4943"/>
                    </a:cubicBezTo>
                    <a:cubicBezTo>
                      <a:pt x="104329" y="4492"/>
                      <a:pt x="73862" y="1287"/>
                      <a:pt x="43774" y="0"/>
                    </a:cubicBezTo>
                    <a:cubicBezTo>
                      <a:pt x="61905" y="18737"/>
                      <a:pt x="101334" y="41152"/>
                      <a:pt x="96820" y="59981"/>
                    </a:cubicBezTo>
                    <a:cubicBezTo>
                      <a:pt x="99125" y="78618"/>
                      <a:pt x="58831" y="99491"/>
                      <a:pt x="57073" y="102210"/>
                    </a:cubicBezTo>
                    <a:cubicBezTo>
                      <a:pt x="49700" y="113597"/>
                      <a:pt x="38041" y="121858"/>
                      <a:pt x="33148" y="135083"/>
                    </a:cubicBezTo>
                    <a:cubicBezTo>
                      <a:pt x="33056" y="135333"/>
                      <a:pt x="32789" y="135552"/>
                      <a:pt x="32614" y="135788"/>
                    </a:cubicBezTo>
                    <a:cubicBezTo>
                      <a:pt x="35457" y="138266"/>
                      <a:pt x="32190" y="151119"/>
                      <a:pt x="37477" y="158422"/>
                    </a:cubicBezTo>
                    <a:cubicBezTo>
                      <a:pt x="54733" y="182264"/>
                      <a:pt x="66624" y="197337"/>
                      <a:pt x="69987" y="217260"/>
                    </a:cubicBezTo>
                    <a:cubicBezTo>
                      <a:pt x="70315" y="219213"/>
                      <a:pt x="70897" y="222737"/>
                      <a:pt x="70302" y="222978"/>
                    </a:cubicBezTo>
                    <a:cubicBezTo>
                      <a:pt x="63471" y="225775"/>
                      <a:pt x="74863" y="224506"/>
                      <a:pt x="50846" y="244661"/>
                    </a:cubicBezTo>
                    <a:cubicBezTo>
                      <a:pt x="52910" y="254875"/>
                      <a:pt x="40197" y="255374"/>
                      <a:pt x="13805" y="291763"/>
                    </a:cubicBezTo>
                    <a:cubicBezTo>
                      <a:pt x="18712" y="295799"/>
                      <a:pt x="20256" y="294928"/>
                      <a:pt x="20938" y="296451"/>
                    </a:cubicBezTo>
                    <a:cubicBezTo>
                      <a:pt x="23982" y="303307"/>
                      <a:pt x="80622" y="362566"/>
                      <a:pt x="88551" y="371505"/>
                    </a:cubicBezTo>
                    <a:cubicBezTo>
                      <a:pt x="99527" y="383890"/>
                      <a:pt x="94560" y="393237"/>
                      <a:pt x="84939" y="396223"/>
                    </a:cubicBezTo>
                    <a:cubicBezTo>
                      <a:pt x="82748" y="403140"/>
                      <a:pt x="81012" y="401853"/>
                      <a:pt x="74404" y="411440"/>
                    </a:cubicBezTo>
                    <a:cubicBezTo>
                      <a:pt x="63182" y="427730"/>
                      <a:pt x="52446" y="430449"/>
                      <a:pt x="52040" y="432918"/>
                    </a:cubicBezTo>
                    <a:cubicBezTo>
                      <a:pt x="51191" y="438058"/>
                      <a:pt x="13521" y="474884"/>
                      <a:pt x="7569" y="485671"/>
                    </a:cubicBezTo>
                    <a:cubicBezTo>
                      <a:pt x="-1007" y="501208"/>
                      <a:pt x="-6639" y="483001"/>
                      <a:pt x="15498" y="508554"/>
                    </a:cubicBezTo>
                    <a:cubicBezTo>
                      <a:pt x="16451" y="509653"/>
                      <a:pt x="17260" y="511024"/>
                      <a:pt x="18450" y="511750"/>
                    </a:cubicBezTo>
                    <a:cubicBezTo>
                      <a:pt x="33108" y="520655"/>
                      <a:pt x="49888" y="544387"/>
                      <a:pt x="54607" y="546309"/>
                    </a:cubicBezTo>
                    <a:cubicBezTo>
                      <a:pt x="56417" y="547049"/>
                      <a:pt x="58573" y="548647"/>
                      <a:pt x="59177" y="550354"/>
                    </a:cubicBezTo>
                    <a:cubicBezTo>
                      <a:pt x="62889" y="560861"/>
                      <a:pt x="76402" y="560336"/>
                      <a:pt x="82555" y="576591"/>
                    </a:cubicBezTo>
                    <a:cubicBezTo>
                      <a:pt x="96654" y="579892"/>
                      <a:pt x="102248" y="597206"/>
                      <a:pt x="89036" y="606422"/>
                    </a:cubicBezTo>
                    <a:cubicBezTo>
                      <a:pt x="87930" y="607192"/>
                      <a:pt x="51497" y="648996"/>
                      <a:pt x="38041" y="663430"/>
                    </a:cubicBezTo>
                    <a:cubicBezTo>
                      <a:pt x="66843" y="660348"/>
                      <a:pt x="99173" y="657686"/>
                      <a:pt x="134578" y="655392"/>
                    </a:cubicBezTo>
                    <a:cubicBezTo>
                      <a:pt x="150431" y="639553"/>
                      <a:pt x="169655" y="622690"/>
                      <a:pt x="171658" y="61920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9" name="Google Shape;2429;p26"/>
              <p:cNvSpPr/>
              <p:nvPr/>
            </p:nvSpPr>
            <p:spPr>
              <a:xfrm>
                <a:off x="5813814" y="5278122"/>
                <a:ext cx="172335" cy="261765"/>
              </a:xfrm>
              <a:custGeom>
                <a:avLst/>
                <a:gdLst/>
                <a:ahLst/>
                <a:cxnLst/>
                <a:rect l="l" t="t" r="r" b="b"/>
                <a:pathLst>
                  <a:path w="172335" h="261765" extrusionOk="0">
                    <a:moveTo>
                      <a:pt x="83520" y="153803"/>
                    </a:moveTo>
                    <a:cubicBezTo>
                      <a:pt x="177922" y="99539"/>
                      <a:pt x="168844" y="106999"/>
                      <a:pt x="141625" y="67047"/>
                    </a:cubicBezTo>
                    <a:cubicBezTo>
                      <a:pt x="124194" y="42942"/>
                      <a:pt x="104161" y="21163"/>
                      <a:pt x="83428" y="0"/>
                    </a:cubicBezTo>
                    <a:cubicBezTo>
                      <a:pt x="79164" y="6466"/>
                      <a:pt x="68682" y="23203"/>
                      <a:pt x="54062" y="32112"/>
                    </a:cubicBezTo>
                    <a:cubicBezTo>
                      <a:pt x="49750" y="34738"/>
                      <a:pt x="53406" y="37912"/>
                      <a:pt x="44647" y="44019"/>
                    </a:cubicBezTo>
                    <a:cubicBezTo>
                      <a:pt x="42819" y="45298"/>
                      <a:pt x="2083" y="92487"/>
                      <a:pt x="1816" y="92771"/>
                    </a:cubicBezTo>
                    <a:cubicBezTo>
                      <a:pt x="-1328" y="96182"/>
                      <a:pt x="-1358" y="93003"/>
                      <a:pt x="9675" y="103493"/>
                    </a:cubicBezTo>
                    <a:cubicBezTo>
                      <a:pt x="12823" y="106483"/>
                      <a:pt x="16611" y="112170"/>
                      <a:pt x="18229" y="113150"/>
                    </a:cubicBezTo>
                    <a:cubicBezTo>
                      <a:pt x="32887" y="122055"/>
                      <a:pt x="49667" y="145787"/>
                      <a:pt x="54386" y="147709"/>
                    </a:cubicBezTo>
                    <a:cubicBezTo>
                      <a:pt x="56196" y="148449"/>
                      <a:pt x="58357" y="150047"/>
                      <a:pt x="58956" y="151754"/>
                    </a:cubicBezTo>
                    <a:cubicBezTo>
                      <a:pt x="62616" y="162103"/>
                      <a:pt x="76164" y="161692"/>
                      <a:pt x="82335" y="177991"/>
                    </a:cubicBezTo>
                    <a:cubicBezTo>
                      <a:pt x="96433" y="181292"/>
                      <a:pt x="102027" y="198606"/>
                      <a:pt x="88815" y="207817"/>
                    </a:cubicBezTo>
                    <a:cubicBezTo>
                      <a:pt x="87783" y="208535"/>
                      <a:pt x="48876" y="252935"/>
                      <a:pt x="41481" y="261258"/>
                    </a:cubicBezTo>
                    <a:cubicBezTo>
                      <a:pt x="72023" y="261534"/>
                      <a:pt x="100798" y="261713"/>
                      <a:pt x="127513" y="261766"/>
                    </a:cubicBezTo>
                    <a:cubicBezTo>
                      <a:pt x="216056" y="240231"/>
                      <a:pt x="158484" y="205891"/>
                      <a:pt x="83520" y="15380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0" name="Google Shape;2430;p26"/>
              <p:cNvSpPr/>
              <p:nvPr/>
            </p:nvSpPr>
            <p:spPr>
              <a:xfrm>
                <a:off x="4648255" y="4866393"/>
                <a:ext cx="143031" cy="656762"/>
              </a:xfrm>
              <a:custGeom>
                <a:avLst/>
                <a:gdLst/>
                <a:ahLst/>
                <a:cxnLst/>
                <a:rect l="l" t="t" r="r" b="b"/>
                <a:pathLst>
                  <a:path w="143031" h="656762" extrusionOk="0">
                    <a:moveTo>
                      <a:pt x="138067" y="619109"/>
                    </a:moveTo>
                    <a:cubicBezTo>
                      <a:pt x="141050" y="608974"/>
                      <a:pt x="146739" y="603869"/>
                      <a:pt x="134643" y="598765"/>
                    </a:cubicBezTo>
                    <a:cubicBezTo>
                      <a:pt x="120701" y="592881"/>
                      <a:pt x="137118" y="597753"/>
                      <a:pt x="113027" y="580513"/>
                    </a:cubicBezTo>
                    <a:cubicBezTo>
                      <a:pt x="103699" y="573837"/>
                      <a:pt x="110442" y="571963"/>
                      <a:pt x="91917" y="555056"/>
                    </a:cubicBezTo>
                    <a:cubicBezTo>
                      <a:pt x="81453" y="545504"/>
                      <a:pt x="71512" y="535356"/>
                      <a:pt x="61848" y="522682"/>
                    </a:cubicBezTo>
                    <a:cubicBezTo>
                      <a:pt x="63015" y="520742"/>
                      <a:pt x="64441" y="518807"/>
                      <a:pt x="66238" y="517739"/>
                    </a:cubicBezTo>
                    <a:cubicBezTo>
                      <a:pt x="83539" y="507429"/>
                      <a:pt x="86359" y="489944"/>
                      <a:pt x="117500" y="461878"/>
                    </a:cubicBezTo>
                    <a:cubicBezTo>
                      <a:pt x="119774" y="458397"/>
                      <a:pt x="125853" y="450557"/>
                      <a:pt x="127191" y="445715"/>
                    </a:cubicBezTo>
                    <a:cubicBezTo>
                      <a:pt x="145978" y="430830"/>
                      <a:pt x="106847" y="408328"/>
                      <a:pt x="86574" y="380217"/>
                    </a:cubicBezTo>
                    <a:cubicBezTo>
                      <a:pt x="77477" y="367605"/>
                      <a:pt x="62548" y="360381"/>
                      <a:pt x="56014" y="345694"/>
                    </a:cubicBezTo>
                    <a:cubicBezTo>
                      <a:pt x="55791" y="345195"/>
                      <a:pt x="55192" y="344717"/>
                      <a:pt x="54663" y="344520"/>
                    </a:cubicBezTo>
                    <a:cubicBezTo>
                      <a:pt x="39296" y="338794"/>
                      <a:pt x="67061" y="327609"/>
                      <a:pt x="70817" y="314646"/>
                    </a:cubicBezTo>
                    <a:cubicBezTo>
                      <a:pt x="70909" y="314344"/>
                      <a:pt x="102151" y="281339"/>
                      <a:pt x="111968" y="277710"/>
                    </a:cubicBezTo>
                    <a:cubicBezTo>
                      <a:pt x="117194" y="275779"/>
                      <a:pt x="116372" y="267921"/>
                      <a:pt x="122582" y="266853"/>
                    </a:cubicBezTo>
                    <a:cubicBezTo>
                      <a:pt x="122901" y="266800"/>
                      <a:pt x="122752" y="264554"/>
                      <a:pt x="122984" y="263359"/>
                    </a:cubicBezTo>
                    <a:cubicBezTo>
                      <a:pt x="128044" y="237223"/>
                      <a:pt x="128455" y="247616"/>
                      <a:pt x="123225" y="235017"/>
                    </a:cubicBezTo>
                    <a:cubicBezTo>
                      <a:pt x="97052" y="227697"/>
                      <a:pt x="73179" y="180228"/>
                      <a:pt x="57877" y="161902"/>
                    </a:cubicBezTo>
                    <a:cubicBezTo>
                      <a:pt x="56163" y="159845"/>
                      <a:pt x="50893" y="159280"/>
                      <a:pt x="45339" y="147109"/>
                    </a:cubicBezTo>
                    <a:cubicBezTo>
                      <a:pt x="49358" y="143633"/>
                      <a:pt x="51466" y="138730"/>
                      <a:pt x="54982" y="135092"/>
                    </a:cubicBezTo>
                    <a:cubicBezTo>
                      <a:pt x="69859" y="119686"/>
                      <a:pt x="89281" y="113829"/>
                      <a:pt x="115624" y="84300"/>
                    </a:cubicBezTo>
                    <a:cubicBezTo>
                      <a:pt x="123190" y="75820"/>
                      <a:pt x="131665" y="68566"/>
                      <a:pt x="141618" y="62555"/>
                    </a:cubicBezTo>
                    <a:cubicBezTo>
                      <a:pt x="138474" y="58195"/>
                      <a:pt x="144548" y="58151"/>
                      <a:pt x="142659" y="50048"/>
                    </a:cubicBezTo>
                    <a:cubicBezTo>
                      <a:pt x="144382" y="43757"/>
                      <a:pt x="125792" y="27554"/>
                      <a:pt x="119871" y="21386"/>
                    </a:cubicBezTo>
                    <a:cubicBezTo>
                      <a:pt x="107814" y="8826"/>
                      <a:pt x="102654" y="3121"/>
                      <a:pt x="100038" y="0"/>
                    </a:cubicBezTo>
                    <a:cubicBezTo>
                      <a:pt x="82336" y="473"/>
                      <a:pt x="64760" y="941"/>
                      <a:pt x="47347" y="1405"/>
                    </a:cubicBezTo>
                    <a:cubicBezTo>
                      <a:pt x="53827" y="7683"/>
                      <a:pt x="56058" y="13659"/>
                      <a:pt x="62316" y="19508"/>
                    </a:cubicBezTo>
                    <a:cubicBezTo>
                      <a:pt x="114911" y="68706"/>
                      <a:pt x="93011" y="33626"/>
                      <a:pt x="46279" y="96799"/>
                    </a:cubicBezTo>
                    <a:cubicBezTo>
                      <a:pt x="41758" y="102906"/>
                      <a:pt x="25306" y="109420"/>
                      <a:pt x="20815" y="115549"/>
                    </a:cubicBezTo>
                    <a:cubicBezTo>
                      <a:pt x="16393" y="121586"/>
                      <a:pt x="13170" y="126153"/>
                      <a:pt x="9200" y="127869"/>
                    </a:cubicBezTo>
                    <a:cubicBezTo>
                      <a:pt x="147" y="131782"/>
                      <a:pt x="1437" y="143642"/>
                      <a:pt x="1018" y="144636"/>
                    </a:cubicBezTo>
                    <a:cubicBezTo>
                      <a:pt x="-1523" y="150642"/>
                      <a:pt x="1070" y="155852"/>
                      <a:pt x="4660" y="159639"/>
                    </a:cubicBezTo>
                    <a:cubicBezTo>
                      <a:pt x="13074" y="168526"/>
                      <a:pt x="14815" y="176997"/>
                      <a:pt x="25380" y="184067"/>
                    </a:cubicBezTo>
                    <a:cubicBezTo>
                      <a:pt x="29600" y="186891"/>
                      <a:pt x="40065" y="209735"/>
                      <a:pt x="43647" y="213824"/>
                    </a:cubicBezTo>
                    <a:cubicBezTo>
                      <a:pt x="47421" y="218131"/>
                      <a:pt x="52774" y="221165"/>
                      <a:pt x="56141" y="225714"/>
                    </a:cubicBezTo>
                    <a:cubicBezTo>
                      <a:pt x="74552" y="250593"/>
                      <a:pt x="59622" y="230337"/>
                      <a:pt x="79708" y="248982"/>
                    </a:cubicBezTo>
                    <a:cubicBezTo>
                      <a:pt x="74298" y="254844"/>
                      <a:pt x="69527" y="261280"/>
                      <a:pt x="64445" y="267361"/>
                    </a:cubicBezTo>
                    <a:cubicBezTo>
                      <a:pt x="46695" y="288593"/>
                      <a:pt x="40428" y="287963"/>
                      <a:pt x="38320" y="293908"/>
                    </a:cubicBezTo>
                    <a:cubicBezTo>
                      <a:pt x="34573" y="304507"/>
                      <a:pt x="17596" y="320079"/>
                      <a:pt x="14736" y="333190"/>
                    </a:cubicBezTo>
                    <a:cubicBezTo>
                      <a:pt x="11504" y="337835"/>
                      <a:pt x="6983" y="338037"/>
                      <a:pt x="7971" y="350146"/>
                    </a:cubicBezTo>
                    <a:cubicBezTo>
                      <a:pt x="8745" y="359681"/>
                      <a:pt x="18020" y="372998"/>
                      <a:pt x="21799" y="374824"/>
                    </a:cubicBezTo>
                    <a:cubicBezTo>
                      <a:pt x="40852" y="384035"/>
                      <a:pt x="42208" y="394419"/>
                      <a:pt x="51470" y="403087"/>
                    </a:cubicBezTo>
                    <a:cubicBezTo>
                      <a:pt x="100196" y="448661"/>
                      <a:pt x="85113" y="429197"/>
                      <a:pt x="75947" y="442493"/>
                    </a:cubicBezTo>
                    <a:cubicBezTo>
                      <a:pt x="16503" y="528789"/>
                      <a:pt x="-2940" y="524591"/>
                      <a:pt x="34000" y="556680"/>
                    </a:cubicBezTo>
                    <a:cubicBezTo>
                      <a:pt x="76458" y="593708"/>
                      <a:pt x="86176" y="606851"/>
                      <a:pt x="91834" y="612017"/>
                    </a:cubicBezTo>
                    <a:cubicBezTo>
                      <a:pt x="94699" y="614626"/>
                      <a:pt x="91432" y="608374"/>
                      <a:pt x="47417" y="656443"/>
                    </a:cubicBezTo>
                    <a:cubicBezTo>
                      <a:pt x="65565" y="656531"/>
                      <a:pt x="83801" y="656636"/>
                      <a:pt x="102116" y="656763"/>
                    </a:cubicBezTo>
                    <a:cubicBezTo>
                      <a:pt x="105465" y="653729"/>
                      <a:pt x="109707" y="649776"/>
                      <a:pt x="115694" y="644640"/>
                    </a:cubicBezTo>
                    <a:cubicBezTo>
                      <a:pt x="125835" y="635933"/>
                      <a:pt x="134297" y="631927"/>
                      <a:pt x="138067" y="6191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1" name="Google Shape;2431;p26"/>
              <p:cNvSpPr/>
              <p:nvPr/>
            </p:nvSpPr>
            <p:spPr>
              <a:xfrm>
                <a:off x="4015351" y="4883409"/>
                <a:ext cx="141404" cy="651509"/>
              </a:xfrm>
              <a:custGeom>
                <a:avLst/>
                <a:gdLst/>
                <a:ahLst/>
                <a:cxnLst/>
                <a:rect l="l" t="t" r="r" b="b"/>
                <a:pathLst>
                  <a:path w="141404" h="651509" extrusionOk="0">
                    <a:moveTo>
                      <a:pt x="104221" y="639378"/>
                    </a:moveTo>
                    <a:cubicBezTo>
                      <a:pt x="141550" y="621832"/>
                      <a:pt x="156485" y="578163"/>
                      <a:pt x="122020" y="566723"/>
                    </a:cubicBezTo>
                    <a:cubicBezTo>
                      <a:pt x="120656" y="566268"/>
                      <a:pt x="119475" y="565103"/>
                      <a:pt x="118355" y="564114"/>
                    </a:cubicBezTo>
                    <a:cubicBezTo>
                      <a:pt x="83178" y="533018"/>
                      <a:pt x="84127" y="527322"/>
                      <a:pt x="82203" y="525344"/>
                    </a:cubicBezTo>
                    <a:cubicBezTo>
                      <a:pt x="44563" y="486499"/>
                      <a:pt x="43409" y="487830"/>
                      <a:pt x="48582" y="481657"/>
                    </a:cubicBezTo>
                    <a:cubicBezTo>
                      <a:pt x="48827" y="481368"/>
                      <a:pt x="86541" y="432240"/>
                      <a:pt x="105874" y="418090"/>
                    </a:cubicBezTo>
                    <a:cubicBezTo>
                      <a:pt x="114887" y="411493"/>
                      <a:pt x="129275" y="389275"/>
                      <a:pt x="129463" y="388667"/>
                    </a:cubicBezTo>
                    <a:cubicBezTo>
                      <a:pt x="135808" y="383632"/>
                      <a:pt x="144454" y="382096"/>
                      <a:pt x="132730" y="357917"/>
                    </a:cubicBezTo>
                    <a:cubicBezTo>
                      <a:pt x="129900" y="352085"/>
                      <a:pt x="114275" y="345418"/>
                      <a:pt x="111376" y="337214"/>
                    </a:cubicBezTo>
                    <a:cubicBezTo>
                      <a:pt x="110755" y="335454"/>
                      <a:pt x="108533" y="333812"/>
                      <a:pt x="106670" y="333050"/>
                    </a:cubicBezTo>
                    <a:cubicBezTo>
                      <a:pt x="101807" y="331072"/>
                      <a:pt x="84525" y="306626"/>
                      <a:pt x="69429" y="297454"/>
                    </a:cubicBezTo>
                    <a:cubicBezTo>
                      <a:pt x="68200" y="296705"/>
                      <a:pt x="67369" y="295296"/>
                      <a:pt x="66385" y="294166"/>
                    </a:cubicBezTo>
                    <a:cubicBezTo>
                      <a:pt x="44554" y="268967"/>
                      <a:pt x="39031" y="290344"/>
                      <a:pt x="107698" y="212567"/>
                    </a:cubicBezTo>
                    <a:cubicBezTo>
                      <a:pt x="142954" y="172637"/>
                      <a:pt x="128033" y="174309"/>
                      <a:pt x="102826" y="140311"/>
                    </a:cubicBezTo>
                    <a:cubicBezTo>
                      <a:pt x="93490" y="127715"/>
                      <a:pt x="79867" y="137439"/>
                      <a:pt x="62948" y="102424"/>
                    </a:cubicBezTo>
                    <a:cubicBezTo>
                      <a:pt x="83912" y="72782"/>
                      <a:pt x="111533" y="57319"/>
                      <a:pt x="118574" y="40101"/>
                    </a:cubicBezTo>
                    <a:cubicBezTo>
                      <a:pt x="117664" y="32488"/>
                      <a:pt x="91054" y="16290"/>
                      <a:pt x="72276" y="0"/>
                    </a:cubicBezTo>
                    <a:cubicBezTo>
                      <a:pt x="49894" y="552"/>
                      <a:pt x="37684" y="849"/>
                      <a:pt x="37658" y="849"/>
                    </a:cubicBezTo>
                    <a:cubicBezTo>
                      <a:pt x="32738" y="1125"/>
                      <a:pt x="27333" y="1173"/>
                      <a:pt x="21565" y="1064"/>
                    </a:cubicBezTo>
                    <a:cubicBezTo>
                      <a:pt x="32314" y="10117"/>
                      <a:pt x="66674" y="39037"/>
                      <a:pt x="66949" y="39265"/>
                    </a:cubicBezTo>
                    <a:cubicBezTo>
                      <a:pt x="62432" y="42938"/>
                      <a:pt x="57464" y="54093"/>
                      <a:pt x="47204" y="59241"/>
                    </a:cubicBezTo>
                    <a:cubicBezTo>
                      <a:pt x="45613" y="60042"/>
                      <a:pt x="34028" y="81183"/>
                      <a:pt x="33735" y="81240"/>
                    </a:cubicBezTo>
                    <a:cubicBezTo>
                      <a:pt x="27486" y="82558"/>
                      <a:pt x="29751" y="88696"/>
                      <a:pt x="24740" y="95424"/>
                    </a:cubicBezTo>
                    <a:cubicBezTo>
                      <a:pt x="-3524" y="133376"/>
                      <a:pt x="57407" y="151417"/>
                      <a:pt x="64019" y="158803"/>
                    </a:cubicBezTo>
                    <a:cubicBezTo>
                      <a:pt x="71720" y="167409"/>
                      <a:pt x="71112" y="167208"/>
                      <a:pt x="81971" y="177050"/>
                    </a:cubicBezTo>
                    <a:cubicBezTo>
                      <a:pt x="80230" y="185578"/>
                      <a:pt x="76155" y="179488"/>
                      <a:pt x="75792" y="184965"/>
                    </a:cubicBezTo>
                    <a:cubicBezTo>
                      <a:pt x="75608" y="187815"/>
                      <a:pt x="74095" y="189448"/>
                      <a:pt x="71681" y="190455"/>
                    </a:cubicBezTo>
                    <a:cubicBezTo>
                      <a:pt x="64360" y="193497"/>
                      <a:pt x="63403" y="203671"/>
                      <a:pt x="54927" y="205427"/>
                    </a:cubicBezTo>
                    <a:cubicBezTo>
                      <a:pt x="54634" y="205484"/>
                      <a:pt x="43098" y="221818"/>
                      <a:pt x="35183" y="228770"/>
                    </a:cubicBezTo>
                    <a:cubicBezTo>
                      <a:pt x="27880" y="235183"/>
                      <a:pt x="14660" y="255037"/>
                      <a:pt x="12679" y="258482"/>
                    </a:cubicBezTo>
                    <a:cubicBezTo>
                      <a:pt x="3779" y="264147"/>
                      <a:pt x="1798" y="275792"/>
                      <a:pt x="6276" y="283528"/>
                    </a:cubicBezTo>
                    <a:cubicBezTo>
                      <a:pt x="11415" y="292402"/>
                      <a:pt x="7418" y="286921"/>
                      <a:pt x="10868" y="296482"/>
                    </a:cubicBezTo>
                    <a:cubicBezTo>
                      <a:pt x="23397" y="303509"/>
                      <a:pt x="22724" y="309848"/>
                      <a:pt x="27582" y="314059"/>
                    </a:cubicBezTo>
                    <a:cubicBezTo>
                      <a:pt x="42604" y="327096"/>
                      <a:pt x="69503" y="353841"/>
                      <a:pt x="83532" y="367596"/>
                    </a:cubicBezTo>
                    <a:cubicBezTo>
                      <a:pt x="93590" y="377455"/>
                      <a:pt x="87542" y="366668"/>
                      <a:pt x="79614" y="382923"/>
                    </a:cubicBezTo>
                    <a:cubicBezTo>
                      <a:pt x="77851" y="386535"/>
                      <a:pt x="71904" y="385865"/>
                      <a:pt x="61317" y="402855"/>
                    </a:cubicBezTo>
                    <a:cubicBezTo>
                      <a:pt x="53830" y="414864"/>
                      <a:pt x="44790" y="419977"/>
                      <a:pt x="39014" y="428076"/>
                    </a:cubicBezTo>
                    <a:cubicBezTo>
                      <a:pt x="35056" y="433632"/>
                      <a:pt x="31855" y="439643"/>
                      <a:pt x="26301" y="443907"/>
                    </a:cubicBezTo>
                    <a:cubicBezTo>
                      <a:pt x="23913" y="445737"/>
                      <a:pt x="30416" y="440150"/>
                      <a:pt x="14109" y="461886"/>
                    </a:cubicBezTo>
                    <a:cubicBezTo>
                      <a:pt x="-3327" y="485137"/>
                      <a:pt x="-4985" y="475782"/>
                      <a:pt x="11275" y="510354"/>
                    </a:cubicBezTo>
                    <a:cubicBezTo>
                      <a:pt x="17848" y="513558"/>
                      <a:pt x="20703" y="520130"/>
                      <a:pt x="24762" y="525580"/>
                    </a:cubicBezTo>
                    <a:cubicBezTo>
                      <a:pt x="29716" y="532247"/>
                      <a:pt x="50379" y="548069"/>
                      <a:pt x="54145" y="561369"/>
                    </a:cubicBezTo>
                    <a:cubicBezTo>
                      <a:pt x="55225" y="565191"/>
                      <a:pt x="73780" y="573684"/>
                      <a:pt x="77217" y="585320"/>
                    </a:cubicBezTo>
                    <a:cubicBezTo>
                      <a:pt x="77939" y="587776"/>
                      <a:pt x="78153" y="581516"/>
                      <a:pt x="88692" y="595044"/>
                    </a:cubicBezTo>
                    <a:cubicBezTo>
                      <a:pt x="83265" y="601457"/>
                      <a:pt x="76128" y="606194"/>
                      <a:pt x="70994" y="612918"/>
                    </a:cubicBezTo>
                    <a:cubicBezTo>
                      <a:pt x="70347" y="613768"/>
                      <a:pt x="65948" y="613501"/>
                      <a:pt x="64902" y="615326"/>
                    </a:cubicBezTo>
                    <a:cubicBezTo>
                      <a:pt x="62900" y="618811"/>
                      <a:pt x="43671" y="635674"/>
                      <a:pt x="27827" y="651509"/>
                    </a:cubicBezTo>
                    <a:cubicBezTo>
                      <a:pt x="49916" y="650078"/>
                      <a:pt x="73194" y="648795"/>
                      <a:pt x="97548" y="647644"/>
                    </a:cubicBezTo>
                    <a:cubicBezTo>
                      <a:pt x="101895" y="643883"/>
                      <a:pt x="100430" y="641164"/>
                      <a:pt x="104221" y="639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26"/>
              <p:cNvSpPr/>
              <p:nvPr/>
            </p:nvSpPr>
            <p:spPr>
              <a:xfrm>
                <a:off x="5629297" y="4838182"/>
                <a:ext cx="143048" cy="699464"/>
              </a:xfrm>
              <a:custGeom>
                <a:avLst/>
                <a:gdLst/>
                <a:ahLst/>
                <a:cxnLst/>
                <a:rect l="l" t="t" r="r" b="b"/>
                <a:pathLst>
                  <a:path w="143048" h="699464" extrusionOk="0">
                    <a:moveTo>
                      <a:pt x="139309" y="642014"/>
                    </a:moveTo>
                    <a:cubicBezTo>
                      <a:pt x="149673" y="628131"/>
                      <a:pt x="129492" y="627181"/>
                      <a:pt x="127913" y="622882"/>
                    </a:cubicBezTo>
                    <a:cubicBezTo>
                      <a:pt x="123955" y="612113"/>
                      <a:pt x="110862" y="610279"/>
                      <a:pt x="107582" y="603011"/>
                    </a:cubicBezTo>
                    <a:cubicBezTo>
                      <a:pt x="99955" y="586095"/>
                      <a:pt x="84763" y="580934"/>
                      <a:pt x="61843" y="550880"/>
                    </a:cubicBezTo>
                    <a:cubicBezTo>
                      <a:pt x="66693" y="542816"/>
                      <a:pt x="70257" y="547250"/>
                      <a:pt x="84076" y="528128"/>
                    </a:cubicBezTo>
                    <a:cubicBezTo>
                      <a:pt x="111776" y="489813"/>
                      <a:pt x="115860" y="496997"/>
                      <a:pt x="126255" y="476425"/>
                    </a:cubicBezTo>
                    <a:cubicBezTo>
                      <a:pt x="132942" y="463169"/>
                      <a:pt x="140905" y="466387"/>
                      <a:pt x="109016" y="433176"/>
                    </a:cubicBezTo>
                    <a:cubicBezTo>
                      <a:pt x="101320" y="425161"/>
                      <a:pt x="93011" y="417355"/>
                      <a:pt x="86565" y="408420"/>
                    </a:cubicBezTo>
                    <a:cubicBezTo>
                      <a:pt x="77473" y="395807"/>
                      <a:pt x="62539" y="388584"/>
                      <a:pt x="56005" y="373896"/>
                    </a:cubicBezTo>
                    <a:cubicBezTo>
                      <a:pt x="55323" y="372359"/>
                      <a:pt x="53801" y="373204"/>
                      <a:pt x="48908" y="369260"/>
                    </a:cubicBezTo>
                    <a:cubicBezTo>
                      <a:pt x="54427" y="361971"/>
                      <a:pt x="98062" y="311043"/>
                      <a:pt x="111960" y="305903"/>
                    </a:cubicBezTo>
                    <a:cubicBezTo>
                      <a:pt x="117181" y="303973"/>
                      <a:pt x="116363" y="296114"/>
                      <a:pt x="122573" y="295046"/>
                    </a:cubicBezTo>
                    <a:cubicBezTo>
                      <a:pt x="122862" y="294998"/>
                      <a:pt x="121860" y="297034"/>
                      <a:pt x="126356" y="274448"/>
                    </a:cubicBezTo>
                    <a:cubicBezTo>
                      <a:pt x="128402" y="271765"/>
                      <a:pt x="126273" y="270574"/>
                      <a:pt x="123220" y="263210"/>
                    </a:cubicBezTo>
                    <a:cubicBezTo>
                      <a:pt x="95123" y="255352"/>
                      <a:pt x="62491" y="192175"/>
                      <a:pt x="57278" y="189404"/>
                    </a:cubicBezTo>
                    <a:cubicBezTo>
                      <a:pt x="51265" y="186212"/>
                      <a:pt x="47915" y="180946"/>
                      <a:pt x="45339" y="175303"/>
                    </a:cubicBezTo>
                    <a:cubicBezTo>
                      <a:pt x="46839" y="174007"/>
                      <a:pt x="48177" y="172374"/>
                      <a:pt x="49494" y="170557"/>
                    </a:cubicBezTo>
                    <a:cubicBezTo>
                      <a:pt x="64214" y="150257"/>
                      <a:pt x="84426" y="143909"/>
                      <a:pt x="100043" y="128066"/>
                    </a:cubicBezTo>
                    <a:cubicBezTo>
                      <a:pt x="121812" y="105979"/>
                      <a:pt x="127607" y="99211"/>
                      <a:pt x="141614" y="90749"/>
                    </a:cubicBezTo>
                    <a:cubicBezTo>
                      <a:pt x="138474" y="86393"/>
                      <a:pt x="144417" y="86266"/>
                      <a:pt x="142746" y="78526"/>
                    </a:cubicBezTo>
                    <a:cubicBezTo>
                      <a:pt x="140118" y="66093"/>
                      <a:pt x="92455" y="22148"/>
                      <a:pt x="73778" y="0"/>
                    </a:cubicBezTo>
                    <a:cubicBezTo>
                      <a:pt x="56657" y="600"/>
                      <a:pt x="38950" y="1208"/>
                      <a:pt x="20723" y="1826"/>
                    </a:cubicBezTo>
                    <a:cubicBezTo>
                      <a:pt x="23885" y="10599"/>
                      <a:pt x="29924" y="18137"/>
                      <a:pt x="32644" y="19451"/>
                    </a:cubicBezTo>
                    <a:cubicBezTo>
                      <a:pt x="51759" y="28697"/>
                      <a:pt x="53023" y="39024"/>
                      <a:pt x="62316" y="47714"/>
                    </a:cubicBezTo>
                    <a:cubicBezTo>
                      <a:pt x="114610" y="96628"/>
                      <a:pt x="92941" y="61934"/>
                      <a:pt x="46279" y="125006"/>
                    </a:cubicBezTo>
                    <a:cubicBezTo>
                      <a:pt x="41758" y="131113"/>
                      <a:pt x="25306" y="137627"/>
                      <a:pt x="20815" y="143756"/>
                    </a:cubicBezTo>
                    <a:cubicBezTo>
                      <a:pt x="16394" y="149793"/>
                      <a:pt x="13171" y="154363"/>
                      <a:pt x="9200" y="156075"/>
                    </a:cubicBezTo>
                    <a:cubicBezTo>
                      <a:pt x="152" y="159989"/>
                      <a:pt x="1437" y="171849"/>
                      <a:pt x="1018" y="172842"/>
                    </a:cubicBezTo>
                    <a:cubicBezTo>
                      <a:pt x="-1523" y="178849"/>
                      <a:pt x="1070" y="184059"/>
                      <a:pt x="4660" y="187845"/>
                    </a:cubicBezTo>
                    <a:cubicBezTo>
                      <a:pt x="13074" y="196732"/>
                      <a:pt x="14815" y="205204"/>
                      <a:pt x="25380" y="212274"/>
                    </a:cubicBezTo>
                    <a:cubicBezTo>
                      <a:pt x="29600" y="215098"/>
                      <a:pt x="40065" y="237941"/>
                      <a:pt x="43647" y="242030"/>
                    </a:cubicBezTo>
                    <a:cubicBezTo>
                      <a:pt x="47421" y="246338"/>
                      <a:pt x="52774" y="249372"/>
                      <a:pt x="56141" y="253920"/>
                    </a:cubicBezTo>
                    <a:cubicBezTo>
                      <a:pt x="75400" y="279947"/>
                      <a:pt x="56937" y="256057"/>
                      <a:pt x="79712" y="277189"/>
                    </a:cubicBezTo>
                    <a:cubicBezTo>
                      <a:pt x="74303" y="283051"/>
                      <a:pt x="69531" y="289486"/>
                      <a:pt x="64450" y="295567"/>
                    </a:cubicBezTo>
                    <a:cubicBezTo>
                      <a:pt x="46691" y="316813"/>
                      <a:pt x="40433" y="316165"/>
                      <a:pt x="38325" y="322114"/>
                    </a:cubicBezTo>
                    <a:cubicBezTo>
                      <a:pt x="34581" y="332700"/>
                      <a:pt x="17601" y="348294"/>
                      <a:pt x="14740" y="361397"/>
                    </a:cubicBezTo>
                    <a:cubicBezTo>
                      <a:pt x="11500" y="366051"/>
                      <a:pt x="6987" y="366243"/>
                      <a:pt x="7975" y="378352"/>
                    </a:cubicBezTo>
                    <a:cubicBezTo>
                      <a:pt x="8749" y="387887"/>
                      <a:pt x="18025" y="401205"/>
                      <a:pt x="21803" y="403030"/>
                    </a:cubicBezTo>
                    <a:cubicBezTo>
                      <a:pt x="45173" y="414334"/>
                      <a:pt x="30130" y="415766"/>
                      <a:pt x="85874" y="462692"/>
                    </a:cubicBezTo>
                    <a:cubicBezTo>
                      <a:pt x="77005" y="470861"/>
                      <a:pt x="77687" y="468191"/>
                      <a:pt x="75951" y="470695"/>
                    </a:cubicBezTo>
                    <a:cubicBezTo>
                      <a:pt x="35530" y="529389"/>
                      <a:pt x="27969" y="527975"/>
                      <a:pt x="16573" y="556063"/>
                    </a:cubicBezTo>
                    <a:cubicBezTo>
                      <a:pt x="10770" y="570370"/>
                      <a:pt x="27672" y="579366"/>
                      <a:pt x="34004" y="584883"/>
                    </a:cubicBezTo>
                    <a:cubicBezTo>
                      <a:pt x="76463" y="621906"/>
                      <a:pt x="86167" y="635044"/>
                      <a:pt x="91839" y="640219"/>
                    </a:cubicBezTo>
                    <a:cubicBezTo>
                      <a:pt x="93216" y="641475"/>
                      <a:pt x="94297" y="639177"/>
                      <a:pt x="80066" y="651422"/>
                    </a:cubicBezTo>
                    <a:cubicBezTo>
                      <a:pt x="55481" y="672562"/>
                      <a:pt x="42794" y="689667"/>
                      <a:pt x="36965" y="698716"/>
                    </a:cubicBezTo>
                    <a:cubicBezTo>
                      <a:pt x="53500" y="698978"/>
                      <a:pt x="69750" y="699228"/>
                      <a:pt x="85708" y="699464"/>
                    </a:cubicBezTo>
                    <a:cubicBezTo>
                      <a:pt x="93689" y="692285"/>
                      <a:pt x="105894" y="680653"/>
                      <a:pt x="129194" y="661981"/>
                    </a:cubicBezTo>
                    <a:cubicBezTo>
                      <a:pt x="135312" y="655419"/>
                      <a:pt x="137892" y="649942"/>
                      <a:pt x="139309" y="6420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26"/>
              <p:cNvSpPr/>
              <p:nvPr/>
            </p:nvSpPr>
            <p:spPr>
              <a:xfrm>
                <a:off x="4318046" y="4875104"/>
                <a:ext cx="147437" cy="648694"/>
              </a:xfrm>
              <a:custGeom>
                <a:avLst/>
                <a:gdLst/>
                <a:ahLst/>
                <a:cxnLst/>
                <a:rect l="l" t="t" r="r" b="b"/>
                <a:pathLst>
                  <a:path w="147437" h="648694" extrusionOk="0">
                    <a:moveTo>
                      <a:pt x="132726" y="589050"/>
                    </a:moveTo>
                    <a:cubicBezTo>
                      <a:pt x="126389" y="572309"/>
                      <a:pt x="112474" y="572852"/>
                      <a:pt x="108647" y="562030"/>
                    </a:cubicBezTo>
                    <a:cubicBezTo>
                      <a:pt x="108026" y="560270"/>
                      <a:pt x="105805" y="558629"/>
                      <a:pt x="103937" y="557867"/>
                    </a:cubicBezTo>
                    <a:cubicBezTo>
                      <a:pt x="99074" y="555888"/>
                      <a:pt x="81792" y="531442"/>
                      <a:pt x="66696" y="522270"/>
                    </a:cubicBezTo>
                    <a:cubicBezTo>
                      <a:pt x="64588" y="520992"/>
                      <a:pt x="67689" y="521776"/>
                      <a:pt x="47760" y="503406"/>
                    </a:cubicBezTo>
                    <a:cubicBezTo>
                      <a:pt x="109286" y="431395"/>
                      <a:pt x="131156" y="415967"/>
                      <a:pt x="135179" y="403284"/>
                    </a:cubicBezTo>
                    <a:cubicBezTo>
                      <a:pt x="167085" y="393373"/>
                      <a:pt x="117822" y="360018"/>
                      <a:pt x="99822" y="335047"/>
                    </a:cubicBezTo>
                    <a:cubicBezTo>
                      <a:pt x="90726" y="322434"/>
                      <a:pt x="75796" y="315211"/>
                      <a:pt x="69263" y="300523"/>
                    </a:cubicBezTo>
                    <a:cubicBezTo>
                      <a:pt x="68567" y="298951"/>
                      <a:pt x="66967" y="299849"/>
                      <a:pt x="61916" y="295694"/>
                    </a:cubicBezTo>
                    <a:cubicBezTo>
                      <a:pt x="89283" y="257961"/>
                      <a:pt x="102201" y="257751"/>
                      <a:pt x="100067" y="247179"/>
                    </a:cubicBezTo>
                    <a:cubicBezTo>
                      <a:pt x="124810" y="226419"/>
                      <a:pt x="113103" y="227715"/>
                      <a:pt x="120109" y="224847"/>
                    </a:cubicBezTo>
                    <a:cubicBezTo>
                      <a:pt x="120721" y="224598"/>
                      <a:pt x="120122" y="220968"/>
                      <a:pt x="119781" y="218954"/>
                    </a:cubicBezTo>
                    <a:cubicBezTo>
                      <a:pt x="119598" y="217864"/>
                      <a:pt x="118377" y="216906"/>
                      <a:pt x="118307" y="215842"/>
                    </a:cubicBezTo>
                    <a:cubicBezTo>
                      <a:pt x="117971" y="210663"/>
                      <a:pt x="117774" y="208969"/>
                      <a:pt x="115719" y="207913"/>
                    </a:cubicBezTo>
                    <a:cubicBezTo>
                      <a:pt x="115504" y="192876"/>
                      <a:pt x="109771" y="194946"/>
                      <a:pt x="103172" y="184037"/>
                    </a:cubicBezTo>
                    <a:cubicBezTo>
                      <a:pt x="98493" y="176305"/>
                      <a:pt x="91456" y="170089"/>
                      <a:pt x="88553" y="161202"/>
                    </a:cubicBezTo>
                    <a:cubicBezTo>
                      <a:pt x="88199" y="160125"/>
                      <a:pt x="87013" y="159341"/>
                      <a:pt x="86305" y="158352"/>
                    </a:cubicBezTo>
                    <a:cubicBezTo>
                      <a:pt x="80843" y="150809"/>
                      <a:pt x="84241" y="137609"/>
                      <a:pt x="81298" y="135040"/>
                    </a:cubicBezTo>
                    <a:cubicBezTo>
                      <a:pt x="81473" y="134794"/>
                      <a:pt x="81753" y="134571"/>
                      <a:pt x="81844" y="134313"/>
                    </a:cubicBezTo>
                    <a:cubicBezTo>
                      <a:pt x="86873" y="120689"/>
                      <a:pt x="98882" y="112187"/>
                      <a:pt x="106474" y="100459"/>
                    </a:cubicBezTo>
                    <a:cubicBezTo>
                      <a:pt x="113982" y="88853"/>
                      <a:pt x="187814" y="69726"/>
                      <a:pt x="116930" y="16010"/>
                    </a:cubicBezTo>
                    <a:cubicBezTo>
                      <a:pt x="108380" y="9531"/>
                      <a:pt x="102302" y="4264"/>
                      <a:pt x="97789" y="0"/>
                    </a:cubicBezTo>
                    <a:cubicBezTo>
                      <a:pt x="76330" y="552"/>
                      <a:pt x="55536" y="1086"/>
                      <a:pt x="35485" y="1598"/>
                    </a:cubicBezTo>
                    <a:cubicBezTo>
                      <a:pt x="44008" y="8817"/>
                      <a:pt x="53279" y="16461"/>
                      <a:pt x="57897" y="23549"/>
                    </a:cubicBezTo>
                    <a:cubicBezTo>
                      <a:pt x="66175" y="36249"/>
                      <a:pt x="81621" y="39655"/>
                      <a:pt x="93792" y="54180"/>
                    </a:cubicBezTo>
                    <a:cubicBezTo>
                      <a:pt x="96228" y="57092"/>
                      <a:pt x="97045" y="56470"/>
                      <a:pt x="100557" y="58541"/>
                    </a:cubicBezTo>
                    <a:cubicBezTo>
                      <a:pt x="100386" y="58830"/>
                      <a:pt x="51670" y="108895"/>
                      <a:pt x="42569" y="109105"/>
                    </a:cubicBezTo>
                    <a:cubicBezTo>
                      <a:pt x="37663" y="124261"/>
                      <a:pt x="36119" y="127326"/>
                      <a:pt x="37413" y="130723"/>
                    </a:cubicBezTo>
                    <a:cubicBezTo>
                      <a:pt x="59725" y="189299"/>
                      <a:pt x="24924" y="115291"/>
                      <a:pt x="82798" y="211731"/>
                    </a:cubicBezTo>
                    <a:cubicBezTo>
                      <a:pt x="83799" y="213408"/>
                      <a:pt x="83939" y="211543"/>
                      <a:pt x="79981" y="214441"/>
                    </a:cubicBezTo>
                    <a:cubicBezTo>
                      <a:pt x="56170" y="231887"/>
                      <a:pt x="68178" y="230424"/>
                      <a:pt x="60866" y="236352"/>
                    </a:cubicBezTo>
                    <a:cubicBezTo>
                      <a:pt x="47559" y="247135"/>
                      <a:pt x="27329" y="276353"/>
                      <a:pt x="26773" y="278196"/>
                    </a:cubicBezTo>
                    <a:cubicBezTo>
                      <a:pt x="19965" y="280048"/>
                      <a:pt x="21897" y="287249"/>
                      <a:pt x="18854" y="291491"/>
                    </a:cubicBezTo>
                    <a:cubicBezTo>
                      <a:pt x="13820" y="298487"/>
                      <a:pt x="17922" y="321366"/>
                      <a:pt x="35043" y="329649"/>
                    </a:cubicBezTo>
                    <a:cubicBezTo>
                      <a:pt x="54141" y="338886"/>
                      <a:pt x="55431" y="349231"/>
                      <a:pt x="64715" y="357912"/>
                    </a:cubicBezTo>
                    <a:cubicBezTo>
                      <a:pt x="106456" y="396954"/>
                      <a:pt x="93311" y="379850"/>
                      <a:pt x="84849" y="394314"/>
                    </a:cubicBezTo>
                    <a:cubicBezTo>
                      <a:pt x="80152" y="402348"/>
                      <a:pt x="72543" y="408096"/>
                      <a:pt x="67715" y="416055"/>
                    </a:cubicBezTo>
                    <a:cubicBezTo>
                      <a:pt x="67172" y="416956"/>
                      <a:pt x="62751" y="417202"/>
                      <a:pt x="61912" y="419102"/>
                    </a:cubicBezTo>
                    <a:cubicBezTo>
                      <a:pt x="61785" y="419395"/>
                      <a:pt x="10252" y="482821"/>
                      <a:pt x="8402" y="484257"/>
                    </a:cubicBezTo>
                    <a:cubicBezTo>
                      <a:pt x="-1560" y="491962"/>
                      <a:pt x="2608" y="502342"/>
                      <a:pt x="867" y="505875"/>
                    </a:cubicBezTo>
                    <a:cubicBezTo>
                      <a:pt x="-1945" y="511580"/>
                      <a:pt x="2380" y="513182"/>
                      <a:pt x="9552" y="518409"/>
                    </a:cubicBezTo>
                    <a:cubicBezTo>
                      <a:pt x="31921" y="553344"/>
                      <a:pt x="104571" y="605266"/>
                      <a:pt x="91308" y="611097"/>
                    </a:cubicBezTo>
                    <a:cubicBezTo>
                      <a:pt x="91080" y="611198"/>
                      <a:pt x="68340" y="637119"/>
                      <a:pt x="58216" y="648694"/>
                    </a:cubicBezTo>
                    <a:cubicBezTo>
                      <a:pt x="76509" y="648453"/>
                      <a:pt x="95060" y="648252"/>
                      <a:pt x="113851" y="648081"/>
                    </a:cubicBezTo>
                    <a:cubicBezTo>
                      <a:pt x="123975" y="636721"/>
                      <a:pt x="139281" y="619849"/>
                      <a:pt x="139399" y="619770"/>
                    </a:cubicBezTo>
                    <a:cubicBezTo>
                      <a:pt x="153013" y="610287"/>
                      <a:pt x="147249" y="592452"/>
                      <a:pt x="132726" y="5890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26"/>
              <p:cNvSpPr/>
              <p:nvPr/>
            </p:nvSpPr>
            <p:spPr>
              <a:xfrm>
                <a:off x="4995878" y="4858289"/>
                <a:ext cx="142745" cy="668867"/>
              </a:xfrm>
              <a:custGeom>
                <a:avLst/>
                <a:gdLst/>
                <a:ahLst/>
                <a:cxnLst/>
                <a:rect l="l" t="t" r="r" b="b"/>
                <a:pathLst>
                  <a:path w="142745" h="668867" extrusionOk="0">
                    <a:moveTo>
                      <a:pt x="127464" y="646996"/>
                    </a:moveTo>
                    <a:cubicBezTo>
                      <a:pt x="133101" y="640451"/>
                      <a:pt x="149028" y="631082"/>
                      <a:pt x="140067" y="607980"/>
                    </a:cubicBezTo>
                    <a:cubicBezTo>
                      <a:pt x="141856" y="602915"/>
                      <a:pt x="128015" y="593673"/>
                      <a:pt x="122522" y="591848"/>
                    </a:cubicBezTo>
                    <a:cubicBezTo>
                      <a:pt x="117725" y="590259"/>
                      <a:pt x="90353" y="561093"/>
                      <a:pt x="86645" y="557035"/>
                    </a:cubicBezTo>
                    <a:cubicBezTo>
                      <a:pt x="84957" y="555187"/>
                      <a:pt x="84432" y="552250"/>
                      <a:pt x="82700" y="550459"/>
                    </a:cubicBezTo>
                    <a:cubicBezTo>
                      <a:pt x="33472" y="499659"/>
                      <a:pt x="47195" y="514605"/>
                      <a:pt x="52827" y="502837"/>
                    </a:cubicBezTo>
                    <a:cubicBezTo>
                      <a:pt x="57638" y="492790"/>
                      <a:pt x="94350" y="452001"/>
                      <a:pt x="106368" y="443206"/>
                    </a:cubicBezTo>
                    <a:cubicBezTo>
                      <a:pt x="119937" y="433268"/>
                      <a:pt x="121153" y="420354"/>
                      <a:pt x="138567" y="407312"/>
                    </a:cubicBezTo>
                    <a:cubicBezTo>
                      <a:pt x="142267" y="375918"/>
                      <a:pt x="116452" y="375297"/>
                      <a:pt x="111869" y="362334"/>
                    </a:cubicBezTo>
                    <a:cubicBezTo>
                      <a:pt x="111248" y="360574"/>
                      <a:pt x="109027" y="358932"/>
                      <a:pt x="107159" y="358171"/>
                    </a:cubicBezTo>
                    <a:cubicBezTo>
                      <a:pt x="102296" y="356192"/>
                      <a:pt x="85014" y="331746"/>
                      <a:pt x="69918" y="322574"/>
                    </a:cubicBezTo>
                    <a:cubicBezTo>
                      <a:pt x="67980" y="321396"/>
                      <a:pt x="69668" y="320630"/>
                      <a:pt x="51489" y="304174"/>
                    </a:cubicBezTo>
                    <a:cubicBezTo>
                      <a:pt x="57179" y="292761"/>
                      <a:pt x="56291" y="294188"/>
                      <a:pt x="88036" y="259866"/>
                    </a:cubicBezTo>
                    <a:cubicBezTo>
                      <a:pt x="146775" y="196360"/>
                      <a:pt x="133857" y="206622"/>
                      <a:pt x="103320" y="165431"/>
                    </a:cubicBezTo>
                    <a:cubicBezTo>
                      <a:pt x="98947" y="159529"/>
                      <a:pt x="81476" y="153764"/>
                      <a:pt x="76770" y="148129"/>
                    </a:cubicBezTo>
                    <a:cubicBezTo>
                      <a:pt x="53566" y="120330"/>
                      <a:pt x="69034" y="128499"/>
                      <a:pt x="70661" y="115882"/>
                    </a:cubicBezTo>
                    <a:cubicBezTo>
                      <a:pt x="139892" y="51777"/>
                      <a:pt x="121735" y="68706"/>
                      <a:pt x="91591" y="40885"/>
                    </a:cubicBezTo>
                    <a:cubicBezTo>
                      <a:pt x="68216" y="19337"/>
                      <a:pt x="55443" y="7057"/>
                      <a:pt x="48568" y="0"/>
                    </a:cubicBezTo>
                    <a:cubicBezTo>
                      <a:pt x="32383" y="451"/>
                      <a:pt x="16185" y="902"/>
                      <a:pt x="0" y="1353"/>
                    </a:cubicBezTo>
                    <a:cubicBezTo>
                      <a:pt x="10181" y="18151"/>
                      <a:pt x="28137" y="32409"/>
                      <a:pt x="67438" y="64381"/>
                    </a:cubicBezTo>
                    <a:cubicBezTo>
                      <a:pt x="62908" y="68071"/>
                      <a:pt x="57992" y="79191"/>
                      <a:pt x="47693" y="84357"/>
                    </a:cubicBezTo>
                    <a:cubicBezTo>
                      <a:pt x="46102" y="85158"/>
                      <a:pt x="34517" y="106299"/>
                      <a:pt x="34224" y="106356"/>
                    </a:cubicBezTo>
                    <a:cubicBezTo>
                      <a:pt x="27971" y="107674"/>
                      <a:pt x="30240" y="113811"/>
                      <a:pt x="25229" y="120540"/>
                    </a:cubicBezTo>
                    <a:cubicBezTo>
                      <a:pt x="-3359" y="158925"/>
                      <a:pt x="57327" y="175903"/>
                      <a:pt x="64508" y="183918"/>
                    </a:cubicBezTo>
                    <a:cubicBezTo>
                      <a:pt x="72222" y="192538"/>
                      <a:pt x="71628" y="192346"/>
                      <a:pt x="82460" y="202165"/>
                    </a:cubicBezTo>
                    <a:cubicBezTo>
                      <a:pt x="80715" y="210693"/>
                      <a:pt x="76644" y="204604"/>
                      <a:pt x="76281" y="210081"/>
                    </a:cubicBezTo>
                    <a:cubicBezTo>
                      <a:pt x="76097" y="212931"/>
                      <a:pt x="74584" y="214563"/>
                      <a:pt x="72170" y="215570"/>
                    </a:cubicBezTo>
                    <a:cubicBezTo>
                      <a:pt x="64849" y="218613"/>
                      <a:pt x="63891" y="228787"/>
                      <a:pt x="55416" y="230543"/>
                    </a:cubicBezTo>
                    <a:cubicBezTo>
                      <a:pt x="55128" y="230600"/>
                      <a:pt x="43587" y="246933"/>
                      <a:pt x="35672" y="253885"/>
                    </a:cubicBezTo>
                    <a:cubicBezTo>
                      <a:pt x="28369" y="260299"/>
                      <a:pt x="15148" y="280153"/>
                      <a:pt x="13167" y="283598"/>
                    </a:cubicBezTo>
                    <a:cubicBezTo>
                      <a:pt x="4268" y="289272"/>
                      <a:pt x="2291" y="300908"/>
                      <a:pt x="6765" y="308644"/>
                    </a:cubicBezTo>
                    <a:cubicBezTo>
                      <a:pt x="11869" y="317461"/>
                      <a:pt x="7933" y="312120"/>
                      <a:pt x="11357" y="321598"/>
                    </a:cubicBezTo>
                    <a:cubicBezTo>
                      <a:pt x="23895" y="328633"/>
                      <a:pt x="23204" y="334955"/>
                      <a:pt x="28071" y="339175"/>
                    </a:cubicBezTo>
                    <a:cubicBezTo>
                      <a:pt x="36603" y="346574"/>
                      <a:pt x="57975" y="367018"/>
                      <a:pt x="58246" y="367307"/>
                    </a:cubicBezTo>
                    <a:cubicBezTo>
                      <a:pt x="100320" y="412474"/>
                      <a:pt x="90122" y="387493"/>
                      <a:pt x="80098" y="408034"/>
                    </a:cubicBezTo>
                    <a:cubicBezTo>
                      <a:pt x="78336" y="411646"/>
                      <a:pt x="72388" y="410976"/>
                      <a:pt x="61801" y="427967"/>
                    </a:cubicBezTo>
                    <a:cubicBezTo>
                      <a:pt x="54319" y="439980"/>
                      <a:pt x="45288" y="445062"/>
                      <a:pt x="39498" y="453188"/>
                    </a:cubicBezTo>
                    <a:cubicBezTo>
                      <a:pt x="35541" y="458743"/>
                      <a:pt x="32339" y="464754"/>
                      <a:pt x="26785" y="469018"/>
                    </a:cubicBezTo>
                    <a:cubicBezTo>
                      <a:pt x="26497" y="469241"/>
                      <a:pt x="12966" y="492855"/>
                      <a:pt x="7977" y="493101"/>
                    </a:cubicBezTo>
                    <a:cubicBezTo>
                      <a:pt x="-1955" y="510494"/>
                      <a:pt x="-3249" y="503546"/>
                      <a:pt x="11759" y="535470"/>
                    </a:cubicBezTo>
                    <a:cubicBezTo>
                      <a:pt x="18350" y="538683"/>
                      <a:pt x="21210" y="545254"/>
                      <a:pt x="25264" y="550705"/>
                    </a:cubicBezTo>
                    <a:cubicBezTo>
                      <a:pt x="30218" y="557372"/>
                      <a:pt x="50881" y="573194"/>
                      <a:pt x="54647" y="586494"/>
                    </a:cubicBezTo>
                    <a:cubicBezTo>
                      <a:pt x="55722" y="590289"/>
                      <a:pt x="74317" y="598922"/>
                      <a:pt x="77719" y="610440"/>
                    </a:cubicBezTo>
                    <a:cubicBezTo>
                      <a:pt x="78445" y="612896"/>
                      <a:pt x="78655" y="606636"/>
                      <a:pt x="89194" y="620164"/>
                    </a:cubicBezTo>
                    <a:cubicBezTo>
                      <a:pt x="83763" y="626569"/>
                      <a:pt x="76626" y="631305"/>
                      <a:pt x="71492" y="638030"/>
                    </a:cubicBezTo>
                    <a:cubicBezTo>
                      <a:pt x="70845" y="638879"/>
                      <a:pt x="66445" y="638612"/>
                      <a:pt x="65400" y="640438"/>
                    </a:cubicBezTo>
                    <a:cubicBezTo>
                      <a:pt x="64307" y="642342"/>
                      <a:pt x="49771" y="655962"/>
                      <a:pt x="37285" y="667926"/>
                    </a:cubicBezTo>
                    <a:cubicBezTo>
                      <a:pt x="58648" y="668228"/>
                      <a:pt x="79985" y="668543"/>
                      <a:pt x="101264" y="668867"/>
                    </a:cubicBezTo>
                    <a:cubicBezTo>
                      <a:pt x="101623" y="668167"/>
                      <a:pt x="101942" y="667397"/>
                      <a:pt x="102187" y="666503"/>
                    </a:cubicBezTo>
                    <a:cubicBezTo>
                      <a:pt x="102882" y="664034"/>
                      <a:pt x="114121" y="662498"/>
                      <a:pt x="127464" y="6469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26"/>
              <p:cNvSpPr/>
              <p:nvPr/>
            </p:nvSpPr>
            <p:spPr>
              <a:xfrm>
                <a:off x="5299131" y="4848833"/>
                <a:ext cx="147358" cy="683533"/>
              </a:xfrm>
              <a:custGeom>
                <a:avLst/>
                <a:gdLst/>
                <a:ahLst/>
                <a:cxnLst/>
                <a:rect l="l" t="t" r="r" b="b"/>
                <a:pathLst>
                  <a:path w="147358" h="683533" extrusionOk="0">
                    <a:moveTo>
                      <a:pt x="110297" y="677938"/>
                    </a:moveTo>
                    <a:cubicBezTo>
                      <a:pt x="119555" y="669248"/>
                      <a:pt x="137414" y="647394"/>
                      <a:pt x="139352" y="646046"/>
                    </a:cubicBezTo>
                    <a:cubicBezTo>
                      <a:pt x="152961" y="636559"/>
                      <a:pt x="147197" y="618719"/>
                      <a:pt x="132674" y="615322"/>
                    </a:cubicBezTo>
                    <a:cubicBezTo>
                      <a:pt x="126337" y="598581"/>
                      <a:pt x="112422" y="599119"/>
                      <a:pt x="108595" y="588302"/>
                    </a:cubicBezTo>
                    <a:cubicBezTo>
                      <a:pt x="107974" y="586542"/>
                      <a:pt x="105753" y="584900"/>
                      <a:pt x="103886" y="584138"/>
                    </a:cubicBezTo>
                    <a:cubicBezTo>
                      <a:pt x="99023" y="582160"/>
                      <a:pt x="81740" y="557714"/>
                      <a:pt x="66644" y="548542"/>
                    </a:cubicBezTo>
                    <a:cubicBezTo>
                      <a:pt x="65415" y="547793"/>
                      <a:pt x="64584" y="546384"/>
                      <a:pt x="63600" y="545250"/>
                    </a:cubicBezTo>
                    <a:cubicBezTo>
                      <a:pt x="40799" y="518930"/>
                      <a:pt x="46602" y="537680"/>
                      <a:pt x="55436" y="521679"/>
                    </a:cubicBezTo>
                    <a:cubicBezTo>
                      <a:pt x="61580" y="510546"/>
                      <a:pt x="100361" y="472647"/>
                      <a:pt x="101240" y="467346"/>
                    </a:cubicBezTo>
                    <a:cubicBezTo>
                      <a:pt x="101660" y="464798"/>
                      <a:pt x="112719" y="462000"/>
                      <a:pt x="124277" y="445224"/>
                    </a:cubicBezTo>
                    <a:cubicBezTo>
                      <a:pt x="131082" y="435352"/>
                      <a:pt x="132871" y="436674"/>
                      <a:pt x="135127" y="429552"/>
                    </a:cubicBezTo>
                    <a:cubicBezTo>
                      <a:pt x="145037" y="426474"/>
                      <a:pt x="150158" y="416851"/>
                      <a:pt x="138849" y="404094"/>
                    </a:cubicBezTo>
                    <a:cubicBezTo>
                      <a:pt x="130684" y="394888"/>
                      <a:pt x="72346" y="333851"/>
                      <a:pt x="69211" y="326790"/>
                    </a:cubicBezTo>
                    <a:cubicBezTo>
                      <a:pt x="68511" y="325218"/>
                      <a:pt x="66915" y="326116"/>
                      <a:pt x="61864" y="321961"/>
                    </a:cubicBezTo>
                    <a:cubicBezTo>
                      <a:pt x="89047" y="284482"/>
                      <a:pt x="102141" y="283966"/>
                      <a:pt x="100015" y="273446"/>
                    </a:cubicBezTo>
                    <a:cubicBezTo>
                      <a:pt x="124754" y="252686"/>
                      <a:pt x="113021" y="253995"/>
                      <a:pt x="120053" y="251114"/>
                    </a:cubicBezTo>
                    <a:cubicBezTo>
                      <a:pt x="120665" y="250865"/>
                      <a:pt x="120066" y="247235"/>
                      <a:pt x="119725" y="245222"/>
                    </a:cubicBezTo>
                    <a:cubicBezTo>
                      <a:pt x="114154" y="212204"/>
                      <a:pt x="94470" y="205742"/>
                      <a:pt x="88492" y="187469"/>
                    </a:cubicBezTo>
                    <a:cubicBezTo>
                      <a:pt x="88138" y="186392"/>
                      <a:pt x="86953" y="185608"/>
                      <a:pt x="86244" y="184619"/>
                    </a:cubicBezTo>
                    <a:cubicBezTo>
                      <a:pt x="80800" y="177102"/>
                      <a:pt x="84167" y="163859"/>
                      <a:pt x="81237" y="161307"/>
                    </a:cubicBezTo>
                    <a:cubicBezTo>
                      <a:pt x="81412" y="161062"/>
                      <a:pt x="81692" y="160838"/>
                      <a:pt x="81784" y="160580"/>
                    </a:cubicBezTo>
                    <a:cubicBezTo>
                      <a:pt x="86813" y="146956"/>
                      <a:pt x="98821" y="138454"/>
                      <a:pt x="106413" y="126726"/>
                    </a:cubicBezTo>
                    <a:cubicBezTo>
                      <a:pt x="114670" y="113965"/>
                      <a:pt x="187360" y="95696"/>
                      <a:pt x="116869" y="42277"/>
                    </a:cubicBezTo>
                    <a:cubicBezTo>
                      <a:pt x="83292" y="16833"/>
                      <a:pt x="89082" y="14294"/>
                      <a:pt x="72154" y="0"/>
                    </a:cubicBezTo>
                    <a:cubicBezTo>
                      <a:pt x="52930" y="578"/>
                      <a:pt x="33491" y="1160"/>
                      <a:pt x="13878" y="1738"/>
                    </a:cubicBezTo>
                    <a:cubicBezTo>
                      <a:pt x="15701" y="9040"/>
                      <a:pt x="20831" y="14079"/>
                      <a:pt x="25182" y="19451"/>
                    </a:cubicBezTo>
                    <a:cubicBezTo>
                      <a:pt x="31366" y="20037"/>
                      <a:pt x="63277" y="57035"/>
                      <a:pt x="70261" y="61688"/>
                    </a:cubicBezTo>
                    <a:cubicBezTo>
                      <a:pt x="99224" y="81021"/>
                      <a:pt x="91510" y="81078"/>
                      <a:pt x="97291" y="83223"/>
                    </a:cubicBezTo>
                    <a:cubicBezTo>
                      <a:pt x="103501" y="85526"/>
                      <a:pt x="100549" y="83919"/>
                      <a:pt x="78001" y="106351"/>
                    </a:cubicBezTo>
                    <a:cubicBezTo>
                      <a:pt x="73610" y="110721"/>
                      <a:pt x="51115" y="135180"/>
                      <a:pt x="42517" y="135377"/>
                    </a:cubicBezTo>
                    <a:cubicBezTo>
                      <a:pt x="37611" y="150533"/>
                      <a:pt x="36067" y="153597"/>
                      <a:pt x="37361" y="156995"/>
                    </a:cubicBezTo>
                    <a:cubicBezTo>
                      <a:pt x="42049" y="169309"/>
                      <a:pt x="40086" y="177356"/>
                      <a:pt x="49877" y="186786"/>
                    </a:cubicBezTo>
                    <a:cubicBezTo>
                      <a:pt x="56870" y="193519"/>
                      <a:pt x="81749" y="236829"/>
                      <a:pt x="83336" y="238804"/>
                    </a:cubicBezTo>
                    <a:cubicBezTo>
                      <a:pt x="74988" y="242884"/>
                      <a:pt x="64715" y="249840"/>
                      <a:pt x="63548" y="259099"/>
                    </a:cubicBezTo>
                    <a:cubicBezTo>
                      <a:pt x="63067" y="262913"/>
                      <a:pt x="53345" y="264953"/>
                      <a:pt x="36819" y="290572"/>
                    </a:cubicBezTo>
                    <a:cubicBezTo>
                      <a:pt x="33714" y="295383"/>
                      <a:pt x="28466" y="298653"/>
                      <a:pt x="26726" y="304472"/>
                    </a:cubicBezTo>
                    <a:cubicBezTo>
                      <a:pt x="19917" y="306323"/>
                      <a:pt x="21850" y="313525"/>
                      <a:pt x="18806" y="317767"/>
                    </a:cubicBezTo>
                    <a:cubicBezTo>
                      <a:pt x="12784" y="326138"/>
                      <a:pt x="20262" y="341578"/>
                      <a:pt x="26000" y="350102"/>
                    </a:cubicBezTo>
                    <a:cubicBezTo>
                      <a:pt x="29140" y="354773"/>
                      <a:pt x="46331" y="357426"/>
                      <a:pt x="58208" y="376597"/>
                    </a:cubicBezTo>
                    <a:cubicBezTo>
                      <a:pt x="62008" y="382735"/>
                      <a:pt x="88943" y="406690"/>
                      <a:pt x="94199" y="411353"/>
                    </a:cubicBezTo>
                    <a:cubicBezTo>
                      <a:pt x="83065" y="422052"/>
                      <a:pt x="69084" y="439993"/>
                      <a:pt x="67667" y="442331"/>
                    </a:cubicBezTo>
                    <a:cubicBezTo>
                      <a:pt x="67121" y="443232"/>
                      <a:pt x="62704" y="443478"/>
                      <a:pt x="61864" y="445378"/>
                    </a:cubicBezTo>
                    <a:cubicBezTo>
                      <a:pt x="59258" y="451314"/>
                      <a:pt x="25843" y="485382"/>
                      <a:pt x="12557" y="508121"/>
                    </a:cubicBezTo>
                    <a:cubicBezTo>
                      <a:pt x="3216" y="512136"/>
                      <a:pt x="-186" y="522060"/>
                      <a:pt x="1777" y="530111"/>
                    </a:cubicBezTo>
                    <a:cubicBezTo>
                      <a:pt x="-309" y="534506"/>
                      <a:pt x="-1489" y="537006"/>
                      <a:pt x="3671" y="540535"/>
                    </a:cubicBezTo>
                    <a:cubicBezTo>
                      <a:pt x="13593" y="547316"/>
                      <a:pt x="21776" y="562520"/>
                      <a:pt x="24789" y="565134"/>
                    </a:cubicBezTo>
                    <a:cubicBezTo>
                      <a:pt x="39692" y="578057"/>
                      <a:pt x="95275" y="632684"/>
                      <a:pt x="96110" y="634326"/>
                    </a:cubicBezTo>
                    <a:cubicBezTo>
                      <a:pt x="83480" y="644496"/>
                      <a:pt x="74747" y="657424"/>
                      <a:pt x="51911" y="682583"/>
                    </a:cubicBezTo>
                    <a:cubicBezTo>
                      <a:pt x="69779" y="682899"/>
                      <a:pt x="87517" y="683218"/>
                      <a:pt x="105110" y="683533"/>
                    </a:cubicBezTo>
                    <a:cubicBezTo>
                      <a:pt x="106404" y="681883"/>
                      <a:pt x="108062" y="680031"/>
                      <a:pt x="110297" y="6779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26"/>
              <p:cNvSpPr/>
              <p:nvPr/>
            </p:nvSpPr>
            <p:spPr>
              <a:xfrm>
                <a:off x="5767331" y="4832622"/>
                <a:ext cx="143098" cy="706757"/>
              </a:xfrm>
              <a:custGeom>
                <a:avLst/>
                <a:gdLst/>
                <a:ahLst/>
                <a:cxnLst/>
                <a:rect l="l" t="t" r="r" b="b"/>
                <a:pathLst>
                  <a:path w="143098" h="706757" extrusionOk="0">
                    <a:moveTo>
                      <a:pt x="135299" y="653317"/>
                    </a:moveTo>
                    <a:cubicBezTo>
                      <a:pt x="148510" y="644111"/>
                      <a:pt x="142917" y="626792"/>
                      <a:pt x="128818" y="623491"/>
                    </a:cubicBezTo>
                    <a:cubicBezTo>
                      <a:pt x="122652" y="607197"/>
                      <a:pt x="109104" y="607604"/>
                      <a:pt x="105439" y="597254"/>
                    </a:cubicBezTo>
                    <a:cubicBezTo>
                      <a:pt x="104835" y="595547"/>
                      <a:pt x="102679" y="593949"/>
                      <a:pt x="100869" y="593209"/>
                    </a:cubicBezTo>
                    <a:cubicBezTo>
                      <a:pt x="96150" y="591287"/>
                      <a:pt x="79371" y="567555"/>
                      <a:pt x="64712" y="558650"/>
                    </a:cubicBezTo>
                    <a:cubicBezTo>
                      <a:pt x="63094" y="557670"/>
                      <a:pt x="59307" y="551983"/>
                      <a:pt x="56158" y="548993"/>
                    </a:cubicBezTo>
                    <a:cubicBezTo>
                      <a:pt x="45125" y="538503"/>
                      <a:pt x="45155" y="541682"/>
                      <a:pt x="48300" y="538271"/>
                    </a:cubicBezTo>
                    <a:cubicBezTo>
                      <a:pt x="48562" y="537987"/>
                      <a:pt x="89302" y="490793"/>
                      <a:pt x="91130" y="489520"/>
                    </a:cubicBezTo>
                    <a:cubicBezTo>
                      <a:pt x="99889" y="483408"/>
                      <a:pt x="96233" y="480238"/>
                      <a:pt x="100545" y="477612"/>
                    </a:cubicBezTo>
                    <a:cubicBezTo>
                      <a:pt x="115169" y="468707"/>
                      <a:pt x="125647" y="451966"/>
                      <a:pt x="129911" y="445500"/>
                    </a:cubicBezTo>
                    <a:cubicBezTo>
                      <a:pt x="123535" y="438995"/>
                      <a:pt x="117102" y="432542"/>
                      <a:pt x="110647" y="426106"/>
                    </a:cubicBezTo>
                    <a:cubicBezTo>
                      <a:pt x="117373" y="421221"/>
                      <a:pt x="123627" y="416759"/>
                      <a:pt x="129447" y="412627"/>
                    </a:cubicBezTo>
                    <a:cubicBezTo>
                      <a:pt x="118160" y="400623"/>
                      <a:pt x="69745" y="349051"/>
                      <a:pt x="67209" y="343356"/>
                    </a:cubicBezTo>
                    <a:cubicBezTo>
                      <a:pt x="66531" y="341828"/>
                      <a:pt x="64979" y="342699"/>
                      <a:pt x="60076" y="338667"/>
                    </a:cubicBezTo>
                    <a:cubicBezTo>
                      <a:pt x="86634" y="302042"/>
                      <a:pt x="99190" y="301823"/>
                      <a:pt x="97117" y="291566"/>
                    </a:cubicBezTo>
                    <a:cubicBezTo>
                      <a:pt x="121138" y="271410"/>
                      <a:pt x="109773" y="272671"/>
                      <a:pt x="116573" y="269882"/>
                    </a:cubicBezTo>
                    <a:cubicBezTo>
                      <a:pt x="117168" y="269641"/>
                      <a:pt x="116586" y="266117"/>
                      <a:pt x="116258" y="264165"/>
                    </a:cubicBezTo>
                    <a:cubicBezTo>
                      <a:pt x="116079" y="263105"/>
                      <a:pt x="114894" y="262177"/>
                      <a:pt x="114824" y="261144"/>
                    </a:cubicBezTo>
                    <a:cubicBezTo>
                      <a:pt x="114500" y="256114"/>
                      <a:pt x="114303" y="254468"/>
                      <a:pt x="112309" y="253443"/>
                    </a:cubicBezTo>
                    <a:cubicBezTo>
                      <a:pt x="112108" y="238839"/>
                      <a:pt x="106537" y="240853"/>
                      <a:pt x="100126" y="230262"/>
                    </a:cubicBezTo>
                    <a:cubicBezTo>
                      <a:pt x="95582" y="222754"/>
                      <a:pt x="88751" y="216722"/>
                      <a:pt x="85930" y="208093"/>
                    </a:cubicBezTo>
                    <a:cubicBezTo>
                      <a:pt x="85589" y="207047"/>
                      <a:pt x="84435" y="206285"/>
                      <a:pt x="83744" y="205326"/>
                    </a:cubicBezTo>
                    <a:cubicBezTo>
                      <a:pt x="78457" y="198028"/>
                      <a:pt x="81728" y="185170"/>
                      <a:pt x="78881" y="182693"/>
                    </a:cubicBezTo>
                    <a:cubicBezTo>
                      <a:pt x="79051" y="182456"/>
                      <a:pt x="79322" y="182237"/>
                      <a:pt x="79414" y="181988"/>
                    </a:cubicBezTo>
                    <a:cubicBezTo>
                      <a:pt x="84299" y="168762"/>
                      <a:pt x="95958" y="160506"/>
                      <a:pt x="103327" y="149119"/>
                    </a:cubicBezTo>
                    <a:cubicBezTo>
                      <a:pt x="110612" y="137859"/>
                      <a:pt x="182301" y="119279"/>
                      <a:pt x="113481" y="67126"/>
                    </a:cubicBezTo>
                    <a:cubicBezTo>
                      <a:pt x="78256" y="40434"/>
                      <a:pt x="87680" y="39716"/>
                      <a:pt x="65652" y="22493"/>
                    </a:cubicBezTo>
                    <a:cubicBezTo>
                      <a:pt x="58913" y="17223"/>
                      <a:pt x="68057" y="20493"/>
                      <a:pt x="70909" y="12617"/>
                    </a:cubicBezTo>
                    <a:cubicBezTo>
                      <a:pt x="71901" y="9881"/>
                      <a:pt x="74219" y="8760"/>
                      <a:pt x="75898" y="6882"/>
                    </a:cubicBezTo>
                    <a:cubicBezTo>
                      <a:pt x="78942" y="3472"/>
                      <a:pt x="81321" y="1331"/>
                      <a:pt x="82738" y="0"/>
                    </a:cubicBezTo>
                    <a:cubicBezTo>
                      <a:pt x="63890" y="788"/>
                      <a:pt x="43375" y="1602"/>
                      <a:pt x="21392" y="2443"/>
                    </a:cubicBezTo>
                    <a:cubicBezTo>
                      <a:pt x="12610" y="7561"/>
                      <a:pt x="11876" y="21732"/>
                      <a:pt x="13852" y="26797"/>
                    </a:cubicBezTo>
                    <a:cubicBezTo>
                      <a:pt x="13590" y="33136"/>
                      <a:pt x="25244" y="46852"/>
                      <a:pt x="27654" y="47631"/>
                    </a:cubicBezTo>
                    <a:cubicBezTo>
                      <a:pt x="35757" y="50258"/>
                      <a:pt x="60006" y="80487"/>
                      <a:pt x="68224" y="85972"/>
                    </a:cubicBezTo>
                    <a:cubicBezTo>
                      <a:pt x="96343" y="104740"/>
                      <a:pt x="88856" y="104797"/>
                      <a:pt x="94467" y="106881"/>
                    </a:cubicBezTo>
                    <a:cubicBezTo>
                      <a:pt x="96693" y="107704"/>
                      <a:pt x="100042" y="108715"/>
                      <a:pt x="92984" y="113019"/>
                    </a:cubicBezTo>
                    <a:cubicBezTo>
                      <a:pt x="85467" y="117598"/>
                      <a:pt x="51977" y="157275"/>
                      <a:pt x="41289" y="157516"/>
                    </a:cubicBezTo>
                    <a:cubicBezTo>
                      <a:pt x="36527" y="172234"/>
                      <a:pt x="35027" y="175206"/>
                      <a:pt x="36282" y="178507"/>
                    </a:cubicBezTo>
                    <a:cubicBezTo>
                      <a:pt x="40835" y="190468"/>
                      <a:pt x="38928" y="198273"/>
                      <a:pt x="48435" y="207432"/>
                    </a:cubicBezTo>
                    <a:cubicBezTo>
                      <a:pt x="55240" y="213981"/>
                      <a:pt x="79366" y="256009"/>
                      <a:pt x="80927" y="257935"/>
                    </a:cubicBezTo>
                    <a:cubicBezTo>
                      <a:pt x="72828" y="261897"/>
                      <a:pt x="62845" y="268652"/>
                      <a:pt x="61712" y="277640"/>
                    </a:cubicBezTo>
                    <a:cubicBezTo>
                      <a:pt x="61244" y="281343"/>
                      <a:pt x="51807" y="283318"/>
                      <a:pt x="35757" y="308197"/>
                    </a:cubicBezTo>
                    <a:cubicBezTo>
                      <a:pt x="32744" y="312868"/>
                      <a:pt x="27650" y="316042"/>
                      <a:pt x="25957" y="321690"/>
                    </a:cubicBezTo>
                    <a:cubicBezTo>
                      <a:pt x="19345" y="323489"/>
                      <a:pt x="21225" y="330481"/>
                      <a:pt x="18265" y="334600"/>
                    </a:cubicBezTo>
                    <a:cubicBezTo>
                      <a:pt x="12418" y="342725"/>
                      <a:pt x="19682" y="357720"/>
                      <a:pt x="25249" y="365998"/>
                    </a:cubicBezTo>
                    <a:cubicBezTo>
                      <a:pt x="28301" y="370534"/>
                      <a:pt x="44985" y="373108"/>
                      <a:pt x="56521" y="391722"/>
                    </a:cubicBezTo>
                    <a:cubicBezTo>
                      <a:pt x="60203" y="397668"/>
                      <a:pt x="86197" y="420796"/>
                      <a:pt x="91467" y="425467"/>
                    </a:cubicBezTo>
                    <a:cubicBezTo>
                      <a:pt x="75684" y="440632"/>
                      <a:pt x="23819" y="499532"/>
                      <a:pt x="12199" y="519420"/>
                    </a:cubicBezTo>
                    <a:cubicBezTo>
                      <a:pt x="3129" y="523312"/>
                      <a:pt x="-172" y="532952"/>
                      <a:pt x="1734" y="540771"/>
                    </a:cubicBezTo>
                    <a:cubicBezTo>
                      <a:pt x="-290" y="545031"/>
                      <a:pt x="-1462" y="547456"/>
                      <a:pt x="3571" y="550888"/>
                    </a:cubicBezTo>
                    <a:cubicBezTo>
                      <a:pt x="13201" y="557473"/>
                      <a:pt x="21151" y="572235"/>
                      <a:pt x="24072" y="574770"/>
                    </a:cubicBezTo>
                    <a:cubicBezTo>
                      <a:pt x="46275" y="594028"/>
                      <a:pt x="93177" y="641663"/>
                      <a:pt x="93321" y="641948"/>
                    </a:cubicBezTo>
                    <a:cubicBezTo>
                      <a:pt x="88410" y="645897"/>
                      <a:pt x="89669" y="643196"/>
                      <a:pt x="86354" y="647337"/>
                    </a:cubicBezTo>
                    <a:cubicBezTo>
                      <a:pt x="54181" y="687548"/>
                      <a:pt x="34485" y="701553"/>
                      <a:pt x="36042" y="706215"/>
                    </a:cubicBezTo>
                    <a:cubicBezTo>
                      <a:pt x="53871" y="706425"/>
                      <a:pt x="71175" y="706605"/>
                      <a:pt x="87959" y="706758"/>
                    </a:cubicBezTo>
                    <a:cubicBezTo>
                      <a:pt x="95359" y="698436"/>
                      <a:pt x="134267" y="654040"/>
                      <a:pt x="135299" y="6533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26"/>
              <p:cNvSpPr/>
              <p:nvPr/>
            </p:nvSpPr>
            <p:spPr>
              <a:xfrm>
                <a:off x="4182905" y="4878519"/>
                <a:ext cx="138899" cy="648584"/>
              </a:xfrm>
              <a:custGeom>
                <a:avLst/>
                <a:gdLst/>
                <a:ahLst/>
                <a:cxnLst/>
                <a:rect l="l" t="t" r="r" b="b"/>
                <a:pathLst>
                  <a:path w="138899" h="648584" extrusionOk="0">
                    <a:moveTo>
                      <a:pt x="135251" y="593170"/>
                    </a:moveTo>
                    <a:cubicBezTo>
                      <a:pt x="145314" y="579695"/>
                      <a:pt x="125718" y="578771"/>
                      <a:pt x="124179" y="574595"/>
                    </a:cubicBezTo>
                    <a:cubicBezTo>
                      <a:pt x="120339" y="564136"/>
                      <a:pt x="107622" y="562358"/>
                      <a:pt x="104443" y="555301"/>
                    </a:cubicBezTo>
                    <a:cubicBezTo>
                      <a:pt x="97039" y="538876"/>
                      <a:pt x="82288" y="533867"/>
                      <a:pt x="60038" y="504689"/>
                    </a:cubicBezTo>
                    <a:cubicBezTo>
                      <a:pt x="64743" y="496857"/>
                      <a:pt x="68207" y="501165"/>
                      <a:pt x="81628" y="482598"/>
                    </a:cubicBezTo>
                    <a:cubicBezTo>
                      <a:pt x="108523" y="445399"/>
                      <a:pt x="112489" y="452373"/>
                      <a:pt x="122582" y="432397"/>
                    </a:cubicBezTo>
                    <a:cubicBezTo>
                      <a:pt x="129072" y="419526"/>
                      <a:pt x="136804" y="422652"/>
                      <a:pt x="105846" y="390405"/>
                    </a:cubicBezTo>
                    <a:cubicBezTo>
                      <a:pt x="98377" y="382621"/>
                      <a:pt x="90304" y="375047"/>
                      <a:pt x="84051" y="366370"/>
                    </a:cubicBezTo>
                    <a:cubicBezTo>
                      <a:pt x="75221" y="354125"/>
                      <a:pt x="60720" y="347112"/>
                      <a:pt x="54379" y="332849"/>
                    </a:cubicBezTo>
                    <a:cubicBezTo>
                      <a:pt x="53714" y="331356"/>
                      <a:pt x="52241" y="332175"/>
                      <a:pt x="47487" y="328349"/>
                    </a:cubicBezTo>
                    <a:cubicBezTo>
                      <a:pt x="52866" y="321243"/>
                      <a:pt x="95207" y="271830"/>
                      <a:pt x="108706" y="266835"/>
                    </a:cubicBezTo>
                    <a:cubicBezTo>
                      <a:pt x="113779" y="264961"/>
                      <a:pt x="112983" y="257331"/>
                      <a:pt x="119014" y="256293"/>
                    </a:cubicBezTo>
                    <a:cubicBezTo>
                      <a:pt x="119294" y="256245"/>
                      <a:pt x="118323" y="258224"/>
                      <a:pt x="122687" y="236295"/>
                    </a:cubicBezTo>
                    <a:cubicBezTo>
                      <a:pt x="124673" y="233690"/>
                      <a:pt x="122609" y="232535"/>
                      <a:pt x="119644" y="225386"/>
                    </a:cubicBezTo>
                    <a:cubicBezTo>
                      <a:pt x="92421" y="217772"/>
                      <a:pt x="60637" y="156399"/>
                      <a:pt x="55617" y="153729"/>
                    </a:cubicBezTo>
                    <a:cubicBezTo>
                      <a:pt x="49779" y="150629"/>
                      <a:pt x="46529" y="145520"/>
                      <a:pt x="44028" y="140035"/>
                    </a:cubicBezTo>
                    <a:cubicBezTo>
                      <a:pt x="45484" y="138778"/>
                      <a:pt x="46783" y="137193"/>
                      <a:pt x="48064" y="135429"/>
                    </a:cubicBezTo>
                    <a:cubicBezTo>
                      <a:pt x="62356" y="115720"/>
                      <a:pt x="81982" y="109556"/>
                      <a:pt x="97144" y="94172"/>
                    </a:cubicBezTo>
                    <a:cubicBezTo>
                      <a:pt x="118279" y="72729"/>
                      <a:pt x="123903" y="66158"/>
                      <a:pt x="137508" y="57941"/>
                    </a:cubicBezTo>
                    <a:cubicBezTo>
                      <a:pt x="134460" y="53712"/>
                      <a:pt x="140228" y="53589"/>
                      <a:pt x="138606" y="46073"/>
                    </a:cubicBezTo>
                    <a:cubicBezTo>
                      <a:pt x="136441" y="35868"/>
                      <a:pt x="112174" y="14740"/>
                      <a:pt x="99497" y="0"/>
                    </a:cubicBezTo>
                    <a:cubicBezTo>
                      <a:pt x="81667" y="451"/>
                      <a:pt x="64665" y="884"/>
                      <a:pt x="48563" y="1287"/>
                    </a:cubicBezTo>
                    <a:cubicBezTo>
                      <a:pt x="53933" y="7127"/>
                      <a:pt x="53968" y="10030"/>
                      <a:pt x="60510" y="16150"/>
                    </a:cubicBezTo>
                    <a:cubicBezTo>
                      <a:pt x="111234" y="63593"/>
                      <a:pt x="90427" y="29708"/>
                      <a:pt x="44937" y="91191"/>
                    </a:cubicBezTo>
                    <a:cubicBezTo>
                      <a:pt x="40547" y="97123"/>
                      <a:pt x="24576" y="103445"/>
                      <a:pt x="20212" y="109398"/>
                    </a:cubicBezTo>
                    <a:cubicBezTo>
                      <a:pt x="15764" y="115475"/>
                      <a:pt x="12742" y="119717"/>
                      <a:pt x="8933" y="121363"/>
                    </a:cubicBezTo>
                    <a:cubicBezTo>
                      <a:pt x="143" y="125163"/>
                      <a:pt x="1394" y="136677"/>
                      <a:pt x="987" y="137644"/>
                    </a:cubicBezTo>
                    <a:cubicBezTo>
                      <a:pt x="-1479" y="143476"/>
                      <a:pt x="1040" y="148532"/>
                      <a:pt x="4525" y="152214"/>
                    </a:cubicBezTo>
                    <a:cubicBezTo>
                      <a:pt x="12694" y="160843"/>
                      <a:pt x="14382" y="169069"/>
                      <a:pt x="24642" y="175933"/>
                    </a:cubicBezTo>
                    <a:cubicBezTo>
                      <a:pt x="28739" y="178674"/>
                      <a:pt x="38898" y="200852"/>
                      <a:pt x="42375" y="204823"/>
                    </a:cubicBezTo>
                    <a:cubicBezTo>
                      <a:pt x="46040" y="209008"/>
                      <a:pt x="51235" y="211950"/>
                      <a:pt x="54506" y="216367"/>
                    </a:cubicBezTo>
                    <a:cubicBezTo>
                      <a:pt x="73201" y="241636"/>
                      <a:pt x="55271" y="218429"/>
                      <a:pt x="77386" y="238961"/>
                    </a:cubicBezTo>
                    <a:cubicBezTo>
                      <a:pt x="72134" y="244653"/>
                      <a:pt x="67503" y="250904"/>
                      <a:pt x="62566" y="256805"/>
                    </a:cubicBezTo>
                    <a:cubicBezTo>
                      <a:pt x="45322" y="277430"/>
                      <a:pt x="39248" y="276804"/>
                      <a:pt x="37201" y="282578"/>
                    </a:cubicBezTo>
                    <a:cubicBezTo>
                      <a:pt x="33567" y="292857"/>
                      <a:pt x="17081" y="307996"/>
                      <a:pt x="14304" y="320718"/>
                    </a:cubicBezTo>
                    <a:cubicBezTo>
                      <a:pt x="11159" y="325236"/>
                      <a:pt x="6773" y="325420"/>
                      <a:pt x="7731" y="337183"/>
                    </a:cubicBezTo>
                    <a:cubicBezTo>
                      <a:pt x="8483" y="346442"/>
                      <a:pt x="17487" y="359370"/>
                      <a:pt x="21156" y="361143"/>
                    </a:cubicBezTo>
                    <a:cubicBezTo>
                      <a:pt x="43849" y="372114"/>
                      <a:pt x="29238" y="373506"/>
                      <a:pt x="83364" y="419071"/>
                    </a:cubicBezTo>
                    <a:cubicBezTo>
                      <a:pt x="74754" y="427004"/>
                      <a:pt x="75414" y="424408"/>
                      <a:pt x="73730" y="426842"/>
                    </a:cubicBezTo>
                    <a:cubicBezTo>
                      <a:pt x="34477" y="483833"/>
                      <a:pt x="27148" y="482449"/>
                      <a:pt x="16079" y="509728"/>
                    </a:cubicBezTo>
                    <a:cubicBezTo>
                      <a:pt x="10442" y="523623"/>
                      <a:pt x="26855" y="532353"/>
                      <a:pt x="33003" y="537711"/>
                    </a:cubicBezTo>
                    <a:cubicBezTo>
                      <a:pt x="74229" y="573658"/>
                      <a:pt x="83648" y="586410"/>
                      <a:pt x="89159" y="591436"/>
                    </a:cubicBezTo>
                    <a:cubicBezTo>
                      <a:pt x="89425" y="591681"/>
                      <a:pt x="43171" y="634370"/>
                      <a:pt x="34573" y="648585"/>
                    </a:cubicBezTo>
                    <a:cubicBezTo>
                      <a:pt x="50299" y="648116"/>
                      <a:pt x="66335" y="647692"/>
                      <a:pt x="82660" y="647302"/>
                    </a:cubicBezTo>
                    <a:cubicBezTo>
                      <a:pt x="91008" y="644036"/>
                      <a:pt x="96575" y="635688"/>
                      <a:pt x="125429" y="612568"/>
                    </a:cubicBezTo>
                    <a:cubicBezTo>
                      <a:pt x="131329" y="606229"/>
                      <a:pt x="133861" y="600927"/>
                      <a:pt x="135251" y="5931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26"/>
              <p:cNvSpPr/>
              <p:nvPr/>
            </p:nvSpPr>
            <p:spPr>
              <a:xfrm>
                <a:off x="4520927" y="4871064"/>
                <a:ext cx="138096" cy="651504"/>
              </a:xfrm>
              <a:custGeom>
                <a:avLst/>
                <a:gdLst/>
                <a:ahLst/>
                <a:cxnLst/>
                <a:rect l="l" t="t" r="r" b="b"/>
                <a:pathLst>
                  <a:path w="138096" h="651504" extrusionOk="0">
                    <a:moveTo>
                      <a:pt x="98700" y="643944"/>
                    </a:moveTo>
                    <a:cubicBezTo>
                      <a:pt x="99369" y="641528"/>
                      <a:pt x="110337" y="639978"/>
                      <a:pt x="123238" y="624993"/>
                    </a:cubicBezTo>
                    <a:cubicBezTo>
                      <a:pt x="128844" y="618465"/>
                      <a:pt x="144194" y="609569"/>
                      <a:pt x="135474" y="587098"/>
                    </a:cubicBezTo>
                    <a:cubicBezTo>
                      <a:pt x="137215" y="582177"/>
                      <a:pt x="123771" y="573207"/>
                      <a:pt x="118441" y="571434"/>
                    </a:cubicBezTo>
                    <a:cubicBezTo>
                      <a:pt x="113783" y="569888"/>
                      <a:pt x="87208" y="541572"/>
                      <a:pt x="83604" y="537637"/>
                    </a:cubicBezTo>
                    <a:cubicBezTo>
                      <a:pt x="81964" y="535842"/>
                      <a:pt x="81457" y="532992"/>
                      <a:pt x="79778" y="531254"/>
                    </a:cubicBezTo>
                    <a:cubicBezTo>
                      <a:pt x="31962" y="481911"/>
                      <a:pt x="45309" y="496437"/>
                      <a:pt x="50775" y="485019"/>
                    </a:cubicBezTo>
                    <a:cubicBezTo>
                      <a:pt x="55446" y="475265"/>
                      <a:pt x="91091" y="435663"/>
                      <a:pt x="102759" y="427122"/>
                    </a:cubicBezTo>
                    <a:cubicBezTo>
                      <a:pt x="115917" y="417486"/>
                      <a:pt x="117142" y="404909"/>
                      <a:pt x="134018" y="392270"/>
                    </a:cubicBezTo>
                    <a:cubicBezTo>
                      <a:pt x="137608" y="361787"/>
                      <a:pt x="112546" y="361187"/>
                      <a:pt x="108098" y="348596"/>
                    </a:cubicBezTo>
                    <a:cubicBezTo>
                      <a:pt x="107495" y="346889"/>
                      <a:pt x="105339" y="345291"/>
                      <a:pt x="103528" y="344551"/>
                    </a:cubicBezTo>
                    <a:cubicBezTo>
                      <a:pt x="98810" y="342629"/>
                      <a:pt x="82030" y="318897"/>
                      <a:pt x="67371" y="309992"/>
                    </a:cubicBezTo>
                    <a:cubicBezTo>
                      <a:pt x="65491" y="308850"/>
                      <a:pt x="67131" y="308105"/>
                      <a:pt x="49481" y="292130"/>
                    </a:cubicBezTo>
                    <a:cubicBezTo>
                      <a:pt x="63685" y="263644"/>
                      <a:pt x="139419" y="203719"/>
                      <a:pt x="122805" y="189872"/>
                    </a:cubicBezTo>
                    <a:cubicBezTo>
                      <a:pt x="123863" y="181725"/>
                      <a:pt x="119888" y="184518"/>
                      <a:pt x="99802" y="157424"/>
                    </a:cubicBezTo>
                    <a:cubicBezTo>
                      <a:pt x="95556" y="151697"/>
                      <a:pt x="78593" y="146094"/>
                      <a:pt x="74027" y="140626"/>
                    </a:cubicBezTo>
                    <a:cubicBezTo>
                      <a:pt x="51497" y="113627"/>
                      <a:pt x="66514" y="121560"/>
                      <a:pt x="68093" y="109315"/>
                    </a:cubicBezTo>
                    <a:cubicBezTo>
                      <a:pt x="135308" y="47075"/>
                      <a:pt x="117680" y="63510"/>
                      <a:pt x="88415" y="36498"/>
                    </a:cubicBezTo>
                    <a:cubicBezTo>
                      <a:pt x="40577" y="-7600"/>
                      <a:pt x="66947" y="17100"/>
                      <a:pt x="50233" y="0"/>
                    </a:cubicBezTo>
                    <a:cubicBezTo>
                      <a:pt x="33869" y="429"/>
                      <a:pt x="17736" y="849"/>
                      <a:pt x="1840" y="1265"/>
                    </a:cubicBezTo>
                    <a:cubicBezTo>
                      <a:pt x="22223" y="30396"/>
                      <a:pt x="67743" y="55231"/>
                      <a:pt x="63077" y="61168"/>
                    </a:cubicBezTo>
                    <a:cubicBezTo>
                      <a:pt x="45965" y="82965"/>
                      <a:pt x="46927" y="76210"/>
                      <a:pt x="44622" y="80019"/>
                    </a:cubicBezTo>
                    <a:cubicBezTo>
                      <a:pt x="31105" y="102363"/>
                      <a:pt x="33221" y="99955"/>
                      <a:pt x="32714" y="100060"/>
                    </a:cubicBezTo>
                    <a:cubicBezTo>
                      <a:pt x="26644" y="101339"/>
                      <a:pt x="28848" y="107297"/>
                      <a:pt x="23981" y="113833"/>
                    </a:cubicBezTo>
                    <a:cubicBezTo>
                      <a:pt x="-3596" y="150866"/>
                      <a:pt x="55297" y="167747"/>
                      <a:pt x="62119" y="175368"/>
                    </a:cubicBezTo>
                    <a:cubicBezTo>
                      <a:pt x="69597" y="183726"/>
                      <a:pt x="69037" y="183555"/>
                      <a:pt x="79550" y="193086"/>
                    </a:cubicBezTo>
                    <a:cubicBezTo>
                      <a:pt x="79104" y="195261"/>
                      <a:pt x="79052" y="198142"/>
                      <a:pt x="75313" y="198015"/>
                    </a:cubicBezTo>
                    <a:cubicBezTo>
                      <a:pt x="72916" y="197932"/>
                      <a:pt x="75042" y="203825"/>
                      <a:pt x="69553" y="206101"/>
                    </a:cubicBezTo>
                    <a:cubicBezTo>
                      <a:pt x="58839" y="210553"/>
                      <a:pt x="22883" y="257016"/>
                      <a:pt x="16101" y="266253"/>
                    </a:cubicBezTo>
                    <a:cubicBezTo>
                      <a:pt x="8176" y="277040"/>
                      <a:pt x="-2288" y="282289"/>
                      <a:pt x="8579" y="300816"/>
                    </a:cubicBezTo>
                    <a:cubicBezTo>
                      <a:pt x="10437" y="313766"/>
                      <a:pt x="64485" y="360946"/>
                      <a:pt x="86141" y="382704"/>
                    </a:cubicBezTo>
                    <a:cubicBezTo>
                      <a:pt x="77219" y="389420"/>
                      <a:pt x="78763" y="392891"/>
                      <a:pt x="74784" y="395444"/>
                    </a:cubicBezTo>
                    <a:cubicBezTo>
                      <a:pt x="63400" y="402746"/>
                      <a:pt x="61555" y="411602"/>
                      <a:pt x="51921" y="422074"/>
                    </a:cubicBezTo>
                    <a:cubicBezTo>
                      <a:pt x="37044" y="438246"/>
                      <a:pt x="53425" y="415288"/>
                      <a:pt x="9327" y="475418"/>
                    </a:cubicBezTo>
                    <a:cubicBezTo>
                      <a:pt x="4717" y="475742"/>
                      <a:pt x="6449" y="480659"/>
                      <a:pt x="2867" y="482756"/>
                    </a:cubicBezTo>
                    <a:cubicBezTo>
                      <a:pt x="-6482" y="488224"/>
                      <a:pt x="9943" y="514679"/>
                      <a:pt x="10897" y="516697"/>
                    </a:cubicBezTo>
                    <a:cubicBezTo>
                      <a:pt x="17294" y="519819"/>
                      <a:pt x="20071" y="526197"/>
                      <a:pt x="24007" y="531490"/>
                    </a:cubicBezTo>
                    <a:cubicBezTo>
                      <a:pt x="28818" y="537961"/>
                      <a:pt x="48877" y="553327"/>
                      <a:pt x="52533" y="566237"/>
                    </a:cubicBezTo>
                    <a:cubicBezTo>
                      <a:pt x="53583" y="569945"/>
                      <a:pt x="71600" y="578198"/>
                      <a:pt x="74932" y="589488"/>
                    </a:cubicBezTo>
                    <a:cubicBezTo>
                      <a:pt x="75632" y="591874"/>
                      <a:pt x="75842" y="585793"/>
                      <a:pt x="86075" y="598931"/>
                    </a:cubicBezTo>
                    <a:cubicBezTo>
                      <a:pt x="80805" y="605156"/>
                      <a:pt x="73874" y="609758"/>
                      <a:pt x="68889" y="616289"/>
                    </a:cubicBezTo>
                    <a:cubicBezTo>
                      <a:pt x="68259" y="617112"/>
                      <a:pt x="63991" y="616854"/>
                      <a:pt x="62972" y="618627"/>
                    </a:cubicBezTo>
                    <a:cubicBezTo>
                      <a:pt x="61752" y="620750"/>
                      <a:pt x="41775" y="639361"/>
                      <a:pt x="29264" y="651505"/>
                    </a:cubicBezTo>
                    <a:cubicBezTo>
                      <a:pt x="49992" y="651470"/>
                      <a:pt x="70927" y="651470"/>
                      <a:pt x="92027" y="651496"/>
                    </a:cubicBezTo>
                    <a:cubicBezTo>
                      <a:pt x="96365" y="650227"/>
                      <a:pt x="97585" y="647941"/>
                      <a:pt x="98700" y="64394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26"/>
              <p:cNvSpPr/>
              <p:nvPr/>
            </p:nvSpPr>
            <p:spPr>
              <a:xfrm>
                <a:off x="3862354" y="4879004"/>
                <a:ext cx="143422" cy="673162"/>
              </a:xfrm>
              <a:custGeom>
                <a:avLst/>
                <a:gdLst/>
                <a:ahLst/>
                <a:cxnLst/>
                <a:rect l="l" t="t" r="r" b="b"/>
                <a:pathLst>
                  <a:path w="143422" h="673162" extrusionOk="0">
                    <a:moveTo>
                      <a:pt x="135282" y="606943"/>
                    </a:moveTo>
                    <a:cubicBezTo>
                      <a:pt x="148493" y="597732"/>
                      <a:pt x="142900" y="580413"/>
                      <a:pt x="128801" y="577113"/>
                    </a:cubicBezTo>
                    <a:cubicBezTo>
                      <a:pt x="122648" y="560862"/>
                      <a:pt x="109140" y="561383"/>
                      <a:pt x="105422" y="550876"/>
                    </a:cubicBezTo>
                    <a:cubicBezTo>
                      <a:pt x="104819" y="549169"/>
                      <a:pt x="102663" y="547571"/>
                      <a:pt x="100852" y="546831"/>
                    </a:cubicBezTo>
                    <a:cubicBezTo>
                      <a:pt x="96134" y="544909"/>
                      <a:pt x="79354" y="521177"/>
                      <a:pt x="64695" y="512272"/>
                    </a:cubicBezTo>
                    <a:cubicBezTo>
                      <a:pt x="63506" y="511545"/>
                      <a:pt x="62697" y="510179"/>
                      <a:pt x="61744" y="509076"/>
                    </a:cubicBezTo>
                    <a:cubicBezTo>
                      <a:pt x="39607" y="483523"/>
                      <a:pt x="45239" y="501730"/>
                      <a:pt x="53815" y="486193"/>
                    </a:cubicBezTo>
                    <a:cubicBezTo>
                      <a:pt x="59771" y="475406"/>
                      <a:pt x="97441" y="438579"/>
                      <a:pt x="98285" y="433440"/>
                    </a:cubicBezTo>
                    <a:cubicBezTo>
                      <a:pt x="98692" y="430966"/>
                      <a:pt x="109433" y="428248"/>
                      <a:pt x="120650" y="411962"/>
                    </a:cubicBezTo>
                    <a:cubicBezTo>
                      <a:pt x="127253" y="402375"/>
                      <a:pt x="128989" y="403662"/>
                      <a:pt x="131184" y="396745"/>
                    </a:cubicBezTo>
                    <a:cubicBezTo>
                      <a:pt x="140805" y="393759"/>
                      <a:pt x="145778" y="384412"/>
                      <a:pt x="134797" y="372027"/>
                    </a:cubicBezTo>
                    <a:cubicBezTo>
                      <a:pt x="126868" y="363088"/>
                      <a:pt x="70232" y="303829"/>
                      <a:pt x="67184" y="296973"/>
                    </a:cubicBezTo>
                    <a:cubicBezTo>
                      <a:pt x="66501" y="295445"/>
                      <a:pt x="64953" y="296316"/>
                      <a:pt x="60051" y="292284"/>
                    </a:cubicBezTo>
                    <a:cubicBezTo>
                      <a:pt x="86443" y="255896"/>
                      <a:pt x="99156" y="255392"/>
                      <a:pt x="97092" y="245183"/>
                    </a:cubicBezTo>
                    <a:cubicBezTo>
                      <a:pt x="121109" y="225027"/>
                      <a:pt x="109717" y="226301"/>
                      <a:pt x="116548" y="223499"/>
                    </a:cubicBezTo>
                    <a:cubicBezTo>
                      <a:pt x="117142" y="223259"/>
                      <a:pt x="116561" y="219734"/>
                      <a:pt x="116233" y="217782"/>
                    </a:cubicBezTo>
                    <a:cubicBezTo>
                      <a:pt x="112870" y="197858"/>
                      <a:pt x="100979" y="182785"/>
                      <a:pt x="83723" y="158943"/>
                    </a:cubicBezTo>
                    <a:cubicBezTo>
                      <a:pt x="78436" y="151646"/>
                      <a:pt x="81707" y="138788"/>
                      <a:pt x="78860" y="136310"/>
                    </a:cubicBezTo>
                    <a:cubicBezTo>
                      <a:pt x="79030" y="136073"/>
                      <a:pt x="79302" y="135855"/>
                      <a:pt x="79393" y="135605"/>
                    </a:cubicBezTo>
                    <a:cubicBezTo>
                      <a:pt x="84291" y="122380"/>
                      <a:pt x="95946" y="114118"/>
                      <a:pt x="103319" y="102732"/>
                    </a:cubicBezTo>
                    <a:cubicBezTo>
                      <a:pt x="105077" y="100013"/>
                      <a:pt x="145371" y="79139"/>
                      <a:pt x="143066" y="60503"/>
                    </a:cubicBezTo>
                    <a:cubicBezTo>
                      <a:pt x="147575" y="41674"/>
                      <a:pt x="108151" y="19255"/>
                      <a:pt x="90020" y="522"/>
                    </a:cubicBezTo>
                    <a:cubicBezTo>
                      <a:pt x="68933" y="-380"/>
                      <a:pt x="48060" y="-306"/>
                      <a:pt x="29728" y="2303"/>
                    </a:cubicBezTo>
                    <a:cubicBezTo>
                      <a:pt x="39340" y="8266"/>
                      <a:pt x="60488" y="34433"/>
                      <a:pt x="68211" y="39585"/>
                    </a:cubicBezTo>
                    <a:cubicBezTo>
                      <a:pt x="96331" y="58353"/>
                      <a:pt x="88839" y="58410"/>
                      <a:pt x="94455" y="60494"/>
                    </a:cubicBezTo>
                    <a:cubicBezTo>
                      <a:pt x="100485" y="62731"/>
                      <a:pt x="97621" y="61173"/>
                      <a:pt x="75729" y="82948"/>
                    </a:cubicBezTo>
                    <a:cubicBezTo>
                      <a:pt x="71465" y="87190"/>
                      <a:pt x="49621" y="110940"/>
                      <a:pt x="41277" y="111128"/>
                    </a:cubicBezTo>
                    <a:cubicBezTo>
                      <a:pt x="36515" y="125847"/>
                      <a:pt x="35015" y="128819"/>
                      <a:pt x="36270" y="132120"/>
                    </a:cubicBezTo>
                    <a:cubicBezTo>
                      <a:pt x="40822" y="144081"/>
                      <a:pt x="38916" y="151886"/>
                      <a:pt x="48423" y="161045"/>
                    </a:cubicBezTo>
                    <a:cubicBezTo>
                      <a:pt x="55214" y="167581"/>
                      <a:pt x="79367" y="209630"/>
                      <a:pt x="80911" y="211548"/>
                    </a:cubicBezTo>
                    <a:cubicBezTo>
                      <a:pt x="72808" y="215505"/>
                      <a:pt x="62828" y="222265"/>
                      <a:pt x="61695" y="231253"/>
                    </a:cubicBezTo>
                    <a:cubicBezTo>
                      <a:pt x="61227" y="234952"/>
                      <a:pt x="51790" y="236935"/>
                      <a:pt x="35745" y="261810"/>
                    </a:cubicBezTo>
                    <a:cubicBezTo>
                      <a:pt x="32732" y="266481"/>
                      <a:pt x="27637" y="269655"/>
                      <a:pt x="25945" y="275303"/>
                    </a:cubicBezTo>
                    <a:cubicBezTo>
                      <a:pt x="19337" y="277102"/>
                      <a:pt x="21213" y="284093"/>
                      <a:pt x="18253" y="288213"/>
                    </a:cubicBezTo>
                    <a:cubicBezTo>
                      <a:pt x="12406" y="296338"/>
                      <a:pt x="19670" y="311332"/>
                      <a:pt x="25237" y="319611"/>
                    </a:cubicBezTo>
                    <a:cubicBezTo>
                      <a:pt x="28285" y="324146"/>
                      <a:pt x="44973" y="326721"/>
                      <a:pt x="56509" y="345335"/>
                    </a:cubicBezTo>
                    <a:cubicBezTo>
                      <a:pt x="60200" y="351294"/>
                      <a:pt x="86351" y="374553"/>
                      <a:pt x="91455" y="379080"/>
                    </a:cubicBezTo>
                    <a:cubicBezTo>
                      <a:pt x="80644" y="389469"/>
                      <a:pt x="67070" y="406888"/>
                      <a:pt x="65697" y="409156"/>
                    </a:cubicBezTo>
                    <a:cubicBezTo>
                      <a:pt x="65163" y="410031"/>
                      <a:pt x="60878" y="410268"/>
                      <a:pt x="60064" y="412111"/>
                    </a:cubicBezTo>
                    <a:cubicBezTo>
                      <a:pt x="57532" y="417877"/>
                      <a:pt x="25088" y="450951"/>
                      <a:pt x="12192" y="473029"/>
                    </a:cubicBezTo>
                    <a:cubicBezTo>
                      <a:pt x="3122" y="476925"/>
                      <a:pt x="-180" y="486561"/>
                      <a:pt x="1727" y="494380"/>
                    </a:cubicBezTo>
                    <a:cubicBezTo>
                      <a:pt x="-298" y="498648"/>
                      <a:pt x="-1448" y="501078"/>
                      <a:pt x="3563" y="504497"/>
                    </a:cubicBezTo>
                    <a:cubicBezTo>
                      <a:pt x="13197" y="511077"/>
                      <a:pt x="21143" y="525843"/>
                      <a:pt x="24065" y="528378"/>
                    </a:cubicBezTo>
                    <a:cubicBezTo>
                      <a:pt x="38531" y="540925"/>
                      <a:pt x="92500" y="593963"/>
                      <a:pt x="93313" y="595556"/>
                    </a:cubicBezTo>
                    <a:cubicBezTo>
                      <a:pt x="82197" y="604505"/>
                      <a:pt x="32334" y="663856"/>
                      <a:pt x="28049" y="665659"/>
                    </a:cubicBezTo>
                    <a:cubicBezTo>
                      <a:pt x="23863" y="667419"/>
                      <a:pt x="19355" y="667423"/>
                      <a:pt x="16285" y="673163"/>
                    </a:cubicBezTo>
                    <a:cubicBezTo>
                      <a:pt x="35942" y="669744"/>
                      <a:pt x="58717" y="666679"/>
                      <a:pt x="84291" y="663943"/>
                    </a:cubicBezTo>
                    <a:cubicBezTo>
                      <a:pt x="97743" y="649522"/>
                      <a:pt x="134176" y="607714"/>
                      <a:pt x="135282" y="6069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26"/>
              <p:cNvSpPr/>
              <p:nvPr/>
            </p:nvSpPr>
            <p:spPr>
              <a:xfrm>
                <a:off x="5467291" y="4844022"/>
                <a:ext cx="144222" cy="690962"/>
              </a:xfrm>
              <a:custGeom>
                <a:avLst/>
                <a:gdLst/>
                <a:ahLst/>
                <a:cxnLst/>
                <a:rect l="l" t="t" r="r" b="b"/>
                <a:pathLst>
                  <a:path w="144222" h="690962" extrusionOk="0">
                    <a:moveTo>
                      <a:pt x="96653" y="679860"/>
                    </a:moveTo>
                    <a:cubicBezTo>
                      <a:pt x="99998" y="678026"/>
                      <a:pt x="103602" y="675391"/>
                      <a:pt x="104826" y="670991"/>
                    </a:cubicBezTo>
                    <a:cubicBezTo>
                      <a:pt x="105495" y="668583"/>
                      <a:pt x="116402" y="667094"/>
                      <a:pt x="129364" y="652043"/>
                    </a:cubicBezTo>
                    <a:cubicBezTo>
                      <a:pt x="134966" y="645520"/>
                      <a:pt x="150320" y="636620"/>
                      <a:pt x="141600" y="614144"/>
                    </a:cubicBezTo>
                    <a:cubicBezTo>
                      <a:pt x="143336" y="609223"/>
                      <a:pt x="129897" y="600253"/>
                      <a:pt x="124567" y="598480"/>
                    </a:cubicBezTo>
                    <a:cubicBezTo>
                      <a:pt x="119909" y="596935"/>
                      <a:pt x="93334" y="568619"/>
                      <a:pt x="89730" y="564683"/>
                    </a:cubicBezTo>
                    <a:cubicBezTo>
                      <a:pt x="88090" y="562888"/>
                      <a:pt x="87583" y="560038"/>
                      <a:pt x="85904" y="558300"/>
                    </a:cubicBezTo>
                    <a:cubicBezTo>
                      <a:pt x="38110" y="508975"/>
                      <a:pt x="51430" y="523492"/>
                      <a:pt x="56901" y="512066"/>
                    </a:cubicBezTo>
                    <a:cubicBezTo>
                      <a:pt x="61572" y="502312"/>
                      <a:pt x="97217" y="462709"/>
                      <a:pt x="108884" y="454168"/>
                    </a:cubicBezTo>
                    <a:cubicBezTo>
                      <a:pt x="122043" y="444533"/>
                      <a:pt x="123268" y="431955"/>
                      <a:pt x="140144" y="419316"/>
                    </a:cubicBezTo>
                    <a:cubicBezTo>
                      <a:pt x="143734" y="388833"/>
                      <a:pt x="118671" y="388233"/>
                      <a:pt x="114224" y="375643"/>
                    </a:cubicBezTo>
                    <a:cubicBezTo>
                      <a:pt x="113620" y="373935"/>
                      <a:pt x="111465" y="372337"/>
                      <a:pt x="109654" y="371597"/>
                    </a:cubicBezTo>
                    <a:cubicBezTo>
                      <a:pt x="104935" y="369676"/>
                      <a:pt x="88156" y="345943"/>
                      <a:pt x="73497" y="337039"/>
                    </a:cubicBezTo>
                    <a:cubicBezTo>
                      <a:pt x="71617" y="335896"/>
                      <a:pt x="73261" y="335152"/>
                      <a:pt x="55607" y="319177"/>
                    </a:cubicBezTo>
                    <a:cubicBezTo>
                      <a:pt x="69806" y="290694"/>
                      <a:pt x="145536" y="230775"/>
                      <a:pt x="128931" y="216919"/>
                    </a:cubicBezTo>
                    <a:cubicBezTo>
                      <a:pt x="129985" y="208772"/>
                      <a:pt x="126014" y="211565"/>
                      <a:pt x="105928" y="184470"/>
                    </a:cubicBezTo>
                    <a:cubicBezTo>
                      <a:pt x="101682" y="178744"/>
                      <a:pt x="84719" y="173140"/>
                      <a:pt x="80153" y="167672"/>
                    </a:cubicBezTo>
                    <a:cubicBezTo>
                      <a:pt x="57623" y="140678"/>
                      <a:pt x="72640" y="148611"/>
                      <a:pt x="74219" y="136362"/>
                    </a:cubicBezTo>
                    <a:cubicBezTo>
                      <a:pt x="141298" y="74249"/>
                      <a:pt x="124029" y="90757"/>
                      <a:pt x="94540" y="63545"/>
                    </a:cubicBezTo>
                    <a:cubicBezTo>
                      <a:pt x="36649" y="10170"/>
                      <a:pt x="43677" y="15988"/>
                      <a:pt x="48846" y="11466"/>
                    </a:cubicBezTo>
                    <a:cubicBezTo>
                      <a:pt x="62122" y="-144"/>
                      <a:pt x="52370" y="7990"/>
                      <a:pt x="59971" y="0"/>
                    </a:cubicBezTo>
                    <a:cubicBezTo>
                      <a:pt x="40637" y="613"/>
                      <a:pt x="20919" y="1235"/>
                      <a:pt x="886" y="1856"/>
                    </a:cubicBezTo>
                    <a:cubicBezTo>
                      <a:pt x="-9531" y="36822"/>
                      <a:pt x="75517" y="80181"/>
                      <a:pt x="69198" y="88218"/>
                    </a:cubicBezTo>
                    <a:cubicBezTo>
                      <a:pt x="52121" y="109972"/>
                      <a:pt x="53031" y="103291"/>
                      <a:pt x="50744" y="107069"/>
                    </a:cubicBezTo>
                    <a:cubicBezTo>
                      <a:pt x="37226" y="129414"/>
                      <a:pt x="39343" y="127006"/>
                      <a:pt x="38836" y="127111"/>
                    </a:cubicBezTo>
                    <a:cubicBezTo>
                      <a:pt x="32766" y="128390"/>
                      <a:pt x="34970" y="134348"/>
                      <a:pt x="30102" y="140884"/>
                    </a:cubicBezTo>
                    <a:cubicBezTo>
                      <a:pt x="21247" y="152774"/>
                      <a:pt x="20980" y="165868"/>
                      <a:pt x="28887" y="176358"/>
                    </a:cubicBezTo>
                    <a:cubicBezTo>
                      <a:pt x="33885" y="182986"/>
                      <a:pt x="67458" y="201539"/>
                      <a:pt x="68245" y="202419"/>
                    </a:cubicBezTo>
                    <a:cubicBezTo>
                      <a:pt x="75719" y="210772"/>
                      <a:pt x="75133" y="210580"/>
                      <a:pt x="85676" y="220136"/>
                    </a:cubicBezTo>
                    <a:cubicBezTo>
                      <a:pt x="85230" y="222312"/>
                      <a:pt x="85178" y="225193"/>
                      <a:pt x="81439" y="225066"/>
                    </a:cubicBezTo>
                    <a:cubicBezTo>
                      <a:pt x="79042" y="224983"/>
                      <a:pt x="81168" y="230875"/>
                      <a:pt x="75679" y="233152"/>
                    </a:cubicBezTo>
                    <a:cubicBezTo>
                      <a:pt x="68573" y="236103"/>
                      <a:pt x="67641" y="245988"/>
                      <a:pt x="59416" y="247686"/>
                    </a:cubicBezTo>
                    <a:cubicBezTo>
                      <a:pt x="57592" y="248063"/>
                      <a:pt x="17184" y="299923"/>
                      <a:pt x="16904" y="300142"/>
                    </a:cubicBezTo>
                    <a:cubicBezTo>
                      <a:pt x="-11525" y="322123"/>
                      <a:pt x="57137" y="374439"/>
                      <a:pt x="92275" y="409750"/>
                    </a:cubicBezTo>
                    <a:cubicBezTo>
                      <a:pt x="83284" y="416519"/>
                      <a:pt x="84998" y="419868"/>
                      <a:pt x="80918" y="422490"/>
                    </a:cubicBezTo>
                    <a:cubicBezTo>
                      <a:pt x="69535" y="429792"/>
                      <a:pt x="67690" y="438649"/>
                      <a:pt x="58055" y="449121"/>
                    </a:cubicBezTo>
                    <a:cubicBezTo>
                      <a:pt x="53446" y="454133"/>
                      <a:pt x="47857" y="458380"/>
                      <a:pt x="43957" y="463861"/>
                    </a:cubicBezTo>
                    <a:cubicBezTo>
                      <a:pt x="-24" y="525580"/>
                      <a:pt x="-715" y="506020"/>
                      <a:pt x="17027" y="543748"/>
                    </a:cubicBezTo>
                    <a:cubicBezTo>
                      <a:pt x="23425" y="546870"/>
                      <a:pt x="26202" y="553248"/>
                      <a:pt x="30137" y="558541"/>
                    </a:cubicBezTo>
                    <a:cubicBezTo>
                      <a:pt x="34948" y="565011"/>
                      <a:pt x="55007" y="580378"/>
                      <a:pt x="58663" y="593288"/>
                    </a:cubicBezTo>
                    <a:cubicBezTo>
                      <a:pt x="59713" y="596996"/>
                      <a:pt x="77730" y="605248"/>
                      <a:pt x="81063" y="616539"/>
                    </a:cubicBezTo>
                    <a:cubicBezTo>
                      <a:pt x="81762" y="618925"/>
                      <a:pt x="81972" y="612844"/>
                      <a:pt x="92205" y="625982"/>
                    </a:cubicBezTo>
                    <a:cubicBezTo>
                      <a:pt x="86936" y="632207"/>
                      <a:pt x="80004" y="636808"/>
                      <a:pt x="75019" y="643340"/>
                    </a:cubicBezTo>
                    <a:cubicBezTo>
                      <a:pt x="74389" y="644163"/>
                      <a:pt x="70117" y="643905"/>
                      <a:pt x="69102" y="645678"/>
                    </a:cubicBezTo>
                    <a:cubicBezTo>
                      <a:pt x="69058" y="645752"/>
                      <a:pt x="32564" y="681279"/>
                      <a:pt x="24312" y="689903"/>
                    </a:cubicBezTo>
                    <a:cubicBezTo>
                      <a:pt x="44591" y="690262"/>
                      <a:pt x="64611" y="690617"/>
                      <a:pt x="84356" y="690963"/>
                    </a:cubicBezTo>
                    <a:cubicBezTo>
                      <a:pt x="89542" y="689907"/>
                      <a:pt x="83599" y="687022"/>
                      <a:pt x="96653" y="6798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1" name="Google Shape;2441;p26"/>
              <p:cNvSpPr/>
              <p:nvPr/>
            </p:nvSpPr>
            <p:spPr>
              <a:xfrm>
                <a:off x="5135408" y="4853557"/>
                <a:ext cx="138890" cy="675530"/>
              </a:xfrm>
              <a:custGeom>
                <a:avLst/>
                <a:gdLst/>
                <a:ahLst/>
                <a:cxnLst/>
                <a:rect l="l" t="t" r="r" b="b"/>
                <a:pathLst>
                  <a:path w="138890" h="675530" extrusionOk="0">
                    <a:moveTo>
                      <a:pt x="135251" y="618141"/>
                    </a:moveTo>
                    <a:cubicBezTo>
                      <a:pt x="145314" y="604666"/>
                      <a:pt x="125718" y="603742"/>
                      <a:pt x="124179" y="599566"/>
                    </a:cubicBezTo>
                    <a:cubicBezTo>
                      <a:pt x="120343" y="589107"/>
                      <a:pt x="107622" y="587330"/>
                      <a:pt x="104443" y="580273"/>
                    </a:cubicBezTo>
                    <a:cubicBezTo>
                      <a:pt x="97030" y="563825"/>
                      <a:pt x="82315" y="558878"/>
                      <a:pt x="60038" y="529660"/>
                    </a:cubicBezTo>
                    <a:cubicBezTo>
                      <a:pt x="64743" y="521828"/>
                      <a:pt x="68207" y="526136"/>
                      <a:pt x="81628" y="507569"/>
                    </a:cubicBezTo>
                    <a:cubicBezTo>
                      <a:pt x="101202" y="480492"/>
                      <a:pt x="130773" y="456042"/>
                      <a:pt x="128058" y="443478"/>
                    </a:cubicBezTo>
                    <a:cubicBezTo>
                      <a:pt x="125106" y="429797"/>
                      <a:pt x="60528" y="371654"/>
                      <a:pt x="54379" y="357816"/>
                    </a:cubicBezTo>
                    <a:cubicBezTo>
                      <a:pt x="53714" y="356323"/>
                      <a:pt x="52241" y="357142"/>
                      <a:pt x="47487" y="353315"/>
                    </a:cubicBezTo>
                    <a:cubicBezTo>
                      <a:pt x="54331" y="344280"/>
                      <a:pt x="90138" y="304323"/>
                      <a:pt x="96169" y="300746"/>
                    </a:cubicBezTo>
                    <a:cubicBezTo>
                      <a:pt x="106914" y="294372"/>
                      <a:pt x="102125" y="294236"/>
                      <a:pt x="108702" y="291806"/>
                    </a:cubicBezTo>
                    <a:cubicBezTo>
                      <a:pt x="113775" y="289933"/>
                      <a:pt x="112979" y="282302"/>
                      <a:pt x="119010" y="281265"/>
                    </a:cubicBezTo>
                    <a:cubicBezTo>
                      <a:pt x="119289" y="281216"/>
                      <a:pt x="118187" y="283896"/>
                      <a:pt x="123440" y="257462"/>
                    </a:cubicBezTo>
                    <a:cubicBezTo>
                      <a:pt x="121371" y="255396"/>
                      <a:pt x="120247" y="251841"/>
                      <a:pt x="119635" y="250357"/>
                    </a:cubicBezTo>
                    <a:cubicBezTo>
                      <a:pt x="89312" y="241877"/>
                      <a:pt x="64520" y="183437"/>
                      <a:pt x="55608" y="178700"/>
                    </a:cubicBezTo>
                    <a:cubicBezTo>
                      <a:pt x="49770" y="175605"/>
                      <a:pt x="46521" y="170492"/>
                      <a:pt x="44019" y="165006"/>
                    </a:cubicBezTo>
                    <a:cubicBezTo>
                      <a:pt x="45475" y="163750"/>
                      <a:pt x="46774" y="162165"/>
                      <a:pt x="48055" y="160401"/>
                    </a:cubicBezTo>
                    <a:cubicBezTo>
                      <a:pt x="62347" y="140691"/>
                      <a:pt x="81969" y="134527"/>
                      <a:pt x="97135" y="119144"/>
                    </a:cubicBezTo>
                    <a:cubicBezTo>
                      <a:pt x="118271" y="97701"/>
                      <a:pt x="123894" y="91130"/>
                      <a:pt x="137499" y="82912"/>
                    </a:cubicBezTo>
                    <a:cubicBezTo>
                      <a:pt x="134451" y="78683"/>
                      <a:pt x="140219" y="78561"/>
                      <a:pt x="138597" y="71048"/>
                    </a:cubicBezTo>
                    <a:cubicBezTo>
                      <a:pt x="138453" y="70370"/>
                      <a:pt x="138689" y="70541"/>
                      <a:pt x="138842" y="69074"/>
                    </a:cubicBezTo>
                    <a:cubicBezTo>
                      <a:pt x="133546" y="59950"/>
                      <a:pt x="141291" y="67896"/>
                      <a:pt x="75729" y="0"/>
                    </a:cubicBezTo>
                    <a:cubicBezTo>
                      <a:pt x="57978" y="512"/>
                      <a:pt x="40145" y="1024"/>
                      <a:pt x="22241" y="1537"/>
                    </a:cubicBezTo>
                    <a:cubicBezTo>
                      <a:pt x="33331" y="21911"/>
                      <a:pt x="40591" y="11755"/>
                      <a:pt x="54226" y="33753"/>
                    </a:cubicBezTo>
                    <a:cubicBezTo>
                      <a:pt x="58153" y="40097"/>
                      <a:pt x="89027" y="67410"/>
                      <a:pt x="91022" y="69166"/>
                    </a:cubicBezTo>
                    <a:cubicBezTo>
                      <a:pt x="68898" y="94163"/>
                      <a:pt x="66541" y="86944"/>
                      <a:pt x="44929" y="116162"/>
                    </a:cubicBezTo>
                    <a:cubicBezTo>
                      <a:pt x="38964" y="124222"/>
                      <a:pt x="29610" y="121897"/>
                      <a:pt x="13066" y="143559"/>
                    </a:cubicBezTo>
                    <a:cubicBezTo>
                      <a:pt x="6922" y="148488"/>
                      <a:pt x="4141" y="146523"/>
                      <a:pt x="1359" y="157415"/>
                    </a:cubicBezTo>
                    <a:cubicBezTo>
                      <a:pt x="939" y="159074"/>
                      <a:pt x="1622" y="161101"/>
                      <a:pt x="987" y="162611"/>
                    </a:cubicBezTo>
                    <a:cubicBezTo>
                      <a:pt x="-1479" y="168443"/>
                      <a:pt x="1040" y="173499"/>
                      <a:pt x="4525" y="177181"/>
                    </a:cubicBezTo>
                    <a:cubicBezTo>
                      <a:pt x="12694" y="185810"/>
                      <a:pt x="14382" y="194036"/>
                      <a:pt x="24642" y="200900"/>
                    </a:cubicBezTo>
                    <a:cubicBezTo>
                      <a:pt x="28739" y="203641"/>
                      <a:pt x="38898" y="225819"/>
                      <a:pt x="42375" y="229790"/>
                    </a:cubicBezTo>
                    <a:cubicBezTo>
                      <a:pt x="46039" y="233975"/>
                      <a:pt x="51235" y="236917"/>
                      <a:pt x="54506" y="241334"/>
                    </a:cubicBezTo>
                    <a:cubicBezTo>
                      <a:pt x="73205" y="266603"/>
                      <a:pt x="55280" y="243405"/>
                      <a:pt x="77386" y="263928"/>
                    </a:cubicBezTo>
                    <a:cubicBezTo>
                      <a:pt x="67783" y="274343"/>
                      <a:pt x="57873" y="289666"/>
                      <a:pt x="45222" y="299393"/>
                    </a:cubicBezTo>
                    <a:cubicBezTo>
                      <a:pt x="42196" y="301727"/>
                      <a:pt x="38360" y="304279"/>
                      <a:pt x="37206" y="307545"/>
                    </a:cubicBezTo>
                    <a:cubicBezTo>
                      <a:pt x="33476" y="318096"/>
                      <a:pt x="23540" y="324531"/>
                      <a:pt x="19976" y="335007"/>
                    </a:cubicBezTo>
                    <a:cubicBezTo>
                      <a:pt x="13893" y="339740"/>
                      <a:pt x="16272" y="344884"/>
                      <a:pt x="12030" y="348329"/>
                    </a:cubicBezTo>
                    <a:cubicBezTo>
                      <a:pt x="1425" y="356949"/>
                      <a:pt x="11181" y="373528"/>
                      <a:pt x="18944" y="384823"/>
                    </a:cubicBezTo>
                    <a:cubicBezTo>
                      <a:pt x="19879" y="386189"/>
                      <a:pt x="33620" y="389919"/>
                      <a:pt x="43700" y="406178"/>
                    </a:cubicBezTo>
                    <a:cubicBezTo>
                      <a:pt x="47631" y="412526"/>
                      <a:pt x="77443" y="439047"/>
                      <a:pt x="83369" y="444034"/>
                    </a:cubicBezTo>
                    <a:cubicBezTo>
                      <a:pt x="66042" y="459991"/>
                      <a:pt x="85192" y="436495"/>
                      <a:pt x="60047" y="471527"/>
                    </a:cubicBezTo>
                    <a:cubicBezTo>
                      <a:pt x="36747" y="503945"/>
                      <a:pt x="26019" y="510201"/>
                      <a:pt x="16084" y="534695"/>
                    </a:cubicBezTo>
                    <a:cubicBezTo>
                      <a:pt x="10831" y="547644"/>
                      <a:pt x="20483" y="550801"/>
                      <a:pt x="51042" y="578517"/>
                    </a:cubicBezTo>
                    <a:cubicBezTo>
                      <a:pt x="78641" y="603545"/>
                      <a:pt x="82302" y="610340"/>
                      <a:pt x="89998" y="617095"/>
                    </a:cubicBezTo>
                    <a:cubicBezTo>
                      <a:pt x="61748" y="640298"/>
                      <a:pt x="73870" y="630001"/>
                      <a:pt x="43591" y="662546"/>
                    </a:cubicBezTo>
                    <a:cubicBezTo>
                      <a:pt x="37394" y="669209"/>
                      <a:pt x="33550" y="672799"/>
                      <a:pt x="33900" y="674756"/>
                    </a:cubicBezTo>
                    <a:cubicBezTo>
                      <a:pt x="49556" y="675010"/>
                      <a:pt x="65168" y="675268"/>
                      <a:pt x="80723" y="675531"/>
                    </a:cubicBezTo>
                    <a:cubicBezTo>
                      <a:pt x="121354" y="637938"/>
                      <a:pt x="131552" y="638848"/>
                      <a:pt x="135251" y="6181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2" name="Google Shape;2442;p26"/>
              <p:cNvSpPr/>
              <p:nvPr/>
            </p:nvSpPr>
            <p:spPr>
              <a:xfrm>
                <a:off x="4814794" y="4863293"/>
                <a:ext cx="143127" cy="661411"/>
              </a:xfrm>
              <a:custGeom>
                <a:avLst/>
                <a:gdLst/>
                <a:ahLst/>
                <a:cxnLst/>
                <a:rect l="l" t="t" r="r" b="b"/>
                <a:pathLst>
                  <a:path w="143127" h="661411" extrusionOk="0">
                    <a:moveTo>
                      <a:pt x="128856" y="592811"/>
                    </a:moveTo>
                    <a:cubicBezTo>
                      <a:pt x="122734" y="576626"/>
                      <a:pt x="109186" y="577046"/>
                      <a:pt x="105477" y="566574"/>
                    </a:cubicBezTo>
                    <a:cubicBezTo>
                      <a:pt x="104874" y="564867"/>
                      <a:pt x="102718" y="563269"/>
                      <a:pt x="100907" y="562529"/>
                    </a:cubicBezTo>
                    <a:cubicBezTo>
                      <a:pt x="96189" y="560607"/>
                      <a:pt x="79409" y="536875"/>
                      <a:pt x="64750" y="527970"/>
                    </a:cubicBezTo>
                    <a:cubicBezTo>
                      <a:pt x="60775" y="525554"/>
                      <a:pt x="69246" y="530742"/>
                      <a:pt x="46366" y="509653"/>
                    </a:cubicBezTo>
                    <a:cubicBezTo>
                      <a:pt x="105858" y="440028"/>
                      <a:pt x="127338" y="424740"/>
                      <a:pt x="131239" y="412447"/>
                    </a:cubicBezTo>
                    <a:cubicBezTo>
                      <a:pt x="162223" y="402825"/>
                      <a:pt x="114390" y="370437"/>
                      <a:pt x="96910" y="346197"/>
                    </a:cubicBezTo>
                    <a:cubicBezTo>
                      <a:pt x="88081" y="333952"/>
                      <a:pt x="73584" y="326939"/>
                      <a:pt x="67238" y="312676"/>
                    </a:cubicBezTo>
                    <a:cubicBezTo>
                      <a:pt x="66561" y="311148"/>
                      <a:pt x="65008" y="312019"/>
                      <a:pt x="60106" y="307987"/>
                    </a:cubicBezTo>
                    <a:cubicBezTo>
                      <a:pt x="86660" y="271375"/>
                      <a:pt x="99215" y="271139"/>
                      <a:pt x="97146" y="260886"/>
                    </a:cubicBezTo>
                    <a:cubicBezTo>
                      <a:pt x="121164" y="240730"/>
                      <a:pt x="109772" y="242004"/>
                      <a:pt x="116602" y="239202"/>
                    </a:cubicBezTo>
                    <a:cubicBezTo>
                      <a:pt x="117197" y="238961"/>
                      <a:pt x="116616" y="235437"/>
                      <a:pt x="116288" y="233485"/>
                    </a:cubicBezTo>
                    <a:cubicBezTo>
                      <a:pt x="110856" y="201395"/>
                      <a:pt x="91798" y="195248"/>
                      <a:pt x="85964" y="177409"/>
                    </a:cubicBezTo>
                    <a:cubicBezTo>
                      <a:pt x="85623" y="176362"/>
                      <a:pt x="84469" y="175600"/>
                      <a:pt x="83782" y="174642"/>
                    </a:cubicBezTo>
                    <a:cubicBezTo>
                      <a:pt x="78495" y="167344"/>
                      <a:pt x="81770" y="154495"/>
                      <a:pt x="78919" y="152008"/>
                    </a:cubicBezTo>
                    <a:cubicBezTo>
                      <a:pt x="79090" y="151772"/>
                      <a:pt x="79356" y="151553"/>
                      <a:pt x="79453" y="151303"/>
                    </a:cubicBezTo>
                    <a:cubicBezTo>
                      <a:pt x="84346" y="138091"/>
                      <a:pt x="96005" y="129830"/>
                      <a:pt x="103374" y="118443"/>
                    </a:cubicBezTo>
                    <a:cubicBezTo>
                      <a:pt x="111390" y="106054"/>
                      <a:pt x="181963" y="88315"/>
                      <a:pt x="113528" y="36450"/>
                    </a:cubicBezTo>
                    <a:cubicBezTo>
                      <a:pt x="87346" y="16605"/>
                      <a:pt x="92939" y="17984"/>
                      <a:pt x="74800" y="0"/>
                    </a:cubicBezTo>
                    <a:cubicBezTo>
                      <a:pt x="8241" y="2233"/>
                      <a:pt x="12854" y="289"/>
                      <a:pt x="17735" y="5954"/>
                    </a:cubicBezTo>
                    <a:cubicBezTo>
                      <a:pt x="23459" y="12595"/>
                      <a:pt x="25379" y="16207"/>
                      <a:pt x="27701" y="16955"/>
                    </a:cubicBezTo>
                    <a:cubicBezTo>
                      <a:pt x="32162" y="18405"/>
                      <a:pt x="53441" y="39510"/>
                      <a:pt x="56218" y="43766"/>
                    </a:cubicBezTo>
                    <a:cubicBezTo>
                      <a:pt x="64243" y="56085"/>
                      <a:pt x="79252" y="59403"/>
                      <a:pt x="91072" y="73509"/>
                    </a:cubicBezTo>
                    <a:cubicBezTo>
                      <a:pt x="93438" y="76332"/>
                      <a:pt x="94234" y="75733"/>
                      <a:pt x="97641" y="77742"/>
                    </a:cubicBezTo>
                    <a:cubicBezTo>
                      <a:pt x="97474" y="78022"/>
                      <a:pt x="50266" y="126630"/>
                      <a:pt x="41341" y="126835"/>
                    </a:cubicBezTo>
                    <a:cubicBezTo>
                      <a:pt x="32052" y="155532"/>
                      <a:pt x="30382" y="143125"/>
                      <a:pt x="80393" y="226480"/>
                    </a:cubicBezTo>
                    <a:cubicBezTo>
                      <a:pt x="81364" y="228104"/>
                      <a:pt x="81495" y="226301"/>
                      <a:pt x="77660" y="229111"/>
                    </a:cubicBezTo>
                    <a:cubicBezTo>
                      <a:pt x="54548" y="246049"/>
                      <a:pt x="66202" y="244631"/>
                      <a:pt x="59100" y="250383"/>
                    </a:cubicBezTo>
                    <a:cubicBezTo>
                      <a:pt x="46178" y="260851"/>
                      <a:pt x="26533" y="289219"/>
                      <a:pt x="25995" y="291010"/>
                    </a:cubicBezTo>
                    <a:cubicBezTo>
                      <a:pt x="19388" y="292809"/>
                      <a:pt x="21264" y="299800"/>
                      <a:pt x="18303" y="303920"/>
                    </a:cubicBezTo>
                    <a:cubicBezTo>
                      <a:pt x="13550" y="310531"/>
                      <a:pt x="16724" y="332604"/>
                      <a:pt x="34020" y="340966"/>
                    </a:cubicBezTo>
                    <a:cubicBezTo>
                      <a:pt x="54434" y="350838"/>
                      <a:pt x="39771" y="348920"/>
                      <a:pt x="91501" y="394783"/>
                    </a:cubicBezTo>
                    <a:cubicBezTo>
                      <a:pt x="80690" y="405176"/>
                      <a:pt x="67120" y="422582"/>
                      <a:pt x="65743" y="424859"/>
                    </a:cubicBezTo>
                    <a:cubicBezTo>
                      <a:pt x="65214" y="425734"/>
                      <a:pt x="60924" y="425970"/>
                      <a:pt x="60110" y="427814"/>
                    </a:cubicBezTo>
                    <a:cubicBezTo>
                      <a:pt x="59988" y="428098"/>
                      <a:pt x="9999" y="489646"/>
                      <a:pt x="8157" y="491074"/>
                    </a:cubicBezTo>
                    <a:cubicBezTo>
                      <a:pt x="-1511" y="498551"/>
                      <a:pt x="2529" y="508633"/>
                      <a:pt x="841" y="512066"/>
                    </a:cubicBezTo>
                    <a:cubicBezTo>
                      <a:pt x="-1888" y="517604"/>
                      <a:pt x="2311" y="519158"/>
                      <a:pt x="9277" y="524236"/>
                    </a:cubicBezTo>
                    <a:cubicBezTo>
                      <a:pt x="30063" y="556689"/>
                      <a:pt x="101130" y="608742"/>
                      <a:pt x="88654" y="614227"/>
                    </a:cubicBezTo>
                    <a:cubicBezTo>
                      <a:pt x="88374" y="614350"/>
                      <a:pt x="52099" y="655756"/>
                      <a:pt x="51893" y="656040"/>
                    </a:cubicBezTo>
                    <a:cubicBezTo>
                      <a:pt x="50196" y="658356"/>
                      <a:pt x="48194" y="659840"/>
                      <a:pt x="47542" y="660825"/>
                    </a:cubicBezTo>
                    <a:cubicBezTo>
                      <a:pt x="65402" y="661009"/>
                      <a:pt x="83292" y="661206"/>
                      <a:pt x="101200" y="661412"/>
                    </a:cubicBezTo>
                    <a:cubicBezTo>
                      <a:pt x="111814" y="648265"/>
                      <a:pt x="135070" y="622825"/>
                      <a:pt x="135337" y="622637"/>
                    </a:cubicBezTo>
                    <a:cubicBezTo>
                      <a:pt x="148548" y="613431"/>
                      <a:pt x="142951" y="596112"/>
                      <a:pt x="128856" y="5928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830;p14">
            <a:extLst>
              <a:ext uri="{FF2B5EF4-FFF2-40B4-BE49-F238E27FC236}">
                <a16:creationId xmlns:a16="http://schemas.microsoft.com/office/drawing/2014/main" id="{0B153BF1-27F1-6C22-DD5A-546B1213EB75}"/>
              </a:ext>
            </a:extLst>
          </p:cNvPr>
          <p:cNvSpPr txBox="1"/>
          <p:nvPr/>
        </p:nvSpPr>
        <p:spPr>
          <a:xfrm>
            <a:off x="1080500" y="1225299"/>
            <a:ext cx="3191427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-171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PENYEWAAN.JAVA</a:t>
            </a:r>
            <a:endParaRPr sz="1200" b="1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648E08-AABD-EC24-D524-C94CE7519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016" y="1556788"/>
            <a:ext cx="617728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47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26"/>
          <p:cNvSpPr txBox="1"/>
          <p:nvPr/>
        </p:nvSpPr>
        <p:spPr>
          <a:xfrm>
            <a:off x="1147379" y="514350"/>
            <a:ext cx="6974400" cy="86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TAMPILAN CODE IDE</a:t>
            </a: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sz="700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grpSp>
        <p:nvGrpSpPr>
          <p:cNvPr id="2406" name="Google Shape;2406;p26"/>
          <p:cNvGrpSpPr/>
          <p:nvPr/>
        </p:nvGrpSpPr>
        <p:grpSpPr>
          <a:xfrm>
            <a:off x="6403729" y="3260329"/>
            <a:ext cx="1857556" cy="1883171"/>
            <a:chOff x="5105107" y="2879121"/>
            <a:chExt cx="1857556" cy="1883171"/>
          </a:xfrm>
        </p:grpSpPr>
        <p:sp>
          <p:nvSpPr>
            <p:cNvPr id="2407" name="Google Shape;2407;p26"/>
            <p:cNvSpPr/>
            <p:nvPr/>
          </p:nvSpPr>
          <p:spPr>
            <a:xfrm>
              <a:off x="5105107" y="2879121"/>
              <a:ext cx="1857556" cy="1883171"/>
            </a:xfrm>
            <a:custGeom>
              <a:avLst/>
              <a:gdLst/>
              <a:ahLst/>
              <a:cxnLst/>
              <a:rect l="l" t="t" r="r" b="b"/>
              <a:pathLst>
                <a:path w="3715111" h="3766341" extrusionOk="0">
                  <a:moveTo>
                    <a:pt x="1" y="61440"/>
                  </a:moveTo>
                  <a:cubicBezTo>
                    <a:pt x="-187" y="27113"/>
                    <a:pt x="27909" y="-629"/>
                    <a:pt x="62209" y="11"/>
                  </a:cubicBezTo>
                  <a:cubicBezTo>
                    <a:pt x="3775000" y="69410"/>
                    <a:pt x="3711776" y="4274"/>
                    <a:pt x="3712371" y="110885"/>
                  </a:cubicBezTo>
                  <a:cubicBezTo>
                    <a:pt x="3713229" y="266096"/>
                    <a:pt x="3715111" y="3704432"/>
                    <a:pt x="3715111" y="3703927"/>
                  </a:cubicBezTo>
                  <a:cubicBezTo>
                    <a:pt x="3715299" y="3737937"/>
                    <a:pt x="3687700" y="3765552"/>
                    <a:pt x="3653708" y="3765364"/>
                  </a:cubicBezTo>
                  <a:cubicBezTo>
                    <a:pt x="-57133" y="3744890"/>
                    <a:pt x="3336" y="3809603"/>
                    <a:pt x="2741" y="3701878"/>
                  </a:cubicBezTo>
                  <a:cubicBezTo>
                    <a:pt x="1876" y="3544498"/>
                    <a:pt x="1" y="60943"/>
                    <a:pt x="1" y="614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26"/>
            <p:cNvSpPr/>
            <p:nvPr/>
          </p:nvSpPr>
          <p:spPr>
            <a:xfrm>
              <a:off x="5233514" y="3030582"/>
              <a:ext cx="1608934" cy="1619718"/>
            </a:xfrm>
            <a:custGeom>
              <a:avLst/>
              <a:gdLst/>
              <a:ahLst/>
              <a:cxnLst/>
              <a:rect l="l" t="t" r="r" b="b"/>
              <a:pathLst>
                <a:path w="3217868" h="3239437" extrusionOk="0">
                  <a:moveTo>
                    <a:pt x="930315" y="384809"/>
                  </a:moveTo>
                  <a:cubicBezTo>
                    <a:pt x="931060" y="406127"/>
                    <a:pt x="903491" y="422593"/>
                    <a:pt x="883397" y="403890"/>
                  </a:cubicBezTo>
                  <a:cubicBezTo>
                    <a:pt x="867128" y="388741"/>
                    <a:pt x="877306" y="357029"/>
                    <a:pt x="903091" y="357202"/>
                  </a:cubicBezTo>
                  <a:cubicBezTo>
                    <a:pt x="916560" y="357292"/>
                    <a:pt x="929720" y="367484"/>
                    <a:pt x="930315" y="384809"/>
                  </a:cubicBezTo>
                  <a:close/>
                  <a:moveTo>
                    <a:pt x="905403" y="5666"/>
                  </a:moveTo>
                  <a:cubicBezTo>
                    <a:pt x="879670" y="5493"/>
                    <a:pt x="869409" y="37183"/>
                    <a:pt x="885708" y="52354"/>
                  </a:cubicBezTo>
                  <a:cubicBezTo>
                    <a:pt x="905817" y="71065"/>
                    <a:pt x="933356" y="54568"/>
                    <a:pt x="932634" y="33266"/>
                  </a:cubicBezTo>
                  <a:cubicBezTo>
                    <a:pt x="932031" y="15948"/>
                    <a:pt x="918879" y="5749"/>
                    <a:pt x="905403" y="5666"/>
                  </a:cubicBezTo>
                  <a:close/>
                  <a:moveTo>
                    <a:pt x="900765" y="708738"/>
                  </a:moveTo>
                  <a:cubicBezTo>
                    <a:pt x="875055" y="708572"/>
                    <a:pt x="864756" y="740239"/>
                    <a:pt x="881078" y="755433"/>
                  </a:cubicBezTo>
                  <a:cubicBezTo>
                    <a:pt x="901179" y="774144"/>
                    <a:pt x="928741" y="757632"/>
                    <a:pt x="927996" y="736353"/>
                  </a:cubicBezTo>
                  <a:cubicBezTo>
                    <a:pt x="927401" y="719050"/>
                    <a:pt x="914271" y="708828"/>
                    <a:pt x="900765" y="708738"/>
                  </a:cubicBezTo>
                  <a:close/>
                  <a:moveTo>
                    <a:pt x="898446" y="1060274"/>
                  </a:moveTo>
                  <a:cubicBezTo>
                    <a:pt x="872721" y="1060100"/>
                    <a:pt x="862445" y="1091783"/>
                    <a:pt x="878752" y="1106961"/>
                  </a:cubicBezTo>
                  <a:cubicBezTo>
                    <a:pt x="898853" y="1125672"/>
                    <a:pt x="926415" y="1109183"/>
                    <a:pt x="925670" y="1087881"/>
                  </a:cubicBezTo>
                  <a:cubicBezTo>
                    <a:pt x="925082" y="1070556"/>
                    <a:pt x="911922" y="1060364"/>
                    <a:pt x="898446" y="1060274"/>
                  </a:cubicBezTo>
                  <a:close/>
                  <a:moveTo>
                    <a:pt x="1170189" y="3171386"/>
                  </a:moveTo>
                  <a:cubicBezTo>
                    <a:pt x="1144509" y="3171213"/>
                    <a:pt x="1134157" y="3202873"/>
                    <a:pt x="1150494" y="3218074"/>
                  </a:cubicBezTo>
                  <a:cubicBezTo>
                    <a:pt x="1170603" y="3236785"/>
                    <a:pt x="1198142" y="3220289"/>
                    <a:pt x="1197419" y="3198986"/>
                  </a:cubicBezTo>
                  <a:cubicBezTo>
                    <a:pt x="1196817" y="3181669"/>
                    <a:pt x="1183665" y="3171477"/>
                    <a:pt x="1170189" y="3171386"/>
                  </a:cubicBezTo>
                  <a:close/>
                  <a:moveTo>
                    <a:pt x="1174826" y="2468315"/>
                  </a:moveTo>
                  <a:cubicBezTo>
                    <a:pt x="1149109" y="2468142"/>
                    <a:pt x="1138817" y="2499816"/>
                    <a:pt x="1155139" y="2515003"/>
                  </a:cubicBezTo>
                  <a:cubicBezTo>
                    <a:pt x="1175233" y="2533706"/>
                    <a:pt x="1202787" y="2517240"/>
                    <a:pt x="1202057" y="2495922"/>
                  </a:cubicBezTo>
                  <a:cubicBezTo>
                    <a:pt x="1201462" y="2478597"/>
                    <a:pt x="1188302" y="2468405"/>
                    <a:pt x="1174826" y="2468315"/>
                  </a:cubicBezTo>
                  <a:close/>
                  <a:moveTo>
                    <a:pt x="1172507" y="2819851"/>
                  </a:moveTo>
                  <a:cubicBezTo>
                    <a:pt x="1146797" y="2819677"/>
                    <a:pt x="1136498" y="2851352"/>
                    <a:pt x="1152820" y="2866538"/>
                  </a:cubicBezTo>
                  <a:cubicBezTo>
                    <a:pt x="1172914" y="2885242"/>
                    <a:pt x="1200468" y="2868776"/>
                    <a:pt x="1199738" y="2847451"/>
                  </a:cubicBezTo>
                  <a:cubicBezTo>
                    <a:pt x="1199143" y="2830133"/>
                    <a:pt x="1185983" y="2819941"/>
                    <a:pt x="1172507" y="2819851"/>
                  </a:cubicBezTo>
                  <a:close/>
                  <a:moveTo>
                    <a:pt x="891490" y="2114888"/>
                  </a:moveTo>
                  <a:cubicBezTo>
                    <a:pt x="865773" y="2114715"/>
                    <a:pt x="855481" y="2146390"/>
                    <a:pt x="871803" y="2161576"/>
                  </a:cubicBezTo>
                  <a:cubicBezTo>
                    <a:pt x="891791" y="2180182"/>
                    <a:pt x="919459" y="2163926"/>
                    <a:pt x="918728" y="2142496"/>
                  </a:cubicBezTo>
                  <a:cubicBezTo>
                    <a:pt x="918118" y="2125163"/>
                    <a:pt x="904966" y="2114979"/>
                    <a:pt x="891490" y="2114888"/>
                  </a:cubicBezTo>
                  <a:close/>
                  <a:moveTo>
                    <a:pt x="884526" y="3169503"/>
                  </a:moveTo>
                  <a:cubicBezTo>
                    <a:pt x="858816" y="3169330"/>
                    <a:pt x="848517" y="3201012"/>
                    <a:pt x="864839" y="3216191"/>
                  </a:cubicBezTo>
                  <a:cubicBezTo>
                    <a:pt x="884933" y="3234895"/>
                    <a:pt x="912487" y="3218428"/>
                    <a:pt x="911757" y="3197103"/>
                  </a:cubicBezTo>
                  <a:cubicBezTo>
                    <a:pt x="911162" y="3179785"/>
                    <a:pt x="898002" y="3169594"/>
                    <a:pt x="884526" y="3169503"/>
                  </a:cubicBezTo>
                  <a:close/>
                  <a:moveTo>
                    <a:pt x="886845" y="2817960"/>
                  </a:moveTo>
                  <a:cubicBezTo>
                    <a:pt x="861128" y="2817787"/>
                    <a:pt x="850836" y="2849462"/>
                    <a:pt x="867158" y="2864648"/>
                  </a:cubicBezTo>
                  <a:cubicBezTo>
                    <a:pt x="887252" y="2883351"/>
                    <a:pt x="914806" y="2866885"/>
                    <a:pt x="914076" y="2845567"/>
                  </a:cubicBezTo>
                  <a:cubicBezTo>
                    <a:pt x="913481" y="2828250"/>
                    <a:pt x="900321" y="2818050"/>
                    <a:pt x="886845" y="2817960"/>
                  </a:cubicBezTo>
                  <a:close/>
                  <a:moveTo>
                    <a:pt x="617429" y="355311"/>
                  </a:moveTo>
                  <a:cubicBezTo>
                    <a:pt x="591742" y="355138"/>
                    <a:pt x="581405" y="386798"/>
                    <a:pt x="597734" y="401999"/>
                  </a:cubicBezTo>
                  <a:cubicBezTo>
                    <a:pt x="617843" y="420710"/>
                    <a:pt x="645383" y="404213"/>
                    <a:pt x="644660" y="382911"/>
                  </a:cubicBezTo>
                  <a:cubicBezTo>
                    <a:pt x="644058" y="365593"/>
                    <a:pt x="630898" y="355402"/>
                    <a:pt x="617429" y="355311"/>
                  </a:cubicBezTo>
                  <a:close/>
                  <a:moveTo>
                    <a:pt x="1177145" y="2116779"/>
                  </a:moveTo>
                  <a:cubicBezTo>
                    <a:pt x="1151428" y="2116606"/>
                    <a:pt x="1141144" y="2148288"/>
                    <a:pt x="1157458" y="2163467"/>
                  </a:cubicBezTo>
                  <a:cubicBezTo>
                    <a:pt x="1177574" y="2182185"/>
                    <a:pt x="1205121" y="2165636"/>
                    <a:pt x="1204376" y="2144379"/>
                  </a:cubicBezTo>
                  <a:cubicBezTo>
                    <a:pt x="1203781" y="2127061"/>
                    <a:pt x="1190621" y="2116862"/>
                    <a:pt x="1177145" y="2116779"/>
                  </a:cubicBezTo>
                  <a:close/>
                  <a:moveTo>
                    <a:pt x="893809" y="1763353"/>
                  </a:moveTo>
                  <a:cubicBezTo>
                    <a:pt x="868107" y="1763179"/>
                    <a:pt x="857792" y="1794854"/>
                    <a:pt x="874122" y="1810040"/>
                  </a:cubicBezTo>
                  <a:cubicBezTo>
                    <a:pt x="894231" y="1828766"/>
                    <a:pt x="921770" y="1812225"/>
                    <a:pt x="921040" y="1790952"/>
                  </a:cubicBezTo>
                  <a:cubicBezTo>
                    <a:pt x="920445" y="1773635"/>
                    <a:pt x="907285" y="1763443"/>
                    <a:pt x="893809" y="1763353"/>
                  </a:cubicBezTo>
                  <a:close/>
                  <a:moveTo>
                    <a:pt x="889171" y="2466424"/>
                  </a:moveTo>
                  <a:cubicBezTo>
                    <a:pt x="863454" y="2466251"/>
                    <a:pt x="853162" y="2497926"/>
                    <a:pt x="869484" y="2513112"/>
                  </a:cubicBezTo>
                  <a:cubicBezTo>
                    <a:pt x="889600" y="2531830"/>
                    <a:pt x="917147" y="2515281"/>
                    <a:pt x="916402" y="2494024"/>
                  </a:cubicBezTo>
                  <a:cubicBezTo>
                    <a:pt x="915800" y="2476706"/>
                    <a:pt x="902640" y="2466515"/>
                    <a:pt x="889171" y="2466424"/>
                  </a:cubicBezTo>
                  <a:close/>
                  <a:moveTo>
                    <a:pt x="896128" y="1411817"/>
                  </a:moveTo>
                  <a:cubicBezTo>
                    <a:pt x="870418" y="1411644"/>
                    <a:pt x="860119" y="1443326"/>
                    <a:pt x="876441" y="1458504"/>
                  </a:cubicBezTo>
                  <a:cubicBezTo>
                    <a:pt x="896534" y="1477208"/>
                    <a:pt x="924089" y="1460742"/>
                    <a:pt x="923358" y="1439417"/>
                  </a:cubicBezTo>
                  <a:cubicBezTo>
                    <a:pt x="922764" y="1422091"/>
                    <a:pt x="909604" y="1411900"/>
                    <a:pt x="896128" y="1411817"/>
                  </a:cubicBezTo>
                  <a:close/>
                  <a:moveTo>
                    <a:pt x="619748" y="3775"/>
                  </a:moveTo>
                  <a:cubicBezTo>
                    <a:pt x="594038" y="3602"/>
                    <a:pt x="583731" y="35277"/>
                    <a:pt x="600061" y="50463"/>
                  </a:cubicBezTo>
                  <a:cubicBezTo>
                    <a:pt x="620026" y="69046"/>
                    <a:pt x="647716" y="52836"/>
                    <a:pt x="646979" y="31383"/>
                  </a:cubicBezTo>
                  <a:cubicBezTo>
                    <a:pt x="646376" y="14058"/>
                    <a:pt x="633216" y="3866"/>
                    <a:pt x="619748" y="3775"/>
                  </a:cubicBezTo>
                  <a:close/>
                  <a:moveTo>
                    <a:pt x="1462807" y="2118662"/>
                  </a:moveTo>
                  <a:cubicBezTo>
                    <a:pt x="1437090" y="2118489"/>
                    <a:pt x="1426798" y="2150164"/>
                    <a:pt x="1443113" y="2165350"/>
                  </a:cubicBezTo>
                  <a:cubicBezTo>
                    <a:pt x="1463206" y="2184054"/>
                    <a:pt x="1490776" y="2167580"/>
                    <a:pt x="1490031" y="2146270"/>
                  </a:cubicBezTo>
                  <a:cubicBezTo>
                    <a:pt x="1489443" y="2128944"/>
                    <a:pt x="1476283" y="2118753"/>
                    <a:pt x="1462807" y="2118662"/>
                  </a:cubicBezTo>
                  <a:close/>
                  <a:moveTo>
                    <a:pt x="1458170" y="2821734"/>
                  </a:moveTo>
                  <a:cubicBezTo>
                    <a:pt x="1432490" y="2821561"/>
                    <a:pt x="1422138" y="2853220"/>
                    <a:pt x="1438475" y="2868422"/>
                  </a:cubicBezTo>
                  <a:cubicBezTo>
                    <a:pt x="1458584" y="2887133"/>
                    <a:pt x="1486123" y="2870636"/>
                    <a:pt x="1485401" y="2849341"/>
                  </a:cubicBezTo>
                  <a:cubicBezTo>
                    <a:pt x="1484798" y="2832016"/>
                    <a:pt x="1471646" y="2821824"/>
                    <a:pt x="1458170" y="2821734"/>
                  </a:cubicBezTo>
                  <a:close/>
                  <a:moveTo>
                    <a:pt x="1465126" y="1767127"/>
                  </a:moveTo>
                  <a:cubicBezTo>
                    <a:pt x="1439409" y="1766953"/>
                    <a:pt x="1429125" y="1798636"/>
                    <a:pt x="1445439" y="1813814"/>
                  </a:cubicBezTo>
                  <a:cubicBezTo>
                    <a:pt x="1465555" y="1832533"/>
                    <a:pt x="1493102" y="1815984"/>
                    <a:pt x="1492357" y="1794734"/>
                  </a:cubicBezTo>
                  <a:cubicBezTo>
                    <a:pt x="1491762" y="1777409"/>
                    <a:pt x="1478602" y="1767217"/>
                    <a:pt x="1465126" y="1767127"/>
                  </a:cubicBezTo>
                  <a:close/>
                  <a:moveTo>
                    <a:pt x="1460489" y="2470198"/>
                  </a:moveTo>
                  <a:cubicBezTo>
                    <a:pt x="1434779" y="2470025"/>
                    <a:pt x="1424480" y="2501700"/>
                    <a:pt x="1440802" y="2516886"/>
                  </a:cubicBezTo>
                  <a:cubicBezTo>
                    <a:pt x="1460895" y="2535589"/>
                    <a:pt x="1488450" y="2519123"/>
                    <a:pt x="1487719" y="2497798"/>
                  </a:cubicBezTo>
                  <a:cubicBezTo>
                    <a:pt x="1487125" y="2480480"/>
                    <a:pt x="1473965" y="2470288"/>
                    <a:pt x="1460489" y="2470198"/>
                  </a:cubicBezTo>
                  <a:close/>
                  <a:moveTo>
                    <a:pt x="1474401" y="360976"/>
                  </a:moveTo>
                  <a:cubicBezTo>
                    <a:pt x="1448639" y="360803"/>
                    <a:pt x="1438430" y="392508"/>
                    <a:pt x="1454714" y="407663"/>
                  </a:cubicBezTo>
                  <a:cubicBezTo>
                    <a:pt x="1474815" y="426375"/>
                    <a:pt x="1502377" y="409863"/>
                    <a:pt x="1501632" y="388576"/>
                  </a:cubicBezTo>
                  <a:cubicBezTo>
                    <a:pt x="1501037" y="371258"/>
                    <a:pt x="1487877" y="361066"/>
                    <a:pt x="1474401" y="360976"/>
                  </a:cubicBezTo>
                  <a:close/>
                  <a:moveTo>
                    <a:pt x="1469764" y="1064047"/>
                  </a:moveTo>
                  <a:cubicBezTo>
                    <a:pt x="1444031" y="1063874"/>
                    <a:pt x="1433762" y="1095564"/>
                    <a:pt x="1450077" y="1110735"/>
                  </a:cubicBezTo>
                  <a:cubicBezTo>
                    <a:pt x="1470170" y="1129439"/>
                    <a:pt x="1497725" y="1112972"/>
                    <a:pt x="1496995" y="1091655"/>
                  </a:cubicBezTo>
                  <a:cubicBezTo>
                    <a:pt x="1496400" y="1074329"/>
                    <a:pt x="1483240" y="1064138"/>
                    <a:pt x="1469764" y="1064047"/>
                  </a:cubicBezTo>
                  <a:close/>
                  <a:moveTo>
                    <a:pt x="1467445" y="1415591"/>
                  </a:moveTo>
                  <a:cubicBezTo>
                    <a:pt x="1441773" y="1415417"/>
                    <a:pt x="1431406" y="1447062"/>
                    <a:pt x="1447750" y="1462278"/>
                  </a:cubicBezTo>
                  <a:cubicBezTo>
                    <a:pt x="1467739" y="1480884"/>
                    <a:pt x="1495406" y="1464628"/>
                    <a:pt x="1494676" y="1443190"/>
                  </a:cubicBezTo>
                  <a:cubicBezTo>
                    <a:pt x="1494073" y="1425835"/>
                    <a:pt x="1480808" y="1415674"/>
                    <a:pt x="1467445" y="1415591"/>
                  </a:cubicBezTo>
                  <a:close/>
                  <a:moveTo>
                    <a:pt x="1191065" y="7549"/>
                  </a:moveTo>
                  <a:cubicBezTo>
                    <a:pt x="1165355" y="7376"/>
                    <a:pt x="1155056" y="39051"/>
                    <a:pt x="1171371" y="54237"/>
                  </a:cubicBezTo>
                  <a:cubicBezTo>
                    <a:pt x="1191457" y="72933"/>
                    <a:pt x="1219034" y="56482"/>
                    <a:pt x="1218288" y="35157"/>
                  </a:cubicBezTo>
                  <a:cubicBezTo>
                    <a:pt x="1217701" y="17831"/>
                    <a:pt x="1204541" y="7640"/>
                    <a:pt x="1191065" y="7549"/>
                  </a:cubicBezTo>
                  <a:close/>
                  <a:moveTo>
                    <a:pt x="1184109" y="1062164"/>
                  </a:moveTo>
                  <a:cubicBezTo>
                    <a:pt x="1158399" y="1061991"/>
                    <a:pt x="1148100" y="1093674"/>
                    <a:pt x="1164422" y="1108852"/>
                  </a:cubicBezTo>
                  <a:cubicBezTo>
                    <a:pt x="1184515" y="1127555"/>
                    <a:pt x="1212070" y="1111089"/>
                    <a:pt x="1211340" y="1089764"/>
                  </a:cubicBezTo>
                  <a:cubicBezTo>
                    <a:pt x="1210737" y="1072446"/>
                    <a:pt x="1197577" y="1062255"/>
                    <a:pt x="1184109" y="1062164"/>
                  </a:cubicBezTo>
                  <a:close/>
                  <a:moveTo>
                    <a:pt x="1455851" y="3173277"/>
                  </a:moveTo>
                  <a:cubicBezTo>
                    <a:pt x="1430134" y="3173104"/>
                    <a:pt x="1419842" y="3204779"/>
                    <a:pt x="1436156" y="3219965"/>
                  </a:cubicBezTo>
                  <a:cubicBezTo>
                    <a:pt x="1456250" y="3238668"/>
                    <a:pt x="1483820" y="3222202"/>
                    <a:pt x="1483074" y="3200877"/>
                  </a:cubicBezTo>
                  <a:cubicBezTo>
                    <a:pt x="1482479" y="3183559"/>
                    <a:pt x="1469320" y="3173368"/>
                    <a:pt x="1455851" y="3173277"/>
                  </a:cubicBezTo>
                  <a:close/>
                  <a:moveTo>
                    <a:pt x="1186428" y="710621"/>
                  </a:moveTo>
                  <a:cubicBezTo>
                    <a:pt x="1160718" y="710455"/>
                    <a:pt x="1150419" y="742123"/>
                    <a:pt x="1166741" y="757316"/>
                  </a:cubicBezTo>
                  <a:cubicBezTo>
                    <a:pt x="1186842" y="776027"/>
                    <a:pt x="1214404" y="759516"/>
                    <a:pt x="1213658" y="738236"/>
                  </a:cubicBezTo>
                  <a:cubicBezTo>
                    <a:pt x="1213056" y="720911"/>
                    <a:pt x="1199896" y="710711"/>
                    <a:pt x="1186428" y="710621"/>
                  </a:cubicBezTo>
                  <a:close/>
                  <a:moveTo>
                    <a:pt x="1181790" y="1413700"/>
                  </a:moveTo>
                  <a:cubicBezTo>
                    <a:pt x="1156088" y="1413527"/>
                    <a:pt x="1145774" y="1445202"/>
                    <a:pt x="1162095" y="1460388"/>
                  </a:cubicBezTo>
                  <a:cubicBezTo>
                    <a:pt x="1182189" y="1479091"/>
                    <a:pt x="1209744" y="1462625"/>
                    <a:pt x="1209013" y="1441300"/>
                  </a:cubicBezTo>
                  <a:cubicBezTo>
                    <a:pt x="1208418" y="1423982"/>
                    <a:pt x="1195259" y="1413790"/>
                    <a:pt x="1181790" y="1413700"/>
                  </a:cubicBezTo>
                  <a:close/>
                  <a:moveTo>
                    <a:pt x="1179464" y="1765236"/>
                  </a:moveTo>
                  <a:cubicBezTo>
                    <a:pt x="1153784" y="1765062"/>
                    <a:pt x="1143432" y="1796715"/>
                    <a:pt x="1159769" y="1811923"/>
                  </a:cubicBezTo>
                  <a:cubicBezTo>
                    <a:pt x="1179757" y="1830529"/>
                    <a:pt x="1207425" y="1814273"/>
                    <a:pt x="1206695" y="1792836"/>
                  </a:cubicBezTo>
                  <a:cubicBezTo>
                    <a:pt x="1206100" y="1775518"/>
                    <a:pt x="1192940" y="1765326"/>
                    <a:pt x="1179464" y="1765236"/>
                  </a:cubicBezTo>
                  <a:close/>
                  <a:moveTo>
                    <a:pt x="1188746" y="359085"/>
                  </a:moveTo>
                  <a:cubicBezTo>
                    <a:pt x="1162969" y="358912"/>
                    <a:pt x="1152783" y="390632"/>
                    <a:pt x="1169059" y="405773"/>
                  </a:cubicBezTo>
                  <a:cubicBezTo>
                    <a:pt x="1189161" y="424484"/>
                    <a:pt x="1216723" y="407972"/>
                    <a:pt x="1215977" y="386685"/>
                  </a:cubicBezTo>
                  <a:cubicBezTo>
                    <a:pt x="1215382" y="369397"/>
                    <a:pt x="1202253" y="359176"/>
                    <a:pt x="1188746" y="359085"/>
                  </a:cubicBezTo>
                  <a:close/>
                  <a:moveTo>
                    <a:pt x="1472083" y="712512"/>
                  </a:moveTo>
                  <a:cubicBezTo>
                    <a:pt x="1446388" y="712346"/>
                    <a:pt x="1436059" y="744006"/>
                    <a:pt x="1452396" y="759199"/>
                  </a:cubicBezTo>
                  <a:cubicBezTo>
                    <a:pt x="1472497" y="777910"/>
                    <a:pt x="1500059" y="761406"/>
                    <a:pt x="1499313" y="740111"/>
                  </a:cubicBezTo>
                  <a:cubicBezTo>
                    <a:pt x="1498719" y="722794"/>
                    <a:pt x="1485559" y="712602"/>
                    <a:pt x="1472083" y="712512"/>
                  </a:cubicBezTo>
                  <a:close/>
                  <a:moveTo>
                    <a:pt x="43785" y="703081"/>
                  </a:moveTo>
                  <a:cubicBezTo>
                    <a:pt x="18068" y="702907"/>
                    <a:pt x="7776" y="734590"/>
                    <a:pt x="24098" y="749768"/>
                  </a:cubicBezTo>
                  <a:cubicBezTo>
                    <a:pt x="44192" y="768472"/>
                    <a:pt x="71746" y="752006"/>
                    <a:pt x="71016" y="730688"/>
                  </a:cubicBezTo>
                  <a:cubicBezTo>
                    <a:pt x="70414" y="713363"/>
                    <a:pt x="57261" y="703163"/>
                    <a:pt x="43785" y="703081"/>
                  </a:cubicBezTo>
                  <a:close/>
                  <a:moveTo>
                    <a:pt x="317846" y="2462650"/>
                  </a:moveTo>
                  <a:cubicBezTo>
                    <a:pt x="292174" y="2462477"/>
                    <a:pt x="281807" y="2494122"/>
                    <a:pt x="298152" y="2509338"/>
                  </a:cubicBezTo>
                  <a:cubicBezTo>
                    <a:pt x="318140" y="2527944"/>
                    <a:pt x="345807" y="2511688"/>
                    <a:pt x="345077" y="2490250"/>
                  </a:cubicBezTo>
                  <a:cubicBezTo>
                    <a:pt x="344475" y="2472932"/>
                    <a:pt x="331322" y="2462741"/>
                    <a:pt x="317846" y="2462650"/>
                  </a:cubicBezTo>
                  <a:close/>
                  <a:moveTo>
                    <a:pt x="46104" y="351537"/>
                  </a:moveTo>
                  <a:cubicBezTo>
                    <a:pt x="20342" y="351364"/>
                    <a:pt x="10133" y="383069"/>
                    <a:pt x="26417" y="398225"/>
                  </a:cubicBezTo>
                  <a:cubicBezTo>
                    <a:pt x="46511" y="416929"/>
                    <a:pt x="74065" y="400462"/>
                    <a:pt x="73335" y="379137"/>
                  </a:cubicBezTo>
                  <a:cubicBezTo>
                    <a:pt x="72740" y="361819"/>
                    <a:pt x="59580" y="351628"/>
                    <a:pt x="46104" y="351537"/>
                  </a:cubicBezTo>
                  <a:close/>
                  <a:moveTo>
                    <a:pt x="41467" y="1054616"/>
                  </a:moveTo>
                  <a:cubicBezTo>
                    <a:pt x="15862" y="1054451"/>
                    <a:pt x="5382" y="1086050"/>
                    <a:pt x="21772" y="1101304"/>
                  </a:cubicBezTo>
                  <a:cubicBezTo>
                    <a:pt x="41866" y="1120008"/>
                    <a:pt x="69428" y="1103541"/>
                    <a:pt x="68697" y="1082224"/>
                  </a:cubicBezTo>
                  <a:cubicBezTo>
                    <a:pt x="68095" y="1064861"/>
                    <a:pt x="54830" y="1054707"/>
                    <a:pt x="41467" y="1054616"/>
                  </a:cubicBezTo>
                  <a:close/>
                  <a:moveTo>
                    <a:pt x="315528" y="2814186"/>
                  </a:moveTo>
                  <a:cubicBezTo>
                    <a:pt x="289765" y="2814013"/>
                    <a:pt x="279556" y="2845718"/>
                    <a:pt x="295840" y="2860874"/>
                  </a:cubicBezTo>
                  <a:cubicBezTo>
                    <a:pt x="315957" y="2879592"/>
                    <a:pt x="343504" y="2863043"/>
                    <a:pt x="342758" y="2841786"/>
                  </a:cubicBezTo>
                  <a:cubicBezTo>
                    <a:pt x="342164" y="2824468"/>
                    <a:pt x="329004" y="2814276"/>
                    <a:pt x="315528" y="2814186"/>
                  </a:cubicBezTo>
                  <a:close/>
                  <a:moveTo>
                    <a:pt x="313209" y="3165729"/>
                  </a:moveTo>
                  <a:cubicBezTo>
                    <a:pt x="287431" y="3165556"/>
                    <a:pt x="277245" y="3197276"/>
                    <a:pt x="293522" y="3212417"/>
                  </a:cubicBezTo>
                  <a:cubicBezTo>
                    <a:pt x="313623" y="3231128"/>
                    <a:pt x="341185" y="3214639"/>
                    <a:pt x="340440" y="3193329"/>
                  </a:cubicBezTo>
                  <a:cubicBezTo>
                    <a:pt x="339845" y="3176011"/>
                    <a:pt x="326685" y="3165820"/>
                    <a:pt x="313209" y="3165729"/>
                  </a:cubicBezTo>
                  <a:close/>
                  <a:moveTo>
                    <a:pt x="28992" y="7903"/>
                  </a:moveTo>
                  <a:cubicBezTo>
                    <a:pt x="12384" y="23134"/>
                    <a:pt x="22495" y="54681"/>
                    <a:pt x="48062" y="54847"/>
                  </a:cubicBezTo>
                  <a:cubicBezTo>
                    <a:pt x="73832" y="55020"/>
                    <a:pt x="84025" y="23308"/>
                    <a:pt x="67749" y="8159"/>
                  </a:cubicBezTo>
                  <a:cubicBezTo>
                    <a:pt x="55334" y="-3396"/>
                    <a:pt x="38967" y="-1942"/>
                    <a:pt x="28992" y="7903"/>
                  </a:cubicBezTo>
                  <a:close/>
                  <a:moveTo>
                    <a:pt x="39148" y="1406152"/>
                  </a:moveTo>
                  <a:cubicBezTo>
                    <a:pt x="13430" y="1405979"/>
                    <a:pt x="3139" y="1437654"/>
                    <a:pt x="19461" y="1452840"/>
                  </a:cubicBezTo>
                  <a:cubicBezTo>
                    <a:pt x="39562" y="1471551"/>
                    <a:pt x="67124" y="1455039"/>
                    <a:pt x="66379" y="1433752"/>
                  </a:cubicBezTo>
                  <a:cubicBezTo>
                    <a:pt x="65784" y="1416464"/>
                    <a:pt x="52654" y="1406243"/>
                    <a:pt x="39148" y="1406152"/>
                  </a:cubicBezTo>
                  <a:close/>
                  <a:moveTo>
                    <a:pt x="29865" y="2812303"/>
                  </a:moveTo>
                  <a:cubicBezTo>
                    <a:pt x="4185" y="2812130"/>
                    <a:pt x="-6166" y="2843782"/>
                    <a:pt x="10178" y="2858990"/>
                  </a:cubicBezTo>
                  <a:cubicBezTo>
                    <a:pt x="30166" y="2877596"/>
                    <a:pt x="57834" y="2861341"/>
                    <a:pt x="57103" y="2839910"/>
                  </a:cubicBezTo>
                  <a:cubicBezTo>
                    <a:pt x="56501" y="2822578"/>
                    <a:pt x="43349" y="2812393"/>
                    <a:pt x="29865" y="2812303"/>
                  </a:cubicBezTo>
                  <a:close/>
                  <a:moveTo>
                    <a:pt x="36829" y="1757688"/>
                  </a:moveTo>
                  <a:cubicBezTo>
                    <a:pt x="11104" y="1757515"/>
                    <a:pt x="828" y="1789197"/>
                    <a:pt x="17134" y="1804376"/>
                  </a:cubicBezTo>
                  <a:cubicBezTo>
                    <a:pt x="37251" y="1823094"/>
                    <a:pt x="64798" y="1806545"/>
                    <a:pt x="64052" y="1785295"/>
                  </a:cubicBezTo>
                  <a:cubicBezTo>
                    <a:pt x="63465" y="1767970"/>
                    <a:pt x="50298" y="1757778"/>
                    <a:pt x="36829" y="1757688"/>
                  </a:cubicBezTo>
                  <a:close/>
                  <a:moveTo>
                    <a:pt x="3190319" y="75615"/>
                  </a:moveTo>
                  <a:cubicBezTo>
                    <a:pt x="3216059" y="75780"/>
                    <a:pt x="3226305" y="44090"/>
                    <a:pt x="3210013" y="28927"/>
                  </a:cubicBezTo>
                  <a:cubicBezTo>
                    <a:pt x="3190010" y="10314"/>
                    <a:pt x="3162425" y="26524"/>
                    <a:pt x="3163088" y="48015"/>
                  </a:cubicBezTo>
                  <a:cubicBezTo>
                    <a:pt x="3163750" y="65400"/>
                    <a:pt x="3176933" y="75524"/>
                    <a:pt x="3190319" y="75615"/>
                  </a:cubicBezTo>
                  <a:close/>
                  <a:moveTo>
                    <a:pt x="27546" y="3163839"/>
                  </a:moveTo>
                  <a:cubicBezTo>
                    <a:pt x="1784" y="3163665"/>
                    <a:pt x="-8425" y="3195370"/>
                    <a:pt x="7859" y="3210526"/>
                  </a:cubicBezTo>
                  <a:cubicBezTo>
                    <a:pt x="27848" y="3229132"/>
                    <a:pt x="55447" y="3212929"/>
                    <a:pt x="54777" y="3191438"/>
                  </a:cubicBezTo>
                  <a:cubicBezTo>
                    <a:pt x="54115" y="3174053"/>
                    <a:pt x="40932" y="3163929"/>
                    <a:pt x="27546" y="3163839"/>
                  </a:cubicBezTo>
                  <a:close/>
                  <a:moveTo>
                    <a:pt x="615110" y="706855"/>
                  </a:moveTo>
                  <a:cubicBezTo>
                    <a:pt x="589393" y="706681"/>
                    <a:pt x="579101" y="738356"/>
                    <a:pt x="595416" y="753542"/>
                  </a:cubicBezTo>
                  <a:cubicBezTo>
                    <a:pt x="615509" y="772246"/>
                    <a:pt x="643079" y="755779"/>
                    <a:pt x="642333" y="734454"/>
                  </a:cubicBezTo>
                  <a:cubicBezTo>
                    <a:pt x="641739" y="717137"/>
                    <a:pt x="628579" y="706937"/>
                    <a:pt x="615110" y="706855"/>
                  </a:cubicBezTo>
                  <a:close/>
                  <a:moveTo>
                    <a:pt x="34510" y="2109231"/>
                  </a:moveTo>
                  <a:cubicBezTo>
                    <a:pt x="8800" y="2109058"/>
                    <a:pt x="-1506" y="2140733"/>
                    <a:pt x="14823" y="2155919"/>
                  </a:cubicBezTo>
                  <a:cubicBezTo>
                    <a:pt x="34917" y="2174623"/>
                    <a:pt x="62471" y="2158156"/>
                    <a:pt x="61741" y="2136831"/>
                  </a:cubicBezTo>
                  <a:cubicBezTo>
                    <a:pt x="61139" y="2119513"/>
                    <a:pt x="47979" y="2109314"/>
                    <a:pt x="34510" y="2109231"/>
                  </a:cubicBezTo>
                  <a:close/>
                  <a:moveTo>
                    <a:pt x="32191" y="2460767"/>
                  </a:moveTo>
                  <a:cubicBezTo>
                    <a:pt x="6459" y="2460594"/>
                    <a:pt x="-3810" y="2492284"/>
                    <a:pt x="12504" y="2507455"/>
                  </a:cubicBezTo>
                  <a:cubicBezTo>
                    <a:pt x="32598" y="2526158"/>
                    <a:pt x="60152" y="2509692"/>
                    <a:pt x="59422" y="2488374"/>
                  </a:cubicBezTo>
                  <a:cubicBezTo>
                    <a:pt x="58820" y="2471049"/>
                    <a:pt x="45660" y="2460857"/>
                    <a:pt x="32191" y="2460767"/>
                  </a:cubicBezTo>
                  <a:close/>
                  <a:moveTo>
                    <a:pt x="598871" y="3167613"/>
                  </a:moveTo>
                  <a:cubicBezTo>
                    <a:pt x="573154" y="3167439"/>
                    <a:pt x="562870" y="3199122"/>
                    <a:pt x="579184" y="3214300"/>
                  </a:cubicBezTo>
                  <a:cubicBezTo>
                    <a:pt x="599278" y="3233004"/>
                    <a:pt x="626832" y="3216537"/>
                    <a:pt x="626102" y="3195220"/>
                  </a:cubicBezTo>
                  <a:cubicBezTo>
                    <a:pt x="625500" y="3177895"/>
                    <a:pt x="612340" y="3167703"/>
                    <a:pt x="598871" y="3167613"/>
                  </a:cubicBezTo>
                  <a:close/>
                  <a:moveTo>
                    <a:pt x="605828" y="2112998"/>
                  </a:moveTo>
                  <a:cubicBezTo>
                    <a:pt x="580155" y="2112832"/>
                    <a:pt x="569789" y="2144469"/>
                    <a:pt x="586133" y="2159685"/>
                  </a:cubicBezTo>
                  <a:cubicBezTo>
                    <a:pt x="606227" y="2178389"/>
                    <a:pt x="633789" y="2161922"/>
                    <a:pt x="633058" y="2140597"/>
                  </a:cubicBezTo>
                  <a:cubicBezTo>
                    <a:pt x="632456" y="2123287"/>
                    <a:pt x="619304" y="2113088"/>
                    <a:pt x="605828" y="2112998"/>
                  </a:cubicBezTo>
                  <a:close/>
                  <a:moveTo>
                    <a:pt x="601190" y="2816077"/>
                  </a:moveTo>
                  <a:cubicBezTo>
                    <a:pt x="575473" y="2815903"/>
                    <a:pt x="565181" y="2847579"/>
                    <a:pt x="581495" y="2862764"/>
                  </a:cubicBezTo>
                  <a:cubicBezTo>
                    <a:pt x="601597" y="2881476"/>
                    <a:pt x="629159" y="2864986"/>
                    <a:pt x="628413" y="2843677"/>
                  </a:cubicBezTo>
                  <a:cubicBezTo>
                    <a:pt x="627826" y="2826359"/>
                    <a:pt x="614659" y="2816167"/>
                    <a:pt x="601190" y="2816077"/>
                  </a:cubicBezTo>
                  <a:close/>
                  <a:moveTo>
                    <a:pt x="603509" y="2464541"/>
                  </a:moveTo>
                  <a:cubicBezTo>
                    <a:pt x="577731" y="2464368"/>
                    <a:pt x="567545" y="2496088"/>
                    <a:pt x="583822" y="2511229"/>
                  </a:cubicBezTo>
                  <a:cubicBezTo>
                    <a:pt x="603938" y="2529947"/>
                    <a:pt x="631485" y="2513398"/>
                    <a:pt x="630740" y="2492148"/>
                  </a:cubicBezTo>
                  <a:cubicBezTo>
                    <a:pt x="630145" y="2474853"/>
                    <a:pt x="617015" y="2464631"/>
                    <a:pt x="603509" y="2464541"/>
                  </a:cubicBezTo>
                  <a:close/>
                  <a:moveTo>
                    <a:pt x="612784" y="1058390"/>
                  </a:moveTo>
                  <a:cubicBezTo>
                    <a:pt x="587067" y="1058217"/>
                    <a:pt x="576775" y="1089892"/>
                    <a:pt x="593097" y="1105078"/>
                  </a:cubicBezTo>
                  <a:cubicBezTo>
                    <a:pt x="613213" y="1123797"/>
                    <a:pt x="640760" y="1107247"/>
                    <a:pt x="640015" y="1085990"/>
                  </a:cubicBezTo>
                  <a:cubicBezTo>
                    <a:pt x="639420" y="1068703"/>
                    <a:pt x="626290" y="1058481"/>
                    <a:pt x="612784" y="1058390"/>
                  </a:cubicBezTo>
                  <a:close/>
                  <a:moveTo>
                    <a:pt x="610465" y="1409926"/>
                  </a:moveTo>
                  <a:cubicBezTo>
                    <a:pt x="584755" y="1409753"/>
                    <a:pt x="574456" y="1441428"/>
                    <a:pt x="590778" y="1456614"/>
                  </a:cubicBezTo>
                  <a:cubicBezTo>
                    <a:pt x="610879" y="1475325"/>
                    <a:pt x="638441" y="1458836"/>
                    <a:pt x="637696" y="1437533"/>
                  </a:cubicBezTo>
                  <a:cubicBezTo>
                    <a:pt x="637101" y="1420208"/>
                    <a:pt x="623941" y="1410016"/>
                    <a:pt x="610465" y="1409926"/>
                  </a:cubicBezTo>
                  <a:close/>
                  <a:moveTo>
                    <a:pt x="608146" y="1761462"/>
                  </a:moveTo>
                  <a:cubicBezTo>
                    <a:pt x="582436" y="1761289"/>
                    <a:pt x="572137" y="1792971"/>
                    <a:pt x="588459" y="1808149"/>
                  </a:cubicBezTo>
                  <a:cubicBezTo>
                    <a:pt x="608553" y="1826853"/>
                    <a:pt x="636107" y="1810387"/>
                    <a:pt x="635377" y="1789069"/>
                  </a:cubicBezTo>
                  <a:cubicBezTo>
                    <a:pt x="634782" y="1771744"/>
                    <a:pt x="621622" y="1761552"/>
                    <a:pt x="608146" y="1761462"/>
                  </a:cubicBezTo>
                  <a:close/>
                  <a:moveTo>
                    <a:pt x="320165" y="2111114"/>
                  </a:moveTo>
                  <a:cubicBezTo>
                    <a:pt x="294455" y="2110941"/>
                    <a:pt x="284156" y="2142624"/>
                    <a:pt x="300471" y="2157802"/>
                  </a:cubicBezTo>
                  <a:cubicBezTo>
                    <a:pt x="320564" y="2176506"/>
                    <a:pt x="348119" y="2160039"/>
                    <a:pt x="347388" y="2138722"/>
                  </a:cubicBezTo>
                  <a:cubicBezTo>
                    <a:pt x="346801" y="2121397"/>
                    <a:pt x="333641" y="2111205"/>
                    <a:pt x="320165" y="2111114"/>
                  </a:cubicBezTo>
                  <a:close/>
                  <a:moveTo>
                    <a:pt x="324803" y="1408043"/>
                  </a:moveTo>
                  <a:cubicBezTo>
                    <a:pt x="299025" y="1407870"/>
                    <a:pt x="288839" y="1439590"/>
                    <a:pt x="305116" y="1454731"/>
                  </a:cubicBezTo>
                  <a:cubicBezTo>
                    <a:pt x="325232" y="1473449"/>
                    <a:pt x="352779" y="1456900"/>
                    <a:pt x="352033" y="1435643"/>
                  </a:cubicBezTo>
                  <a:cubicBezTo>
                    <a:pt x="351439" y="1418325"/>
                    <a:pt x="338279" y="1408126"/>
                    <a:pt x="324803" y="1408043"/>
                  </a:cubicBezTo>
                  <a:close/>
                  <a:moveTo>
                    <a:pt x="322484" y="1759579"/>
                  </a:moveTo>
                  <a:cubicBezTo>
                    <a:pt x="296774" y="1759405"/>
                    <a:pt x="286475" y="1791080"/>
                    <a:pt x="302797" y="1806266"/>
                  </a:cubicBezTo>
                  <a:cubicBezTo>
                    <a:pt x="322898" y="1824978"/>
                    <a:pt x="350460" y="1808489"/>
                    <a:pt x="349715" y="1787178"/>
                  </a:cubicBezTo>
                  <a:cubicBezTo>
                    <a:pt x="349120" y="1769861"/>
                    <a:pt x="335960" y="1759669"/>
                    <a:pt x="322484" y="1759579"/>
                  </a:cubicBezTo>
                  <a:close/>
                  <a:moveTo>
                    <a:pt x="327129" y="1056500"/>
                  </a:moveTo>
                  <a:cubicBezTo>
                    <a:pt x="301351" y="1056326"/>
                    <a:pt x="291165" y="1088047"/>
                    <a:pt x="307442" y="1103187"/>
                  </a:cubicBezTo>
                  <a:cubicBezTo>
                    <a:pt x="327558" y="1121906"/>
                    <a:pt x="355105" y="1105357"/>
                    <a:pt x="354360" y="1084099"/>
                  </a:cubicBezTo>
                  <a:cubicBezTo>
                    <a:pt x="353757" y="1066812"/>
                    <a:pt x="340628" y="1056590"/>
                    <a:pt x="327129" y="1056500"/>
                  </a:cubicBezTo>
                  <a:close/>
                  <a:moveTo>
                    <a:pt x="329448" y="704964"/>
                  </a:moveTo>
                  <a:cubicBezTo>
                    <a:pt x="303738" y="704791"/>
                    <a:pt x="293439" y="736466"/>
                    <a:pt x="309753" y="751651"/>
                  </a:cubicBezTo>
                  <a:cubicBezTo>
                    <a:pt x="329862" y="770363"/>
                    <a:pt x="357401" y="753866"/>
                    <a:pt x="356679" y="732564"/>
                  </a:cubicBezTo>
                  <a:cubicBezTo>
                    <a:pt x="356076" y="715246"/>
                    <a:pt x="342916" y="705054"/>
                    <a:pt x="329448" y="704964"/>
                  </a:cubicBezTo>
                  <a:close/>
                  <a:moveTo>
                    <a:pt x="334085" y="1892"/>
                  </a:moveTo>
                  <a:cubicBezTo>
                    <a:pt x="308368" y="1719"/>
                    <a:pt x="298076" y="33394"/>
                    <a:pt x="314398" y="48580"/>
                  </a:cubicBezTo>
                  <a:cubicBezTo>
                    <a:pt x="334492" y="67284"/>
                    <a:pt x="362046" y="50817"/>
                    <a:pt x="361316" y="29492"/>
                  </a:cubicBezTo>
                  <a:cubicBezTo>
                    <a:pt x="360721" y="12174"/>
                    <a:pt x="347561" y="1975"/>
                    <a:pt x="334085" y="1892"/>
                  </a:cubicBezTo>
                  <a:close/>
                  <a:moveTo>
                    <a:pt x="331767" y="353428"/>
                  </a:moveTo>
                  <a:cubicBezTo>
                    <a:pt x="306057" y="353255"/>
                    <a:pt x="295750" y="384930"/>
                    <a:pt x="312080" y="400116"/>
                  </a:cubicBezTo>
                  <a:cubicBezTo>
                    <a:pt x="332173" y="418819"/>
                    <a:pt x="359728" y="402353"/>
                    <a:pt x="358997" y="381035"/>
                  </a:cubicBezTo>
                  <a:cubicBezTo>
                    <a:pt x="358403" y="363710"/>
                    <a:pt x="345243" y="353518"/>
                    <a:pt x="331767" y="353428"/>
                  </a:cubicBezTo>
                  <a:close/>
                  <a:moveTo>
                    <a:pt x="2893431" y="1776557"/>
                  </a:moveTo>
                  <a:cubicBezTo>
                    <a:pt x="2867827" y="1776392"/>
                    <a:pt x="2857347" y="1807991"/>
                    <a:pt x="2873736" y="1823245"/>
                  </a:cubicBezTo>
                  <a:cubicBezTo>
                    <a:pt x="2893830" y="1841949"/>
                    <a:pt x="2921400" y="1825482"/>
                    <a:pt x="2920654" y="1804157"/>
                  </a:cubicBezTo>
                  <a:cubicBezTo>
                    <a:pt x="2920059" y="1786839"/>
                    <a:pt x="2906900" y="1776648"/>
                    <a:pt x="2893431" y="1776557"/>
                  </a:cubicBezTo>
                  <a:close/>
                  <a:moveTo>
                    <a:pt x="2617044" y="368524"/>
                  </a:moveTo>
                  <a:cubicBezTo>
                    <a:pt x="2591311" y="368358"/>
                    <a:pt x="2581050" y="400033"/>
                    <a:pt x="2597357" y="415211"/>
                  </a:cubicBezTo>
                  <a:cubicBezTo>
                    <a:pt x="2617345" y="433817"/>
                    <a:pt x="2645012" y="417561"/>
                    <a:pt x="2644282" y="396131"/>
                  </a:cubicBezTo>
                  <a:cubicBezTo>
                    <a:pt x="2643672" y="378798"/>
                    <a:pt x="2630520" y="368614"/>
                    <a:pt x="2617044" y="368524"/>
                  </a:cubicBezTo>
                  <a:close/>
                  <a:moveTo>
                    <a:pt x="2619362" y="16988"/>
                  </a:moveTo>
                  <a:cubicBezTo>
                    <a:pt x="2593637" y="16815"/>
                    <a:pt x="2583361" y="48505"/>
                    <a:pt x="2599675" y="63675"/>
                  </a:cubicBezTo>
                  <a:cubicBezTo>
                    <a:pt x="2619769" y="82379"/>
                    <a:pt x="2647323" y="65913"/>
                    <a:pt x="2646593" y="44595"/>
                  </a:cubicBezTo>
                  <a:cubicBezTo>
                    <a:pt x="2645999" y="27270"/>
                    <a:pt x="2632839" y="17071"/>
                    <a:pt x="2619362" y="16988"/>
                  </a:cubicBezTo>
                  <a:close/>
                  <a:moveTo>
                    <a:pt x="2614725" y="720059"/>
                  </a:moveTo>
                  <a:cubicBezTo>
                    <a:pt x="2589008" y="719886"/>
                    <a:pt x="2578716" y="751561"/>
                    <a:pt x="2595038" y="766747"/>
                  </a:cubicBezTo>
                  <a:cubicBezTo>
                    <a:pt x="2615132" y="785451"/>
                    <a:pt x="2642701" y="768969"/>
                    <a:pt x="2641956" y="747659"/>
                  </a:cubicBezTo>
                  <a:cubicBezTo>
                    <a:pt x="2641361" y="730341"/>
                    <a:pt x="2628201" y="720150"/>
                    <a:pt x="2614725" y="720059"/>
                  </a:cubicBezTo>
                  <a:close/>
                  <a:moveTo>
                    <a:pt x="2612406" y="1071595"/>
                  </a:moveTo>
                  <a:cubicBezTo>
                    <a:pt x="2586628" y="1071422"/>
                    <a:pt x="2576442" y="1103142"/>
                    <a:pt x="2592719" y="1118283"/>
                  </a:cubicBezTo>
                  <a:cubicBezTo>
                    <a:pt x="2612820" y="1136994"/>
                    <a:pt x="2640382" y="1120505"/>
                    <a:pt x="2639637" y="1099202"/>
                  </a:cubicBezTo>
                  <a:cubicBezTo>
                    <a:pt x="2639042" y="1081877"/>
                    <a:pt x="2625882" y="1071686"/>
                    <a:pt x="2612406" y="1071595"/>
                  </a:cubicBezTo>
                  <a:close/>
                  <a:moveTo>
                    <a:pt x="2888786" y="2479637"/>
                  </a:moveTo>
                  <a:cubicBezTo>
                    <a:pt x="2863068" y="2479463"/>
                    <a:pt x="2852784" y="2511146"/>
                    <a:pt x="2869099" y="2526324"/>
                  </a:cubicBezTo>
                  <a:cubicBezTo>
                    <a:pt x="2889200" y="2545035"/>
                    <a:pt x="2916762" y="2528546"/>
                    <a:pt x="2916017" y="2507236"/>
                  </a:cubicBezTo>
                  <a:cubicBezTo>
                    <a:pt x="2915422" y="2489919"/>
                    <a:pt x="2902262" y="2479727"/>
                    <a:pt x="2888786" y="2479637"/>
                  </a:cubicBezTo>
                  <a:close/>
                  <a:moveTo>
                    <a:pt x="2884148" y="3182708"/>
                  </a:moveTo>
                  <a:cubicBezTo>
                    <a:pt x="2858446" y="3182535"/>
                    <a:pt x="2848132" y="3214210"/>
                    <a:pt x="2864461" y="3229396"/>
                  </a:cubicBezTo>
                  <a:cubicBezTo>
                    <a:pt x="2884578" y="3248129"/>
                    <a:pt x="2912109" y="3231565"/>
                    <a:pt x="2911379" y="3210315"/>
                  </a:cubicBezTo>
                  <a:cubicBezTo>
                    <a:pt x="2910784" y="3192990"/>
                    <a:pt x="2897624" y="3182798"/>
                    <a:pt x="2884148" y="3182708"/>
                  </a:cubicBezTo>
                  <a:close/>
                  <a:moveTo>
                    <a:pt x="2886467" y="2831172"/>
                  </a:moveTo>
                  <a:cubicBezTo>
                    <a:pt x="2860750" y="2830999"/>
                    <a:pt x="2850458" y="2862681"/>
                    <a:pt x="2866780" y="2877860"/>
                  </a:cubicBezTo>
                  <a:cubicBezTo>
                    <a:pt x="2886874" y="2896564"/>
                    <a:pt x="2914428" y="2880097"/>
                    <a:pt x="2913698" y="2858772"/>
                  </a:cubicBezTo>
                  <a:cubicBezTo>
                    <a:pt x="2913103" y="2841454"/>
                    <a:pt x="2899943" y="2831263"/>
                    <a:pt x="2886467" y="2831172"/>
                  </a:cubicBezTo>
                  <a:close/>
                  <a:moveTo>
                    <a:pt x="2603123" y="2477746"/>
                  </a:moveTo>
                  <a:cubicBezTo>
                    <a:pt x="2577361" y="2477572"/>
                    <a:pt x="2567152" y="2509278"/>
                    <a:pt x="2583436" y="2524433"/>
                  </a:cubicBezTo>
                  <a:cubicBezTo>
                    <a:pt x="2603553" y="2543152"/>
                    <a:pt x="2631100" y="2526603"/>
                    <a:pt x="2630354" y="2505346"/>
                  </a:cubicBezTo>
                  <a:cubicBezTo>
                    <a:pt x="2629759" y="2488058"/>
                    <a:pt x="2616630" y="2477836"/>
                    <a:pt x="2603123" y="2477746"/>
                  </a:cubicBezTo>
                  <a:close/>
                  <a:moveTo>
                    <a:pt x="2891105" y="2128101"/>
                  </a:moveTo>
                  <a:cubicBezTo>
                    <a:pt x="2865395" y="2127927"/>
                    <a:pt x="2855096" y="2159603"/>
                    <a:pt x="2871418" y="2174788"/>
                  </a:cubicBezTo>
                  <a:cubicBezTo>
                    <a:pt x="2891534" y="2193507"/>
                    <a:pt x="2919081" y="2176958"/>
                    <a:pt x="2918335" y="2155701"/>
                  </a:cubicBezTo>
                  <a:cubicBezTo>
                    <a:pt x="2917741" y="2138405"/>
                    <a:pt x="2904611" y="2128184"/>
                    <a:pt x="2891105" y="2128101"/>
                  </a:cubicBezTo>
                  <a:close/>
                  <a:moveTo>
                    <a:pt x="2600805" y="2829282"/>
                  </a:moveTo>
                  <a:cubicBezTo>
                    <a:pt x="2575087" y="2829108"/>
                    <a:pt x="2564796" y="2860791"/>
                    <a:pt x="2581118" y="2875969"/>
                  </a:cubicBezTo>
                  <a:cubicBezTo>
                    <a:pt x="2601219" y="2894680"/>
                    <a:pt x="2628781" y="2878191"/>
                    <a:pt x="2628035" y="2856889"/>
                  </a:cubicBezTo>
                  <a:cubicBezTo>
                    <a:pt x="2627440" y="2839571"/>
                    <a:pt x="2614281" y="2829372"/>
                    <a:pt x="2600805" y="2829282"/>
                  </a:cubicBezTo>
                  <a:close/>
                  <a:moveTo>
                    <a:pt x="2598486" y="3180825"/>
                  </a:moveTo>
                  <a:cubicBezTo>
                    <a:pt x="2572768" y="3180652"/>
                    <a:pt x="2562477" y="3212334"/>
                    <a:pt x="2578799" y="3227512"/>
                  </a:cubicBezTo>
                  <a:cubicBezTo>
                    <a:pt x="2598892" y="3246216"/>
                    <a:pt x="2626447" y="3229750"/>
                    <a:pt x="2625717" y="3208425"/>
                  </a:cubicBezTo>
                  <a:cubicBezTo>
                    <a:pt x="2625122" y="3191107"/>
                    <a:pt x="2611962" y="3180915"/>
                    <a:pt x="2598486" y="3180825"/>
                  </a:cubicBezTo>
                  <a:close/>
                  <a:moveTo>
                    <a:pt x="2610087" y="1423138"/>
                  </a:moveTo>
                  <a:cubicBezTo>
                    <a:pt x="2584378" y="1422965"/>
                    <a:pt x="2574078" y="1454640"/>
                    <a:pt x="2590400" y="1469826"/>
                  </a:cubicBezTo>
                  <a:cubicBezTo>
                    <a:pt x="2610494" y="1488530"/>
                    <a:pt x="2638048" y="1472063"/>
                    <a:pt x="2637318" y="1450738"/>
                  </a:cubicBezTo>
                  <a:cubicBezTo>
                    <a:pt x="2636723" y="1433421"/>
                    <a:pt x="2623556" y="1423221"/>
                    <a:pt x="2610087" y="1423138"/>
                  </a:cubicBezTo>
                  <a:close/>
                  <a:moveTo>
                    <a:pt x="2605450" y="2126210"/>
                  </a:moveTo>
                  <a:cubicBezTo>
                    <a:pt x="2579732" y="2126037"/>
                    <a:pt x="2569433" y="2157712"/>
                    <a:pt x="2585755" y="2172898"/>
                  </a:cubicBezTo>
                  <a:cubicBezTo>
                    <a:pt x="2605849" y="2191601"/>
                    <a:pt x="2633418" y="2175135"/>
                    <a:pt x="2632673" y="2153817"/>
                  </a:cubicBezTo>
                  <a:cubicBezTo>
                    <a:pt x="2632078" y="2136492"/>
                    <a:pt x="2618918" y="2126300"/>
                    <a:pt x="2605450" y="2126210"/>
                  </a:cubicBezTo>
                  <a:close/>
                  <a:moveTo>
                    <a:pt x="2607769" y="1774674"/>
                  </a:moveTo>
                  <a:cubicBezTo>
                    <a:pt x="2582089" y="1774508"/>
                    <a:pt x="2571737" y="1806161"/>
                    <a:pt x="2588074" y="1821362"/>
                  </a:cubicBezTo>
                  <a:cubicBezTo>
                    <a:pt x="2608183" y="1840073"/>
                    <a:pt x="2635722" y="1823576"/>
                    <a:pt x="2634999" y="1802282"/>
                  </a:cubicBezTo>
                  <a:cubicBezTo>
                    <a:pt x="2634397" y="1784919"/>
                    <a:pt x="2621124" y="1774757"/>
                    <a:pt x="2607769" y="1774674"/>
                  </a:cubicBezTo>
                  <a:close/>
                  <a:moveTo>
                    <a:pt x="2905025" y="18871"/>
                  </a:moveTo>
                  <a:cubicBezTo>
                    <a:pt x="2879353" y="18698"/>
                    <a:pt x="2868986" y="50343"/>
                    <a:pt x="2885330" y="65559"/>
                  </a:cubicBezTo>
                  <a:cubicBezTo>
                    <a:pt x="2905424" y="84262"/>
                    <a:pt x="2932986" y="67796"/>
                    <a:pt x="2932256" y="46471"/>
                  </a:cubicBezTo>
                  <a:cubicBezTo>
                    <a:pt x="2931653" y="29153"/>
                    <a:pt x="2918501" y="18961"/>
                    <a:pt x="2905025" y="18871"/>
                  </a:cubicBezTo>
                  <a:close/>
                  <a:moveTo>
                    <a:pt x="3179086" y="1778448"/>
                  </a:moveTo>
                  <a:cubicBezTo>
                    <a:pt x="3153308" y="1778275"/>
                    <a:pt x="3143122" y="1809995"/>
                    <a:pt x="3159399" y="1825136"/>
                  </a:cubicBezTo>
                  <a:cubicBezTo>
                    <a:pt x="3179515" y="1843854"/>
                    <a:pt x="3207062" y="1827305"/>
                    <a:pt x="3206317" y="1806055"/>
                  </a:cubicBezTo>
                  <a:cubicBezTo>
                    <a:pt x="3205722" y="1788760"/>
                    <a:pt x="3192592" y="1778538"/>
                    <a:pt x="3179086" y="1778448"/>
                  </a:cubicBezTo>
                  <a:close/>
                  <a:moveTo>
                    <a:pt x="3181405" y="1426912"/>
                  </a:moveTo>
                  <a:cubicBezTo>
                    <a:pt x="3155687" y="1426739"/>
                    <a:pt x="3145396" y="1458414"/>
                    <a:pt x="3161710" y="1473600"/>
                  </a:cubicBezTo>
                  <a:cubicBezTo>
                    <a:pt x="3181819" y="1492311"/>
                    <a:pt x="3209358" y="1475815"/>
                    <a:pt x="3208635" y="1454512"/>
                  </a:cubicBezTo>
                  <a:cubicBezTo>
                    <a:pt x="3208033" y="1437194"/>
                    <a:pt x="3194881" y="1426995"/>
                    <a:pt x="3181405" y="1426912"/>
                  </a:cubicBezTo>
                  <a:close/>
                  <a:moveTo>
                    <a:pt x="3176767" y="2129984"/>
                  </a:moveTo>
                  <a:cubicBezTo>
                    <a:pt x="3151050" y="2129811"/>
                    <a:pt x="3140758" y="2161486"/>
                    <a:pt x="3157080" y="2176672"/>
                  </a:cubicBezTo>
                  <a:cubicBezTo>
                    <a:pt x="3177196" y="2195390"/>
                    <a:pt x="3204743" y="2178841"/>
                    <a:pt x="3203998" y="2157584"/>
                  </a:cubicBezTo>
                  <a:cubicBezTo>
                    <a:pt x="3203403" y="2140266"/>
                    <a:pt x="3190243" y="2130074"/>
                    <a:pt x="3176767" y="2129984"/>
                  </a:cubicBezTo>
                  <a:close/>
                  <a:moveTo>
                    <a:pt x="3174448" y="2481520"/>
                  </a:moveTo>
                  <a:cubicBezTo>
                    <a:pt x="3148738" y="2481346"/>
                    <a:pt x="3138439" y="2513021"/>
                    <a:pt x="3154761" y="2528207"/>
                  </a:cubicBezTo>
                  <a:cubicBezTo>
                    <a:pt x="3174855" y="2546911"/>
                    <a:pt x="3202409" y="2530444"/>
                    <a:pt x="3201679" y="2509127"/>
                  </a:cubicBezTo>
                  <a:cubicBezTo>
                    <a:pt x="3201084" y="2491802"/>
                    <a:pt x="3187917" y="2481610"/>
                    <a:pt x="3174448" y="2481520"/>
                  </a:cubicBezTo>
                  <a:close/>
                  <a:moveTo>
                    <a:pt x="3188361" y="372297"/>
                  </a:moveTo>
                  <a:cubicBezTo>
                    <a:pt x="3162644" y="372124"/>
                    <a:pt x="3152352" y="403799"/>
                    <a:pt x="3168674" y="418985"/>
                  </a:cubicBezTo>
                  <a:cubicBezTo>
                    <a:pt x="3188775" y="437696"/>
                    <a:pt x="3216337" y="421207"/>
                    <a:pt x="3215592" y="399897"/>
                  </a:cubicBezTo>
                  <a:cubicBezTo>
                    <a:pt x="3214997" y="382580"/>
                    <a:pt x="3201837" y="372388"/>
                    <a:pt x="3188361" y="372297"/>
                  </a:cubicBezTo>
                  <a:close/>
                  <a:moveTo>
                    <a:pt x="3183723" y="1075369"/>
                  </a:moveTo>
                  <a:cubicBezTo>
                    <a:pt x="3158014" y="1075196"/>
                    <a:pt x="3147715" y="1106878"/>
                    <a:pt x="3164036" y="1122057"/>
                  </a:cubicBezTo>
                  <a:cubicBezTo>
                    <a:pt x="3184130" y="1140760"/>
                    <a:pt x="3211684" y="1124294"/>
                    <a:pt x="3210954" y="1102976"/>
                  </a:cubicBezTo>
                  <a:cubicBezTo>
                    <a:pt x="3210359" y="1085651"/>
                    <a:pt x="3197200" y="1075459"/>
                    <a:pt x="3183723" y="1075369"/>
                  </a:cubicBezTo>
                  <a:close/>
                  <a:moveTo>
                    <a:pt x="3186042" y="723833"/>
                  </a:moveTo>
                  <a:cubicBezTo>
                    <a:pt x="3160280" y="723660"/>
                    <a:pt x="3150071" y="755365"/>
                    <a:pt x="3166348" y="770521"/>
                  </a:cubicBezTo>
                  <a:cubicBezTo>
                    <a:pt x="3186441" y="789225"/>
                    <a:pt x="3213996" y="772758"/>
                    <a:pt x="3213266" y="751433"/>
                  </a:cubicBezTo>
                  <a:cubicBezTo>
                    <a:pt x="3212678" y="734115"/>
                    <a:pt x="3199518" y="723924"/>
                    <a:pt x="3186042" y="723833"/>
                  </a:cubicBezTo>
                  <a:close/>
                  <a:moveTo>
                    <a:pt x="2900387" y="721950"/>
                  </a:moveTo>
                  <a:cubicBezTo>
                    <a:pt x="2874625" y="721777"/>
                    <a:pt x="2864416" y="753482"/>
                    <a:pt x="2880700" y="768638"/>
                  </a:cubicBezTo>
                  <a:cubicBezTo>
                    <a:pt x="2900816" y="787364"/>
                    <a:pt x="2928363" y="770822"/>
                    <a:pt x="2927618" y="749550"/>
                  </a:cubicBezTo>
                  <a:cubicBezTo>
                    <a:pt x="2927016" y="732232"/>
                    <a:pt x="2913856" y="722033"/>
                    <a:pt x="2900387" y="721950"/>
                  </a:cubicBezTo>
                  <a:close/>
                  <a:moveTo>
                    <a:pt x="3172129" y="2833055"/>
                  </a:moveTo>
                  <a:cubicBezTo>
                    <a:pt x="3146405" y="2832882"/>
                    <a:pt x="3136128" y="2864572"/>
                    <a:pt x="3152442" y="2879743"/>
                  </a:cubicBezTo>
                  <a:cubicBezTo>
                    <a:pt x="3172536" y="2898447"/>
                    <a:pt x="3200091" y="2881980"/>
                    <a:pt x="3199360" y="2860663"/>
                  </a:cubicBezTo>
                  <a:cubicBezTo>
                    <a:pt x="3198765" y="2843338"/>
                    <a:pt x="3185598" y="2833146"/>
                    <a:pt x="3172129" y="2833055"/>
                  </a:cubicBezTo>
                  <a:close/>
                  <a:moveTo>
                    <a:pt x="2898069" y="1073486"/>
                  </a:moveTo>
                  <a:cubicBezTo>
                    <a:pt x="2872351" y="1073313"/>
                    <a:pt x="2862067" y="1104995"/>
                    <a:pt x="2878381" y="1120173"/>
                  </a:cubicBezTo>
                  <a:cubicBezTo>
                    <a:pt x="2898475" y="1138877"/>
                    <a:pt x="2926029" y="1122411"/>
                    <a:pt x="2925299" y="1101086"/>
                  </a:cubicBezTo>
                  <a:cubicBezTo>
                    <a:pt x="2924697" y="1083768"/>
                    <a:pt x="2911537" y="1073576"/>
                    <a:pt x="2898069" y="1073486"/>
                  </a:cubicBezTo>
                  <a:close/>
                  <a:moveTo>
                    <a:pt x="2902706" y="370407"/>
                  </a:moveTo>
                  <a:cubicBezTo>
                    <a:pt x="2876989" y="370241"/>
                    <a:pt x="2866697" y="401908"/>
                    <a:pt x="2883012" y="417094"/>
                  </a:cubicBezTo>
                  <a:cubicBezTo>
                    <a:pt x="2903128" y="435813"/>
                    <a:pt x="2930675" y="419264"/>
                    <a:pt x="2929929" y="398007"/>
                  </a:cubicBezTo>
                  <a:cubicBezTo>
                    <a:pt x="2929342" y="380719"/>
                    <a:pt x="2916205" y="370497"/>
                    <a:pt x="2902706" y="370407"/>
                  </a:cubicBezTo>
                  <a:close/>
                  <a:moveTo>
                    <a:pt x="2895750" y="1425022"/>
                  </a:moveTo>
                  <a:cubicBezTo>
                    <a:pt x="2870047" y="1424848"/>
                    <a:pt x="2859733" y="1456523"/>
                    <a:pt x="2876055" y="1471709"/>
                  </a:cubicBezTo>
                  <a:cubicBezTo>
                    <a:pt x="2896164" y="1490420"/>
                    <a:pt x="2923703" y="1473924"/>
                    <a:pt x="2922980" y="1452629"/>
                  </a:cubicBezTo>
                  <a:cubicBezTo>
                    <a:pt x="2922371" y="1435274"/>
                    <a:pt x="2909105" y="1425112"/>
                    <a:pt x="2895750" y="1425022"/>
                  </a:cubicBezTo>
                  <a:close/>
                  <a:moveTo>
                    <a:pt x="3169803" y="3184599"/>
                  </a:moveTo>
                  <a:cubicBezTo>
                    <a:pt x="3144078" y="3184425"/>
                    <a:pt x="3133802" y="3216108"/>
                    <a:pt x="3150116" y="3231286"/>
                  </a:cubicBezTo>
                  <a:cubicBezTo>
                    <a:pt x="3170104" y="3249892"/>
                    <a:pt x="3197696" y="3233704"/>
                    <a:pt x="3197042" y="3212199"/>
                  </a:cubicBezTo>
                  <a:cubicBezTo>
                    <a:pt x="3196371" y="3194805"/>
                    <a:pt x="3183196" y="3184682"/>
                    <a:pt x="3169803" y="3184599"/>
                  </a:cubicBezTo>
                  <a:close/>
                  <a:moveTo>
                    <a:pt x="2333708" y="15097"/>
                  </a:moveTo>
                  <a:cubicBezTo>
                    <a:pt x="2307998" y="14924"/>
                    <a:pt x="2297691" y="46606"/>
                    <a:pt x="2314021" y="61785"/>
                  </a:cubicBezTo>
                  <a:cubicBezTo>
                    <a:pt x="2334114" y="80488"/>
                    <a:pt x="2361669" y="64022"/>
                    <a:pt x="2360938" y="42697"/>
                  </a:cubicBezTo>
                  <a:cubicBezTo>
                    <a:pt x="2360336" y="25379"/>
                    <a:pt x="2347176" y="15187"/>
                    <a:pt x="2333708" y="15097"/>
                  </a:cubicBezTo>
                  <a:close/>
                  <a:moveTo>
                    <a:pt x="2038762" y="1419365"/>
                  </a:moveTo>
                  <a:cubicBezTo>
                    <a:pt x="2013045" y="1419191"/>
                    <a:pt x="2002753" y="1450866"/>
                    <a:pt x="2019075" y="1466052"/>
                  </a:cubicBezTo>
                  <a:cubicBezTo>
                    <a:pt x="2039169" y="1484756"/>
                    <a:pt x="2066738" y="1468282"/>
                    <a:pt x="2065993" y="1446964"/>
                  </a:cubicBezTo>
                  <a:cubicBezTo>
                    <a:pt x="2065398" y="1429639"/>
                    <a:pt x="2052238" y="1419447"/>
                    <a:pt x="2038762" y="1419365"/>
                  </a:cubicBezTo>
                  <a:close/>
                  <a:moveTo>
                    <a:pt x="1762383" y="11323"/>
                  </a:moveTo>
                  <a:cubicBezTo>
                    <a:pt x="1736620" y="11150"/>
                    <a:pt x="1726411" y="42855"/>
                    <a:pt x="1742696" y="58011"/>
                  </a:cubicBezTo>
                  <a:cubicBezTo>
                    <a:pt x="1762812" y="76730"/>
                    <a:pt x="1790359" y="60180"/>
                    <a:pt x="1789613" y="38931"/>
                  </a:cubicBezTo>
                  <a:cubicBezTo>
                    <a:pt x="1789018" y="21605"/>
                    <a:pt x="1775859" y="11414"/>
                    <a:pt x="1762383" y="11323"/>
                  </a:cubicBezTo>
                  <a:close/>
                  <a:moveTo>
                    <a:pt x="2331389" y="366633"/>
                  </a:moveTo>
                  <a:cubicBezTo>
                    <a:pt x="2305656" y="366467"/>
                    <a:pt x="2295395" y="398150"/>
                    <a:pt x="2311702" y="413328"/>
                  </a:cubicBezTo>
                  <a:cubicBezTo>
                    <a:pt x="2331788" y="432032"/>
                    <a:pt x="2359350" y="415573"/>
                    <a:pt x="2358620" y="394240"/>
                  </a:cubicBezTo>
                  <a:cubicBezTo>
                    <a:pt x="2358017" y="376915"/>
                    <a:pt x="2344857" y="366723"/>
                    <a:pt x="2331389" y="366633"/>
                  </a:cubicBezTo>
                  <a:close/>
                  <a:moveTo>
                    <a:pt x="2034125" y="2122436"/>
                  </a:moveTo>
                  <a:cubicBezTo>
                    <a:pt x="2008415" y="2122263"/>
                    <a:pt x="1998108" y="2153938"/>
                    <a:pt x="2014438" y="2169124"/>
                  </a:cubicBezTo>
                  <a:cubicBezTo>
                    <a:pt x="2034531" y="2187827"/>
                    <a:pt x="2062086" y="2171361"/>
                    <a:pt x="2061356" y="2150036"/>
                  </a:cubicBezTo>
                  <a:cubicBezTo>
                    <a:pt x="2060761" y="2132718"/>
                    <a:pt x="2047601" y="2122527"/>
                    <a:pt x="2034125" y="2122436"/>
                  </a:cubicBezTo>
                  <a:close/>
                  <a:moveTo>
                    <a:pt x="2031806" y="2473972"/>
                  </a:moveTo>
                  <a:cubicBezTo>
                    <a:pt x="2006096" y="2473799"/>
                    <a:pt x="1995797" y="2505474"/>
                    <a:pt x="2012112" y="2520659"/>
                  </a:cubicBezTo>
                  <a:cubicBezTo>
                    <a:pt x="2032220" y="2539371"/>
                    <a:pt x="2059759" y="2522874"/>
                    <a:pt x="2059037" y="2501572"/>
                  </a:cubicBezTo>
                  <a:cubicBezTo>
                    <a:pt x="2058434" y="2484224"/>
                    <a:pt x="2045169" y="2474062"/>
                    <a:pt x="2031806" y="2473972"/>
                  </a:cubicBezTo>
                  <a:close/>
                  <a:moveTo>
                    <a:pt x="2027169" y="3177051"/>
                  </a:moveTo>
                  <a:cubicBezTo>
                    <a:pt x="2001451" y="3176878"/>
                    <a:pt x="1991159" y="3208553"/>
                    <a:pt x="2007481" y="3223739"/>
                  </a:cubicBezTo>
                  <a:cubicBezTo>
                    <a:pt x="2027583" y="3242450"/>
                    <a:pt x="2055144" y="3225938"/>
                    <a:pt x="2054399" y="3204651"/>
                  </a:cubicBezTo>
                  <a:cubicBezTo>
                    <a:pt x="2053804" y="3187333"/>
                    <a:pt x="2040644" y="3177141"/>
                    <a:pt x="2027169" y="3177051"/>
                  </a:cubicBezTo>
                  <a:close/>
                  <a:moveTo>
                    <a:pt x="1755426" y="1065938"/>
                  </a:moveTo>
                  <a:cubicBezTo>
                    <a:pt x="1729754" y="1065765"/>
                    <a:pt x="1719387" y="1097410"/>
                    <a:pt x="1735732" y="1112626"/>
                  </a:cubicBezTo>
                  <a:cubicBezTo>
                    <a:pt x="1755825" y="1131329"/>
                    <a:pt x="1783380" y="1114863"/>
                    <a:pt x="1782657" y="1093538"/>
                  </a:cubicBezTo>
                  <a:cubicBezTo>
                    <a:pt x="1782055" y="1076220"/>
                    <a:pt x="1768902" y="1066028"/>
                    <a:pt x="1755426" y="1065938"/>
                  </a:cubicBezTo>
                  <a:close/>
                  <a:moveTo>
                    <a:pt x="2029487" y="2825508"/>
                  </a:moveTo>
                  <a:cubicBezTo>
                    <a:pt x="2003770" y="2825334"/>
                    <a:pt x="1993478" y="2857009"/>
                    <a:pt x="2009800" y="2872195"/>
                  </a:cubicBezTo>
                  <a:cubicBezTo>
                    <a:pt x="2029901" y="2890906"/>
                    <a:pt x="2057463" y="2874395"/>
                    <a:pt x="2056718" y="2853107"/>
                  </a:cubicBezTo>
                  <a:cubicBezTo>
                    <a:pt x="2056123" y="2835820"/>
                    <a:pt x="2042993" y="2825598"/>
                    <a:pt x="2029487" y="2825508"/>
                  </a:cubicBezTo>
                  <a:close/>
                  <a:moveTo>
                    <a:pt x="1757745" y="714402"/>
                  </a:moveTo>
                  <a:cubicBezTo>
                    <a:pt x="1732028" y="714229"/>
                    <a:pt x="1721736" y="745912"/>
                    <a:pt x="1738058" y="761090"/>
                  </a:cubicBezTo>
                  <a:cubicBezTo>
                    <a:pt x="1758152" y="779794"/>
                    <a:pt x="1785706" y="763327"/>
                    <a:pt x="1784976" y="742010"/>
                  </a:cubicBezTo>
                  <a:cubicBezTo>
                    <a:pt x="1784381" y="724684"/>
                    <a:pt x="1771221" y="714485"/>
                    <a:pt x="1757745" y="714402"/>
                  </a:cubicBezTo>
                  <a:close/>
                  <a:moveTo>
                    <a:pt x="1743832" y="2823624"/>
                  </a:moveTo>
                  <a:cubicBezTo>
                    <a:pt x="1718122" y="2823451"/>
                    <a:pt x="1707816" y="2855126"/>
                    <a:pt x="1724138" y="2870312"/>
                  </a:cubicBezTo>
                  <a:cubicBezTo>
                    <a:pt x="1744231" y="2889016"/>
                    <a:pt x="1771801" y="2872549"/>
                    <a:pt x="1771056" y="2851224"/>
                  </a:cubicBezTo>
                  <a:cubicBezTo>
                    <a:pt x="1770461" y="2833907"/>
                    <a:pt x="1757301" y="2823715"/>
                    <a:pt x="1743832" y="2823624"/>
                  </a:cubicBezTo>
                  <a:close/>
                  <a:moveTo>
                    <a:pt x="1753107" y="1417474"/>
                  </a:moveTo>
                  <a:cubicBezTo>
                    <a:pt x="1727390" y="1417301"/>
                    <a:pt x="1717099" y="1448976"/>
                    <a:pt x="1733420" y="1464161"/>
                  </a:cubicBezTo>
                  <a:cubicBezTo>
                    <a:pt x="1753521" y="1482873"/>
                    <a:pt x="1781084" y="1466361"/>
                    <a:pt x="1780338" y="1445081"/>
                  </a:cubicBezTo>
                  <a:cubicBezTo>
                    <a:pt x="1779743" y="1427786"/>
                    <a:pt x="1766614" y="1417564"/>
                    <a:pt x="1753107" y="1417474"/>
                  </a:cubicBezTo>
                  <a:close/>
                  <a:moveTo>
                    <a:pt x="1741506" y="3175160"/>
                  </a:moveTo>
                  <a:cubicBezTo>
                    <a:pt x="1715789" y="3174987"/>
                    <a:pt x="1705497" y="3206662"/>
                    <a:pt x="1721819" y="3221848"/>
                  </a:cubicBezTo>
                  <a:cubicBezTo>
                    <a:pt x="1741920" y="3240559"/>
                    <a:pt x="1769482" y="3224048"/>
                    <a:pt x="1768737" y="3202768"/>
                  </a:cubicBezTo>
                  <a:cubicBezTo>
                    <a:pt x="1768142" y="3185473"/>
                    <a:pt x="1755012" y="3175251"/>
                    <a:pt x="1741506" y="3175160"/>
                  </a:cubicBezTo>
                  <a:close/>
                  <a:moveTo>
                    <a:pt x="1746151" y="2472089"/>
                  </a:moveTo>
                  <a:cubicBezTo>
                    <a:pt x="1720441" y="2471916"/>
                    <a:pt x="1710135" y="2503590"/>
                    <a:pt x="1726464" y="2518776"/>
                  </a:cubicBezTo>
                  <a:cubicBezTo>
                    <a:pt x="1746558" y="2537480"/>
                    <a:pt x="1774112" y="2521014"/>
                    <a:pt x="1773382" y="2499696"/>
                  </a:cubicBezTo>
                  <a:cubicBezTo>
                    <a:pt x="1772772" y="2482333"/>
                    <a:pt x="1759507" y="2472172"/>
                    <a:pt x="1746151" y="2472089"/>
                  </a:cubicBezTo>
                  <a:close/>
                  <a:moveTo>
                    <a:pt x="1750789" y="1769010"/>
                  </a:moveTo>
                  <a:cubicBezTo>
                    <a:pt x="1725071" y="1768836"/>
                    <a:pt x="1714780" y="1800511"/>
                    <a:pt x="1731102" y="1815697"/>
                  </a:cubicBezTo>
                  <a:cubicBezTo>
                    <a:pt x="1751195" y="1834401"/>
                    <a:pt x="1778765" y="1817927"/>
                    <a:pt x="1778019" y="1796617"/>
                  </a:cubicBezTo>
                  <a:cubicBezTo>
                    <a:pt x="1777417" y="1779292"/>
                    <a:pt x="1764257" y="1769100"/>
                    <a:pt x="1750789" y="1769010"/>
                  </a:cubicBezTo>
                  <a:close/>
                  <a:moveTo>
                    <a:pt x="1748470" y="2120553"/>
                  </a:moveTo>
                  <a:cubicBezTo>
                    <a:pt x="1722707" y="2120380"/>
                    <a:pt x="1712499" y="2152085"/>
                    <a:pt x="1728783" y="2167241"/>
                  </a:cubicBezTo>
                  <a:cubicBezTo>
                    <a:pt x="1748876" y="2185944"/>
                    <a:pt x="1776431" y="2169478"/>
                    <a:pt x="1775701" y="2148153"/>
                  </a:cubicBezTo>
                  <a:cubicBezTo>
                    <a:pt x="1775098" y="2130828"/>
                    <a:pt x="1761938" y="2120636"/>
                    <a:pt x="1748470" y="2120553"/>
                  </a:cubicBezTo>
                  <a:close/>
                  <a:moveTo>
                    <a:pt x="1760064" y="362859"/>
                  </a:moveTo>
                  <a:cubicBezTo>
                    <a:pt x="1734354" y="362686"/>
                    <a:pt x="1724055" y="394361"/>
                    <a:pt x="1740369" y="409547"/>
                  </a:cubicBezTo>
                  <a:cubicBezTo>
                    <a:pt x="1760470" y="428250"/>
                    <a:pt x="1788032" y="411769"/>
                    <a:pt x="1787287" y="390466"/>
                  </a:cubicBezTo>
                  <a:cubicBezTo>
                    <a:pt x="1786700" y="373141"/>
                    <a:pt x="1773540" y="362949"/>
                    <a:pt x="1760064" y="362859"/>
                  </a:cubicBezTo>
                  <a:close/>
                  <a:moveTo>
                    <a:pt x="2322106" y="1772783"/>
                  </a:moveTo>
                  <a:cubicBezTo>
                    <a:pt x="2296396" y="1772610"/>
                    <a:pt x="2286090" y="1804285"/>
                    <a:pt x="2302419" y="1819471"/>
                  </a:cubicBezTo>
                  <a:cubicBezTo>
                    <a:pt x="2322513" y="1838175"/>
                    <a:pt x="2350067" y="1821708"/>
                    <a:pt x="2349337" y="1800383"/>
                  </a:cubicBezTo>
                  <a:cubicBezTo>
                    <a:pt x="2348742" y="1783066"/>
                    <a:pt x="2335582" y="1772874"/>
                    <a:pt x="2322106" y="1772783"/>
                  </a:cubicBezTo>
                  <a:close/>
                  <a:moveTo>
                    <a:pt x="2319787" y="2124319"/>
                  </a:moveTo>
                  <a:cubicBezTo>
                    <a:pt x="2294077" y="2124146"/>
                    <a:pt x="2283778" y="2155821"/>
                    <a:pt x="2300093" y="2171007"/>
                  </a:cubicBezTo>
                  <a:cubicBezTo>
                    <a:pt x="2320201" y="2189718"/>
                    <a:pt x="2347741" y="2173222"/>
                    <a:pt x="2347018" y="2151927"/>
                  </a:cubicBezTo>
                  <a:cubicBezTo>
                    <a:pt x="2346416" y="2134571"/>
                    <a:pt x="2333150" y="2124410"/>
                    <a:pt x="2319787" y="2124319"/>
                  </a:cubicBezTo>
                  <a:close/>
                  <a:moveTo>
                    <a:pt x="2315150" y="2827398"/>
                  </a:moveTo>
                  <a:cubicBezTo>
                    <a:pt x="2289387" y="2827225"/>
                    <a:pt x="2279179" y="2858930"/>
                    <a:pt x="2295463" y="2874086"/>
                  </a:cubicBezTo>
                  <a:cubicBezTo>
                    <a:pt x="2315579" y="2892805"/>
                    <a:pt x="2343126" y="2876255"/>
                    <a:pt x="2342380" y="2854998"/>
                  </a:cubicBezTo>
                  <a:cubicBezTo>
                    <a:pt x="2341778" y="2837680"/>
                    <a:pt x="2328618" y="2827489"/>
                    <a:pt x="2315150" y="2827398"/>
                  </a:cubicBezTo>
                  <a:close/>
                  <a:moveTo>
                    <a:pt x="2317469" y="2475863"/>
                  </a:moveTo>
                  <a:cubicBezTo>
                    <a:pt x="2291751" y="2475689"/>
                    <a:pt x="2281460" y="2507364"/>
                    <a:pt x="2297774" y="2522550"/>
                  </a:cubicBezTo>
                  <a:cubicBezTo>
                    <a:pt x="2317875" y="2541261"/>
                    <a:pt x="2345437" y="2524750"/>
                    <a:pt x="2344692" y="2503470"/>
                  </a:cubicBezTo>
                  <a:cubicBezTo>
                    <a:pt x="2344097" y="2486145"/>
                    <a:pt x="2330945" y="2475953"/>
                    <a:pt x="2317469" y="2475863"/>
                  </a:cubicBezTo>
                  <a:close/>
                  <a:moveTo>
                    <a:pt x="2329062" y="718176"/>
                  </a:moveTo>
                  <a:cubicBezTo>
                    <a:pt x="2303383" y="718003"/>
                    <a:pt x="2293031" y="749655"/>
                    <a:pt x="2309375" y="764864"/>
                  </a:cubicBezTo>
                  <a:cubicBezTo>
                    <a:pt x="2329364" y="783470"/>
                    <a:pt x="2357031" y="767214"/>
                    <a:pt x="2356301" y="745783"/>
                  </a:cubicBezTo>
                  <a:cubicBezTo>
                    <a:pt x="2355699" y="728451"/>
                    <a:pt x="2342539" y="718259"/>
                    <a:pt x="2329062" y="718176"/>
                  </a:cubicBezTo>
                  <a:close/>
                  <a:moveTo>
                    <a:pt x="2036444" y="1770900"/>
                  </a:moveTo>
                  <a:cubicBezTo>
                    <a:pt x="2010681" y="1770727"/>
                    <a:pt x="2000472" y="1802432"/>
                    <a:pt x="2016756" y="1817588"/>
                  </a:cubicBezTo>
                  <a:cubicBezTo>
                    <a:pt x="2036850" y="1836292"/>
                    <a:pt x="2064405" y="1819825"/>
                    <a:pt x="2063674" y="1798500"/>
                  </a:cubicBezTo>
                  <a:cubicBezTo>
                    <a:pt x="2063080" y="1781183"/>
                    <a:pt x="2049920" y="1770991"/>
                    <a:pt x="2036444" y="1770900"/>
                  </a:cubicBezTo>
                  <a:close/>
                  <a:moveTo>
                    <a:pt x="2324425" y="1421248"/>
                  </a:moveTo>
                  <a:cubicBezTo>
                    <a:pt x="2298647" y="1421074"/>
                    <a:pt x="2288461" y="1452795"/>
                    <a:pt x="2304730" y="1467935"/>
                  </a:cubicBezTo>
                  <a:cubicBezTo>
                    <a:pt x="2324824" y="1486639"/>
                    <a:pt x="2352378" y="1470173"/>
                    <a:pt x="2351648" y="1448855"/>
                  </a:cubicBezTo>
                  <a:cubicBezTo>
                    <a:pt x="2351061" y="1431530"/>
                    <a:pt x="2337901" y="1421338"/>
                    <a:pt x="2324425" y="1421248"/>
                  </a:cubicBezTo>
                  <a:close/>
                  <a:moveTo>
                    <a:pt x="2326744" y="1069712"/>
                  </a:moveTo>
                  <a:cubicBezTo>
                    <a:pt x="2300981" y="1069539"/>
                    <a:pt x="2290772" y="1101244"/>
                    <a:pt x="2307056" y="1116400"/>
                  </a:cubicBezTo>
                  <a:cubicBezTo>
                    <a:pt x="2327173" y="1135118"/>
                    <a:pt x="2354720" y="1118569"/>
                    <a:pt x="2353974" y="1097312"/>
                  </a:cubicBezTo>
                  <a:cubicBezTo>
                    <a:pt x="2353380" y="1079994"/>
                    <a:pt x="2340220" y="1069802"/>
                    <a:pt x="2326744" y="1069712"/>
                  </a:cubicBezTo>
                  <a:close/>
                  <a:moveTo>
                    <a:pt x="2041089" y="1067821"/>
                  </a:moveTo>
                  <a:cubicBezTo>
                    <a:pt x="2015371" y="1067648"/>
                    <a:pt x="2005080" y="1099323"/>
                    <a:pt x="2021394" y="1114509"/>
                  </a:cubicBezTo>
                  <a:cubicBezTo>
                    <a:pt x="2041382" y="1133115"/>
                    <a:pt x="2069050" y="1116859"/>
                    <a:pt x="2068319" y="1095429"/>
                  </a:cubicBezTo>
                  <a:cubicBezTo>
                    <a:pt x="2067717" y="1078103"/>
                    <a:pt x="2054565" y="1067912"/>
                    <a:pt x="2041089" y="1067821"/>
                  </a:cubicBezTo>
                  <a:close/>
                  <a:moveTo>
                    <a:pt x="2312831" y="3178934"/>
                  </a:moveTo>
                  <a:cubicBezTo>
                    <a:pt x="2287121" y="3178761"/>
                    <a:pt x="2276822" y="3210436"/>
                    <a:pt x="2293144" y="3225622"/>
                  </a:cubicBezTo>
                  <a:cubicBezTo>
                    <a:pt x="2313245" y="3244333"/>
                    <a:pt x="2340807" y="3227844"/>
                    <a:pt x="2340062" y="3206541"/>
                  </a:cubicBezTo>
                  <a:cubicBezTo>
                    <a:pt x="2339459" y="3189216"/>
                    <a:pt x="2326299" y="3179024"/>
                    <a:pt x="2312831" y="3178934"/>
                  </a:cubicBezTo>
                  <a:close/>
                  <a:moveTo>
                    <a:pt x="2043407" y="716285"/>
                  </a:moveTo>
                  <a:cubicBezTo>
                    <a:pt x="2017728" y="716112"/>
                    <a:pt x="2007369" y="747765"/>
                    <a:pt x="2023713" y="762973"/>
                  </a:cubicBezTo>
                  <a:cubicBezTo>
                    <a:pt x="2043821" y="781699"/>
                    <a:pt x="2071361" y="765158"/>
                    <a:pt x="2070631" y="743885"/>
                  </a:cubicBezTo>
                  <a:cubicBezTo>
                    <a:pt x="2070036" y="726530"/>
                    <a:pt x="2056854" y="716376"/>
                    <a:pt x="2043407" y="716285"/>
                  </a:cubicBezTo>
                  <a:close/>
                  <a:moveTo>
                    <a:pt x="1476728" y="9440"/>
                  </a:moveTo>
                  <a:cubicBezTo>
                    <a:pt x="1450965" y="9267"/>
                    <a:pt x="1440756" y="40972"/>
                    <a:pt x="1457041" y="56128"/>
                  </a:cubicBezTo>
                  <a:cubicBezTo>
                    <a:pt x="1477157" y="74846"/>
                    <a:pt x="1504704" y="58297"/>
                    <a:pt x="1503958" y="37040"/>
                  </a:cubicBezTo>
                  <a:cubicBezTo>
                    <a:pt x="1503356" y="19745"/>
                    <a:pt x="1490226" y="9523"/>
                    <a:pt x="1476728" y="9440"/>
                  </a:cubicBezTo>
                  <a:close/>
                  <a:moveTo>
                    <a:pt x="2048045" y="13214"/>
                  </a:moveTo>
                  <a:cubicBezTo>
                    <a:pt x="2022282" y="13041"/>
                    <a:pt x="2012074" y="44746"/>
                    <a:pt x="2028358" y="59902"/>
                  </a:cubicBezTo>
                  <a:cubicBezTo>
                    <a:pt x="2048459" y="78613"/>
                    <a:pt x="2076021" y="62124"/>
                    <a:pt x="2075276" y="40814"/>
                  </a:cubicBezTo>
                  <a:cubicBezTo>
                    <a:pt x="2074681" y="23496"/>
                    <a:pt x="2061521" y="13297"/>
                    <a:pt x="2048045" y="13214"/>
                  </a:cubicBezTo>
                  <a:close/>
                  <a:moveTo>
                    <a:pt x="2045726" y="364750"/>
                  </a:moveTo>
                  <a:cubicBezTo>
                    <a:pt x="2020031" y="364584"/>
                    <a:pt x="2009702" y="396244"/>
                    <a:pt x="2026039" y="411445"/>
                  </a:cubicBezTo>
                  <a:cubicBezTo>
                    <a:pt x="2046133" y="430149"/>
                    <a:pt x="2073687" y="413682"/>
                    <a:pt x="2072957" y="392357"/>
                  </a:cubicBezTo>
                  <a:cubicBezTo>
                    <a:pt x="2072362" y="375032"/>
                    <a:pt x="2059195" y="364840"/>
                    <a:pt x="2045726" y="364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0" name="Google Shape;2410;p26"/>
          <p:cNvGrpSpPr/>
          <p:nvPr/>
        </p:nvGrpSpPr>
        <p:grpSpPr>
          <a:xfrm>
            <a:off x="1023739" y="2019392"/>
            <a:ext cx="1076955" cy="351494"/>
            <a:chOff x="3821951" y="3970594"/>
            <a:chExt cx="2153910" cy="702987"/>
          </a:xfrm>
        </p:grpSpPr>
        <p:sp>
          <p:nvSpPr>
            <p:cNvPr id="2411" name="Google Shape;2411;p26"/>
            <p:cNvSpPr/>
            <p:nvPr/>
          </p:nvSpPr>
          <p:spPr>
            <a:xfrm>
              <a:off x="3821951" y="3970594"/>
              <a:ext cx="2153910" cy="702987"/>
            </a:xfrm>
            <a:custGeom>
              <a:avLst/>
              <a:gdLst/>
              <a:ahLst/>
              <a:cxnLst/>
              <a:rect l="l" t="t" r="r" b="b"/>
              <a:pathLst>
                <a:path w="2153910" h="702987" extrusionOk="0">
                  <a:moveTo>
                    <a:pt x="2152936" y="676368"/>
                  </a:moveTo>
                  <a:cubicBezTo>
                    <a:pt x="2132975" y="636143"/>
                    <a:pt x="2099257" y="599182"/>
                    <a:pt x="2063664" y="485469"/>
                  </a:cubicBezTo>
                  <a:cubicBezTo>
                    <a:pt x="2012513" y="316252"/>
                    <a:pt x="2009163" y="374068"/>
                    <a:pt x="2066722" y="258846"/>
                  </a:cubicBezTo>
                  <a:cubicBezTo>
                    <a:pt x="2157403" y="75654"/>
                    <a:pt x="2146799" y="76625"/>
                    <a:pt x="2105529" y="69609"/>
                  </a:cubicBezTo>
                  <a:cubicBezTo>
                    <a:pt x="1982909" y="48998"/>
                    <a:pt x="1827410" y="48006"/>
                    <a:pt x="1707335" y="38258"/>
                  </a:cubicBezTo>
                  <a:cubicBezTo>
                    <a:pt x="768756" y="-44190"/>
                    <a:pt x="532820" y="32753"/>
                    <a:pt x="14589" y="29711"/>
                  </a:cubicBezTo>
                  <a:cubicBezTo>
                    <a:pt x="-15802" y="30259"/>
                    <a:pt x="3519" y="66833"/>
                    <a:pt x="51904" y="239758"/>
                  </a:cubicBezTo>
                  <a:cubicBezTo>
                    <a:pt x="103773" y="427332"/>
                    <a:pt x="82569" y="309037"/>
                    <a:pt x="17855" y="638441"/>
                  </a:cubicBezTo>
                  <a:cubicBezTo>
                    <a:pt x="14615" y="658556"/>
                    <a:pt x="-2292" y="694973"/>
                    <a:pt x="29386" y="698650"/>
                  </a:cubicBezTo>
                  <a:cubicBezTo>
                    <a:pt x="497605" y="662207"/>
                    <a:pt x="968330" y="711136"/>
                    <a:pt x="1437475" y="701771"/>
                  </a:cubicBezTo>
                  <a:cubicBezTo>
                    <a:pt x="1669402" y="697767"/>
                    <a:pt x="1901589" y="690090"/>
                    <a:pt x="2133493" y="698354"/>
                  </a:cubicBezTo>
                  <a:cubicBezTo>
                    <a:pt x="2145802" y="700757"/>
                    <a:pt x="2157394" y="688358"/>
                    <a:pt x="2152936" y="6763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26"/>
            <p:cNvSpPr/>
            <p:nvPr/>
          </p:nvSpPr>
          <p:spPr>
            <a:xfrm>
              <a:off x="3821951" y="3970594"/>
              <a:ext cx="2153910" cy="702987"/>
            </a:xfrm>
            <a:custGeom>
              <a:avLst/>
              <a:gdLst/>
              <a:ahLst/>
              <a:cxnLst/>
              <a:rect l="l" t="t" r="r" b="b"/>
              <a:pathLst>
                <a:path w="2153910" h="702987" extrusionOk="0">
                  <a:moveTo>
                    <a:pt x="2152936" y="676368"/>
                  </a:moveTo>
                  <a:cubicBezTo>
                    <a:pt x="2132975" y="636143"/>
                    <a:pt x="2099257" y="599182"/>
                    <a:pt x="2063664" y="485469"/>
                  </a:cubicBezTo>
                  <a:cubicBezTo>
                    <a:pt x="2012513" y="316252"/>
                    <a:pt x="2009163" y="374068"/>
                    <a:pt x="2066722" y="258846"/>
                  </a:cubicBezTo>
                  <a:cubicBezTo>
                    <a:pt x="2157403" y="75654"/>
                    <a:pt x="2146799" y="76625"/>
                    <a:pt x="2105529" y="69609"/>
                  </a:cubicBezTo>
                  <a:cubicBezTo>
                    <a:pt x="1982909" y="48998"/>
                    <a:pt x="1827410" y="48006"/>
                    <a:pt x="1707335" y="38258"/>
                  </a:cubicBezTo>
                  <a:cubicBezTo>
                    <a:pt x="768756" y="-44190"/>
                    <a:pt x="532820" y="32753"/>
                    <a:pt x="14589" y="29711"/>
                  </a:cubicBezTo>
                  <a:cubicBezTo>
                    <a:pt x="-15802" y="30259"/>
                    <a:pt x="3519" y="66833"/>
                    <a:pt x="51904" y="239758"/>
                  </a:cubicBezTo>
                  <a:cubicBezTo>
                    <a:pt x="103773" y="427332"/>
                    <a:pt x="82569" y="309037"/>
                    <a:pt x="17855" y="638441"/>
                  </a:cubicBezTo>
                  <a:cubicBezTo>
                    <a:pt x="14615" y="658556"/>
                    <a:pt x="-2292" y="694973"/>
                    <a:pt x="29386" y="698650"/>
                  </a:cubicBezTo>
                  <a:cubicBezTo>
                    <a:pt x="497605" y="662207"/>
                    <a:pt x="968330" y="711136"/>
                    <a:pt x="1437475" y="701771"/>
                  </a:cubicBezTo>
                  <a:cubicBezTo>
                    <a:pt x="1669402" y="697767"/>
                    <a:pt x="1901589" y="690090"/>
                    <a:pt x="2133493" y="698354"/>
                  </a:cubicBezTo>
                  <a:cubicBezTo>
                    <a:pt x="2145802" y="700757"/>
                    <a:pt x="2157394" y="688358"/>
                    <a:pt x="2152936" y="6763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3" name="Google Shape;2413;p26"/>
          <p:cNvGrpSpPr/>
          <p:nvPr/>
        </p:nvGrpSpPr>
        <p:grpSpPr>
          <a:xfrm>
            <a:off x="937262" y="2516435"/>
            <a:ext cx="1093286" cy="367719"/>
            <a:chOff x="1899788" y="2490530"/>
            <a:chExt cx="1093286" cy="367719"/>
          </a:xfrm>
        </p:grpSpPr>
        <p:sp>
          <p:nvSpPr>
            <p:cNvPr id="2414" name="Google Shape;2414;p26"/>
            <p:cNvSpPr/>
            <p:nvPr/>
          </p:nvSpPr>
          <p:spPr>
            <a:xfrm>
              <a:off x="1899792" y="2490535"/>
              <a:ext cx="1093283" cy="367710"/>
            </a:xfrm>
            <a:custGeom>
              <a:avLst/>
              <a:gdLst/>
              <a:ahLst/>
              <a:cxnLst/>
              <a:rect l="l" t="t" r="r" b="b"/>
              <a:pathLst>
                <a:path w="2186565" h="735419" extrusionOk="0">
                  <a:moveTo>
                    <a:pt x="2097749" y="603256"/>
                  </a:moveTo>
                  <a:cubicBezTo>
                    <a:pt x="2192152" y="548993"/>
                    <a:pt x="2183073" y="556453"/>
                    <a:pt x="2155855" y="516500"/>
                  </a:cubicBezTo>
                  <a:cubicBezTo>
                    <a:pt x="2133062" y="484984"/>
                    <a:pt x="2105835" y="457434"/>
                    <a:pt x="2078394" y="430059"/>
                  </a:cubicBezTo>
                  <a:cubicBezTo>
                    <a:pt x="2188885" y="349813"/>
                    <a:pt x="2176146" y="379543"/>
                    <a:pt x="2084381" y="249608"/>
                  </a:cubicBezTo>
                  <a:cubicBezTo>
                    <a:pt x="2136696" y="218801"/>
                    <a:pt x="2176295" y="204884"/>
                    <a:pt x="2154552" y="180889"/>
                  </a:cubicBezTo>
                  <a:cubicBezTo>
                    <a:pt x="2095466" y="95831"/>
                    <a:pt x="2116269" y="121385"/>
                    <a:pt x="2126135" y="87824"/>
                  </a:cubicBezTo>
                  <a:cubicBezTo>
                    <a:pt x="2130963" y="77475"/>
                    <a:pt x="2136530" y="68286"/>
                    <a:pt x="2142272" y="58269"/>
                  </a:cubicBezTo>
                  <a:cubicBezTo>
                    <a:pt x="2153712" y="41401"/>
                    <a:pt x="2165966" y="630"/>
                    <a:pt x="2134540" y="0"/>
                  </a:cubicBezTo>
                  <a:cubicBezTo>
                    <a:pt x="1821914" y="17223"/>
                    <a:pt x="253722" y="55594"/>
                    <a:pt x="253429" y="55586"/>
                  </a:cubicBezTo>
                  <a:cubicBezTo>
                    <a:pt x="199163" y="58628"/>
                    <a:pt x="87683" y="34344"/>
                    <a:pt x="47139" y="70085"/>
                  </a:cubicBezTo>
                  <a:cubicBezTo>
                    <a:pt x="34143" y="81673"/>
                    <a:pt x="43479" y="95389"/>
                    <a:pt x="58938" y="132500"/>
                  </a:cubicBezTo>
                  <a:cubicBezTo>
                    <a:pt x="69447" y="164454"/>
                    <a:pt x="55313" y="157025"/>
                    <a:pt x="21758" y="171012"/>
                  </a:cubicBezTo>
                  <a:cubicBezTo>
                    <a:pt x="-27300" y="187609"/>
                    <a:pt x="44962" y="223455"/>
                    <a:pt x="76483" y="273997"/>
                  </a:cubicBezTo>
                  <a:cubicBezTo>
                    <a:pt x="-6891" y="380660"/>
                    <a:pt x="-31747" y="335581"/>
                    <a:pt x="93328" y="464758"/>
                  </a:cubicBezTo>
                  <a:cubicBezTo>
                    <a:pt x="-17447" y="594829"/>
                    <a:pt x="-42112" y="536542"/>
                    <a:pt x="88111" y="626148"/>
                  </a:cubicBezTo>
                  <a:cubicBezTo>
                    <a:pt x="44800" y="685333"/>
                    <a:pt x="15605" y="720990"/>
                    <a:pt x="28042" y="735420"/>
                  </a:cubicBezTo>
                  <a:cubicBezTo>
                    <a:pt x="257251" y="659976"/>
                    <a:pt x="1606940" y="710142"/>
                    <a:pt x="2141743" y="711219"/>
                  </a:cubicBezTo>
                  <a:cubicBezTo>
                    <a:pt x="2230286" y="689684"/>
                    <a:pt x="2172714" y="655344"/>
                    <a:pt x="2097749" y="6032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15" name="Google Shape;2415;p26"/>
            <p:cNvGrpSpPr/>
            <p:nvPr/>
          </p:nvGrpSpPr>
          <p:grpSpPr>
            <a:xfrm>
              <a:off x="1899788" y="2490530"/>
              <a:ext cx="1093286" cy="367719"/>
              <a:chOff x="3799576" y="4828660"/>
              <a:chExt cx="2186573" cy="735437"/>
            </a:xfrm>
          </p:grpSpPr>
          <p:sp>
            <p:nvSpPr>
              <p:cNvPr id="2416" name="Google Shape;2416;p26"/>
              <p:cNvSpPr/>
              <p:nvPr/>
            </p:nvSpPr>
            <p:spPr>
              <a:xfrm>
                <a:off x="4061718" y="4879802"/>
                <a:ext cx="211236" cy="651237"/>
              </a:xfrm>
              <a:custGeom>
                <a:avLst/>
                <a:gdLst/>
                <a:ahLst/>
                <a:cxnLst/>
                <a:rect l="l" t="t" r="r" b="b"/>
                <a:pathLst>
                  <a:path w="211236" h="651237" extrusionOk="0">
                    <a:moveTo>
                      <a:pt x="210336" y="590145"/>
                    </a:moveTo>
                    <a:cubicBezTo>
                      <a:pt x="204830" y="585119"/>
                      <a:pt x="195406" y="572366"/>
                      <a:pt x="154181" y="536420"/>
                    </a:cubicBezTo>
                    <a:cubicBezTo>
                      <a:pt x="148032" y="531061"/>
                      <a:pt x="131615" y="522332"/>
                      <a:pt x="137257" y="508436"/>
                    </a:cubicBezTo>
                    <a:cubicBezTo>
                      <a:pt x="148330" y="481158"/>
                      <a:pt x="155659" y="482541"/>
                      <a:pt x="194908" y="425550"/>
                    </a:cubicBezTo>
                    <a:cubicBezTo>
                      <a:pt x="196591" y="423116"/>
                      <a:pt x="195931" y="425712"/>
                      <a:pt x="204542" y="417779"/>
                    </a:cubicBezTo>
                    <a:cubicBezTo>
                      <a:pt x="150420" y="372219"/>
                      <a:pt x="165031" y="370827"/>
                      <a:pt x="142338" y="359856"/>
                    </a:cubicBezTo>
                    <a:cubicBezTo>
                      <a:pt x="138669" y="358083"/>
                      <a:pt x="129665" y="345151"/>
                      <a:pt x="128913" y="335896"/>
                    </a:cubicBezTo>
                    <a:cubicBezTo>
                      <a:pt x="127955" y="324137"/>
                      <a:pt x="132341" y="323949"/>
                      <a:pt x="135486" y="319431"/>
                    </a:cubicBezTo>
                    <a:cubicBezTo>
                      <a:pt x="138263" y="306709"/>
                      <a:pt x="154749" y="291566"/>
                      <a:pt x="158383" y="281291"/>
                    </a:cubicBezTo>
                    <a:cubicBezTo>
                      <a:pt x="160426" y="275512"/>
                      <a:pt x="166504" y="276143"/>
                      <a:pt x="183748" y="255518"/>
                    </a:cubicBezTo>
                    <a:cubicBezTo>
                      <a:pt x="188685" y="249613"/>
                      <a:pt x="193316" y="243365"/>
                      <a:pt x="198568" y="237674"/>
                    </a:cubicBezTo>
                    <a:cubicBezTo>
                      <a:pt x="176453" y="217146"/>
                      <a:pt x="194383" y="240349"/>
                      <a:pt x="175688" y="215080"/>
                    </a:cubicBezTo>
                    <a:cubicBezTo>
                      <a:pt x="172417" y="210663"/>
                      <a:pt x="167221" y="207721"/>
                      <a:pt x="163557" y="203536"/>
                    </a:cubicBezTo>
                    <a:cubicBezTo>
                      <a:pt x="160080" y="199569"/>
                      <a:pt x="149917" y="177387"/>
                      <a:pt x="145824" y="174646"/>
                    </a:cubicBezTo>
                    <a:cubicBezTo>
                      <a:pt x="135564" y="167782"/>
                      <a:pt x="133876" y="159556"/>
                      <a:pt x="125707" y="150927"/>
                    </a:cubicBezTo>
                    <a:cubicBezTo>
                      <a:pt x="122222" y="147249"/>
                      <a:pt x="119703" y="142189"/>
                      <a:pt x="122169" y="136357"/>
                    </a:cubicBezTo>
                    <a:cubicBezTo>
                      <a:pt x="122576" y="135394"/>
                      <a:pt x="121325" y="123880"/>
                      <a:pt x="130115" y="120076"/>
                    </a:cubicBezTo>
                    <a:cubicBezTo>
                      <a:pt x="133920" y="118430"/>
                      <a:pt x="136946" y="114188"/>
                      <a:pt x="141394" y="108111"/>
                    </a:cubicBezTo>
                    <a:cubicBezTo>
                      <a:pt x="145758" y="102157"/>
                      <a:pt x="161729" y="95836"/>
                      <a:pt x="166119" y="89904"/>
                    </a:cubicBezTo>
                    <a:cubicBezTo>
                      <a:pt x="211609" y="28421"/>
                      <a:pt x="232412" y="62306"/>
                      <a:pt x="181692" y="14863"/>
                    </a:cubicBezTo>
                    <a:cubicBezTo>
                      <a:pt x="175150" y="8747"/>
                      <a:pt x="175119" y="5844"/>
                      <a:pt x="169745" y="0"/>
                    </a:cubicBezTo>
                    <a:cubicBezTo>
                      <a:pt x="106033" y="1607"/>
                      <a:pt x="56463" y="2841"/>
                      <a:pt x="25917" y="3594"/>
                    </a:cubicBezTo>
                    <a:cubicBezTo>
                      <a:pt x="44695" y="19880"/>
                      <a:pt x="71306" y="36078"/>
                      <a:pt x="72215" y="43695"/>
                    </a:cubicBezTo>
                    <a:cubicBezTo>
                      <a:pt x="65170" y="60909"/>
                      <a:pt x="37549" y="76376"/>
                      <a:pt x="16589" y="106019"/>
                    </a:cubicBezTo>
                    <a:cubicBezTo>
                      <a:pt x="33509" y="141033"/>
                      <a:pt x="47131" y="131314"/>
                      <a:pt x="56468" y="143905"/>
                    </a:cubicBezTo>
                    <a:cubicBezTo>
                      <a:pt x="81670" y="177899"/>
                      <a:pt x="96595" y="176226"/>
                      <a:pt x="61339" y="216161"/>
                    </a:cubicBezTo>
                    <a:cubicBezTo>
                      <a:pt x="-7328" y="293938"/>
                      <a:pt x="-1809" y="272561"/>
                      <a:pt x="20026" y="297760"/>
                    </a:cubicBezTo>
                    <a:cubicBezTo>
                      <a:pt x="21010" y="298894"/>
                      <a:pt x="21841" y="300304"/>
                      <a:pt x="23070" y="301048"/>
                    </a:cubicBezTo>
                    <a:cubicBezTo>
                      <a:pt x="38166" y="310220"/>
                      <a:pt x="55449" y="334661"/>
                      <a:pt x="60312" y="336645"/>
                    </a:cubicBezTo>
                    <a:cubicBezTo>
                      <a:pt x="62174" y="337406"/>
                      <a:pt x="64400" y="339052"/>
                      <a:pt x="65017" y="340808"/>
                    </a:cubicBezTo>
                    <a:cubicBezTo>
                      <a:pt x="67912" y="349016"/>
                      <a:pt x="83542" y="355680"/>
                      <a:pt x="86371" y="361511"/>
                    </a:cubicBezTo>
                    <a:cubicBezTo>
                      <a:pt x="98095" y="385690"/>
                      <a:pt x="89450" y="387226"/>
                      <a:pt x="83104" y="392261"/>
                    </a:cubicBezTo>
                    <a:cubicBezTo>
                      <a:pt x="82921" y="392869"/>
                      <a:pt x="68529" y="415087"/>
                      <a:pt x="59516" y="421685"/>
                    </a:cubicBezTo>
                    <a:cubicBezTo>
                      <a:pt x="40182" y="435838"/>
                      <a:pt x="2468" y="484962"/>
                      <a:pt x="2223" y="485251"/>
                    </a:cubicBezTo>
                    <a:cubicBezTo>
                      <a:pt x="-2950" y="491428"/>
                      <a:pt x="-1796" y="490097"/>
                      <a:pt x="35844" y="528938"/>
                    </a:cubicBezTo>
                    <a:cubicBezTo>
                      <a:pt x="37768" y="530917"/>
                      <a:pt x="36823" y="536612"/>
                      <a:pt x="71997" y="567708"/>
                    </a:cubicBezTo>
                    <a:cubicBezTo>
                      <a:pt x="73120" y="568702"/>
                      <a:pt x="74301" y="569866"/>
                      <a:pt x="75661" y="570317"/>
                    </a:cubicBezTo>
                    <a:cubicBezTo>
                      <a:pt x="110126" y="581757"/>
                      <a:pt x="95192" y="625426"/>
                      <a:pt x="57863" y="642972"/>
                    </a:cubicBezTo>
                    <a:cubicBezTo>
                      <a:pt x="54071" y="644754"/>
                      <a:pt x="55536" y="647477"/>
                      <a:pt x="51189" y="651238"/>
                    </a:cubicBezTo>
                    <a:cubicBezTo>
                      <a:pt x="84171" y="649679"/>
                      <a:pt x="119121" y="648370"/>
                      <a:pt x="155759" y="647280"/>
                    </a:cubicBezTo>
                    <a:cubicBezTo>
                      <a:pt x="164348" y="633078"/>
                      <a:pt x="210603" y="590390"/>
                      <a:pt x="210336" y="59014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7" name="Google Shape;2417;p26"/>
              <p:cNvSpPr/>
              <p:nvPr/>
            </p:nvSpPr>
            <p:spPr>
              <a:xfrm>
                <a:off x="5042588" y="4855085"/>
                <a:ext cx="183832" cy="673214"/>
              </a:xfrm>
              <a:custGeom>
                <a:avLst/>
                <a:gdLst/>
                <a:ahLst/>
                <a:cxnLst/>
                <a:rect l="l" t="t" r="r" b="b"/>
                <a:pathLst>
                  <a:path w="183832" h="673214" extrusionOk="0">
                    <a:moveTo>
                      <a:pt x="136402" y="661009"/>
                    </a:moveTo>
                    <a:cubicBezTo>
                      <a:pt x="166677" y="628464"/>
                      <a:pt x="154559" y="638765"/>
                      <a:pt x="182809" y="615558"/>
                    </a:cubicBezTo>
                    <a:cubicBezTo>
                      <a:pt x="175108" y="608803"/>
                      <a:pt x="171452" y="602013"/>
                      <a:pt x="143854" y="576980"/>
                    </a:cubicBezTo>
                    <a:cubicBezTo>
                      <a:pt x="113294" y="549269"/>
                      <a:pt x="103643" y="546108"/>
                      <a:pt x="108895" y="533158"/>
                    </a:cubicBezTo>
                    <a:cubicBezTo>
                      <a:pt x="118831" y="508664"/>
                      <a:pt x="129553" y="502408"/>
                      <a:pt x="152858" y="469990"/>
                    </a:cubicBezTo>
                    <a:cubicBezTo>
                      <a:pt x="178008" y="434958"/>
                      <a:pt x="158858" y="458454"/>
                      <a:pt x="176180" y="442497"/>
                    </a:cubicBezTo>
                    <a:cubicBezTo>
                      <a:pt x="170254" y="437511"/>
                      <a:pt x="140442" y="410989"/>
                      <a:pt x="136511" y="404642"/>
                    </a:cubicBezTo>
                    <a:cubicBezTo>
                      <a:pt x="126431" y="388382"/>
                      <a:pt x="112691" y="384648"/>
                      <a:pt x="111755" y="383286"/>
                    </a:cubicBezTo>
                    <a:cubicBezTo>
                      <a:pt x="103992" y="371987"/>
                      <a:pt x="94236" y="355408"/>
                      <a:pt x="104841" y="346792"/>
                    </a:cubicBezTo>
                    <a:cubicBezTo>
                      <a:pt x="109083" y="343347"/>
                      <a:pt x="106704" y="338203"/>
                      <a:pt x="112787" y="333471"/>
                    </a:cubicBezTo>
                    <a:cubicBezTo>
                      <a:pt x="116351" y="322994"/>
                      <a:pt x="126282" y="316559"/>
                      <a:pt x="130017" y="306008"/>
                    </a:cubicBezTo>
                    <a:cubicBezTo>
                      <a:pt x="131171" y="302738"/>
                      <a:pt x="135007" y="300186"/>
                      <a:pt x="138033" y="297857"/>
                    </a:cubicBezTo>
                    <a:cubicBezTo>
                      <a:pt x="150680" y="288129"/>
                      <a:pt x="160594" y="272807"/>
                      <a:pt x="170197" y="262392"/>
                    </a:cubicBezTo>
                    <a:cubicBezTo>
                      <a:pt x="148091" y="241873"/>
                      <a:pt x="166017" y="265066"/>
                      <a:pt x="147317" y="239797"/>
                    </a:cubicBezTo>
                    <a:cubicBezTo>
                      <a:pt x="144046" y="235380"/>
                      <a:pt x="138851" y="232438"/>
                      <a:pt x="135186" y="228253"/>
                    </a:cubicBezTo>
                    <a:cubicBezTo>
                      <a:pt x="131709" y="224287"/>
                      <a:pt x="121551" y="202104"/>
                      <a:pt x="117453" y="199364"/>
                    </a:cubicBezTo>
                    <a:cubicBezTo>
                      <a:pt x="107194" y="192499"/>
                      <a:pt x="105506" y="184273"/>
                      <a:pt x="97337" y="175644"/>
                    </a:cubicBezTo>
                    <a:cubicBezTo>
                      <a:pt x="93851" y="171967"/>
                      <a:pt x="91332" y="166906"/>
                      <a:pt x="93799" y="161075"/>
                    </a:cubicBezTo>
                    <a:cubicBezTo>
                      <a:pt x="94437" y="159564"/>
                      <a:pt x="93751" y="157537"/>
                      <a:pt x="94170" y="155878"/>
                    </a:cubicBezTo>
                    <a:cubicBezTo>
                      <a:pt x="96952" y="144990"/>
                      <a:pt x="99733" y="146952"/>
                      <a:pt x="105877" y="142022"/>
                    </a:cubicBezTo>
                    <a:cubicBezTo>
                      <a:pt x="122421" y="120356"/>
                      <a:pt x="131775" y="122685"/>
                      <a:pt x="137740" y="114626"/>
                    </a:cubicBezTo>
                    <a:cubicBezTo>
                      <a:pt x="159356" y="85408"/>
                      <a:pt x="161709" y="92627"/>
                      <a:pt x="183833" y="67629"/>
                    </a:cubicBezTo>
                    <a:cubicBezTo>
                      <a:pt x="181839" y="65874"/>
                      <a:pt x="150969" y="38560"/>
                      <a:pt x="147037" y="32217"/>
                    </a:cubicBezTo>
                    <a:cubicBezTo>
                      <a:pt x="133402" y="10218"/>
                      <a:pt x="126142" y="20375"/>
                      <a:pt x="115052" y="0"/>
                    </a:cubicBezTo>
                    <a:cubicBezTo>
                      <a:pt x="77522" y="1073"/>
                      <a:pt x="39716" y="2141"/>
                      <a:pt x="1858" y="3200"/>
                    </a:cubicBezTo>
                    <a:cubicBezTo>
                      <a:pt x="8733" y="10262"/>
                      <a:pt x="21506" y="22542"/>
                      <a:pt x="44881" y="44085"/>
                    </a:cubicBezTo>
                    <a:cubicBezTo>
                      <a:pt x="75025" y="71902"/>
                      <a:pt x="93182" y="54977"/>
                      <a:pt x="23951" y="119082"/>
                    </a:cubicBezTo>
                    <a:cubicBezTo>
                      <a:pt x="22324" y="131699"/>
                      <a:pt x="6856" y="123526"/>
                      <a:pt x="30060" y="151330"/>
                    </a:cubicBezTo>
                    <a:cubicBezTo>
                      <a:pt x="34766" y="156964"/>
                      <a:pt x="52236" y="162730"/>
                      <a:pt x="56610" y="168631"/>
                    </a:cubicBezTo>
                    <a:cubicBezTo>
                      <a:pt x="87151" y="209822"/>
                      <a:pt x="100070" y="199565"/>
                      <a:pt x="41326" y="263066"/>
                    </a:cubicBezTo>
                    <a:cubicBezTo>
                      <a:pt x="9581" y="297388"/>
                      <a:pt x="10469" y="295961"/>
                      <a:pt x="4779" y="307374"/>
                    </a:cubicBezTo>
                    <a:cubicBezTo>
                      <a:pt x="22958" y="323826"/>
                      <a:pt x="21270" y="324592"/>
                      <a:pt x="23208" y="325774"/>
                    </a:cubicBezTo>
                    <a:cubicBezTo>
                      <a:pt x="38304" y="334946"/>
                      <a:pt x="55586" y="359388"/>
                      <a:pt x="60449" y="361371"/>
                    </a:cubicBezTo>
                    <a:cubicBezTo>
                      <a:pt x="62317" y="362132"/>
                      <a:pt x="64538" y="363779"/>
                      <a:pt x="65159" y="365534"/>
                    </a:cubicBezTo>
                    <a:cubicBezTo>
                      <a:pt x="69742" y="378497"/>
                      <a:pt x="95557" y="379119"/>
                      <a:pt x="91857" y="410512"/>
                    </a:cubicBezTo>
                    <a:cubicBezTo>
                      <a:pt x="74443" y="423554"/>
                      <a:pt x="73232" y="436469"/>
                      <a:pt x="59658" y="446406"/>
                    </a:cubicBezTo>
                    <a:cubicBezTo>
                      <a:pt x="47640" y="455201"/>
                      <a:pt x="10928" y="495990"/>
                      <a:pt x="6117" y="506037"/>
                    </a:cubicBezTo>
                    <a:cubicBezTo>
                      <a:pt x="480" y="517805"/>
                      <a:pt x="-13238" y="502855"/>
                      <a:pt x="35990" y="553660"/>
                    </a:cubicBezTo>
                    <a:cubicBezTo>
                      <a:pt x="37718" y="555450"/>
                      <a:pt x="38247" y="558388"/>
                      <a:pt x="39935" y="560235"/>
                    </a:cubicBezTo>
                    <a:cubicBezTo>
                      <a:pt x="43643" y="564289"/>
                      <a:pt x="71015" y="593454"/>
                      <a:pt x="75812" y="595048"/>
                    </a:cubicBezTo>
                    <a:cubicBezTo>
                      <a:pt x="81305" y="596874"/>
                      <a:pt x="95146" y="606115"/>
                      <a:pt x="93357" y="611180"/>
                    </a:cubicBezTo>
                    <a:cubicBezTo>
                      <a:pt x="102318" y="634282"/>
                      <a:pt x="86391" y="643651"/>
                      <a:pt x="80754" y="650196"/>
                    </a:cubicBezTo>
                    <a:cubicBezTo>
                      <a:pt x="67411" y="665698"/>
                      <a:pt x="56168" y="667235"/>
                      <a:pt x="55481" y="669712"/>
                    </a:cubicBezTo>
                    <a:cubicBezTo>
                      <a:pt x="55232" y="670605"/>
                      <a:pt x="54917" y="671376"/>
                      <a:pt x="54559" y="672076"/>
                    </a:cubicBezTo>
                    <a:cubicBezTo>
                      <a:pt x="78694" y="672444"/>
                      <a:pt x="102751" y="672825"/>
                      <a:pt x="126711" y="673215"/>
                    </a:cubicBezTo>
                    <a:cubicBezTo>
                      <a:pt x="126361" y="671262"/>
                      <a:pt x="130205" y="667672"/>
                      <a:pt x="136402" y="661009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8" name="Google Shape;2418;p26"/>
              <p:cNvSpPr/>
              <p:nvPr/>
            </p:nvSpPr>
            <p:spPr>
              <a:xfrm>
                <a:off x="5346785" y="4845878"/>
                <a:ext cx="212784" cy="688051"/>
              </a:xfrm>
              <a:custGeom>
                <a:avLst/>
                <a:gdLst/>
                <a:ahLst/>
                <a:cxnLst/>
                <a:rect l="l" t="t" r="r" b="b"/>
                <a:pathLst>
                  <a:path w="212784" h="688051" extrusionOk="0">
                    <a:moveTo>
                      <a:pt x="189612" y="643822"/>
                    </a:moveTo>
                    <a:cubicBezTo>
                      <a:pt x="190626" y="642049"/>
                      <a:pt x="194899" y="642307"/>
                      <a:pt x="195529" y="641484"/>
                    </a:cubicBezTo>
                    <a:cubicBezTo>
                      <a:pt x="200514" y="634957"/>
                      <a:pt x="207445" y="630351"/>
                      <a:pt x="212715" y="624126"/>
                    </a:cubicBezTo>
                    <a:cubicBezTo>
                      <a:pt x="202482" y="610988"/>
                      <a:pt x="202272" y="617069"/>
                      <a:pt x="201572" y="614683"/>
                    </a:cubicBezTo>
                    <a:cubicBezTo>
                      <a:pt x="198235" y="603388"/>
                      <a:pt x="180223" y="595140"/>
                      <a:pt x="179173" y="591432"/>
                    </a:cubicBezTo>
                    <a:cubicBezTo>
                      <a:pt x="175517" y="578517"/>
                      <a:pt x="155458" y="563155"/>
                      <a:pt x="150647" y="556685"/>
                    </a:cubicBezTo>
                    <a:cubicBezTo>
                      <a:pt x="146716" y="551392"/>
                      <a:pt x="143934" y="545013"/>
                      <a:pt x="137536" y="541892"/>
                    </a:cubicBezTo>
                    <a:cubicBezTo>
                      <a:pt x="119795" y="504163"/>
                      <a:pt x="120486" y="523724"/>
                      <a:pt x="164466" y="462005"/>
                    </a:cubicBezTo>
                    <a:cubicBezTo>
                      <a:pt x="168367" y="456528"/>
                      <a:pt x="173956" y="452277"/>
                      <a:pt x="178565" y="447264"/>
                    </a:cubicBezTo>
                    <a:cubicBezTo>
                      <a:pt x="188199" y="436793"/>
                      <a:pt x="190045" y="427936"/>
                      <a:pt x="201428" y="420634"/>
                    </a:cubicBezTo>
                    <a:cubicBezTo>
                      <a:pt x="205508" y="418012"/>
                      <a:pt x="203794" y="414658"/>
                      <a:pt x="212785" y="407894"/>
                    </a:cubicBezTo>
                    <a:cubicBezTo>
                      <a:pt x="177647" y="372582"/>
                      <a:pt x="108984" y="320267"/>
                      <a:pt x="137414" y="298286"/>
                    </a:cubicBezTo>
                    <a:cubicBezTo>
                      <a:pt x="137694" y="298067"/>
                      <a:pt x="178102" y="246207"/>
                      <a:pt x="179925" y="245830"/>
                    </a:cubicBezTo>
                    <a:cubicBezTo>
                      <a:pt x="188151" y="244127"/>
                      <a:pt x="189083" y="234246"/>
                      <a:pt x="196189" y="231296"/>
                    </a:cubicBezTo>
                    <a:cubicBezTo>
                      <a:pt x="201673" y="229015"/>
                      <a:pt x="199552" y="223127"/>
                      <a:pt x="201948" y="223210"/>
                    </a:cubicBezTo>
                    <a:cubicBezTo>
                      <a:pt x="205687" y="223337"/>
                      <a:pt x="205740" y="220460"/>
                      <a:pt x="206186" y="218280"/>
                    </a:cubicBezTo>
                    <a:cubicBezTo>
                      <a:pt x="195642" y="208723"/>
                      <a:pt x="196233" y="208916"/>
                      <a:pt x="188754" y="200563"/>
                    </a:cubicBezTo>
                    <a:cubicBezTo>
                      <a:pt x="187967" y="199683"/>
                      <a:pt x="154395" y="181130"/>
                      <a:pt x="149396" y="174502"/>
                    </a:cubicBezTo>
                    <a:cubicBezTo>
                      <a:pt x="141490" y="164012"/>
                      <a:pt x="141757" y="150918"/>
                      <a:pt x="150612" y="139028"/>
                    </a:cubicBezTo>
                    <a:cubicBezTo>
                      <a:pt x="155475" y="132496"/>
                      <a:pt x="153275" y="126538"/>
                      <a:pt x="159345" y="125255"/>
                    </a:cubicBezTo>
                    <a:cubicBezTo>
                      <a:pt x="159853" y="125150"/>
                      <a:pt x="157732" y="127562"/>
                      <a:pt x="171253" y="105213"/>
                    </a:cubicBezTo>
                    <a:cubicBezTo>
                      <a:pt x="173540" y="101435"/>
                      <a:pt x="172631" y="108111"/>
                      <a:pt x="189708" y="86362"/>
                    </a:cubicBezTo>
                    <a:cubicBezTo>
                      <a:pt x="196023" y="78320"/>
                      <a:pt x="110978" y="34962"/>
                      <a:pt x="121395" y="0"/>
                    </a:cubicBezTo>
                    <a:cubicBezTo>
                      <a:pt x="89856" y="981"/>
                      <a:pt x="57495" y="1966"/>
                      <a:pt x="24513" y="2959"/>
                    </a:cubicBezTo>
                    <a:cubicBezTo>
                      <a:pt x="41446" y="17253"/>
                      <a:pt x="35651" y="19792"/>
                      <a:pt x="69228" y="45236"/>
                    </a:cubicBezTo>
                    <a:cubicBezTo>
                      <a:pt x="139719" y="98655"/>
                      <a:pt x="67028" y="116924"/>
                      <a:pt x="58772" y="129685"/>
                    </a:cubicBezTo>
                    <a:cubicBezTo>
                      <a:pt x="51180" y="141414"/>
                      <a:pt x="39172" y="149920"/>
                      <a:pt x="34142" y="163539"/>
                    </a:cubicBezTo>
                    <a:cubicBezTo>
                      <a:pt x="34046" y="163798"/>
                      <a:pt x="33771" y="164021"/>
                      <a:pt x="33596" y="164266"/>
                    </a:cubicBezTo>
                    <a:cubicBezTo>
                      <a:pt x="36526" y="166818"/>
                      <a:pt x="33158" y="180057"/>
                      <a:pt x="38603" y="187578"/>
                    </a:cubicBezTo>
                    <a:cubicBezTo>
                      <a:pt x="39316" y="188568"/>
                      <a:pt x="40501" y="189351"/>
                      <a:pt x="40851" y="190428"/>
                    </a:cubicBezTo>
                    <a:cubicBezTo>
                      <a:pt x="46829" y="208706"/>
                      <a:pt x="66512" y="215168"/>
                      <a:pt x="72084" y="248181"/>
                    </a:cubicBezTo>
                    <a:cubicBezTo>
                      <a:pt x="72425" y="250195"/>
                      <a:pt x="73020" y="253824"/>
                      <a:pt x="72412" y="254074"/>
                    </a:cubicBezTo>
                    <a:cubicBezTo>
                      <a:pt x="65375" y="256954"/>
                      <a:pt x="77108" y="255645"/>
                      <a:pt x="52374" y="276405"/>
                    </a:cubicBezTo>
                    <a:cubicBezTo>
                      <a:pt x="54504" y="286921"/>
                      <a:pt x="41406" y="287437"/>
                      <a:pt x="14223" y="324921"/>
                    </a:cubicBezTo>
                    <a:cubicBezTo>
                      <a:pt x="19274" y="329075"/>
                      <a:pt x="20870" y="328178"/>
                      <a:pt x="21570" y="329749"/>
                    </a:cubicBezTo>
                    <a:cubicBezTo>
                      <a:pt x="24705" y="336811"/>
                      <a:pt x="83043" y="397843"/>
                      <a:pt x="91207" y="407054"/>
                    </a:cubicBezTo>
                    <a:cubicBezTo>
                      <a:pt x="102516" y="419811"/>
                      <a:pt x="97395" y="429433"/>
                      <a:pt x="87486" y="432511"/>
                    </a:cubicBezTo>
                    <a:cubicBezTo>
                      <a:pt x="85225" y="439634"/>
                      <a:pt x="83441" y="438312"/>
                      <a:pt x="76636" y="448184"/>
                    </a:cubicBezTo>
                    <a:cubicBezTo>
                      <a:pt x="65078" y="464960"/>
                      <a:pt x="54023" y="467762"/>
                      <a:pt x="53598" y="470305"/>
                    </a:cubicBezTo>
                    <a:cubicBezTo>
                      <a:pt x="52719" y="475607"/>
                      <a:pt x="13934" y="513506"/>
                      <a:pt x="7794" y="524639"/>
                    </a:cubicBezTo>
                    <a:cubicBezTo>
                      <a:pt x="-1035" y="540640"/>
                      <a:pt x="-6838" y="521889"/>
                      <a:pt x="15959" y="548209"/>
                    </a:cubicBezTo>
                    <a:cubicBezTo>
                      <a:pt x="16943" y="549343"/>
                      <a:pt x="17774" y="550753"/>
                      <a:pt x="19003" y="551501"/>
                    </a:cubicBezTo>
                    <a:cubicBezTo>
                      <a:pt x="34099" y="560673"/>
                      <a:pt x="51381" y="585115"/>
                      <a:pt x="56244" y="587098"/>
                    </a:cubicBezTo>
                    <a:cubicBezTo>
                      <a:pt x="58107" y="587859"/>
                      <a:pt x="60333" y="589506"/>
                      <a:pt x="60954" y="591261"/>
                    </a:cubicBezTo>
                    <a:cubicBezTo>
                      <a:pt x="64781" y="602083"/>
                      <a:pt x="78696" y="601545"/>
                      <a:pt x="85033" y="618281"/>
                    </a:cubicBezTo>
                    <a:cubicBezTo>
                      <a:pt x="99556" y="621679"/>
                      <a:pt x="105315" y="639514"/>
                      <a:pt x="91710" y="649005"/>
                    </a:cubicBezTo>
                    <a:cubicBezTo>
                      <a:pt x="89773" y="650353"/>
                      <a:pt x="71909" y="672208"/>
                      <a:pt x="62655" y="680898"/>
                    </a:cubicBezTo>
                    <a:cubicBezTo>
                      <a:pt x="60425" y="682990"/>
                      <a:pt x="58763" y="684838"/>
                      <a:pt x="57469" y="686488"/>
                    </a:cubicBezTo>
                    <a:cubicBezTo>
                      <a:pt x="87031" y="687018"/>
                      <a:pt x="116187" y="687539"/>
                      <a:pt x="144840" y="688051"/>
                    </a:cubicBezTo>
                    <a:cubicBezTo>
                      <a:pt x="153074" y="679423"/>
                      <a:pt x="189568" y="643896"/>
                      <a:pt x="189612" y="64382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9" name="Google Shape;2419;p26"/>
              <p:cNvSpPr/>
              <p:nvPr/>
            </p:nvSpPr>
            <p:spPr>
              <a:xfrm>
                <a:off x="5827412" y="4828660"/>
                <a:ext cx="132813" cy="416579"/>
              </a:xfrm>
              <a:custGeom>
                <a:avLst/>
                <a:gdLst/>
                <a:ahLst/>
                <a:cxnLst/>
                <a:rect l="l" t="t" r="r" b="b"/>
                <a:pathLst>
                  <a:path w="132813" h="416579" extrusionOk="0">
                    <a:moveTo>
                      <a:pt x="15822" y="10835"/>
                    </a:moveTo>
                    <a:cubicBezTo>
                      <a:pt x="14143" y="12713"/>
                      <a:pt x="11825" y="13834"/>
                      <a:pt x="10832" y="16570"/>
                    </a:cubicBezTo>
                    <a:cubicBezTo>
                      <a:pt x="7981" y="24446"/>
                      <a:pt x="-1163" y="21176"/>
                      <a:pt x="5576" y="26447"/>
                    </a:cubicBezTo>
                    <a:cubicBezTo>
                      <a:pt x="27603" y="43669"/>
                      <a:pt x="18179" y="44383"/>
                      <a:pt x="53405" y="71079"/>
                    </a:cubicBezTo>
                    <a:cubicBezTo>
                      <a:pt x="122225" y="123232"/>
                      <a:pt x="50540" y="141812"/>
                      <a:pt x="43250" y="153072"/>
                    </a:cubicBezTo>
                    <a:cubicBezTo>
                      <a:pt x="35882" y="164459"/>
                      <a:pt x="24218" y="172715"/>
                      <a:pt x="19338" y="185941"/>
                    </a:cubicBezTo>
                    <a:cubicBezTo>
                      <a:pt x="19246" y="186191"/>
                      <a:pt x="18979" y="186409"/>
                      <a:pt x="18805" y="186646"/>
                    </a:cubicBezTo>
                    <a:cubicBezTo>
                      <a:pt x="21647" y="189124"/>
                      <a:pt x="18380" y="201977"/>
                      <a:pt x="23667" y="209279"/>
                    </a:cubicBezTo>
                    <a:cubicBezTo>
                      <a:pt x="24358" y="210238"/>
                      <a:pt x="25509" y="211000"/>
                      <a:pt x="25854" y="212046"/>
                    </a:cubicBezTo>
                    <a:cubicBezTo>
                      <a:pt x="28675" y="220675"/>
                      <a:pt x="35506" y="226712"/>
                      <a:pt x="40049" y="234216"/>
                    </a:cubicBezTo>
                    <a:cubicBezTo>
                      <a:pt x="46456" y="244806"/>
                      <a:pt x="52032" y="242796"/>
                      <a:pt x="52233" y="257396"/>
                    </a:cubicBezTo>
                    <a:cubicBezTo>
                      <a:pt x="54227" y="258421"/>
                      <a:pt x="54419" y="260067"/>
                      <a:pt x="54747" y="265097"/>
                    </a:cubicBezTo>
                    <a:cubicBezTo>
                      <a:pt x="54817" y="266130"/>
                      <a:pt x="55998" y="267058"/>
                      <a:pt x="56182" y="268118"/>
                    </a:cubicBezTo>
                    <a:cubicBezTo>
                      <a:pt x="56510" y="270070"/>
                      <a:pt x="57091" y="273595"/>
                      <a:pt x="56497" y="273835"/>
                    </a:cubicBezTo>
                    <a:cubicBezTo>
                      <a:pt x="49696" y="276620"/>
                      <a:pt x="61062" y="275363"/>
                      <a:pt x="37040" y="295519"/>
                    </a:cubicBezTo>
                    <a:cubicBezTo>
                      <a:pt x="39113" y="305781"/>
                      <a:pt x="26558" y="305999"/>
                      <a:pt x="0" y="342620"/>
                    </a:cubicBezTo>
                    <a:cubicBezTo>
                      <a:pt x="4907" y="346657"/>
                      <a:pt x="6455" y="345786"/>
                      <a:pt x="7133" y="347309"/>
                    </a:cubicBezTo>
                    <a:cubicBezTo>
                      <a:pt x="9669" y="353009"/>
                      <a:pt x="58084" y="404576"/>
                      <a:pt x="69371" y="416580"/>
                    </a:cubicBezTo>
                    <a:cubicBezTo>
                      <a:pt x="159199" y="352856"/>
                      <a:pt x="142735" y="371632"/>
                      <a:pt x="56558" y="249608"/>
                    </a:cubicBezTo>
                    <a:cubicBezTo>
                      <a:pt x="108873" y="218801"/>
                      <a:pt x="148472" y="204884"/>
                      <a:pt x="126729" y="180889"/>
                    </a:cubicBezTo>
                    <a:cubicBezTo>
                      <a:pt x="67644" y="95831"/>
                      <a:pt x="88447" y="121385"/>
                      <a:pt x="98312" y="87824"/>
                    </a:cubicBezTo>
                    <a:cubicBezTo>
                      <a:pt x="103140" y="77475"/>
                      <a:pt x="108707" y="68286"/>
                      <a:pt x="114449" y="58269"/>
                    </a:cubicBezTo>
                    <a:cubicBezTo>
                      <a:pt x="125889" y="41401"/>
                      <a:pt x="138143" y="630"/>
                      <a:pt x="106718" y="0"/>
                    </a:cubicBezTo>
                    <a:cubicBezTo>
                      <a:pt x="84633" y="1217"/>
                      <a:pt x="56278" y="2539"/>
                      <a:pt x="22662" y="3944"/>
                    </a:cubicBezTo>
                    <a:cubicBezTo>
                      <a:pt x="21245" y="5284"/>
                      <a:pt x="18861" y="7425"/>
                      <a:pt x="15822" y="108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0" name="Google Shape;2420;p26"/>
              <p:cNvSpPr/>
              <p:nvPr/>
            </p:nvSpPr>
            <p:spPr>
              <a:xfrm>
                <a:off x="5512769" y="4840012"/>
                <a:ext cx="209227" cy="696898"/>
              </a:xfrm>
              <a:custGeom>
                <a:avLst/>
                <a:gdLst/>
                <a:ahLst/>
                <a:cxnLst/>
                <a:rect l="l" t="t" r="r" b="b"/>
                <a:pathLst>
                  <a:path w="209227" h="696898" extrusionOk="0">
                    <a:moveTo>
                      <a:pt x="196581" y="649596"/>
                    </a:moveTo>
                    <a:cubicBezTo>
                      <a:pt x="210811" y="637351"/>
                      <a:pt x="209731" y="639650"/>
                      <a:pt x="208353" y="638393"/>
                    </a:cubicBezTo>
                    <a:cubicBezTo>
                      <a:pt x="202681" y="633219"/>
                      <a:pt x="192977" y="620081"/>
                      <a:pt x="150519" y="583057"/>
                    </a:cubicBezTo>
                    <a:cubicBezTo>
                      <a:pt x="144186" y="577541"/>
                      <a:pt x="127284" y="568544"/>
                      <a:pt x="133087" y="554237"/>
                    </a:cubicBezTo>
                    <a:cubicBezTo>
                      <a:pt x="144484" y="526145"/>
                      <a:pt x="152045" y="527559"/>
                      <a:pt x="192466" y="468869"/>
                    </a:cubicBezTo>
                    <a:cubicBezTo>
                      <a:pt x="194198" y="466365"/>
                      <a:pt x="193520" y="469035"/>
                      <a:pt x="202388" y="460866"/>
                    </a:cubicBezTo>
                    <a:cubicBezTo>
                      <a:pt x="146644" y="413940"/>
                      <a:pt x="161688" y="412504"/>
                      <a:pt x="138318" y="401205"/>
                    </a:cubicBezTo>
                    <a:cubicBezTo>
                      <a:pt x="134539" y="399379"/>
                      <a:pt x="125264" y="386062"/>
                      <a:pt x="124490" y="376527"/>
                    </a:cubicBezTo>
                    <a:cubicBezTo>
                      <a:pt x="123501" y="364413"/>
                      <a:pt x="128015" y="364225"/>
                      <a:pt x="131255" y="359571"/>
                    </a:cubicBezTo>
                    <a:cubicBezTo>
                      <a:pt x="134115" y="346464"/>
                      <a:pt x="151096" y="330875"/>
                      <a:pt x="154839" y="320289"/>
                    </a:cubicBezTo>
                    <a:cubicBezTo>
                      <a:pt x="156943" y="314339"/>
                      <a:pt x="163205" y="314987"/>
                      <a:pt x="180964" y="293742"/>
                    </a:cubicBezTo>
                    <a:cubicBezTo>
                      <a:pt x="186046" y="287661"/>
                      <a:pt x="190817" y="281225"/>
                      <a:pt x="196227" y="275363"/>
                    </a:cubicBezTo>
                    <a:cubicBezTo>
                      <a:pt x="173451" y="254227"/>
                      <a:pt x="191919" y="278117"/>
                      <a:pt x="172656" y="252095"/>
                    </a:cubicBezTo>
                    <a:cubicBezTo>
                      <a:pt x="169288" y="247546"/>
                      <a:pt x="163935" y="244512"/>
                      <a:pt x="160161" y="240205"/>
                    </a:cubicBezTo>
                    <a:cubicBezTo>
                      <a:pt x="156580" y="236116"/>
                      <a:pt x="146115" y="213272"/>
                      <a:pt x="141895" y="210448"/>
                    </a:cubicBezTo>
                    <a:cubicBezTo>
                      <a:pt x="131329" y="203378"/>
                      <a:pt x="129593" y="194907"/>
                      <a:pt x="121175" y="186020"/>
                    </a:cubicBezTo>
                    <a:cubicBezTo>
                      <a:pt x="117585" y="182233"/>
                      <a:pt x="114991" y="177019"/>
                      <a:pt x="117532" y="171017"/>
                    </a:cubicBezTo>
                    <a:cubicBezTo>
                      <a:pt x="117952" y="170023"/>
                      <a:pt x="116666" y="158163"/>
                      <a:pt x="125714" y="154250"/>
                    </a:cubicBezTo>
                    <a:cubicBezTo>
                      <a:pt x="129685" y="152538"/>
                      <a:pt x="132908" y="147963"/>
                      <a:pt x="137329" y="141930"/>
                    </a:cubicBezTo>
                    <a:cubicBezTo>
                      <a:pt x="141825" y="135797"/>
                      <a:pt x="158272" y="129287"/>
                      <a:pt x="162794" y="123180"/>
                    </a:cubicBezTo>
                    <a:cubicBezTo>
                      <a:pt x="209455" y="60112"/>
                      <a:pt x="231124" y="94803"/>
                      <a:pt x="178830" y="45889"/>
                    </a:cubicBezTo>
                    <a:cubicBezTo>
                      <a:pt x="169537" y="37199"/>
                      <a:pt x="168274" y="26871"/>
                      <a:pt x="149159" y="17625"/>
                    </a:cubicBezTo>
                    <a:cubicBezTo>
                      <a:pt x="146439" y="16308"/>
                      <a:pt x="140399" y="8769"/>
                      <a:pt x="137238" y="0"/>
                    </a:cubicBezTo>
                    <a:cubicBezTo>
                      <a:pt x="98513" y="1309"/>
                      <a:pt x="57437" y="2653"/>
                      <a:pt x="14479" y="4014"/>
                    </a:cubicBezTo>
                    <a:cubicBezTo>
                      <a:pt x="6874" y="12004"/>
                      <a:pt x="16631" y="3870"/>
                      <a:pt x="3354" y="15480"/>
                    </a:cubicBezTo>
                    <a:cubicBezTo>
                      <a:pt x="-1815" y="20002"/>
                      <a:pt x="-8843" y="14184"/>
                      <a:pt x="49049" y="67564"/>
                    </a:cubicBezTo>
                    <a:cubicBezTo>
                      <a:pt x="78533" y="94776"/>
                      <a:pt x="95806" y="78263"/>
                      <a:pt x="28727" y="140381"/>
                    </a:cubicBezTo>
                    <a:cubicBezTo>
                      <a:pt x="27148" y="152630"/>
                      <a:pt x="12131" y="144697"/>
                      <a:pt x="34661" y="171691"/>
                    </a:cubicBezTo>
                    <a:cubicBezTo>
                      <a:pt x="39227" y="177159"/>
                      <a:pt x="56190" y="182763"/>
                      <a:pt x="60437" y="188489"/>
                    </a:cubicBezTo>
                    <a:cubicBezTo>
                      <a:pt x="80522" y="215583"/>
                      <a:pt x="84493" y="212790"/>
                      <a:pt x="83439" y="220938"/>
                    </a:cubicBezTo>
                    <a:cubicBezTo>
                      <a:pt x="100044" y="234794"/>
                      <a:pt x="24314" y="294713"/>
                      <a:pt x="10115" y="323196"/>
                    </a:cubicBezTo>
                    <a:cubicBezTo>
                      <a:pt x="27769" y="339171"/>
                      <a:pt x="26125" y="339915"/>
                      <a:pt x="28005" y="341057"/>
                    </a:cubicBezTo>
                    <a:cubicBezTo>
                      <a:pt x="42664" y="349962"/>
                      <a:pt x="59444" y="373694"/>
                      <a:pt x="64162" y="375616"/>
                    </a:cubicBezTo>
                    <a:cubicBezTo>
                      <a:pt x="65973" y="376356"/>
                      <a:pt x="68133" y="377954"/>
                      <a:pt x="68732" y="379661"/>
                    </a:cubicBezTo>
                    <a:cubicBezTo>
                      <a:pt x="73180" y="392248"/>
                      <a:pt x="98247" y="392852"/>
                      <a:pt x="94652" y="423335"/>
                    </a:cubicBezTo>
                    <a:cubicBezTo>
                      <a:pt x="77776" y="435970"/>
                      <a:pt x="76547" y="448552"/>
                      <a:pt x="63393" y="458187"/>
                    </a:cubicBezTo>
                    <a:cubicBezTo>
                      <a:pt x="51725" y="466728"/>
                      <a:pt x="16080" y="506331"/>
                      <a:pt x="11409" y="516084"/>
                    </a:cubicBezTo>
                    <a:cubicBezTo>
                      <a:pt x="5939" y="527511"/>
                      <a:pt x="-7382" y="512994"/>
                      <a:pt x="40412" y="562319"/>
                    </a:cubicBezTo>
                    <a:cubicBezTo>
                      <a:pt x="42091" y="564057"/>
                      <a:pt x="42598" y="566907"/>
                      <a:pt x="44238" y="568702"/>
                    </a:cubicBezTo>
                    <a:cubicBezTo>
                      <a:pt x="47837" y="572638"/>
                      <a:pt x="74413" y="600958"/>
                      <a:pt x="79075" y="602499"/>
                    </a:cubicBezTo>
                    <a:cubicBezTo>
                      <a:pt x="84406" y="604272"/>
                      <a:pt x="97844" y="613242"/>
                      <a:pt x="96108" y="618163"/>
                    </a:cubicBezTo>
                    <a:cubicBezTo>
                      <a:pt x="104828" y="640635"/>
                      <a:pt x="89470" y="649539"/>
                      <a:pt x="83872" y="656062"/>
                    </a:cubicBezTo>
                    <a:cubicBezTo>
                      <a:pt x="70910" y="671113"/>
                      <a:pt x="60004" y="672606"/>
                      <a:pt x="59335" y="675010"/>
                    </a:cubicBezTo>
                    <a:cubicBezTo>
                      <a:pt x="58110" y="679409"/>
                      <a:pt x="54507" y="682045"/>
                      <a:pt x="51161" y="683879"/>
                    </a:cubicBezTo>
                    <a:cubicBezTo>
                      <a:pt x="38103" y="691041"/>
                      <a:pt x="44046" y="693926"/>
                      <a:pt x="38868" y="694981"/>
                    </a:cubicBezTo>
                    <a:cubicBezTo>
                      <a:pt x="78283" y="695669"/>
                      <a:pt x="116553" y="696317"/>
                      <a:pt x="153466" y="696899"/>
                    </a:cubicBezTo>
                    <a:cubicBezTo>
                      <a:pt x="159309" y="687841"/>
                      <a:pt x="171995" y="670741"/>
                      <a:pt x="196581" y="649596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1" name="Google Shape;2421;p26"/>
              <p:cNvSpPr/>
              <p:nvPr/>
            </p:nvSpPr>
            <p:spPr>
              <a:xfrm>
                <a:off x="3799576" y="4881317"/>
                <a:ext cx="159979" cy="682780"/>
              </a:xfrm>
              <a:custGeom>
                <a:avLst/>
                <a:gdLst/>
                <a:ahLst/>
                <a:cxnLst/>
                <a:rect l="l" t="t" r="r" b="b"/>
                <a:pathLst>
                  <a:path w="159979" h="682780" extrusionOk="0">
                    <a:moveTo>
                      <a:pt x="90818" y="663356"/>
                    </a:moveTo>
                    <a:cubicBezTo>
                      <a:pt x="95104" y="661556"/>
                      <a:pt x="144971" y="602206"/>
                      <a:pt x="156083" y="593253"/>
                    </a:cubicBezTo>
                    <a:cubicBezTo>
                      <a:pt x="155270" y="591659"/>
                      <a:pt x="101305" y="538622"/>
                      <a:pt x="86834" y="526075"/>
                    </a:cubicBezTo>
                    <a:cubicBezTo>
                      <a:pt x="83913" y="523540"/>
                      <a:pt x="75967" y="508773"/>
                      <a:pt x="66333" y="502193"/>
                    </a:cubicBezTo>
                    <a:cubicBezTo>
                      <a:pt x="61322" y="498770"/>
                      <a:pt x="62472" y="496340"/>
                      <a:pt x="64496" y="492076"/>
                    </a:cubicBezTo>
                    <a:cubicBezTo>
                      <a:pt x="62590" y="484257"/>
                      <a:pt x="65891" y="474622"/>
                      <a:pt x="74961" y="470725"/>
                    </a:cubicBezTo>
                    <a:cubicBezTo>
                      <a:pt x="87862" y="448648"/>
                      <a:pt x="120302" y="415569"/>
                      <a:pt x="122834" y="409807"/>
                    </a:cubicBezTo>
                    <a:cubicBezTo>
                      <a:pt x="123647" y="407964"/>
                      <a:pt x="127937" y="407728"/>
                      <a:pt x="128467" y="406852"/>
                    </a:cubicBezTo>
                    <a:cubicBezTo>
                      <a:pt x="129844" y="404580"/>
                      <a:pt x="143414" y="387165"/>
                      <a:pt x="154224" y="376776"/>
                    </a:cubicBezTo>
                    <a:cubicBezTo>
                      <a:pt x="149121" y="372250"/>
                      <a:pt x="122974" y="348990"/>
                      <a:pt x="119279" y="343032"/>
                    </a:cubicBezTo>
                    <a:cubicBezTo>
                      <a:pt x="107747" y="324417"/>
                      <a:pt x="91059" y="321843"/>
                      <a:pt x="88006" y="317308"/>
                    </a:cubicBezTo>
                    <a:cubicBezTo>
                      <a:pt x="82439" y="309033"/>
                      <a:pt x="75176" y="294039"/>
                      <a:pt x="81023" y="285909"/>
                    </a:cubicBezTo>
                    <a:cubicBezTo>
                      <a:pt x="83979" y="281790"/>
                      <a:pt x="82103" y="274798"/>
                      <a:pt x="88715" y="272999"/>
                    </a:cubicBezTo>
                    <a:cubicBezTo>
                      <a:pt x="90407" y="267352"/>
                      <a:pt x="95502" y="264178"/>
                      <a:pt x="98515" y="259507"/>
                    </a:cubicBezTo>
                    <a:cubicBezTo>
                      <a:pt x="114560" y="234636"/>
                      <a:pt x="124002" y="232653"/>
                      <a:pt x="124465" y="228949"/>
                    </a:cubicBezTo>
                    <a:cubicBezTo>
                      <a:pt x="125598" y="219961"/>
                      <a:pt x="135577" y="213202"/>
                      <a:pt x="143681" y="209244"/>
                    </a:cubicBezTo>
                    <a:cubicBezTo>
                      <a:pt x="142137" y="207327"/>
                      <a:pt x="117984" y="165277"/>
                      <a:pt x="111193" y="158741"/>
                    </a:cubicBezTo>
                    <a:cubicBezTo>
                      <a:pt x="101686" y="149587"/>
                      <a:pt x="103592" y="141777"/>
                      <a:pt x="99040" y="129817"/>
                    </a:cubicBezTo>
                    <a:cubicBezTo>
                      <a:pt x="97785" y="126516"/>
                      <a:pt x="99280" y="123543"/>
                      <a:pt x="104047" y="108825"/>
                    </a:cubicBezTo>
                    <a:cubicBezTo>
                      <a:pt x="112395" y="108637"/>
                      <a:pt x="134235" y="84887"/>
                      <a:pt x="138499" y="80645"/>
                    </a:cubicBezTo>
                    <a:cubicBezTo>
                      <a:pt x="160390" y="58865"/>
                      <a:pt x="163255" y="60423"/>
                      <a:pt x="157224" y="58191"/>
                    </a:cubicBezTo>
                    <a:cubicBezTo>
                      <a:pt x="151614" y="56111"/>
                      <a:pt x="159100" y="56054"/>
                      <a:pt x="130981" y="37282"/>
                    </a:cubicBezTo>
                    <a:cubicBezTo>
                      <a:pt x="123254" y="32129"/>
                      <a:pt x="102105" y="5958"/>
                      <a:pt x="92498" y="0"/>
                    </a:cubicBezTo>
                    <a:cubicBezTo>
                      <a:pt x="73942" y="2640"/>
                      <a:pt x="57989" y="7880"/>
                      <a:pt x="47139" y="17446"/>
                    </a:cubicBezTo>
                    <a:cubicBezTo>
                      <a:pt x="34143" y="29034"/>
                      <a:pt x="43479" y="42750"/>
                      <a:pt x="58938" y="79861"/>
                    </a:cubicBezTo>
                    <a:cubicBezTo>
                      <a:pt x="69447" y="111815"/>
                      <a:pt x="55313" y="104386"/>
                      <a:pt x="21758" y="118373"/>
                    </a:cubicBezTo>
                    <a:cubicBezTo>
                      <a:pt x="-27300" y="134970"/>
                      <a:pt x="44962" y="170815"/>
                      <a:pt x="76483" y="221358"/>
                    </a:cubicBezTo>
                    <a:cubicBezTo>
                      <a:pt x="-6891" y="328020"/>
                      <a:pt x="-31747" y="282941"/>
                      <a:pt x="93329" y="412119"/>
                    </a:cubicBezTo>
                    <a:cubicBezTo>
                      <a:pt x="-17447" y="542190"/>
                      <a:pt x="-42112" y="483903"/>
                      <a:pt x="88111" y="573509"/>
                    </a:cubicBezTo>
                    <a:cubicBezTo>
                      <a:pt x="44800" y="632693"/>
                      <a:pt x="15605" y="668351"/>
                      <a:pt x="28042" y="682780"/>
                    </a:cubicBezTo>
                    <a:cubicBezTo>
                      <a:pt x="41367" y="678394"/>
                      <a:pt x="58527" y="674436"/>
                      <a:pt x="79046" y="670868"/>
                    </a:cubicBezTo>
                    <a:cubicBezTo>
                      <a:pt x="82125" y="665116"/>
                      <a:pt x="86633" y="665111"/>
                      <a:pt x="90818" y="663356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26"/>
              <p:cNvSpPr/>
              <p:nvPr/>
            </p:nvSpPr>
            <p:spPr>
              <a:xfrm>
                <a:off x="5674645" y="4835060"/>
                <a:ext cx="189925" cy="703785"/>
              </a:xfrm>
              <a:custGeom>
                <a:avLst/>
                <a:gdLst/>
                <a:ahLst/>
                <a:cxnLst/>
                <a:rect l="l" t="t" r="r" b="b"/>
                <a:pathLst>
                  <a:path w="189925" h="703785" extrusionOk="0">
                    <a:moveTo>
                      <a:pt x="179040" y="644894"/>
                    </a:moveTo>
                    <a:cubicBezTo>
                      <a:pt x="182355" y="640753"/>
                      <a:pt x="181096" y="643454"/>
                      <a:pt x="186007" y="639505"/>
                    </a:cubicBezTo>
                    <a:cubicBezTo>
                      <a:pt x="185867" y="639221"/>
                      <a:pt x="138965" y="591585"/>
                      <a:pt x="116758" y="572327"/>
                    </a:cubicBezTo>
                    <a:cubicBezTo>
                      <a:pt x="113837" y="569792"/>
                      <a:pt x="105887" y="555030"/>
                      <a:pt x="96257" y="548446"/>
                    </a:cubicBezTo>
                    <a:cubicBezTo>
                      <a:pt x="91223" y="545009"/>
                      <a:pt x="92395" y="542584"/>
                      <a:pt x="94420" y="538328"/>
                    </a:cubicBezTo>
                    <a:cubicBezTo>
                      <a:pt x="92514" y="530509"/>
                      <a:pt x="95815" y="520869"/>
                      <a:pt x="104885" y="516978"/>
                    </a:cubicBezTo>
                    <a:cubicBezTo>
                      <a:pt x="116505" y="497089"/>
                      <a:pt x="168370" y="438193"/>
                      <a:pt x="184153" y="423024"/>
                    </a:cubicBezTo>
                    <a:cubicBezTo>
                      <a:pt x="178883" y="418353"/>
                      <a:pt x="152893" y="395220"/>
                      <a:pt x="149207" y="389280"/>
                    </a:cubicBezTo>
                    <a:cubicBezTo>
                      <a:pt x="137675" y="370665"/>
                      <a:pt x="120987" y="368091"/>
                      <a:pt x="117935" y="363555"/>
                    </a:cubicBezTo>
                    <a:cubicBezTo>
                      <a:pt x="112368" y="355281"/>
                      <a:pt x="105104" y="340287"/>
                      <a:pt x="110951" y="332157"/>
                    </a:cubicBezTo>
                    <a:cubicBezTo>
                      <a:pt x="113907" y="328038"/>
                      <a:pt x="112031" y="321046"/>
                      <a:pt x="118643" y="319247"/>
                    </a:cubicBezTo>
                    <a:cubicBezTo>
                      <a:pt x="120335" y="313599"/>
                      <a:pt x="125430" y="310426"/>
                      <a:pt x="128443" y="305754"/>
                    </a:cubicBezTo>
                    <a:cubicBezTo>
                      <a:pt x="144488" y="280879"/>
                      <a:pt x="153930" y="278905"/>
                      <a:pt x="154398" y="275197"/>
                    </a:cubicBezTo>
                    <a:cubicBezTo>
                      <a:pt x="155526" y="266209"/>
                      <a:pt x="165514" y="259450"/>
                      <a:pt x="173613" y="255492"/>
                    </a:cubicBezTo>
                    <a:cubicBezTo>
                      <a:pt x="172052" y="253566"/>
                      <a:pt x="147926" y="211538"/>
                      <a:pt x="141121" y="204989"/>
                    </a:cubicBezTo>
                    <a:cubicBezTo>
                      <a:pt x="131614" y="195835"/>
                      <a:pt x="133520" y="188025"/>
                      <a:pt x="128968" y="176065"/>
                    </a:cubicBezTo>
                    <a:cubicBezTo>
                      <a:pt x="127713" y="172764"/>
                      <a:pt x="129209" y="169791"/>
                      <a:pt x="133975" y="155073"/>
                    </a:cubicBezTo>
                    <a:cubicBezTo>
                      <a:pt x="144663" y="154832"/>
                      <a:pt x="178153" y="115155"/>
                      <a:pt x="185670" y="110576"/>
                    </a:cubicBezTo>
                    <a:cubicBezTo>
                      <a:pt x="192728" y="106273"/>
                      <a:pt x="189374" y="105261"/>
                      <a:pt x="187153" y="104438"/>
                    </a:cubicBezTo>
                    <a:cubicBezTo>
                      <a:pt x="181546" y="102359"/>
                      <a:pt x="189029" y="102302"/>
                      <a:pt x="160909" y="83530"/>
                    </a:cubicBezTo>
                    <a:cubicBezTo>
                      <a:pt x="152692" y="78044"/>
                      <a:pt x="128443" y="47811"/>
                      <a:pt x="120340" y="45188"/>
                    </a:cubicBezTo>
                    <a:cubicBezTo>
                      <a:pt x="117930" y="44409"/>
                      <a:pt x="106276" y="30698"/>
                      <a:pt x="106538" y="24354"/>
                    </a:cubicBezTo>
                    <a:cubicBezTo>
                      <a:pt x="104561" y="19289"/>
                      <a:pt x="105296" y="5113"/>
                      <a:pt x="114078" y="0"/>
                    </a:cubicBezTo>
                    <a:cubicBezTo>
                      <a:pt x="87581" y="1011"/>
                      <a:pt x="58924" y="2053"/>
                      <a:pt x="28430" y="3126"/>
                    </a:cubicBezTo>
                    <a:cubicBezTo>
                      <a:pt x="47107" y="25278"/>
                      <a:pt x="94770" y="69218"/>
                      <a:pt x="97407" y="81656"/>
                    </a:cubicBezTo>
                    <a:cubicBezTo>
                      <a:pt x="99078" y="89396"/>
                      <a:pt x="93135" y="89523"/>
                      <a:pt x="96274" y="93879"/>
                    </a:cubicBezTo>
                    <a:cubicBezTo>
                      <a:pt x="82263" y="102346"/>
                      <a:pt x="76469" y="109109"/>
                      <a:pt x="54704" y="131196"/>
                    </a:cubicBezTo>
                    <a:cubicBezTo>
                      <a:pt x="39087" y="147039"/>
                      <a:pt x="18874" y="153387"/>
                      <a:pt x="4154" y="173687"/>
                    </a:cubicBezTo>
                    <a:cubicBezTo>
                      <a:pt x="2838" y="175504"/>
                      <a:pt x="1496" y="177137"/>
                      <a:pt x="0" y="178433"/>
                    </a:cubicBezTo>
                    <a:cubicBezTo>
                      <a:pt x="2576" y="184080"/>
                      <a:pt x="5926" y="189347"/>
                      <a:pt x="11939" y="192534"/>
                    </a:cubicBezTo>
                    <a:cubicBezTo>
                      <a:pt x="17151" y="195301"/>
                      <a:pt x="49784" y="258482"/>
                      <a:pt x="77881" y="266340"/>
                    </a:cubicBezTo>
                    <a:cubicBezTo>
                      <a:pt x="80938" y="273704"/>
                      <a:pt x="83063" y="274895"/>
                      <a:pt x="81017" y="277578"/>
                    </a:cubicBezTo>
                    <a:cubicBezTo>
                      <a:pt x="76521" y="300164"/>
                      <a:pt x="77522" y="298124"/>
                      <a:pt x="77234" y="298176"/>
                    </a:cubicBezTo>
                    <a:cubicBezTo>
                      <a:pt x="71024" y="299244"/>
                      <a:pt x="71842" y="307103"/>
                      <a:pt x="66620" y="309033"/>
                    </a:cubicBezTo>
                    <a:cubicBezTo>
                      <a:pt x="52722" y="314173"/>
                      <a:pt x="9087" y="365096"/>
                      <a:pt x="3568" y="372390"/>
                    </a:cubicBezTo>
                    <a:cubicBezTo>
                      <a:pt x="8462" y="376334"/>
                      <a:pt x="9984" y="375489"/>
                      <a:pt x="10666" y="377026"/>
                    </a:cubicBezTo>
                    <a:cubicBezTo>
                      <a:pt x="17199" y="391718"/>
                      <a:pt x="32129" y="398942"/>
                      <a:pt x="41226" y="411550"/>
                    </a:cubicBezTo>
                    <a:cubicBezTo>
                      <a:pt x="47672" y="420485"/>
                      <a:pt x="55980" y="428291"/>
                      <a:pt x="63677" y="436307"/>
                    </a:cubicBezTo>
                    <a:cubicBezTo>
                      <a:pt x="95562" y="469517"/>
                      <a:pt x="87603" y="466299"/>
                      <a:pt x="80916" y="479556"/>
                    </a:cubicBezTo>
                    <a:cubicBezTo>
                      <a:pt x="70521" y="500127"/>
                      <a:pt x="66437" y="492947"/>
                      <a:pt x="38737" y="531258"/>
                    </a:cubicBezTo>
                    <a:cubicBezTo>
                      <a:pt x="24918" y="550381"/>
                      <a:pt x="21350" y="545946"/>
                      <a:pt x="16504" y="554010"/>
                    </a:cubicBezTo>
                    <a:cubicBezTo>
                      <a:pt x="39424" y="584064"/>
                      <a:pt x="54616" y="589225"/>
                      <a:pt x="62243" y="606141"/>
                    </a:cubicBezTo>
                    <a:cubicBezTo>
                      <a:pt x="65518" y="613409"/>
                      <a:pt x="78616" y="615239"/>
                      <a:pt x="82573" y="626013"/>
                    </a:cubicBezTo>
                    <a:cubicBezTo>
                      <a:pt x="84152" y="630312"/>
                      <a:pt x="104338" y="631266"/>
                      <a:pt x="93970" y="645144"/>
                    </a:cubicBezTo>
                    <a:cubicBezTo>
                      <a:pt x="92553" y="653068"/>
                      <a:pt x="89973" y="658549"/>
                      <a:pt x="83846" y="665116"/>
                    </a:cubicBezTo>
                    <a:cubicBezTo>
                      <a:pt x="60546" y="683787"/>
                      <a:pt x="48341" y="695419"/>
                      <a:pt x="40360" y="702599"/>
                    </a:cubicBezTo>
                    <a:cubicBezTo>
                      <a:pt x="70967" y="703050"/>
                      <a:pt x="100494" y="703453"/>
                      <a:pt x="128745" y="703785"/>
                    </a:cubicBezTo>
                    <a:cubicBezTo>
                      <a:pt x="127171" y="699110"/>
                      <a:pt x="146872" y="685105"/>
                      <a:pt x="179040" y="64489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26"/>
              <p:cNvSpPr/>
              <p:nvPr/>
            </p:nvSpPr>
            <p:spPr>
              <a:xfrm>
                <a:off x="4226924" y="4876707"/>
                <a:ext cx="191683" cy="649105"/>
              </a:xfrm>
              <a:custGeom>
                <a:avLst/>
                <a:gdLst/>
                <a:ahLst/>
                <a:cxnLst/>
                <a:rect l="l" t="t" r="r" b="b"/>
                <a:pathLst>
                  <a:path w="191683" h="649105" extrusionOk="0">
                    <a:moveTo>
                      <a:pt x="100678" y="516811"/>
                    </a:moveTo>
                    <a:cubicBezTo>
                      <a:pt x="93502" y="511580"/>
                      <a:pt x="89181" y="509982"/>
                      <a:pt x="91993" y="504277"/>
                    </a:cubicBezTo>
                    <a:cubicBezTo>
                      <a:pt x="93734" y="500744"/>
                      <a:pt x="89566" y="490360"/>
                      <a:pt x="99528" y="482659"/>
                    </a:cubicBezTo>
                    <a:cubicBezTo>
                      <a:pt x="101378" y="481223"/>
                      <a:pt x="152911" y="417801"/>
                      <a:pt x="153038" y="417504"/>
                    </a:cubicBezTo>
                    <a:cubicBezTo>
                      <a:pt x="153873" y="415604"/>
                      <a:pt x="158299" y="415359"/>
                      <a:pt x="158841" y="414457"/>
                    </a:cubicBezTo>
                    <a:cubicBezTo>
                      <a:pt x="163664" y="406493"/>
                      <a:pt x="171274" y="400750"/>
                      <a:pt x="175975" y="392716"/>
                    </a:cubicBezTo>
                    <a:cubicBezTo>
                      <a:pt x="184437" y="378252"/>
                      <a:pt x="197578" y="395360"/>
                      <a:pt x="155841" y="356314"/>
                    </a:cubicBezTo>
                    <a:cubicBezTo>
                      <a:pt x="146557" y="347633"/>
                      <a:pt x="145267" y="337288"/>
                      <a:pt x="126169" y="328051"/>
                    </a:cubicBezTo>
                    <a:cubicBezTo>
                      <a:pt x="109048" y="319772"/>
                      <a:pt x="104946" y="296894"/>
                      <a:pt x="109980" y="289893"/>
                    </a:cubicBezTo>
                    <a:cubicBezTo>
                      <a:pt x="113028" y="285651"/>
                      <a:pt x="111095" y="278450"/>
                      <a:pt x="117900" y="276598"/>
                    </a:cubicBezTo>
                    <a:cubicBezTo>
                      <a:pt x="118455" y="274755"/>
                      <a:pt x="138685" y="245532"/>
                      <a:pt x="151993" y="234754"/>
                    </a:cubicBezTo>
                    <a:cubicBezTo>
                      <a:pt x="159309" y="228827"/>
                      <a:pt x="147300" y="230289"/>
                      <a:pt x="171108" y="212843"/>
                    </a:cubicBezTo>
                    <a:cubicBezTo>
                      <a:pt x="175065" y="209945"/>
                      <a:pt x="174925" y="211810"/>
                      <a:pt x="173924" y="210133"/>
                    </a:cubicBezTo>
                    <a:cubicBezTo>
                      <a:pt x="116050" y="113693"/>
                      <a:pt x="150851" y="187697"/>
                      <a:pt x="128539" y="129125"/>
                    </a:cubicBezTo>
                    <a:cubicBezTo>
                      <a:pt x="127245" y="125728"/>
                      <a:pt x="128789" y="122663"/>
                      <a:pt x="133695" y="107507"/>
                    </a:cubicBezTo>
                    <a:cubicBezTo>
                      <a:pt x="142796" y="107297"/>
                      <a:pt x="191508" y="57236"/>
                      <a:pt x="191683" y="56943"/>
                    </a:cubicBezTo>
                    <a:cubicBezTo>
                      <a:pt x="188171" y="54872"/>
                      <a:pt x="187349" y="55494"/>
                      <a:pt x="184918" y="52583"/>
                    </a:cubicBezTo>
                    <a:cubicBezTo>
                      <a:pt x="172747" y="38052"/>
                      <a:pt x="157302" y="34651"/>
                      <a:pt x="149023" y="21951"/>
                    </a:cubicBezTo>
                    <a:cubicBezTo>
                      <a:pt x="144405" y="14867"/>
                      <a:pt x="135134" y="7219"/>
                      <a:pt x="126611" y="0"/>
                    </a:cubicBezTo>
                    <a:cubicBezTo>
                      <a:pt x="101693" y="639"/>
                      <a:pt x="77929" y="1243"/>
                      <a:pt x="55469" y="1812"/>
                    </a:cubicBezTo>
                    <a:cubicBezTo>
                      <a:pt x="68142" y="16553"/>
                      <a:pt x="92409" y="37680"/>
                      <a:pt x="94578" y="47885"/>
                    </a:cubicBezTo>
                    <a:cubicBezTo>
                      <a:pt x="96200" y="55402"/>
                      <a:pt x="90428" y="55524"/>
                      <a:pt x="93480" y="59753"/>
                    </a:cubicBezTo>
                    <a:cubicBezTo>
                      <a:pt x="79880" y="67971"/>
                      <a:pt x="74251" y="74542"/>
                      <a:pt x="53116" y="95985"/>
                    </a:cubicBezTo>
                    <a:cubicBezTo>
                      <a:pt x="37954" y="111364"/>
                      <a:pt x="18328" y="117528"/>
                      <a:pt x="4036" y="137242"/>
                    </a:cubicBezTo>
                    <a:cubicBezTo>
                      <a:pt x="2759" y="139006"/>
                      <a:pt x="1456" y="140591"/>
                      <a:pt x="0" y="141847"/>
                    </a:cubicBezTo>
                    <a:cubicBezTo>
                      <a:pt x="2501" y="147328"/>
                      <a:pt x="5755" y="152442"/>
                      <a:pt x="11589" y="155541"/>
                    </a:cubicBezTo>
                    <a:cubicBezTo>
                      <a:pt x="16609" y="158212"/>
                      <a:pt x="48393" y="219589"/>
                      <a:pt x="75616" y="227198"/>
                    </a:cubicBezTo>
                    <a:cubicBezTo>
                      <a:pt x="78581" y="234347"/>
                      <a:pt x="80649" y="235503"/>
                      <a:pt x="78660" y="238108"/>
                    </a:cubicBezTo>
                    <a:cubicBezTo>
                      <a:pt x="74295" y="260036"/>
                      <a:pt x="75266" y="258058"/>
                      <a:pt x="74986" y="258106"/>
                    </a:cubicBezTo>
                    <a:cubicBezTo>
                      <a:pt x="68956" y="259143"/>
                      <a:pt x="69751" y="266774"/>
                      <a:pt x="64679" y="268648"/>
                    </a:cubicBezTo>
                    <a:cubicBezTo>
                      <a:pt x="51183" y="273643"/>
                      <a:pt x="8842" y="323056"/>
                      <a:pt x="3459" y="330161"/>
                    </a:cubicBezTo>
                    <a:cubicBezTo>
                      <a:pt x="8208" y="333987"/>
                      <a:pt x="9686" y="333169"/>
                      <a:pt x="10351" y="334661"/>
                    </a:cubicBezTo>
                    <a:cubicBezTo>
                      <a:pt x="16692" y="348924"/>
                      <a:pt x="31194" y="355938"/>
                      <a:pt x="40023" y="368183"/>
                    </a:cubicBezTo>
                    <a:cubicBezTo>
                      <a:pt x="46276" y="376860"/>
                      <a:pt x="54345" y="384433"/>
                      <a:pt x="61819" y="392217"/>
                    </a:cubicBezTo>
                    <a:cubicBezTo>
                      <a:pt x="92776" y="424464"/>
                      <a:pt x="85044" y="421339"/>
                      <a:pt x="78555" y="434210"/>
                    </a:cubicBezTo>
                    <a:cubicBezTo>
                      <a:pt x="68466" y="454186"/>
                      <a:pt x="64495" y="447212"/>
                      <a:pt x="37600" y="484411"/>
                    </a:cubicBezTo>
                    <a:cubicBezTo>
                      <a:pt x="24183" y="502977"/>
                      <a:pt x="20720" y="498669"/>
                      <a:pt x="16010" y="506501"/>
                    </a:cubicBezTo>
                    <a:cubicBezTo>
                      <a:pt x="38261" y="535680"/>
                      <a:pt x="53011" y="540692"/>
                      <a:pt x="60415" y="557114"/>
                    </a:cubicBezTo>
                    <a:cubicBezTo>
                      <a:pt x="63598" y="564171"/>
                      <a:pt x="76311" y="565948"/>
                      <a:pt x="80151" y="576407"/>
                    </a:cubicBezTo>
                    <a:cubicBezTo>
                      <a:pt x="81690" y="580583"/>
                      <a:pt x="101286" y="581507"/>
                      <a:pt x="91224" y="594982"/>
                    </a:cubicBezTo>
                    <a:cubicBezTo>
                      <a:pt x="89833" y="602740"/>
                      <a:pt x="87305" y="608041"/>
                      <a:pt x="81393" y="614372"/>
                    </a:cubicBezTo>
                    <a:cubicBezTo>
                      <a:pt x="52543" y="637496"/>
                      <a:pt x="46976" y="645840"/>
                      <a:pt x="38624" y="649106"/>
                    </a:cubicBezTo>
                    <a:cubicBezTo>
                      <a:pt x="74238" y="648261"/>
                      <a:pt x="111217" y="647595"/>
                      <a:pt x="149334" y="647096"/>
                    </a:cubicBezTo>
                    <a:cubicBezTo>
                      <a:pt x="159458" y="635521"/>
                      <a:pt x="182198" y="609600"/>
                      <a:pt x="182425" y="609499"/>
                    </a:cubicBezTo>
                    <a:cubicBezTo>
                      <a:pt x="195698" y="603668"/>
                      <a:pt x="123051" y="551746"/>
                      <a:pt x="100678" y="51681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26"/>
              <p:cNvSpPr/>
              <p:nvPr/>
            </p:nvSpPr>
            <p:spPr>
              <a:xfrm>
                <a:off x="4565746" y="4867798"/>
                <a:ext cx="175372" cy="655055"/>
              </a:xfrm>
              <a:custGeom>
                <a:avLst/>
                <a:gdLst/>
                <a:ahLst/>
                <a:cxnLst/>
                <a:rect l="l" t="t" r="r" b="b"/>
                <a:pathLst>
                  <a:path w="175372" h="655055" extrusionOk="0">
                    <a:moveTo>
                      <a:pt x="174344" y="610611"/>
                    </a:moveTo>
                    <a:cubicBezTo>
                      <a:pt x="168680" y="605445"/>
                      <a:pt x="158968" y="592303"/>
                      <a:pt x="116509" y="555275"/>
                    </a:cubicBezTo>
                    <a:cubicBezTo>
                      <a:pt x="79573" y="523181"/>
                      <a:pt x="99012" y="527384"/>
                      <a:pt x="158456" y="441087"/>
                    </a:cubicBezTo>
                    <a:cubicBezTo>
                      <a:pt x="167622" y="427792"/>
                      <a:pt x="182705" y="447256"/>
                      <a:pt x="133980" y="401682"/>
                    </a:cubicBezTo>
                    <a:cubicBezTo>
                      <a:pt x="124717" y="393014"/>
                      <a:pt x="123362" y="382630"/>
                      <a:pt x="104308" y="373419"/>
                    </a:cubicBezTo>
                    <a:cubicBezTo>
                      <a:pt x="100530" y="371593"/>
                      <a:pt x="91254" y="358276"/>
                      <a:pt x="90480" y="348741"/>
                    </a:cubicBezTo>
                    <a:cubicBezTo>
                      <a:pt x="89492" y="336627"/>
                      <a:pt x="94014" y="336430"/>
                      <a:pt x="97245" y="331785"/>
                    </a:cubicBezTo>
                    <a:cubicBezTo>
                      <a:pt x="100105" y="318669"/>
                      <a:pt x="117082" y="303101"/>
                      <a:pt x="120830" y="292503"/>
                    </a:cubicBezTo>
                    <a:cubicBezTo>
                      <a:pt x="122933" y="286557"/>
                      <a:pt x="129204" y="287192"/>
                      <a:pt x="146955" y="265955"/>
                    </a:cubicBezTo>
                    <a:cubicBezTo>
                      <a:pt x="152036" y="259874"/>
                      <a:pt x="156807" y="253439"/>
                      <a:pt x="162217" y="247577"/>
                    </a:cubicBezTo>
                    <a:cubicBezTo>
                      <a:pt x="142131" y="228932"/>
                      <a:pt x="157061" y="249184"/>
                      <a:pt x="138650" y="224309"/>
                    </a:cubicBezTo>
                    <a:cubicBezTo>
                      <a:pt x="135283" y="219760"/>
                      <a:pt x="129930" y="216726"/>
                      <a:pt x="126156" y="212418"/>
                    </a:cubicBezTo>
                    <a:cubicBezTo>
                      <a:pt x="122574" y="208329"/>
                      <a:pt x="112110" y="185486"/>
                      <a:pt x="107889" y="182662"/>
                    </a:cubicBezTo>
                    <a:cubicBezTo>
                      <a:pt x="97324" y="175592"/>
                      <a:pt x="95588" y="167121"/>
                      <a:pt x="87170" y="158233"/>
                    </a:cubicBezTo>
                    <a:cubicBezTo>
                      <a:pt x="83579" y="154447"/>
                      <a:pt x="80986" y="149233"/>
                      <a:pt x="83527" y="143231"/>
                    </a:cubicBezTo>
                    <a:cubicBezTo>
                      <a:pt x="83947" y="142237"/>
                      <a:pt x="82656" y="130377"/>
                      <a:pt x="91709" y="126463"/>
                    </a:cubicBezTo>
                    <a:cubicBezTo>
                      <a:pt x="95680" y="124747"/>
                      <a:pt x="98903" y="120177"/>
                      <a:pt x="103324" y="114144"/>
                    </a:cubicBezTo>
                    <a:cubicBezTo>
                      <a:pt x="107819" y="108011"/>
                      <a:pt x="124267" y="101501"/>
                      <a:pt x="128789" y="95394"/>
                    </a:cubicBezTo>
                    <a:cubicBezTo>
                      <a:pt x="175520" y="32225"/>
                      <a:pt x="197421" y="67301"/>
                      <a:pt x="144825" y="18102"/>
                    </a:cubicBezTo>
                    <a:cubicBezTo>
                      <a:pt x="138567" y="12254"/>
                      <a:pt x="136337" y="6273"/>
                      <a:pt x="129856" y="0"/>
                    </a:cubicBezTo>
                    <a:cubicBezTo>
                      <a:pt x="87288" y="1134"/>
                      <a:pt x="45682" y="2228"/>
                      <a:pt x="5401" y="3283"/>
                    </a:cubicBezTo>
                    <a:cubicBezTo>
                      <a:pt x="22119" y="20383"/>
                      <a:pt x="-4251" y="-4317"/>
                      <a:pt x="43583" y="39782"/>
                    </a:cubicBezTo>
                    <a:cubicBezTo>
                      <a:pt x="72848" y="66793"/>
                      <a:pt x="90476" y="50359"/>
                      <a:pt x="23261" y="112599"/>
                    </a:cubicBezTo>
                    <a:cubicBezTo>
                      <a:pt x="21682" y="124844"/>
                      <a:pt x="6665" y="116911"/>
                      <a:pt x="29195" y="143909"/>
                    </a:cubicBezTo>
                    <a:cubicBezTo>
                      <a:pt x="33761" y="149377"/>
                      <a:pt x="50724" y="154981"/>
                      <a:pt x="54970" y="160707"/>
                    </a:cubicBezTo>
                    <a:cubicBezTo>
                      <a:pt x="75056" y="187802"/>
                      <a:pt x="79031" y="185009"/>
                      <a:pt x="77973" y="193156"/>
                    </a:cubicBezTo>
                    <a:cubicBezTo>
                      <a:pt x="94586" y="207003"/>
                      <a:pt x="18853" y="266927"/>
                      <a:pt x="4649" y="295414"/>
                    </a:cubicBezTo>
                    <a:cubicBezTo>
                      <a:pt x="22299" y="311389"/>
                      <a:pt x="20659" y="312133"/>
                      <a:pt x="22539" y="313276"/>
                    </a:cubicBezTo>
                    <a:cubicBezTo>
                      <a:pt x="37198" y="322180"/>
                      <a:pt x="53977" y="345913"/>
                      <a:pt x="58696" y="347834"/>
                    </a:cubicBezTo>
                    <a:cubicBezTo>
                      <a:pt x="60507" y="348574"/>
                      <a:pt x="62663" y="350172"/>
                      <a:pt x="63266" y="351880"/>
                    </a:cubicBezTo>
                    <a:cubicBezTo>
                      <a:pt x="67714" y="364466"/>
                      <a:pt x="92776" y="365070"/>
                      <a:pt x="89186" y="395553"/>
                    </a:cubicBezTo>
                    <a:cubicBezTo>
                      <a:pt x="72310" y="408188"/>
                      <a:pt x="71081" y="420770"/>
                      <a:pt x="57926" y="430405"/>
                    </a:cubicBezTo>
                    <a:cubicBezTo>
                      <a:pt x="46259" y="438946"/>
                      <a:pt x="10614" y="478549"/>
                      <a:pt x="5943" y="488302"/>
                    </a:cubicBezTo>
                    <a:cubicBezTo>
                      <a:pt x="477" y="499724"/>
                      <a:pt x="-12870" y="485194"/>
                      <a:pt x="34946" y="534537"/>
                    </a:cubicBezTo>
                    <a:cubicBezTo>
                      <a:pt x="36625" y="536275"/>
                      <a:pt x="37132" y="539125"/>
                      <a:pt x="38772" y="540920"/>
                    </a:cubicBezTo>
                    <a:cubicBezTo>
                      <a:pt x="42371" y="544856"/>
                      <a:pt x="68947" y="573176"/>
                      <a:pt x="73608" y="574717"/>
                    </a:cubicBezTo>
                    <a:cubicBezTo>
                      <a:pt x="78939" y="576490"/>
                      <a:pt x="92382" y="585460"/>
                      <a:pt x="90642" y="590381"/>
                    </a:cubicBezTo>
                    <a:cubicBezTo>
                      <a:pt x="99362" y="612848"/>
                      <a:pt x="84012" y="621749"/>
                      <a:pt x="78406" y="628276"/>
                    </a:cubicBezTo>
                    <a:cubicBezTo>
                      <a:pt x="65505" y="643261"/>
                      <a:pt x="54537" y="644811"/>
                      <a:pt x="53868" y="647228"/>
                    </a:cubicBezTo>
                    <a:cubicBezTo>
                      <a:pt x="52753" y="651225"/>
                      <a:pt x="51533" y="653506"/>
                      <a:pt x="47199" y="654793"/>
                    </a:cubicBezTo>
                    <a:cubicBezTo>
                      <a:pt x="74505" y="654828"/>
                      <a:pt x="102095" y="654920"/>
                      <a:pt x="129908" y="655055"/>
                    </a:cubicBezTo>
                    <a:cubicBezTo>
                      <a:pt x="173941" y="606969"/>
                      <a:pt x="177208" y="613220"/>
                      <a:pt x="174344" y="61061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26"/>
              <p:cNvSpPr/>
              <p:nvPr/>
            </p:nvSpPr>
            <p:spPr>
              <a:xfrm>
                <a:off x="4693598" y="4859651"/>
                <a:ext cx="391473" cy="666582"/>
              </a:xfrm>
              <a:custGeom>
                <a:avLst/>
                <a:gdLst/>
                <a:ahLst/>
                <a:cxnLst/>
                <a:rect l="l" t="t" r="r" b="b"/>
                <a:pathLst>
                  <a:path w="391473" h="666582" extrusionOk="0">
                    <a:moveTo>
                      <a:pt x="367680" y="639085"/>
                    </a:moveTo>
                    <a:cubicBezTo>
                      <a:pt x="368725" y="637259"/>
                      <a:pt x="373124" y="637526"/>
                      <a:pt x="373772" y="636677"/>
                    </a:cubicBezTo>
                    <a:cubicBezTo>
                      <a:pt x="378906" y="629953"/>
                      <a:pt x="386043" y="625211"/>
                      <a:pt x="391474" y="618811"/>
                    </a:cubicBezTo>
                    <a:cubicBezTo>
                      <a:pt x="380935" y="605279"/>
                      <a:pt x="380725" y="611544"/>
                      <a:pt x="379999" y="609088"/>
                    </a:cubicBezTo>
                    <a:cubicBezTo>
                      <a:pt x="376597" y="597570"/>
                      <a:pt x="358002" y="588936"/>
                      <a:pt x="356926" y="585141"/>
                    </a:cubicBezTo>
                    <a:cubicBezTo>
                      <a:pt x="353161" y="571841"/>
                      <a:pt x="332502" y="556015"/>
                      <a:pt x="327543" y="549352"/>
                    </a:cubicBezTo>
                    <a:cubicBezTo>
                      <a:pt x="323494" y="543901"/>
                      <a:pt x="320629" y="537330"/>
                      <a:pt x="314039" y="534117"/>
                    </a:cubicBezTo>
                    <a:cubicBezTo>
                      <a:pt x="299030" y="502193"/>
                      <a:pt x="300325" y="509141"/>
                      <a:pt x="310256" y="491748"/>
                    </a:cubicBezTo>
                    <a:cubicBezTo>
                      <a:pt x="315246" y="491503"/>
                      <a:pt x="328776" y="467889"/>
                      <a:pt x="329065" y="467665"/>
                    </a:cubicBezTo>
                    <a:cubicBezTo>
                      <a:pt x="334619" y="463401"/>
                      <a:pt x="337820" y="457390"/>
                      <a:pt x="341778" y="451835"/>
                    </a:cubicBezTo>
                    <a:cubicBezTo>
                      <a:pt x="347568" y="443710"/>
                      <a:pt x="356598" y="438627"/>
                      <a:pt x="364081" y="426614"/>
                    </a:cubicBezTo>
                    <a:cubicBezTo>
                      <a:pt x="374668" y="409619"/>
                      <a:pt x="380616" y="410293"/>
                      <a:pt x="382378" y="406682"/>
                    </a:cubicBezTo>
                    <a:cubicBezTo>
                      <a:pt x="392401" y="386141"/>
                      <a:pt x="402599" y="411116"/>
                      <a:pt x="360525" y="365954"/>
                    </a:cubicBezTo>
                    <a:cubicBezTo>
                      <a:pt x="360254" y="365665"/>
                      <a:pt x="338883" y="345221"/>
                      <a:pt x="330351" y="337822"/>
                    </a:cubicBezTo>
                    <a:cubicBezTo>
                      <a:pt x="325483" y="333602"/>
                      <a:pt x="326179" y="327280"/>
                      <a:pt x="313637" y="320245"/>
                    </a:cubicBezTo>
                    <a:cubicBezTo>
                      <a:pt x="310212" y="310767"/>
                      <a:pt x="314148" y="316108"/>
                      <a:pt x="309045" y="307291"/>
                    </a:cubicBezTo>
                    <a:cubicBezTo>
                      <a:pt x="304567" y="299555"/>
                      <a:pt x="306548" y="287919"/>
                      <a:pt x="315447" y="282245"/>
                    </a:cubicBezTo>
                    <a:cubicBezTo>
                      <a:pt x="317428" y="278800"/>
                      <a:pt x="330653" y="258942"/>
                      <a:pt x="337951" y="252533"/>
                    </a:cubicBezTo>
                    <a:cubicBezTo>
                      <a:pt x="345867" y="245581"/>
                      <a:pt x="357407" y="229251"/>
                      <a:pt x="357696" y="229190"/>
                    </a:cubicBezTo>
                    <a:cubicBezTo>
                      <a:pt x="366171" y="227434"/>
                      <a:pt x="367129" y="217260"/>
                      <a:pt x="374449" y="214218"/>
                    </a:cubicBezTo>
                    <a:cubicBezTo>
                      <a:pt x="376863" y="213211"/>
                      <a:pt x="378372" y="211582"/>
                      <a:pt x="378560" y="208728"/>
                    </a:cubicBezTo>
                    <a:cubicBezTo>
                      <a:pt x="378923" y="203251"/>
                      <a:pt x="382995" y="209341"/>
                      <a:pt x="384739" y="200813"/>
                    </a:cubicBezTo>
                    <a:cubicBezTo>
                      <a:pt x="373907" y="190993"/>
                      <a:pt x="374502" y="191181"/>
                      <a:pt x="366788" y="182566"/>
                    </a:cubicBezTo>
                    <a:cubicBezTo>
                      <a:pt x="359607" y="174550"/>
                      <a:pt x="298925" y="157572"/>
                      <a:pt x="327508" y="119187"/>
                    </a:cubicBezTo>
                    <a:cubicBezTo>
                      <a:pt x="332520" y="112459"/>
                      <a:pt x="330250" y="106321"/>
                      <a:pt x="336504" y="105003"/>
                    </a:cubicBezTo>
                    <a:cubicBezTo>
                      <a:pt x="336797" y="104946"/>
                      <a:pt x="348381" y="83805"/>
                      <a:pt x="349973" y="83004"/>
                    </a:cubicBezTo>
                    <a:cubicBezTo>
                      <a:pt x="360272" y="77838"/>
                      <a:pt x="365187" y="66719"/>
                      <a:pt x="369718" y="63028"/>
                    </a:cubicBezTo>
                    <a:cubicBezTo>
                      <a:pt x="330421" y="31057"/>
                      <a:pt x="312465" y="16798"/>
                      <a:pt x="302280" y="0"/>
                    </a:cubicBezTo>
                    <a:cubicBezTo>
                      <a:pt x="218670" y="2320"/>
                      <a:pt x="135318" y="4584"/>
                      <a:pt x="54699" y="6742"/>
                    </a:cubicBezTo>
                    <a:cubicBezTo>
                      <a:pt x="57314" y="9863"/>
                      <a:pt x="62475" y="15568"/>
                      <a:pt x="74531" y="28128"/>
                    </a:cubicBezTo>
                    <a:cubicBezTo>
                      <a:pt x="80452" y="34296"/>
                      <a:pt x="99043" y="50499"/>
                      <a:pt x="97320" y="56790"/>
                    </a:cubicBezTo>
                    <a:cubicBezTo>
                      <a:pt x="99209" y="64893"/>
                      <a:pt x="93135" y="64937"/>
                      <a:pt x="96279" y="69297"/>
                    </a:cubicBezTo>
                    <a:cubicBezTo>
                      <a:pt x="86330" y="75312"/>
                      <a:pt x="77850" y="82567"/>
                      <a:pt x="70285" y="91042"/>
                    </a:cubicBezTo>
                    <a:cubicBezTo>
                      <a:pt x="43941" y="120575"/>
                      <a:pt x="24520" y="126428"/>
                      <a:pt x="9643" y="141834"/>
                    </a:cubicBezTo>
                    <a:cubicBezTo>
                      <a:pt x="6131" y="145472"/>
                      <a:pt x="4019" y="150375"/>
                      <a:pt x="0" y="153851"/>
                    </a:cubicBezTo>
                    <a:cubicBezTo>
                      <a:pt x="5554" y="166017"/>
                      <a:pt x="10823" y="166586"/>
                      <a:pt x="12538" y="168644"/>
                    </a:cubicBezTo>
                    <a:cubicBezTo>
                      <a:pt x="27839" y="186970"/>
                      <a:pt x="51712" y="234443"/>
                      <a:pt x="77885" y="241759"/>
                    </a:cubicBezTo>
                    <a:cubicBezTo>
                      <a:pt x="83120" y="254358"/>
                      <a:pt x="82705" y="243961"/>
                      <a:pt x="77645" y="270101"/>
                    </a:cubicBezTo>
                    <a:cubicBezTo>
                      <a:pt x="77413" y="271296"/>
                      <a:pt x="77562" y="273542"/>
                      <a:pt x="77243" y="273595"/>
                    </a:cubicBezTo>
                    <a:cubicBezTo>
                      <a:pt x="71033" y="274663"/>
                      <a:pt x="71851" y="282521"/>
                      <a:pt x="66629" y="284452"/>
                    </a:cubicBezTo>
                    <a:cubicBezTo>
                      <a:pt x="56811" y="288081"/>
                      <a:pt x="25570" y="321086"/>
                      <a:pt x="25478" y="321388"/>
                    </a:cubicBezTo>
                    <a:cubicBezTo>
                      <a:pt x="21721" y="334351"/>
                      <a:pt x="-6044" y="345536"/>
                      <a:pt x="9323" y="351262"/>
                    </a:cubicBezTo>
                    <a:cubicBezTo>
                      <a:pt x="9853" y="351464"/>
                      <a:pt x="10456" y="351936"/>
                      <a:pt x="10675" y="352436"/>
                    </a:cubicBezTo>
                    <a:cubicBezTo>
                      <a:pt x="17208" y="367128"/>
                      <a:pt x="32138" y="374351"/>
                      <a:pt x="41234" y="386959"/>
                    </a:cubicBezTo>
                    <a:cubicBezTo>
                      <a:pt x="61508" y="415074"/>
                      <a:pt x="100639" y="437572"/>
                      <a:pt x="81852" y="452457"/>
                    </a:cubicBezTo>
                    <a:cubicBezTo>
                      <a:pt x="80514" y="457303"/>
                      <a:pt x="74431" y="465139"/>
                      <a:pt x="72161" y="468620"/>
                    </a:cubicBezTo>
                    <a:cubicBezTo>
                      <a:pt x="41020" y="496682"/>
                      <a:pt x="38199" y="514171"/>
                      <a:pt x="20899" y="524481"/>
                    </a:cubicBezTo>
                    <a:cubicBezTo>
                      <a:pt x="19102" y="525549"/>
                      <a:pt x="17676" y="527484"/>
                      <a:pt x="16509" y="529424"/>
                    </a:cubicBezTo>
                    <a:cubicBezTo>
                      <a:pt x="26173" y="542098"/>
                      <a:pt x="36113" y="552246"/>
                      <a:pt x="46578" y="561798"/>
                    </a:cubicBezTo>
                    <a:cubicBezTo>
                      <a:pt x="65103" y="578705"/>
                      <a:pt x="58355" y="580579"/>
                      <a:pt x="67687" y="587255"/>
                    </a:cubicBezTo>
                    <a:cubicBezTo>
                      <a:pt x="91779" y="604500"/>
                      <a:pt x="75358" y="599627"/>
                      <a:pt x="89304" y="605507"/>
                    </a:cubicBezTo>
                    <a:cubicBezTo>
                      <a:pt x="101400" y="610611"/>
                      <a:pt x="95710" y="615716"/>
                      <a:pt x="92728" y="625851"/>
                    </a:cubicBezTo>
                    <a:cubicBezTo>
                      <a:pt x="88958" y="638669"/>
                      <a:pt x="80496" y="642675"/>
                      <a:pt x="70355" y="651382"/>
                    </a:cubicBezTo>
                    <a:cubicBezTo>
                      <a:pt x="64368" y="656517"/>
                      <a:pt x="60126" y="660471"/>
                      <a:pt x="56776" y="663505"/>
                    </a:cubicBezTo>
                    <a:cubicBezTo>
                      <a:pt x="93843" y="663759"/>
                      <a:pt x="131216" y="664087"/>
                      <a:pt x="168746" y="664472"/>
                    </a:cubicBezTo>
                    <a:cubicBezTo>
                      <a:pt x="169398" y="663487"/>
                      <a:pt x="171405" y="661999"/>
                      <a:pt x="173097" y="659687"/>
                    </a:cubicBezTo>
                    <a:cubicBezTo>
                      <a:pt x="173303" y="659403"/>
                      <a:pt x="209574" y="617997"/>
                      <a:pt x="209858" y="617874"/>
                    </a:cubicBezTo>
                    <a:cubicBezTo>
                      <a:pt x="222334" y="612389"/>
                      <a:pt x="151262" y="560336"/>
                      <a:pt x="130481" y="527883"/>
                    </a:cubicBezTo>
                    <a:cubicBezTo>
                      <a:pt x="123515" y="522804"/>
                      <a:pt x="119317" y="521250"/>
                      <a:pt x="122045" y="515712"/>
                    </a:cubicBezTo>
                    <a:cubicBezTo>
                      <a:pt x="123733" y="512280"/>
                      <a:pt x="119693" y="502202"/>
                      <a:pt x="129362" y="494720"/>
                    </a:cubicBezTo>
                    <a:cubicBezTo>
                      <a:pt x="131203" y="493293"/>
                      <a:pt x="181192" y="431749"/>
                      <a:pt x="181314" y="431460"/>
                    </a:cubicBezTo>
                    <a:cubicBezTo>
                      <a:pt x="182128" y="429617"/>
                      <a:pt x="186422" y="429381"/>
                      <a:pt x="186947" y="428505"/>
                    </a:cubicBezTo>
                    <a:cubicBezTo>
                      <a:pt x="188329" y="426224"/>
                      <a:pt x="201894" y="408822"/>
                      <a:pt x="212705" y="398429"/>
                    </a:cubicBezTo>
                    <a:cubicBezTo>
                      <a:pt x="160971" y="352567"/>
                      <a:pt x="175638" y="354484"/>
                      <a:pt x="155224" y="344612"/>
                    </a:cubicBezTo>
                    <a:cubicBezTo>
                      <a:pt x="137929" y="336246"/>
                      <a:pt x="134754" y="314177"/>
                      <a:pt x="139507" y="307567"/>
                    </a:cubicBezTo>
                    <a:cubicBezTo>
                      <a:pt x="142464" y="303447"/>
                      <a:pt x="140587" y="296456"/>
                      <a:pt x="147200" y="294656"/>
                    </a:cubicBezTo>
                    <a:cubicBezTo>
                      <a:pt x="147737" y="292866"/>
                      <a:pt x="167382" y="264497"/>
                      <a:pt x="180304" y="254030"/>
                    </a:cubicBezTo>
                    <a:cubicBezTo>
                      <a:pt x="187406" y="248273"/>
                      <a:pt x="175752" y="249696"/>
                      <a:pt x="198864" y="232758"/>
                    </a:cubicBezTo>
                    <a:cubicBezTo>
                      <a:pt x="202699" y="229947"/>
                      <a:pt x="202568" y="231751"/>
                      <a:pt x="201597" y="230127"/>
                    </a:cubicBezTo>
                    <a:cubicBezTo>
                      <a:pt x="151581" y="146772"/>
                      <a:pt x="153256" y="159179"/>
                      <a:pt x="162545" y="130482"/>
                    </a:cubicBezTo>
                    <a:cubicBezTo>
                      <a:pt x="171470" y="130281"/>
                      <a:pt x="218678" y="81673"/>
                      <a:pt x="218845" y="81389"/>
                    </a:cubicBezTo>
                    <a:cubicBezTo>
                      <a:pt x="215434" y="79379"/>
                      <a:pt x="214638" y="79979"/>
                      <a:pt x="212276" y="77155"/>
                    </a:cubicBezTo>
                    <a:cubicBezTo>
                      <a:pt x="200460" y="63050"/>
                      <a:pt x="185451" y="59732"/>
                      <a:pt x="177422" y="47412"/>
                    </a:cubicBezTo>
                    <a:cubicBezTo>
                      <a:pt x="174645" y="43153"/>
                      <a:pt x="153366" y="22047"/>
                      <a:pt x="148905" y="20602"/>
                    </a:cubicBezTo>
                    <a:cubicBezTo>
                      <a:pt x="146579" y="19849"/>
                      <a:pt x="144659" y="16237"/>
                      <a:pt x="138939" y="9601"/>
                    </a:cubicBezTo>
                    <a:cubicBezTo>
                      <a:pt x="134054" y="3940"/>
                      <a:pt x="129445" y="5879"/>
                      <a:pt x="196004" y="3647"/>
                    </a:cubicBezTo>
                    <a:cubicBezTo>
                      <a:pt x="214143" y="21631"/>
                      <a:pt x="208550" y="20256"/>
                      <a:pt x="234732" y="40097"/>
                    </a:cubicBezTo>
                    <a:cubicBezTo>
                      <a:pt x="303172" y="91961"/>
                      <a:pt x="232598" y="109700"/>
                      <a:pt x="224578" y="122090"/>
                    </a:cubicBezTo>
                    <a:cubicBezTo>
                      <a:pt x="217209" y="133477"/>
                      <a:pt x="205546" y="141738"/>
                      <a:pt x="200657" y="154950"/>
                    </a:cubicBezTo>
                    <a:cubicBezTo>
                      <a:pt x="200565" y="155200"/>
                      <a:pt x="200298" y="155419"/>
                      <a:pt x="200123" y="155655"/>
                    </a:cubicBezTo>
                    <a:cubicBezTo>
                      <a:pt x="202970" y="158142"/>
                      <a:pt x="199699" y="170986"/>
                      <a:pt x="204986" y="178288"/>
                    </a:cubicBezTo>
                    <a:cubicBezTo>
                      <a:pt x="205677" y="179247"/>
                      <a:pt x="206827" y="180009"/>
                      <a:pt x="207168" y="181055"/>
                    </a:cubicBezTo>
                    <a:cubicBezTo>
                      <a:pt x="213006" y="198891"/>
                      <a:pt x="232060" y="205037"/>
                      <a:pt x="237492" y="237131"/>
                    </a:cubicBezTo>
                    <a:cubicBezTo>
                      <a:pt x="237820" y="239084"/>
                      <a:pt x="238401" y="242608"/>
                      <a:pt x="237806" y="242849"/>
                    </a:cubicBezTo>
                    <a:cubicBezTo>
                      <a:pt x="230976" y="245646"/>
                      <a:pt x="242368" y="244377"/>
                      <a:pt x="218350" y="264532"/>
                    </a:cubicBezTo>
                    <a:cubicBezTo>
                      <a:pt x="220419" y="274790"/>
                      <a:pt x="207864" y="275026"/>
                      <a:pt x="181310" y="311634"/>
                    </a:cubicBezTo>
                    <a:cubicBezTo>
                      <a:pt x="186217" y="315670"/>
                      <a:pt x="187765" y="314799"/>
                      <a:pt x="188443" y="316323"/>
                    </a:cubicBezTo>
                    <a:cubicBezTo>
                      <a:pt x="194784" y="330586"/>
                      <a:pt x="209285" y="337599"/>
                      <a:pt x="218114" y="349844"/>
                    </a:cubicBezTo>
                    <a:cubicBezTo>
                      <a:pt x="235594" y="374084"/>
                      <a:pt x="283427" y="406471"/>
                      <a:pt x="252443" y="416094"/>
                    </a:cubicBezTo>
                    <a:cubicBezTo>
                      <a:pt x="248543" y="428387"/>
                      <a:pt x="227057" y="443675"/>
                      <a:pt x="167570" y="513300"/>
                    </a:cubicBezTo>
                    <a:cubicBezTo>
                      <a:pt x="190450" y="534388"/>
                      <a:pt x="181975" y="529201"/>
                      <a:pt x="185954" y="531617"/>
                    </a:cubicBezTo>
                    <a:cubicBezTo>
                      <a:pt x="200613" y="540522"/>
                      <a:pt x="217393" y="564254"/>
                      <a:pt x="222111" y="566176"/>
                    </a:cubicBezTo>
                    <a:cubicBezTo>
                      <a:pt x="223922" y="566916"/>
                      <a:pt x="226082" y="568514"/>
                      <a:pt x="226681" y="570221"/>
                    </a:cubicBezTo>
                    <a:cubicBezTo>
                      <a:pt x="230385" y="580693"/>
                      <a:pt x="243938" y="580268"/>
                      <a:pt x="250060" y="596458"/>
                    </a:cubicBezTo>
                    <a:cubicBezTo>
                      <a:pt x="264155" y="599759"/>
                      <a:pt x="269752" y="617073"/>
                      <a:pt x="256541" y="626288"/>
                    </a:cubicBezTo>
                    <a:cubicBezTo>
                      <a:pt x="256279" y="626472"/>
                      <a:pt x="233018" y="651916"/>
                      <a:pt x="222404" y="665063"/>
                    </a:cubicBezTo>
                    <a:cubicBezTo>
                      <a:pt x="261430" y="665518"/>
                      <a:pt x="300539" y="666031"/>
                      <a:pt x="339574" y="666582"/>
                    </a:cubicBezTo>
                    <a:cubicBezTo>
                      <a:pt x="352050" y="654609"/>
                      <a:pt x="366586" y="640994"/>
                      <a:pt x="367680" y="63908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26"/>
              <p:cNvSpPr/>
              <p:nvPr/>
            </p:nvSpPr>
            <p:spPr>
              <a:xfrm>
                <a:off x="4365823" y="4872338"/>
                <a:ext cx="241252" cy="650856"/>
              </a:xfrm>
              <a:custGeom>
                <a:avLst/>
                <a:gdLst/>
                <a:ahLst/>
                <a:cxnLst/>
                <a:rect l="l" t="t" r="r" b="b"/>
                <a:pathLst>
                  <a:path w="241252" h="650856" extrusionOk="0">
                    <a:moveTo>
                      <a:pt x="218084" y="617362"/>
                    </a:moveTo>
                    <a:cubicBezTo>
                      <a:pt x="219103" y="615589"/>
                      <a:pt x="223371" y="615847"/>
                      <a:pt x="224001" y="615024"/>
                    </a:cubicBezTo>
                    <a:cubicBezTo>
                      <a:pt x="228986" y="608497"/>
                      <a:pt x="235913" y="603891"/>
                      <a:pt x="241187" y="597666"/>
                    </a:cubicBezTo>
                    <a:cubicBezTo>
                      <a:pt x="230954" y="584528"/>
                      <a:pt x="230744" y="590609"/>
                      <a:pt x="230044" y="588223"/>
                    </a:cubicBezTo>
                    <a:cubicBezTo>
                      <a:pt x="226708" y="576928"/>
                      <a:pt x="208695" y="568680"/>
                      <a:pt x="207645" y="564972"/>
                    </a:cubicBezTo>
                    <a:cubicBezTo>
                      <a:pt x="203989" y="552057"/>
                      <a:pt x="183930" y="536695"/>
                      <a:pt x="179119" y="530225"/>
                    </a:cubicBezTo>
                    <a:cubicBezTo>
                      <a:pt x="175188" y="524932"/>
                      <a:pt x="172406" y="518554"/>
                      <a:pt x="166008" y="515432"/>
                    </a:cubicBezTo>
                    <a:cubicBezTo>
                      <a:pt x="165055" y="513414"/>
                      <a:pt x="148630" y="486958"/>
                      <a:pt x="157979" y="481491"/>
                    </a:cubicBezTo>
                    <a:cubicBezTo>
                      <a:pt x="161561" y="479394"/>
                      <a:pt x="159829" y="474477"/>
                      <a:pt x="164439" y="474153"/>
                    </a:cubicBezTo>
                    <a:cubicBezTo>
                      <a:pt x="208537" y="414028"/>
                      <a:pt x="192160" y="436985"/>
                      <a:pt x="207033" y="420809"/>
                    </a:cubicBezTo>
                    <a:cubicBezTo>
                      <a:pt x="216667" y="410337"/>
                      <a:pt x="218512" y="401481"/>
                      <a:pt x="229896" y="394178"/>
                    </a:cubicBezTo>
                    <a:cubicBezTo>
                      <a:pt x="233875" y="391622"/>
                      <a:pt x="232331" y="388150"/>
                      <a:pt x="241253" y="381439"/>
                    </a:cubicBezTo>
                    <a:cubicBezTo>
                      <a:pt x="219597" y="359681"/>
                      <a:pt x="165549" y="312501"/>
                      <a:pt x="163691" y="299551"/>
                    </a:cubicBezTo>
                    <a:cubicBezTo>
                      <a:pt x="152823" y="281024"/>
                      <a:pt x="163288" y="275775"/>
                      <a:pt x="171213" y="264988"/>
                    </a:cubicBezTo>
                    <a:cubicBezTo>
                      <a:pt x="177995" y="255750"/>
                      <a:pt x="213951" y="209288"/>
                      <a:pt x="224665" y="204836"/>
                    </a:cubicBezTo>
                    <a:cubicBezTo>
                      <a:pt x="230149" y="202555"/>
                      <a:pt x="228028" y="196667"/>
                      <a:pt x="230425" y="196750"/>
                    </a:cubicBezTo>
                    <a:cubicBezTo>
                      <a:pt x="234164" y="196877"/>
                      <a:pt x="234216" y="194001"/>
                      <a:pt x="234662" y="191820"/>
                    </a:cubicBezTo>
                    <a:cubicBezTo>
                      <a:pt x="224149" y="182290"/>
                      <a:pt x="224713" y="182461"/>
                      <a:pt x="217231" y="174103"/>
                    </a:cubicBezTo>
                    <a:cubicBezTo>
                      <a:pt x="210405" y="166481"/>
                      <a:pt x="151512" y="149600"/>
                      <a:pt x="179093" y="112568"/>
                    </a:cubicBezTo>
                    <a:cubicBezTo>
                      <a:pt x="183956" y="106036"/>
                      <a:pt x="181756" y="100078"/>
                      <a:pt x="187826" y="98795"/>
                    </a:cubicBezTo>
                    <a:cubicBezTo>
                      <a:pt x="188333" y="98690"/>
                      <a:pt x="186212" y="101102"/>
                      <a:pt x="199734" y="78753"/>
                    </a:cubicBezTo>
                    <a:cubicBezTo>
                      <a:pt x="202039" y="74945"/>
                      <a:pt x="201077" y="81695"/>
                      <a:pt x="218189" y="59902"/>
                    </a:cubicBezTo>
                    <a:cubicBezTo>
                      <a:pt x="222855" y="53966"/>
                      <a:pt x="177339" y="29130"/>
                      <a:pt x="156952" y="0"/>
                    </a:cubicBezTo>
                    <a:cubicBezTo>
                      <a:pt x="119859" y="968"/>
                      <a:pt x="84113" y="1891"/>
                      <a:pt x="50029" y="2771"/>
                    </a:cubicBezTo>
                    <a:cubicBezTo>
                      <a:pt x="54537" y="7035"/>
                      <a:pt x="60620" y="12302"/>
                      <a:pt x="69170" y="18781"/>
                    </a:cubicBezTo>
                    <a:cubicBezTo>
                      <a:pt x="140054" y="72497"/>
                      <a:pt x="66222" y="91624"/>
                      <a:pt x="58714" y="103230"/>
                    </a:cubicBezTo>
                    <a:cubicBezTo>
                      <a:pt x="51122" y="114958"/>
                      <a:pt x="39113" y="123464"/>
                      <a:pt x="34084" y="137084"/>
                    </a:cubicBezTo>
                    <a:cubicBezTo>
                      <a:pt x="33988" y="137342"/>
                      <a:pt x="33712" y="137566"/>
                      <a:pt x="33538" y="137811"/>
                    </a:cubicBezTo>
                    <a:cubicBezTo>
                      <a:pt x="36481" y="140381"/>
                      <a:pt x="33078" y="153575"/>
                      <a:pt x="38545" y="161123"/>
                    </a:cubicBezTo>
                    <a:cubicBezTo>
                      <a:pt x="39253" y="162112"/>
                      <a:pt x="40443" y="162896"/>
                      <a:pt x="40793" y="163973"/>
                    </a:cubicBezTo>
                    <a:cubicBezTo>
                      <a:pt x="43701" y="172860"/>
                      <a:pt x="50733" y="179077"/>
                      <a:pt x="55412" y="186808"/>
                    </a:cubicBezTo>
                    <a:cubicBezTo>
                      <a:pt x="62011" y="197717"/>
                      <a:pt x="67749" y="195642"/>
                      <a:pt x="67959" y="210685"/>
                    </a:cubicBezTo>
                    <a:cubicBezTo>
                      <a:pt x="70014" y="211740"/>
                      <a:pt x="70215" y="213434"/>
                      <a:pt x="70547" y="218613"/>
                    </a:cubicBezTo>
                    <a:cubicBezTo>
                      <a:pt x="70622" y="219677"/>
                      <a:pt x="71837" y="220636"/>
                      <a:pt x="72021" y="221726"/>
                    </a:cubicBezTo>
                    <a:cubicBezTo>
                      <a:pt x="72362" y="223739"/>
                      <a:pt x="72957" y="227369"/>
                      <a:pt x="72349" y="227618"/>
                    </a:cubicBezTo>
                    <a:cubicBezTo>
                      <a:pt x="65343" y="230486"/>
                      <a:pt x="77046" y="229190"/>
                      <a:pt x="52307" y="249950"/>
                    </a:cubicBezTo>
                    <a:cubicBezTo>
                      <a:pt x="54446" y="260522"/>
                      <a:pt x="41523" y="260732"/>
                      <a:pt x="14156" y="298465"/>
                    </a:cubicBezTo>
                    <a:cubicBezTo>
                      <a:pt x="19207" y="302620"/>
                      <a:pt x="20807" y="301722"/>
                      <a:pt x="21503" y="303294"/>
                    </a:cubicBezTo>
                    <a:cubicBezTo>
                      <a:pt x="28036" y="317986"/>
                      <a:pt x="42966" y="325210"/>
                      <a:pt x="52062" y="337818"/>
                    </a:cubicBezTo>
                    <a:cubicBezTo>
                      <a:pt x="70066" y="362785"/>
                      <a:pt x="119330" y="396144"/>
                      <a:pt x="87419" y="406056"/>
                    </a:cubicBezTo>
                    <a:cubicBezTo>
                      <a:pt x="83396" y="418734"/>
                      <a:pt x="61526" y="434166"/>
                      <a:pt x="0" y="506177"/>
                    </a:cubicBezTo>
                    <a:cubicBezTo>
                      <a:pt x="19928" y="524547"/>
                      <a:pt x="16823" y="523763"/>
                      <a:pt x="18936" y="525042"/>
                    </a:cubicBezTo>
                    <a:cubicBezTo>
                      <a:pt x="34032" y="534213"/>
                      <a:pt x="51314" y="558655"/>
                      <a:pt x="56177" y="560638"/>
                    </a:cubicBezTo>
                    <a:cubicBezTo>
                      <a:pt x="58040" y="561400"/>
                      <a:pt x="60266" y="563046"/>
                      <a:pt x="60887" y="564801"/>
                    </a:cubicBezTo>
                    <a:cubicBezTo>
                      <a:pt x="64714" y="575623"/>
                      <a:pt x="78629" y="575085"/>
                      <a:pt x="84966" y="591821"/>
                    </a:cubicBezTo>
                    <a:cubicBezTo>
                      <a:pt x="99489" y="595219"/>
                      <a:pt x="105248" y="613058"/>
                      <a:pt x="91643" y="622545"/>
                    </a:cubicBezTo>
                    <a:cubicBezTo>
                      <a:pt x="91530" y="622624"/>
                      <a:pt x="76224" y="639501"/>
                      <a:pt x="66096" y="650857"/>
                    </a:cubicBezTo>
                    <a:cubicBezTo>
                      <a:pt x="104618" y="650511"/>
                      <a:pt x="144117" y="650314"/>
                      <a:pt x="184389" y="650244"/>
                    </a:cubicBezTo>
                    <a:cubicBezTo>
                      <a:pt x="196887" y="638095"/>
                      <a:pt x="216864" y="619490"/>
                      <a:pt x="218084" y="61736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7" name="Google Shape;2427;p26"/>
              <p:cNvSpPr/>
              <p:nvPr/>
            </p:nvSpPr>
            <p:spPr>
              <a:xfrm>
                <a:off x="5179418" y="4850571"/>
                <a:ext cx="219840" cy="680836"/>
              </a:xfrm>
              <a:custGeom>
                <a:avLst/>
                <a:gdLst/>
                <a:ahLst/>
                <a:cxnLst/>
                <a:rect l="l" t="t" r="r" b="b"/>
                <a:pathLst>
                  <a:path w="219840" h="680836" extrusionOk="0">
                    <a:moveTo>
                      <a:pt x="215823" y="632588"/>
                    </a:moveTo>
                    <a:cubicBezTo>
                      <a:pt x="214988" y="630946"/>
                      <a:pt x="159405" y="576319"/>
                      <a:pt x="144501" y="563396"/>
                    </a:cubicBezTo>
                    <a:cubicBezTo>
                      <a:pt x="141493" y="560787"/>
                      <a:pt x="133306" y="545578"/>
                      <a:pt x="123384" y="538797"/>
                    </a:cubicBezTo>
                    <a:cubicBezTo>
                      <a:pt x="118223" y="535273"/>
                      <a:pt x="119404" y="532768"/>
                      <a:pt x="121490" y="528373"/>
                    </a:cubicBezTo>
                    <a:cubicBezTo>
                      <a:pt x="119526" y="520322"/>
                      <a:pt x="122924" y="510398"/>
                      <a:pt x="132270" y="506383"/>
                    </a:cubicBezTo>
                    <a:cubicBezTo>
                      <a:pt x="145555" y="483644"/>
                      <a:pt x="178970" y="449576"/>
                      <a:pt x="181577" y="443640"/>
                    </a:cubicBezTo>
                    <a:cubicBezTo>
                      <a:pt x="182412" y="441740"/>
                      <a:pt x="186833" y="441494"/>
                      <a:pt x="187380" y="440593"/>
                    </a:cubicBezTo>
                    <a:cubicBezTo>
                      <a:pt x="188797" y="438255"/>
                      <a:pt x="202773" y="420314"/>
                      <a:pt x="213912" y="409615"/>
                    </a:cubicBezTo>
                    <a:cubicBezTo>
                      <a:pt x="208655" y="404952"/>
                      <a:pt x="181721" y="380992"/>
                      <a:pt x="177921" y="374859"/>
                    </a:cubicBezTo>
                    <a:cubicBezTo>
                      <a:pt x="166043" y="355684"/>
                      <a:pt x="148857" y="353035"/>
                      <a:pt x="145713" y="348364"/>
                    </a:cubicBezTo>
                    <a:cubicBezTo>
                      <a:pt x="139980" y="339840"/>
                      <a:pt x="132502" y="324395"/>
                      <a:pt x="138519" y="316029"/>
                    </a:cubicBezTo>
                    <a:cubicBezTo>
                      <a:pt x="141567" y="311787"/>
                      <a:pt x="139634" y="304585"/>
                      <a:pt x="146439" y="302734"/>
                    </a:cubicBezTo>
                    <a:cubicBezTo>
                      <a:pt x="148179" y="296915"/>
                      <a:pt x="153427" y="293650"/>
                      <a:pt x="156532" y="288834"/>
                    </a:cubicBezTo>
                    <a:cubicBezTo>
                      <a:pt x="173058" y="263219"/>
                      <a:pt x="182784" y="261175"/>
                      <a:pt x="183261" y="257361"/>
                    </a:cubicBezTo>
                    <a:cubicBezTo>
                      <a:pt x="184428" y="248102"/>
                      <a:pt x="194705" y="241141"/>
                      <a:pt x="203049" y="237066"/>
                    </a:cubicBezTo>
                    <a:cubicBezTo>
                      <a:pt x="201461" y="235091"/>
                      <a:pt x="176583" y="191781"/>
                      <a:pt x="169590" y="185048"/>
                    </a:cubicBezTo>
                    <a:cubicBezTo>
                      <a:pt x="159799" y="175618"/>
                      <a:pt x="161762" y="167576"/>
                      <a:pt x="157074" y="155257"/>
                    </a:cubicBezTo>
                    <a:cubicBezTo>
                      <a:pt x="155780" y="151859"/>
                      <a:pt x="157323" y="148795"/>
                      <a:pt x="162230" y="133639"/>
                    </a:cubicBezTo>
                    <a:cubicBezTo>
                      <a:pt x="170828" y="133442"/>
                      <a:pt x="193323" y="108983"/>
                      <a:pt x="197714" y="104613"/>
                    </a:cubicBezTo>
                    <a:cubicBezTo>
                      <a:pt x="220262" y="82181"/>
                      <a:pt x="223213" y="83788"/>
                      <a:pt x="217004" y="81485"/>
                    </a:cubicBezTo>
                    <a:cubicBezTo>
                      <a:pt x="211222" y="79340"/>
                      <a:pt x="218936" y="79283"/>
                      <a:pt x="189973" y="59950"/>
                    </a:cubicBezTo>
                    <a:cubicBezTo>
                      <a:pt x="182994" y="55297"/>
                      <a:pt x="151079" y="18295"/>
                      <a:pt x="144895" y="17713"/>
                    </a:cubicBezTo>
                    <a:cubicBezTo>
                      <a:pt x="140544" y="12341"/>
                      <a:pt x="135414" y="7302"/>
                      <a:pt x="133590" y="0"/>
                    </a:cubicBezTo>
                    <a:cubicBezTo>
                      <a:pt x="100083" y="994"/>
                      <a:pt x="66065" y="1988"/>
                      <a:pt x="31710" y="2977"/>
                    </a:cubicBezTo>
                    <a:cubicBezTo>
                      <a:pt x="97276" y="70873"/>
                      <a:pt x="89527" y="62932"/>
                      <a:pt x="94823" y="72051"/>
                    </a:cubicBezTo>
                    <a:cubicBezTo>
                      <a:pt x="94670" y="73522"/>
                      <a:pt x="94433" y="73347"/>
                      <a:pt x="94578" y="74025"/>
                    </a:cubicBezTo>
                    <a:cubicBezTo>
                      <a:pt x="96200" y="81542"/>
                      <a:pt x="90428" y="81665"/>
                      <a:pt x="93480" y="85889"/>
                    </a:cubicBezTo>
                    <a:cubicBezTo>
                      <a:pt x="79880" y="94107"/>
                      <a:pt x="74251" y="100678"/>
                      <a:pt x="53116" y="122120"/>
                    </a:cubicBezTo>
                    <a:cubicBezTo>
                      <a:pt x="37954" y="137500"/>
                      <a:pt x="18328" y="143664"/>
                      <a:pt x="4036" y="163377"/>
                    </a:cubicBezTo>
                    <a:cubicBezTo>
                      <a:pt x="2759" y="165142"/>
                      <a:pt x="1456" y="166727"/>
                      <a:pt x="0" y="167983"/>
                    </a:cubicBezTo>
                    <a:cubicBezTo>
                      <a:pt x="2501" y="173464"/>
                      <a:pt x="5751" y="178577"/>
                      <a:pt x="11589" y="181677"/>
                    </a:cubicBezTo>
                    <a:cubicBezTo>
                      <a:pt x="20501" y="186414"/>
                      <a:pt x="45288" y="244858"/>
                      <a:pt x="75616" y="253334"/>
                    </a:cubicBezTo>
                    <a:cubicBezTo>
                      <a:pt x="76232" y="254818"/>
                      <a:pt x="77352" y="258373"/>
                      <a:pt x="79421" y="260439"/>
                    </a:cubicBezTo>
                    <a:cubicBezTo>
                      <a:pt x="74168" y="286873"/>
                      <a:pt x="75270" y="284193"/>
                      <a:pt x="74991" y="284242"/>
                    </a:cubicBezTo>
                    <a:cubicBezTo>
                      <a:pt x="68960" y="285279"/>
                      <a:pt x="69756" y="292910"/>
                      <a:pt x="64683" y="294783"/>
                    </a:cubicBezTo>
                    <a:cubicBezTo>
                      <a:pt x="58106" y="297213"/>
                      <a:pt x="62894" y="297349"/>
                      <a:pt x="52150" y="303723"/>
                    </a:cubicBezTo>
                    <a:cubicBezTo>
                      <a:pt x="46119" y="307300"/>
                      <a:pt x="10307" y="347252"/>
                      <a:pt x="3468" y="356292"/>
                    </a:cubicBezTo>
                    <a:cubicBezTo>
                      <a:pt x="8217" y="360119"/>
                      <a:pt x="9695" y="359300"/>
                      <a:pt x="10360" y="360793"/>
                    </a:cubicBezTo>
                    <a:cubicBezTo>
                      <a:pt x="16509" y="374631"/>
                      <a:pt x="81082" y="432778"/>
                      <a:pt x="84039" y="446455"/>
                    </a:cubicBezTo>
                    <a:cubicBezTo>
                      <a:pt x="86754" y="459015"/>
                      <a:pt x="57183" y="483469"/>
                      <a:pt x="37609" y="510546"/>
                    </a:cubicBezTo>
                    <a:cubicBezTo>
                      <a:pt x="24192" y="529113"/>
                      <a:pt x="20729" y="524805"/>
                      <a:pt x="16019" y="532637"/>
                    </a:cubicBezTo>
                    <a:cubicBezTo>
                      <a:pt x="38295" y="561855"/>
                      <a:pt x="53011" y="566806"/>
                      <a:pt x="60424" y="583250"/>
                    </a:cubicBezTo>
                    <a:cubicBezTo>
                      <a:pt x="63607" y="590307"/>
                      <a:pt x="76324" y="592084"/>
                      <a:pt x="80159" y="602543"/>
                    </a:cubicBezTo>
                    <a:cubicBezTo>
                      <a:pt x="81699" y="606719"/>
                      <a:pt x="101295" y="607643"/>
                      <a:pt x="91232" y="621118"/>
                    </a:cubicBezTo>
                    <a:cubicBezTo>
                      <a:pt x="87533" y="641825"/>
                      <a:pt x="77334" y="640915"/>
                      <a:pt x="36691" y="678499"/>
                    </a:cubicBezTo>
                    <a:cubicBezTo>
                      <a:pt x="82254" y="679265"/>
                      <a:pt x="127319" y="680053"/>
                      <a:pt x="171610" y="680837"/>
                    </a:cubicBezTo>
                    <a:cubicBezTo>
                      <a:pt x="194456" y="655686"/>
                      <a:pt x="203193" y="642758"/>
                      <a:pt x="215823" y="632588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8" name="Google Shape;2428;p26"/>
              <p:cNvSpPr/>
              <p:nvPr/>
            </p:nvSpPr>
            <p:spPr>
              <a:xfrm>
                <a:off x="3908591" y="4879531"/>
                <a:ext cx="195558" cy="663430"/>
              </a:xfrm>
              <a:custGeom>
                <a:avLst/>
                <a:gdLst/>
                <a:ahLst/>
                <a:cxnLst/>
                <a:rect l="l" t="t" r="r" b="b"/>
                <a:pathLst>
                  <a:path w="195558" h="663430" extrusionOk="0">
                    <a:moveTo>
                      <a:pt x="171658" y="619205"/>
                    </a:moveTo>
                    <a:cubicBezTo>
                      <a:pt x="172703" y="617379"/>
                      <a:pt x="177102" y="617646"/>
                      <a:pt x="177750" y="616797"/>
                    </a:cubicBezTo>
                    <a:cubicBezTo>
                      <a:pt x="182884" y="610073"/>
                      <a:pt x="190021" y="605332"/>
                      <a:pt x="195448" y="598922"/>
                    </a:cubicBezTo>
                    <a:cubicBezTo>
                      <a:pt x="184908" y="585390"/>
                      <a:pt x="184694" y="591655"/>
                      <a:pt x="183973" y="589199"/>
                    </a:cubicBezTo>
                    <a:cubicBezTo>
                      <a:pt x="180535" y="577567"/>
                      <a:pt x="161980" y="569070"/>
                      <a:pt x="160900" y="565248"/>
                    </a:cubicBezTo>
                    <a:cubicBezTo>
                      <a:pt x="157135" y="551948"/>
                      <a:pt x="136476" y="536122"/>
                      <a:pt x="131517" y="529459"/>
                    </a:cubicBezTo>
                    <a:cubicBezTo>
                      <a:pt x="127463" y="524008"/>
                      <a:pt x="124603" y="517437"/>
                      <a:pt x="118030" y="514233"/>
                    </a:cubicBezTo>
                    <a:cubicBezTo>
                      <a:pt x="101771" y="479656"/>
                      <a:pt x="103428" y="489016"/>
                      <a:pt x="120864" y="465765"/>
                    </a:cubicBezTo>
                    <a:cubicBezTo>
                      <a:pt x="137167" y="444029"/>
                      <a:pt x="130668" y="449615"/>
                      <a:pt x="133056" y="447785"/>
                    </a:cubicBezTo>
                    <a:cubicBezTo>
                      <a:pt x="138610" y="443521"/>
                      <a:pt x="141811" y="437511"/>
                      <a:pt x="145769" y="431955"/>
                    </a:cubicBezTo>
                    <a:cubicBezTo>
                      <a:pt x="151546" y="423852"/>
                      <a:pt x="160585" y="418743"/>
                      <a:pt x="168072" y="406734"/>
                    </a:cubicBezTo>
                    <a:cubicBezTo>
                      <a:pt x="178659" y="389739"/>
                      <a:pt x="184607" y="390413"/>
                      <a:pt x="186369" y="386802"/>
                    </a:cubicBezTo>
                    <a:cubicBezTo>
                      <a:pt x="194298" y="370547"/>
                      <a:pt x="200346" y="381338"/>
                      <a:pt x="190287" y="371475"/>
                    </a:cubicBezTo>
                    <a:cubicBezTo>
                      <a:pt x="176258" y="357720"/>
                      <a:pt x="149364" y="330975"/>
                      <a:pt x="134338" y="317938"/>
                    </a:cubicBezTo>
                    <a:cubicBezTo>
                      <a:pt x="129479" y="313722"/>
                      <a:pt x="130157" y="307387"/>
                      <a:pt x="117623" y="300361"/>
                    </a:cubicBezTo>
                    <a:cubicBezTo>
                      <a:pt x="114173" y="290800"/>
                      <a:pt x="118170" y="296276"/>
                      <a:pt x="113032" y="287407"/>
                    </a:cubicBezTo>
                    <a:cubicBezTo>
                      <a:pt x="108549" y="279671"/>
                      <a:pt x="110535" y="268026"/>
                      <a:pt x="119434" y="262361"/>
                    </a:cubicBezTo>
                    <a:cubicBezTo>
                      <a:pt x="121415" y="258916"/>
                      <a:pt x="134639" y="239062"/>
                      <a:pt x="141938" y="232648"/>
                    </a:cubicBezTo>
                    <a:cubicBezTo>
                      <a:pt x="149853" y="225696"/>
                      <a:pt x="161390" y="209367"/>
                      <a:pt x="161683" y="209306"/>
                    </a:cubicBezTo>
                    <a:cubicBezTo>
                      <a:pt x="170158" y="207550"/>
                      <a:pt x="171116" y="197376"/>
                      <a:pt x="178436" y="194333"/>
                    </a:cubicBezTo>
                    <a:cubicBezTo>
                      <a:pt x="180850" y="193326"/>
                      <a:pt x="182359" y="191698"/>
                      <a:pt x="182547" y="188844"/>
                    </a:cubicBezTo>
                    <a:cubicBezTo>
                      <a:pt x="182910" y="183367"/>
                      <a:pt x="186981" y="189456"/>
                      <a:pt x="188726" y="180928"/>
                    </a:cubicBezTo>
                    <a:cubicBezTo>
                      <a:pt x="177868" y="171087"/>
                      <a:pt x="178476" y="171284"/>
                      <a:pt x="170774" y="162681"/>
                    </a:cubicBezTo>
                    <a:cubicBezTo>
                      <a:pt x="164167" y="155296"/>
                      <a:pt x="103231" y="137255"/>
                      <a:pt x="131495" y="99303"/>
                    </a:cubicBezTo>
                    <a:cubicBezTo>
                      <a:pt x="136507" y="92574"/>
                      <a:pt x="134237" y="86437"/>
                      <a:pt x="140491" y="85119"/>
                    </a:cubicBezTo>
                    <a:cubicBezTo>
                      <a:pt x="140784" y="85062"/>
                      <a:pt x="152368" y="63921"/>
                      <a:pt x="153960" y="63120"/>
                    </a:cubicBezTo>
                    <a:cubicBezTo>
                      <a:pt x="164224" y="57972"/>
                      <a:pt x="169187" y="46821"/>
                      <a:pt x="173705" y="43144"/>
                    </a:cubicBezTo>
                    <a:cubicBezTo>
                      <a:pt x="173429" y="42916"/>
                      <a:pt x="139074" y="13996"/>
                      <a:pt x="128320" y="4943"/>
                    </a:cubicBezTo>
                    <a:cubicBezTo>
                      <a:pt x="104329" y="4492"/>
                      <a:pt x="73862" y="1287"/>
                      <a:pt x="43774" y="0"/>
                    </a:cubicBezTo>
                    <a:cubicBezTo>
                      <a:pt x="61905" y="18737"/>
                      <a:pt x="101334" y="41152"/>
                      <a:pt x="96820" y="59981"/>
                    </a:cubicBezTo>
                    <a:cubicBezTo>
                      <a:pt x="99125" y="78618"/>
                      <a:pt x="58831" y="99491"/>
                      <a:pt x="57073" y="102210"/>
                    </a:cubicBezTo>
                    <a:cubicBezTo>
                      <a:pt x="49700" y="113597"/>
                      <a:pt x="38041" y="121858"/>
                      <a:pt x="33148" y="135083"/>
                    </a:cubicBezTo>
                    <a:cubicBezTo>
                      <a:pt x="33056" y="135333"/>
                      <a:pt x="32789" y="135552"/>
                      <a:pt x="32614" y="135788"/>
                    </a:cubicBezTo>
                    <a:cubicBezTo>
                      <a:pt x="35457" y="138266"/>
                      <a:pt x="32190" y="151119"/>
                      <a:pt x="37477" y="158422"/>
                    </a:cubicBezTo>
                    <a:cubicBezTo>
                      <a:pt x="54733" y="182264"/>
                      <a:pt x="66624" y="197337"/>
                      <a:pt x="69987" y="217260"/>
                    </a:cubicBezTo>
                    <a:cubicBezTo>
                      <a:pt x="70315" y="219213"/>
                      <a:pt x="70897" y="222737"/>
                      <a:pt x="70302" y="222978"/>
                    </a:cubicBezTo>
                    <a:cubicBezTo>
                      <a:pt x="63471" y="225775"/>
                      <a:pt x="74863" y="224506"/>
                      <a:pt x="50846" y="244661"/>
                    </a:cubicBezTo>
                    <a:cubicBezTo>
                      <a:pt x="52910" y="254875"/>
                      <a:pt x="40197" y="255374"/>
                      <a:pt x="13805" y="291763"/>
                    </a:cubicBezTo>
                    <a:cubicBezTo>
                      <a:pt x="18712" y="295799"/>
                      <a:pt x="20256" y="294928"/>
                      <a:pt x="20938" y="296451"/>
                    </a:cubicBezTo>
                    <a:cubicBezTo>
                      <a:pt x="23982" y="303307"/>
                      <a:pt x="80622" y="362566"/>
                      <a:pt x="88551" y="371505"/>
                    </a:cubicBezTo>
                    <a:cubicBezTo>
                      <a:pt x="99527" y="383890"/>
                      <a:pt x="94560" y="393237"/>
                      <a:pt x="84939" y="396223"/>
                    </a:cubicBezTo>
                    <a:cubicBezTo>
                      <a:pt x="82748" y="403140"/>
                      <a:pt x="81012" y="401853"/>
                      <a:pt x="74404" y="411440"/>
                    </a:cubicBezTo>
                    <a:cubicBezTo>
                      <a:pt x="63182" y="427730"/>
                      <a:pt x="52446" y="430449"/>
                      <a:pt x="52040" y="432918"/>
                    </a:cubicBezTo>
                    <a:cubicBezTo>
                      <a:pt x="51191" y="438058"/>
                      <a:pt x="13521" y="474884"/>
                      <a:pt x="7569" y="485671"/>
                    </a:cubicBezTo>
                    <a:cubicBezTo>
                      <a:pt x="-1007" y="501208"/>
                      <a:pt x="-6639" y="483001"/>
                      <a:pt x="15498" y="508554"/>
                    </a:cubicBezTo>
                    <a:cubicBezTo>
                      <a:pt x="16451" y="509653"/>
                      <a:pt x="17260" y="511024"/>
                      <a:pt x="18450" y="511750"/>
                    </a:cubicBezTo>
                    <a:cubicBezTo>
                      <a:pt x="33108" y="520655"/>
                      <a:pt x="49888" y="544387"/>
                      <a:pt x="54607" y="546309"/>
                    </a:cubicBezTo>
                    <a:cubicBezTo>
                      <a:pt x="56417" y="547049"/>
                      <a:pt x="58573" y="548647"/>
                      <a:pt x="59177" y="550354"/>
                    </a:cubicBezTo>
                    <a:cubicBezTo>
                      <a:pt x="62889" y="560861"/>
                      <a:pt x="76402" y="560336"/>
                      <a:pt x="82555" y="576591"/>
                    </a:cubicBezTo>
                    <a:cubicBezTo>
                      <a:pt x="96654" y="579892"/>
                      <a:pt x="102248" y="597206"/>
                      <a:pt x="89036" y="606422"/>
                    </a:cubicBezTo>
                    <a:cubicBezTo>
                      <a:pt x="87930" y="607192"/>
                      <a:pt x="51497" y="648996"/>
                      <a:pt x="38041" y="663430"/>
                    </a:cubicBezTo>
                    <a:cubicBezTo>
                      <a:pt x="66843" y="660348"/>
                      <a:pt x="99173" y="657686"/>
                      <a:pt x="134578" y="655392"/>
                    </a:cubicBezTo>
                    <a:cubicBezTo>
                      <a:pt x="150431" y="639553"/>
                      <a:pt x="169655" y="622690"/>
                      <a:pt x="171658" y="61920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9" name="Google Shape;2429;p26"/>
              <p:cNvSpPr/>
              <p:nvPr/>
            </p:nvSpPr>
            <p:spPr>
              <a:xfrm>
                <a:off x="5813814" y="5278122"/>
                <a:ext cx="172335" cy="261765"/>
              </a:xfrm>
              <a:custGeom>
                <a:avLst/>
                <a:gdLst/>
                <a:ahLst/>
                <a:cxnLst/>
                <a:rect l="l" t="t" r="r" b="b"/>
                <a:pathLst>
                  <a:path w="172335" h="261765" extrusionOk="0">
                    <a:moveTo>
                      <a:pt x="83520" y="153803"/>
                    </a:moveTo>
                    <a:cubicBezTo>
                      <a:pt x="177922" y="99539"/>
                      <a:pt x="168844" y="106999"/>
                      <a:pt x="141625" y="67047"/>
                    </a:cubicBezTo>
                    <a:cubicBezTo>
                      <a:pt x="124194" y="42942"/>
                      <a:pt x="104161" y="21163"/>
                      <a:pt x="83428" y="0"/>
                    </a:cubicBezTo>
                    <a:cubicBezTo>
                      <a:pt x="79164" y="6466"/>
                      <a:pt x="68682" y="23203"/>
                      <a:pt x="54062" y="32112"/>
                    </a:cubicBezTo>
                    <a:cubicBezTo>
                      <a:pt x="49750" y="34738"/>
                      <a:pt x="53406" y="37912"/>
                      <a:pt x="44647" y="44019"/>
                    </a:cubicBezTo>
                    <a:cubicBezTo>
                      <a:pt x="42819" y="45298"/>
                      <a:pt x="2083" y="92487"/>
                      <a:pt x="1816" y="92771"/>
                    </a:cubicBezTo>
                    <a:cubicBezTo>
                      <a:pt x="-1328" y="96182"/>
                      <a:pt x="-1358" y="93003"/>
                      <a:pt x="9675" y="103493"/>
                    </a:cubicBezTo>
                    <a:cubicBezTo>
                      <a:pt x="12823" y="106483"/>
                      <a:pt x="16611" y="112170"/>
                      <a:pt x="18229" y="113150"/>
                    </a:cubicBezTo>
                    <a:cubicBezTo>
                      <a:pt x="32887" y="122055"/>
                      <a:pt x="49667" y="145787"/>
                      <a:pt x="54386" y="147709"/>
                    </a:cubicBezTo>
                    <a:cubicBezTo>
                      <a:pt x="56196" y="148449"/>
                      <a:pt x="58357" y="150047"/>
                      <a:pt x="58956" y="151754"/>
                    </a:cubicBezTo>
                    <a:cubicBezTo>
                      <a:pt x="62616" y="162103"/>
                      <a:pt x="76164" y="161692"/>
                      <a:pt x="82335" y="177991"/>
                    </a:cubicBezTo>
                    <a:cubicBezTo>
                      <a:pt x="96433" y="181292"/>
                      <a:pt x="102027" y="198606"/>
                      <a:pt x="88815" y="207817"/>
                    </a:cubicBezTo>
                    <a:cubicBezTo>
                      <a:pt x="87783" y="208535"/>
                      <a:pt x="48876" y="252935"/>
                      <a:pt x="41481" y="261258"/>
                    </a:cubicBezTo>
                    <a:cubicBezTo>
                      <a:pt x="72023" y="261534"/>
                      <a:pt x="100798" y="261713"/>
                      <a:pt x="127513" y="261766"/>
                    </a:cubicBezTo>
                    <a:cubicBezTo>
                      <a:pt x="216056" y="240231"/>
                      <a:pt x="158484" y="205891"/>
                      <a:pt x="83520" y="15380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0" name="Google Shape;2430;p26"/>
              <p:cNvSpPr/>
              <p:nvPr/>
            </p:nvSpPr>
            <p:spPr>
              <a:xfrm>
                <a:off x="4648255" y="4866393"/>
                <a:ext cx="143031" cy="656762"/>
              </a:xfrm>
              <a:custGeom>
                <a:avLst/>
                <a:gdLst/>
                <a:ahLst/>
                <a:cxnLst/>
                <a:rect l="l" t="t" r="r" b="b"/>
                <a:pathLst>
                  <a:path w="143031" h="656762" extrusionOk="0">
                    <a:moveTo>
                      <a:pt x="138067" y="619109"/>
                    </a:moveTo>
                    <a:cubicBezTo>
                      <a:pt x="141050" y="608974"/>
                      <a:pt x="146739" y="603869"/>
                      <a:pt x="134643" y="598765"/>
                    </a:cubicBezTo>
                    <a:cubicBezTo>
                      <a:pt x="120701" y="592881"/>
                      <a:pt x="137118" y="597753"/>
                      <a:pt x="113027" y="580513"/>
                    </a:cubicBezTo>
                    <a:cubicBezTo>
                      <a:pt x="103699" y="573837"/>
                      <a:pt x="110442" y="571963"/>
                      <a:pt x="91917" y="555056"/>
                    </a:cubicBezTo>
                    <a:cubicBezTo>
                      <a:pt x="81453" y="545504"/>
                      <a:pt x="71512" y="535356"/>
                      <a:pt x="61848" y="522682"/>
                    </a:cubicBezTo>
                    <a:cubicBezTo>
                      <a:pt x="63015" y="520742"/>
                      <a:pt x="64441" y="518807"/>
                      <a:pt x="66238" y="517739"/>
                    </a:cubicBezTo>
                    <a:cubicBezTo>
                      <a:pt x="83539" y="507429"/>
                      <a:pt x="86359" y="489944"/>
                      <a:pt x="117500" y="461878"/>
                    </a:cubicBezTo>
                    <a:cubicBezTo>
                      <a:pt x="119774" y="458397"/>
                      <a:pt x="125853" y="450557"/>
                      <a:pt x="127191" y="445715"/>
                    </a:cubicBezTo>
                    <a:cubicBezTo>
                      <a:pt x="145978" y="430830"/>
                      <a:pt x="106847" y="408328"/>
                      <a:pt x="86574" y="380217"/>
                    </a:cubicBezTo>
                    <a:cubicBezTo>
                      <a:pt x="77477" y="367605"/>
                      <a:pt x="62548" y="360381"/>
                      <a:pt x="56014" y="345694"/>
                    </a:cubicBezTo>
                    <a:cubicBezTo>
                      <a:pt x="55791" y="345195"/>
                      <a:pt x="55192" y="344717"/>
                      <a:pt x="54663" y="344520"/>
                    </a:cubicBezTo>
                    <a:cubicBezTo>
                      <a:pt x="39296" y="338794"/>
                      <a:pt x="67061" y="327609"/>
                      <a:pt x="70817" y="314646"/>
                    </a:cubicBezTo>
                    <a:cubicBezTo>
                      <a:pt x="70909" y="314344"/>
                      <a:pt x="102151" y="281339"/>
                      <a:pt x="111968" y="277710"/>
                    </a:cubicBezTo>
                    <a:cubicBezTo>
                      <a:pt x="117194" y="275779"/>
                      <a:pt x="116372" y="267921"/>
                      <a:pt x="122582" y="266853"/>
                    </a:cubicBezTo>
                    <a:cubicBezTo>
                      <a:pt x="122901" y="266800"/>
                      <a:pt x="122752" y="264554"/>
                      <a:pt x="122984" y="263359"/>
                    </a:cubicBezTo>
                    <a:cubicBezTo>
                      <a:pt x="128044" y="237223"/>
                      <a:pt x="128455" y="247616"/>
                      <a:pt x="123225" y="235017"/>
                    </a:cubicBezTo>
                    <a:cubicBezTo>
                      <a:pt x="97052" y="227697"/>
                      <a:pt x="73179" y="180228"/>
                      <a:pt x="57877" y="161902"/>
                    </a:cubicBezTo>
                    <a:cubicBezTo>
                      <a:pt x="56163" y="159845"/>
                      <a:pt x="50893" y="159280"/>
                      <a:pt x="45339" y="147109"/>
                    </a:cubicBezTo>
                    <a:cubicBezTo>
                      <a:pt x="49358" y="143633"/>
                      <a:pt x="51466" y="138730"/>
                      <a:pt x="54982" y="135092"/>
                    </a:cubicBezTo>
                    <a:cubicBezTo>
                      <a:pt x="69859" y="119686"/>
                      <a:pt x="89281" y="113829"/>
                      <a:pt x="115624" y="84300"/>
                    </a:cubicBezTo>
                    <a:cubicBezTo>
                      <a:pt x="123190" y="75820"/>
                      <a:pt x="131665" y="68566"/>
                      <a:pt x="141618" y="62555"/>
                    </a:cubicBezTo>
                    <a:cubicBezTo>
                      <a:pt x="138474" y="58195"/>
                      <a:pt x="144548" y="58151"/>
                      <a:pt x="142659" y="50048"/>
                    </a:cubicBezTo>
                    <a:cubicBezTo>
                      <a:pt x="144382" y="43757"/>
                      <a:pt x="125792" y="27554"/>
                      <a:pt x="119871" y="21386"/>
                    </a:cubicBezTo>
                    <a:cubicBezTo>
                      <a:pt x="107814" y="8826"/>
                      <a:pt x="102654" y="3121"/>
                      <a:pt x="100038" y="0"/>
                    </a:cubicBezTo>
                    <a:cubicBezTo>
                      <a:pt x="82336" y="473"/>
                      <a:pt x="64760" y="941"/>
                      <a:pt x="47347" y="1405"/>
                    </a:cubicBezTo>
                    <a:cubicBezTo>
                      <a:pt x="53827" y="7683"/>
                      <a:pt x="56058" y="13659"/>
                      <a:pt x="62316" y="19508"/>
                    </a:cubicBezTo>
                    <a:cubicBezTo>
                      <a:pt x="114911" y="68706"/>
                      <a:pt x="93011" y="33626"/>
                      <a:pt x="46279" y="96799"/>
                    </a:cubicBezTo>
                    <a:cubicBezTo>
                      <a:pt x="41758" y="102906"/>
                      <a:pt x="25306" y="109420"/>
                      <a:pt x="20815" y="115549"/>
                    </a:cubicBezTo>
                    <a:cubicBezTo>
                      <a:pt x="16393" y="121586"/>
                      <a:pt x="13170" y="126153"/>
                      <a:pt x="9200" y="127869"/>
                    </a:cubicBezTo>
                    <a:cubicBezTo>
                      <a:pt x="147" y="131782"/>
                      <a:pt x="1437" y="143642"/>
                      <a:pt x="1018" y="144636"/>
                    </a:cubicBezTo>
                    <a:cubicBezTo>
                      <a:pt x="-1523" y="150642"/>
                      <a:pt x="1070" y="155852"/>
                      <a:pt x="4660" y="159639"/>
                    </a:cubicBezTo>
                    <a:cubicBezTo>
                      <a:pt x="13074" y="168526"/>
                      <a:pt x="14815" y="176997"/>
                      <a:pt x="25380" y="184067"/>
                    </a:cubicBezTo>
                    <a:cubicBezTo>
                      <a:pt x="29600" y="186891"/>
                      <a:pt x="40065" y="209735"/>
                      <a:pt x="43647" y="213824"/>
                    </a:cubicBezTo>
                    <a:cubicBezTo>
                      <a:pt x="47421" y="218131"/>
                      <a:pt x="52774" y="221165"/>
                      <a:pt x="56141" y="225714"/>
                    </a:cubicBezTo>
                    <a:cubicBezTo>
                      <a:pt x="74552" y="250593"/>
                      <a:pt x="59622" y="230337"/>
                      <a:pt x="79708" y="248982"/>
                    </a:cubicBezTo>
                    <a:cubicBezTo>
                      <a:pt x="74298" y="254844"/>
                      <a:pt x="69527" y="261280"/>
                      <a:pt x="64445" y="267361"/>
                    </a:cubicBezTo>
                    <a:cubicBezTo>
                      <a:pt x="46695" y="288593"/>
                      <a:pt x="40428" y="287963"/>
                      <a:pt x="38320" y="293908"/>
                    </a:cubicBezTo>
                    <a:cubicBezTo>
                      <a:pt x="34573" y="304507"/>
                      <a:pt x="17596" y="320079"/>
                      <a:pt x="14736" y="333190"/>
                    </a:cubicBezTo>
                    <a:cubicBezTo>
                      <a:pt x="11504" y="337835"/>
                      <a:pt x="6983" y="338037"/>
                      <a:pt x="7971" y="350146"/>
                    </a:cubicBezTo>
                    <a:cubicBezTo>
                      <a:pt x="8745" y="359681"/>
                      <a:pt x="18020" y="372998"/>
                      <a:pt x="21799" y="374824"/>
                    </a:cubicBezTo>
                    <a:cubicBezTo>
                      <a:pt x="40852" y="384035"/>
                      <a:pt x="42208" y="394419"/>
                      <a:pt x="51470" y="403087"/>
                    </a:cubicBezTo>
                    <a:cubicBezTo>
                      <a:pt x="100196" y="448661"/>
                      <a:pt x="85113" y="429197"/>
                      <a:pt x="75947" y="442493"/>
                    </a:cubicBezTo>
                    <a:cubicBezTo>
                      <a:pt x="16503" y="528789"/>
                      <a:pt x="-2940" y="524591"/>
                      <a:pt x="34000" y="556680"/>
                    </a:cubicBezTo>
                    <a:cubicBezTo>
                      <a:pt x="76458" y="593708"/>
                      <a:pt x="86176" y="606851"/>
                      <a:pt x="91834" y="612017"/>
                    </a:cubicBezTo>
                    <a:cubicBezTo>
                      <a:pt x="94699" y="614626"/>
                      <a:pt x="91432" y="608374"/>
                      <a:pt x="47417" y="656443"/>
                    </a:cubicBezTo>
                    <a:cubicBezTo>
                      <a:pt x="65565" y="656531"/>
                      <a:pt x="83801" y="656636"/>
                      <a:pt x="102116" y="656763"/>
                    </a:cubicBezTo>
                    <a:cubicBezTo>
                      <a:pt x="105465" y="653729"/>
                      <a:pt x="109707" y="649776"/>
                      <a:pt x="115694" y="644640"/>
                    </a:cubicBezTo>
                    <a:cubicBezTo>
                      <a:pt x="125835" y="635933"/>
                      <a:pt x="134297" y="631927"/>
                      <a:pt x="138067" y="6191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1" name="Google Shape;2431;p26"/>
              <p:cNvSpPr/>
              <p:nvPr/>
            </p:nvSpPr>
            <p:spPr>
              <a:xfrm>
                <a:off x="4015351" y="4883409"/>
                <a:ext cx="141404" cy="651509"/>
              </a:xfrm>
              <a:custGeom>
                <a:avLst/>
                <a:gdLst/>
                <a:ahLst/>
                <a:cxnLst/>
                <a:rect l="l" t="t" r="r" b="b"/>
                <a:pathLst>
                  <a:path w="141404" h="651509" extrusionOk="0">
                    <a:moveTo>
                      <a:pt x="104221" y="639378"/>
                    </a:moveTo>
                    <a:cubicBezTo>
                      <a:pt x="141550" y="621832"/>
                      <a:pt x="156485" y="578163"/>
                      <a:pt x="122020" y="566723"/>
                    </a:cubicBezTo>
                    <a:cubicBezTo>
                      <a:pt x="120656" y="566268"/>
                      <a:pt x="119475" y="565103"/>
                      <a:pt x="118355" y="564114"/>
                    </a:cubicBezTo>
                    <a:cubicBezTo>
                      <a:pt x="83178" y="533018"/>
                      <a:pt x="84127" y="527322"/>
                      <a:pt x="82203" y="525344"/>
                    </a:cubicBezTo>
                    <a:cubicBezTo>
                      <a:pt x="44563" y="486499"/>
                      <a:pt x="43409" y="487830"/>
                      <a:pt x="48582" y="481657"/>
                    </a:cubicBezTo>
                    <a:cubicBezTo>
                      <a:pt x="48827" y="481368"/>
                      <a:pt x="86541" y="432240"/>
                      <a:pt x="105874" y="418090"/>
                    </a:cubicBezTo>
                    <a:cubicBezTo>
                      <a:pt x="114887" y="411493"/>
                      <a:pt x="129275" y="389275"/>
                      <a:pt x="129463" y="388667"/>
                    </a:cubicBezTo>
                    <a:cubicBezTo>
                      <a:pt x="135808" y="383632"/>
                      <a:pt x="144454" y="382096"/>
                      <a:pt x="132730" y="357917"/>
                    </a:cubicBezTo>
                    <a:cubicBezTo>
                      <a:pt x="129900" y="352085"/>
                      <a:pt x="114275" y="345418"/>
                      <a:pt x="111376" y="337214"/>
                    </a:cubicBezTo>
                    <a:cubicBezTo>
                      <a:pt x="110755" y="335454"/>
                      <a:pt x="108533" y="333812"/>
                      <a:pt x="106670" y="333050"/>
                    </a:cubicBezTo>
                    <a:cubicBezTo>
                      <a:pt x="101807" y="331072"/>
                      <a:pt x="84525" y="306626"/>
                      <a:pt x="69429" y="297454"/>
                    </a:cubicBezTo>
                    <a:cubicBezTo>
                      <a:pt x="68200" y="296705"/>
                      <a:pt x="67369" y="295296"/>
                      <a:pt x="66385" y="294166"/>
                    </a:cubicBezTo>
                    <a:cubicBezTo>
                      <a:pt x="44554" y="268967"/>
                      <a:pt x="39031" y="290344"/>
                      <a:pt x="107698" y="212567"/>
                    </a:cubicBezTo>
                    <a:cubicBezTo>
                      <a:pt x="142954" y="172637"/>
                      <a:pt x="128033" y="174309"/>
                      <a:pt x="102826" y="140311"/>
                    </a:cubicBezTo>
                    <a:cubicBezTo>
                      <a:pt x="93490" y="127715"/>
                      <a:pt x="79867" y="137439"/>
                      <a:pt x="62948" y="102424"/>
                    </a:cubicBezTo>
                    <a:cubicBezTo>
                      <a:pt x="83912" y="72782"/>
                      <a:pt x="111533" y="57319"/>
                      <a:pt x="118574" y="40101"/>
                    </a:cubicBezTo>
                    <a:cubicBezTo>
                      <a:pt x="117664" y="32488"/>
                      <a:pt x="91054" y="16290"/>
                      <a:pt x="72276" y="0"/>
                    </a:cubicBezTo>
                    <a:cubicBezTo>
                      <a:pt x="49894" y="552"/>
                      <a:pt x="37684" y="849"/>
                      <a:pt x="37658" y="849"/>
                    </a:cubicBezTo>
                    <a:cubicBezTo>
                      <a:pt x="32738" y="1125"/>
                      <a:pt x="27333" y="1173"/>
                      <a:pt x="21565" y="1064"/>
                    </a:cubicBezTo>
                    <a:cubicBezTo>
                      <a:pt x="32314" y="10117"/>
                      <a:pt x="66674" y="39037"/>
                      <a:pt x="66949" y="39265"/>
                    </a:cubicBezTo>
                    <a:cubicBezTo>
                      <a:pt x="62432" y="42938"/>
                      <a:pt x="57464" y="54093"/>
                      <a:pt x="47204" y="59241"/>
                    </a:cubicBezTo>
                    <a:cubicBezTo>
                      <a:pt x="45613" y="60042"/>
                      <a:pt x="34028" y="81183"/>
                      <a:pt x="33735" y="81240"/>
                    </a:cubicBezTo>
                    <a:cubicBezTo>
                      <a:pt x="27486" y="82558"/>
                      <a:pt x="29751" y="88696"/>
                      <a:pt x="24740" y="95424"/>
                    </a:cubicBezTo>
                    <a:cubicBezTo>
                      <a:pt x="-3524" y="133376"/>
                      <a:pt x="57407" y="151417"/>
                      <a:pt x="64019" y="158803"/>
                    </a:cubicBezTo>
                    <a:cubicBezTo>
                      <a:pt x="71720" y="167409"/>
                      <a:pt x="71112" y="167208"/>
                      <a:pt x="81971" y="177050"/>
                    </a:cubicBezTo>
                    <a:cubicBezTo>
                      <a:pt x="80230" y="185578"/>
                      <a:pt x="76155" y="179488"/>
                      <a:pt x="75792" y="184965"/>
                    </a:cubicBezTo>
                    <a:cubicBezTo>
                      <a:pt x="75608" y="187815"/>
                      <a:pt x="74095" y="189448"/>
                      <a:pt x="71681" y="190455"/>
                    </a:cubicBezTo>
                    <a:cubicBezTo>
                      <a:pt x="64360" y="193497"/>
                      <a:pt x="63403" y="203671"/>
                      <a:pt x="54927" y="205427"/>
                    </a:cubicBezTo>
                    <a:cubicBezTo>
                      <a:pt x="54634" y="205484"/>
                      <a:pt x="43098" y="221818"/>
                      <a:pt x="35183" y="228770"/>
                    </a:cubicBezTo>
                    <a:cubicBezTo>
                      <a:pt x="27880" y="235183"/>
                      <a:pt x="14660" y="255037"/>
                      <a:pt x="12679" y="258482"/>
                    </a:cubicBezTo>
                    <a:cubicBezTo>
                      <a:pt x="3779" y="264147"/>
                      <a:pt x="1798" y="275792"/>
                      <a:pt x="6276" y="283528"/>
                    </a:cubicBezTo>
                    <a:cubicBezTo>
                      <a:pt x="11415" y="292402"/>
                      <a:pt x="7418" y="286921"/>
                      <a:pt x="10868" y="296482"/>
                    </a:cubicBezTo>
                    <a:cubicBezTo>
                      <a:pt x="23397" y="303509"/>
                      <a:pt x="22724" y="309848"/>
                      <a:pt x="27582" y="314059"/>
                    </a:cubicBezTo>
                    <a:cubicBezTo>
                      <a:pt x="42604" y="327096"/>
                      <a:pt x="69503" y="353841"/>
                      <a:pt x="83532" y="367596"/>
                    </a:cubicBezTo>
                    <a:cubicBezTo>
                      <a:pt x="93590" y="377455"/>
                      <a:pt x="87542" y="366668"/>
                      <a:pt x="79614" y="382923"/>
                    </a:cubicBezTo>
                    <a:cubicBezTo>
                      <a:pt x="77851" y="386535"/>
                      <a:pt x="71904" y="385865"/>
                      <a:pt x="61317" y="402855"/>
                    </a:cubicBezTo>
                    <a:cubicBezTo>
                      <a:pt x="53830" y="414864"/>
                      <a:pt x="44790" y="419977"/>
                      <a:pt x="39014" y="428076"/>
                    </a:cubicBezTo>
                    <a:cubicBezTo>
                      <a:pt x="35056" y="433632"/>
                      <a:pt x="31855" y="439643"/>
                      <a:pt x="26301" y="443907"/>
                    </a:cubicBezTo>
                    <a:cubicBezTo>
                      <a:pt x="23913" y="445737"/>
                      <a:pt x="30416" y="440150"/>
                      <a:pt x="14109" y="461886"/>
                    </a:cubicBezTo>
                    <a:cubicBezTo>
                      <a:pt x="-3327" y="485137"/>
                      <a:pt x="-4985" y="475782"/>
                      <a:pt x="11275" y="510354"/>
                    </a:cubicBezTo>
                    <a:cubicBezTo>
                      <a:pt x="17848" y="513558"/>
                      <a:pt x="20703" y="520130"/>
                      <a:pt x="24762" y="525580"/>
                    </a:cubicBezTo>
                    <a:cubicBezTo>
                      <a:pt x="29716" y="532247"/>
                      <a:pt x="50379" y="548069"/>
                      <a:pt x="54145" y="561369"/>
                    </a:cubicBezTo>
                    <a:cubicBezTo>
                      <a:pt x="55225" y="565191"/>
                      <a:pt x="73780" y="573684"/>
                      <a:pt x="77217" y="585320"/>
                    </a:cubicBezTo>
                    <a:cubicBezTo>
                      <a:pt x="77939" y="587776"/>
                      <a:pt x="78153" y="581516"/>
                      <a:pt x="88692" y="595044"/>
                    </a:cubicBezTo>
                    <a:cubicBezTo>
                      <a:pt x="83265" y="601457"/>
                      <a:pt x="76128" y="606194"/>
                      <a:pt x="70994" y="612918"/>
                    </a:cubicBezTo>
                    <a:cubicBezTo>
                      <a:pt x="70347" y="613768"/>
                      <a:pt x="65948" y="613501"/>
                      <a:pt x="64902" y="615326"/>
                    </a:cubicBezTo>
                    <a:cubicBezTo>
                      <a:pt x="62900" y="618811"/>
                      <a:pt x="43671" y="635674"/>
                      <a:pt x="27827" y="651509"/>
                    </a:cubicBezTo>
                    <a:cubicBezTo>
                      <a:pt x="49916" y="650078"/>
                      <a:pt x="73194" y="648795"/>
                      <a:pt x="97548" y="647644"/>
                    </a:cubicBezTo>
                    <a:cubicBezTo>
                      <a:pt x="101895" y="643883"/>
                      <a:pt x="100430" y="641164"/>
                      <a:pt x="104221" y="639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26"/>
              <p:cNvSpPr/>
              <p:nvPr/>
            </p:nvSpPr>
            <p:spPr>
              <a:xfrm>
                <a:off x="5629297" y="4838182"/>
                <a:ext cx="143048" cy="699464"/>
              </a:xfrm>
              <a:custGeom>
                <a:avLst/>
                <a:gdLst/>
                <a:ahLst/>
                <a:cxnLst/>
                <a:rect l="l" t="t" r="r" b="b"/>
                <a:pathLst>
                  <a:path w="143048" h="699464" extrusionOk="0">
                    <a:moveTo>
                      <a:pt x="139309" y="642014"/>
                    </a:moveTo>
                    <a:cubicBezTo>
                      <a:pt x="149673" y="628131"/>
                      <a:pt x="129492" y="627181"/>
                      <a:pt x="127913" y="622882"/>
                    </a:cubicBezTo>
                    <a:cubicBezTo>
                      <a:pt x="123955" y="612113"/>
                      <a:pt x="110862" y="610279"/>
                      <a:pt x="107582" y="603011"/>
                    </a:cubicBezTo>
                    <a:cubicBezTo>
                      <a:pt x="99955" y="586095"/>
                      <a:pt x="84763" y="580934"/>
                      <a:pt x="61843" y="550880"/>
                    </a:cubicBezTo>
                    <a:cubicBezTo>
                      <a:pt x="66693" y="542816"/>
                      <a:pt x="70257" y="547250"/>
                      <a:pt x="84076" y="528128"/>
                    </a:cubicBezTo>
                    <a:cubicBezTo>
                      <a:pt x="111776" y="489813"/>
                      <a:pt x="115860" y="496997"/>
                      <a:pt x="126255" y="476425"/>
                    </a:cubicBezTo>
                    <a:cubicBezTo>
                      <a:pt x="132942" y="463169"/>
                      <a:pt x="140905" y="466387"/>
                      <a:pt x="109016" y="433176"/>
                    </a:cubicBezTo>
                    <a:cubicBezTo>
                      <a:pt x="101320" y="425161"/>
                      <a:pt x="93011" y="417355"/>
                      <a:pt x="86565" y="408420"/>
                    </a:cubicBezTo>
                    <a:cubicBezTo>
                      <a:pt x="77473" y="395807"/>
                      <a:pt x="62539" y="388584"/>
                      <a:pt x="56005" y="373896"/>
                    </a:cubicBezTo>
                    <a:cubicBezTo>
                      <a:pt x="55323" y="372359"/>
                      <a:pt x="53801" y="373204"/>
                      <a:pt x="48908" y="369260"/>
                    </a:cubicBezTo>
                    <a:cubicBezTo>
                      <a:pt x="54427" y="361971"/>
                      <a:pt x="98062" y="311043"/>
                      <a:pt x="111960" y="305903"/>
                    </a:cubicBezTo>
                    <a:cubicBezTo>
                      <a:pt x="117181" y="303973"/>
                      <a:pt x="116363" y="296114"/>
                      <a:pt x="122573" y="295046"/>
                    </a:cubicBezTo>
                    <a:cubicBezTo>
                      <a:pt x="122862" y="294998"/>
                      <a:pt x="121860" y="297034"/>
                      <a:pt x="126356" y="274448"/>
                    </a:cubicBezTo>
                    <a:cubicBezTo>
                      <a:pt x="128402" y="271765"/>
                      <a:pt x="126273" y="270574"/>
                      <a:pt x="123220" y="263210"/>
                    </a:cubicBezTo>
                    <a:cubicBezTo>
                      <a:pt x="95123" y="255352"/>
                      <a:pt x="62491" y="192175"/>
                      <a:pt x="57278" y="189404"/>
                    </a:cubicBezTo>
                    <a:cubicBezTo>
                      <a:pt x="51265" y="186212"/>
                      <a:pt x="47915" y="180946"/>
                      <a:pt x="45339" y="175303"/>
                    </a:cubicBezTo>
                    <a:cubicBezTo>
                      <a:pt x="46839" y="174007"/>
                      <a:pt x="48177" y="172374"/>
                      <a:pt x="49494" y="170557"/>
                    </a:cubicBezTo>
                    <a:cubicBezTo>
                      <a:pt x="64214" y="150257"/>
                      <a:pt x="84426" y="143909"/>
                      <a:pt x="100043" y="128066"/>
                    </a:cubicBezTo>
                    <a:cubicBezTo>
                      <a:pt x="121812" y="105979"/>
                      <a:pt x="127607" y="99211"/>
                      <a:pt x="141614" y="90749"/>
                    </a:cubicBezTo>
                    <a:cubicBezTo>
                      <a:pt x="138474" y="86393"/>
                      <a:pt x="144417" y="86266"/>
                      <a:pt x="142746" y="78526"/>
                    </a:cubicBezTo>
                    <a:cubicBezTo>
                      <a:pt x="140118" y="66093"/>
                      <a:pt x="92455" y="22148"/>
                      <a:pt x="73778" y="0"/>
                    </a:cubicBezTo>
                    <a:cubicBezTo>
                      <a:pt x="56657" y="600"/>
                      <a:pt x="38950" y="1208"/>
                      <a:pt x="20723" y="1826"/>
                    </a:cubicBezTo>
                    <a:cubicBezTo>
                      <a:pt x="23885" y="10599"/>
                      <a:pt x="29924" y="18137"/>
                      <a:pt x="32644" y="19451"/>
                    </a:cubicBezTo>
                    <a:cubicBezTo>
                      <a:pt x="51759" y="28697"/>
                      <a:pt x="53023" y="39024"/>
                      <a:pt x="62316" y="47714"/>
                    </a:cubicBezTo>
                    <a:cubicBezTo>
                      <a:pt x="114610" y="96628"/>
                      <a:pt x="92941" y="61934"/>
                      <a:pt x="46279" y="125006"/>
                    </a:cubicBezTo>
                    <a:cubicBezTo>
                      <a:pt x="41758" y="131113"/>
                      <a:pt x="25306" y="137627"/>
                      <a:pt x="20815" y="143756"/>
                    </a:cubicBezTo>
                    <a:cubicBezTo>
                      <a:pt x="16394" y="149793"/>
                      <a:pt x="13171" y="154363"/>
                      <a:pt x="9200" y="156075"/>
                    </a:cubicBezTo>
                    <a:cubicBezTo>
                      <a:pt x="152" y="159989"/>
                      <a:pt x="1437" y="171849"/>
                      <a:pt x="1018" y="172842"/>
                    </a:cubicBezTo>
                    <a:cubicBezTo>
                      <a:pt x="-1523" y="178849"/>
                      <a:pt x="1070" y="184059"/>
                      <a:pt x="4660" y="187845"/>
                    </a:cubicBezTo>
                    <a:cubicBezTo>
                      <a:pt x="13074" y="196732"/>
                      <a:pt x="14815" y="205204"/>
                      <a:pt x="25380" y="212274"/>
                    </a:cubicBezTo>
                    <a:cubicBezTo>
                      <a:pt x="29600" y="215098"/>
                      <a:pt x="40065" y="237941"/>
                      <a:pt x="43647" y="242030"/>
                    </a:cubicBezTo>
                    <a:cubicBezTo>
                      <a:pt x="47421" y="246338"/>
                      <a:pt x="52774" y="249372"/>
                      <a:pt x="56141" y="253920"/>
                    </a:cubicBezTo>
                    <a:cubicBezTo>
                      <a:pt x="75400" y="279947"/>
                      <a:pt x="56937" y="256057"/>
                      <a:pt x="79712" y="277189"/>
                    </a:cubicBezTo>
                    <a:cubicBezTo>
                      <a:pt x="74303" y="283051"/>
                      <a:pt x="69531" y="289486"/>
                      <a:pt x="64450" y="295567"/>
                    </a:cubicBezTo>
                    <a:cubicBezTo>
                      <a:pt x="46691" y="316813"/>
                      <a:pt x="40433" y="316165"/>
                      <a:pt x="38325" y="322114"/>
                    </a:cubicBezTo>
                    <a:cubicBezTo>
                      <a:pt x="34581" y="332700"/>
                      <a:pt x="17601" y="348294"/>
                      <a:pt x="14740" y="361397"/>
                    </a:cubicBezTo>
                    <a:cubicBezTo>
                      <a:pt x="11500" y="366051"/>
                      <a:pt x="6987" y="366243"/>
                      <a:pt x="7975" y="378352"/>
                    </a:cubicBezTo>
                    <a:cubicBezTo>
                      <a:pt x="8749" y="387887"/>
                      <a:pt x="18025" y="401205"/>
                      <a:pt x="21803" y="403030"/>
                    </a:cubicBezTo>
                    <a:cubicBezTo>
                      <a:pt x="45173" y="414334"/>
                      <a:pt x="30130" y="415766"/>
                      <a:pt x="85874" y="462692"/>
                    </a:cubicBezTo>
                    <a:cubicBezTo>
                      <a:pt x="77005" y="470861"/>
                      <a:pt x="77687" y="468191"/>
                      <a:pt x="75951" y="470695"/>
                    </a:cubicBezTo>
                    <a:cubicBezTo>
                      <a:pt x="35530" y="529389"/>
                      <a:pt x="27969" y="527975"/>
                      <a:pt x="16573" y="556063"/>
                    </a:cubicBezTo>
                    <a:cubicBezTo>
                      <a:pt x="10770" y="570370"/>
                      <a:pt x="27672" y="579366"/>
                      <a:pt x="34004" y="584883"/>
                    </a:cubicBezTo>
                    <a:cubicBezTo>
                      <a:pt x="76463" y="621906"/>
                      <a:pt x="86167" y="635044"/>
                      <a:pt x="91839" y="640219"/>
                    </a:cubicBezTo>
                    <a:cubicBezTo>
                      <a:pt x="93216" y="641475"/>
                      <a:pt x="94297" y="639177"/>
                      <a:pt x="80066" y="651422"/>
                    </a:cubicBezTo>
                    <a:cubicBezTo>
                      <a:pt x="55481" y="672562"/>
                      <a:pt x="42794" y="689667"/>
                      <a:pt x="36965" y="698716"/>
                    </a:cubicBezTo>
                    <a:cubicBezTo>
                      <a:pt x="53500" y="698978"/>
                      <a:pt x="69750" y="699228"/>
                      <a:pt x="85708" y="699464"/>
                    </a:cubicBezTo>
                    <a:cubicBezTo>
                      <a:pt x="93689" y="692285"/>
                      <a:pt x="105894" y="680653"/>
                      <a:pt x="129194" y="661981"/>
                    </a:cubicBezTo>
                    <a:cubicBezTo>
                      <a:pt x="135312" y="655419"/>
                      <a:pt x="137892" y="649942"/>
                      <a:pt x="139309" y="6420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26"/>
              <p:cNvSpPr/>
              <p:nvPr/>
            </p:nvSpPr>
            <p:spPr>
              <a:xfrm>
                <a:off x="4318046" y="4875104"/>
                <a:ext cx="147437" cy="648694"/>
              </a:xfrm>
              <a:custGeom>
                <a:avLst/>
                <a:gdLst/>
                <a:ahLst/>
                <a:cxnLst/>
                <a:rect l="l" t="t" r="r" b="b"/>
                <a:pathLst>
                  <a:path w="147437" h="648694" extrusionOk="0">
                    <a:moveTo>
                      <a:pt x="132726" y="589050"/>
                    </a:moveTo>
                    <a:cubicBezTo>
                      <a:pt x="126389" y="572309"/>
                      <a:pt x="112474" y="572852"/>
                      <a:pt x="108647" y="562030"/>
                    </a:cubicBezTo>
                    <a:cubicBezTo>
                      <a:pt x="108026" y="560270"/>
                      <a:pt x="105805" y="558629"/>
                      <a:pt x="103937" y="557867"/>
                    </a:cubicBezTo>
                    <a:cubicBezTo>
                      <a:pt x="99074" y="555888"/>
                      <a:pt x="81792" y="531442"/>
                      <a:pt x="66696" y="522270"/>
                    </a:cubicBezTo>
                    <a:cubicBezTo>
                      <a:pt x="64588" y="520992"/>
                      <a:pt x="67689" y="521776"/>
                      <a:pt x="47760" y="503406"/>
                    </a:cubicBezTo>
                    <a:cubicBezTo>
                      <a:pt x="109286" y="431395"/>
                      <a:pt x="131156" y="415967"/>
                      <a:pt x="135179" y="403284"/>
                    </a:cubicBezTo>
                    <a:cubicBezTo>
                      <a:pt x="167085" y="393373"/>
                      <a:pt x="117822" y="360018"/>
                      <a:pt x="99822" y="335047"/>
                    </a:cubicBezTo>
                    <a:cubicBezTo>
                      <a:pt x="90726" y="322434"/>
                      <a:pt x="75796" y="315211"/>
                      <a:pt x="69263" y="300523"/>
                    </a:cubicBezTo>
                    <a:cubicBezTo>
                      <a:pt x="68567" y="298951"/>
                      <a:pt x="66967" y="299849"/>
                      <a:pt x="61916" y="295694"/>
                    </a:cubicBezTo>
                    <a:cubicBezTo>
                      <a:pt x="89283" y="257961"/>
                      <a:pt x="102201" y="257751"/>
                      <a:pt x="100067" y="247179"/>
                    </a:cubicBezTo>
                    <a:cubicBezTo>
                      <a:pt x="124810" y="226419"/>
                      <a:pt x="113103" y="227715"/>
                      <a:pt x="120109" y="224847"/>
                    </a:cubicBezTo>
                    <a:cubicBezTo>
                      <a:pt x="120721" y="224598"/>
                      <a:pt x="120122" y="220968"/>
                      <a:pt x="119781" y="218954"/>
                    </a:cubicBezTo>
                    <a:cubicBezTo>
                      <a:pt x="119598" y="217864"/>
                      <a:pt x="118377" y="216906"/>
                      <a:pt x="118307" y="215842"/>
                    </a:cubicBezTo>
                    <a:cubicBezTo>
                      <a:pt x="117971" y="210663"/>
                      <a:pt x="117774" y="208969"/>
                      <a:pt x="115719" y="207913"/>
                    </a:cubicBezTo>
                    <a:cubicBezTo>
                      <a:pt x="115504" y="192876"/>
                      <a:pt x="109771" y="194946"/>
                      <a:pt x="103172" y="184037"/>
                    </a:cubicBezTo>
                    <a:cubicBezTo>
                      <a:pt x="98493" y="176305"/>
                      <a:pt x="91456" y="170089"/>
                      <a:pt x="88553" y="161202"/>
                    </a:cubicBezTo>
                    <a:cubicBezTo>
                      <a:pt x="88199" y="160125"/>
                      <a:pt x="87013" y="159341"/>
                      <a:pt x="86305" y="158352"/>
                    </a:cubicBezTo>
                    <a:cubicBezTo>
                      <a:pt x="80843" y="150809"/>
                      <a:pt x="84241" y="137609"/>
                      <a:pt x="81298" y="135040"/>
                    </a:cubicBezTo>
                    <a:cubicBezTo>
                      <a:pt x="81473" y="134794"/>
                      <a:pt x="81753" y="134571"/>
                      <a:pt x="81844" y="134313"/>
                    </a:cubicBezTo>
                    <a:cubicBezTo>
                      <a:pt x="86873" y="120689"/>
                      <a:pt x="98882" y="112187"/>
                      <a:pt x="106474" y="100459"/>
                    </a:cubicBezTo>
                    <a:cubicBezTo>
                      <a:pt x="113982" y="88853"/>
                      <a:pt x="187814" y="69726"/>
                      <a:pt x="116930" y="16010"/>
                    </a:cubicBezTo>
                    <a:cubicBezTo>
                      <a:pt x="108380" y="9531"/>
                      <a:pt x="102302" y="4264"/>
                      <a:pt x="97789" y="0"/>
                    </a:cubicBezTo>
                    <a:cubicBezTo>
                      <a:pt x="76330" y="552"/>
                      <a:pt x="55536" y="1086"/>
                      <a:pt x="35485" y="1598"/>
                    </a:cubicBezTo>
                    <a:cubicBezTo>
                      <a:pt x="44008" y="8817"/>
                      <a:pt x="53279" y="16461"/>
                      <a:pt x="57897" y="23549"/>
                    </a:cubicBezTo>
                    <a:cubicBezTo>
                      <a:pt x="66175" y="36249"/>
                      <a:pt x="81621" y="39655"/>
                      <a:pt x="93792" y="54180"/>
                    </a:cubicBezTo>
                    <a:cubicBezTo>
                      <a:pt x="96228" y="57092"/>
                      <a:pt x="97045" y="56470"/>
                      <a:pt x="100557" y="58541"/>
                    </a:cubicBezTo>
                    <a:cubicBezTo>
                      <a:pt x="100386" y="58830"/>
                      <a:pt x="51670" y="108895"/>
                      <a:pt x="42569" y="109105"/>
                    </a:cubicBezTo>
                    <a:cubicBezTo>
                      <a:pt x="37663" y="124261"/>
                      <a:pt x="36119" y="127326"/>
                      <a:pt x="37413" y="130723"/>
                    </a:cubicBezTo>
                    <a:cubicBezTo>
                      <a:pt x="59725" y="189299"/>
                      <a:pt x="24924" y="115291"/>
                      <a:pt x="82798" y="211731"/>
                    </a:cubicBezTo>
                    <a:cubicBezTo>
                      <a:pt x="83799" y="213408"/>
                      <a:pt x="83939" y="211543"/>
                      <a:pt x="79981" y="214441"/>
                    </a:cubicBezTo>
                    <a:cubicBezTo>
                      <a:pt x="56170" y="231887"/>
                      <a:pt x="68178" y="230424"/>
                      <a:pt x="60866" y="236352"/>
                    </a:cubicBezTo>
                    <a:cubicBezTo>
                      <a:pt x="47559" y="247135"/>
                      <a:pt x="27329" y="276353"/>
                      <a:pt x="26773" y="278196"/>
                    </a:cubicBezTo>
                    <a:cubicBezTo>
                      <a:pt x="19965" y="280048"/>
                      <a:pt x="21897" y="287249"/>
                      <a:pt x="18854" y="291491"/>
                    </a:cubicBezTo>
                    <a:cubicBezTo>
                      <a:pt x="13820" y="298487"/>
                      <a:pt x="17922" y="321366"/>
                      <a:pt x="35043" y="329649"/>
                    </a:cubicBezTo>
                    <a:cubicBezTo>
                      <a:pt x="54141" y="338886"/>
                      <a:pt x="55431" y="349231"/>
                      <a:pt x="64715" y="357912"/>
                    </a:cubicBezTo>
                    <a:cubicBezTo>
                      <a:pt x="106456" y="396954"/>
                      <a:pt x="93311" y="379850"/>
                      <a:pt x="84849" y="394314"/>
                    </a:cubicBezTo>
                    <a:cubicBezTo>
                      <a:pt x="80152" y="402348"/>
                      <a:pt x="72543" y="408096"/>
                      <a:pt x="67715" y="416055"/>
                    </a:cubicBezTo>
                    <a:cubicBezTo>
                      <a:pt x="67172" y="416956"/>
                      <a:pt x="62751" y="417202"/>
                      <a:pt x="61912" y="419102"/>
                    </a:cubicBezTo>
                    <a:cubicBezTo>
                      <a:pt x="61785" y="419395"/>
                      <a:pt x="10252" y="482821"/>
                      <a:pt x="8402" y="484257"/>
                    </a:cubicBezTo>
                    <a:cubicBezTo>
                      <a:pt x="-1560" y="491962"/>
                      <a:pt x="2608" y="502342"/>
                      <a:pt x="867" y="505875"/>
                    </a:cubicBezTo>
                    <a:cubicBezTo>
                      <a:pt x="-1945" y="511580"/>
                      <a:pt x="2380" y="513182"/>
                      <a:pt x="9552" y="518409"/>
                    </a:cubicBezTo>
                    <a:cubicBezTo>
                      <a:pt x="31921" y="553344"/>
                      <a:pt x="104571" y="605266"/>
                      <a:pt x="91308" y="611097"/>
                    </a:cubicBezTo>
                    <a:cubicBezTo>
                      <a:pt x="91080" y="611198"/>
                      <a:pt x="68340" y="637119"/>
                      <a:pt x="58216" y="648694"/>
                    </a:cubicBezTo>
                    <a:cubicBezTo>
                      <a:pt x="76509" y="648453"/>
                      <a:pt x="95060" y="648252"/>
                      <a:pt x="113851" y="648081"/>
                    </a:cubicBezTo>
                    <a:cubicBezTo>
                      <a:pt x="123975" y="636721"/>
                      <a:pt x="139281" y="619849"/>
                      <a:pt x="139399" y="619770"/>
                    </a:cubicBezTo>
                    <a:cubicBezTo>
                      <a:pt x="153013" y="610287"/>
                      <a:pt x="147249" y="592452"/>
                      <a:pt x="132726" y="5890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26"/>
              <p:cNvSpPr/>
              <p:nvPr/>
            </p:nvSpPr>
            <p:spPr>
              <a:xfrm>
                <a:off x="4995878" y="4858289"/>
                <a:ext cx="142745" cy="668867"/>
              </a:xfrm>
              <a:custGeom>
                <a:avLst/>
                <a:gdLst/>
                <a:ahLst/>
                <a:cxnLst/>
                <a:rect l="l" t="t" r="r" b="b"/>
                <a:pathLst>
                  <a:path w="142745" h="668867" extrusionOk="0">
                    <a:moveTo>
                      <a:pt x="127464" y="646996"/>
                    </a:moveTo>
                    <a:cubicBezTo>
                      <a:pt x="133101" y="640451"/>
                      <a:pt x="149028" y="631082"/>
                      <a:pt x="140067" y="607980"/>
                    </a:cubicBezTo>
                    <a:cubicBezTo>
                      <a:pt x="141856" y="602915"/>
                      <a:pt x="128015" y="593673"/>
                      <a:pt x="122522" y="591848"/>
                    </a:cubicBezTo>
                    <a:cubicBezTo>
                      <a:pt x="117725" y="590259"/>
                      <a:pt x="90353" y="561093"/>
                      <a:pt x="86645" y="557035"/>
                    </a:cubicBezTo>
                    <a:cubicBezTo>
                      <a:pt x="84957" y="555187"/>
                      <a:pt x="84432" y="552250"/>
                      <a:pt x="82700" y="550459"/>
                    </a:cubicBezTo>
                    <a:cubicBezTo>
                      <a:pt x="33472" y="499659"/>
                      <a:pt x="47195" y="514605"/>
                      <a:pt x="52827" y="502837"/>
                    </a:cubicBezTo>
                    <a:cubicBezTo>
                      <a:pt x="57638" y="492790"/>
                      <a:pt x="94350" y="452001"/>
                      <a:pt x="106368" y="443206"/>
                    </a:cubicBezTo>
                    <a:cubicBezTo>
                      <a:pt x="119937" y="433268"/>
                      <a:pt x="121153" y="420354"/>
                      <a:pt x="138567" y="407312"/>
                    </a:cubicBezTo>
                    <a:cubicBezTo>
                      <a:pt x="142267" y="375918"/>
                      <a:pt x="116452" y="375297"/>
                      <a:pt x="111869" y="362334"/>
                    </a:cubicBezTo>
                    <a:cubicBezTo>
                      <a:pt x="111248" y="360574"/>
                      <a:pt x="109027" y="358932"/>
                      <a:pt x="107159" y="358171"/>
                    </a:cubicBezTo>
                    <a:cubicBezTo>
                      <a:pt x="102296" y="356192"/>
                      <a:pt x="85014" y="331746"/>
                      <a:pt x="69918" y="322574"/>
                    </a:cubicBezTo>
                    <a:cubicBezTo>
                      <a:pt x="67980" y="321396"/>
                      <a:pt x="69668" y="320630"/>
                      <a:pt x="51489" y="304174"/>
                    </a:cubicBezTo>
                    <a:cubicBezTo>
                      <a:pt x="57179" y="292761"/>
                      <a:pt x="56291" y="294188"/>
                      <a:pt x="88036" y="259866"/>
                    </a:cubicBezTo>
                    <a:cubicBezTo>
                      <a:pt x="146775" y="196360"/>
                      <a:pt x="133857" y="206622"/>
                      <a:pt x="103320" y="165431"/>
                    </a:cubicBezTo>
                    <a:cubicBezTo>
                      <a:pt x="98947" y="159529"/>
                      <a:pt x="81476" y="153764"/>
                      <a:pt x="76770" y="148129"/>
                    </a:cubicBezTo>
                    <a:cubicBezTo>
                      <a:pt x="53566" y="120330"/>
                      <a:pt x="69034" y="128499"/>
                      <a:pt x="70661" y="115882"/>
                    </a:cubicBezTo>
                    <a:cubicBezTo>
                      <a:pt x="139892" y="51777"/>
                      <a:pt x="121735" y="68706"/>
                      <a:pt x="91591" y="40885"/>
                    </a:cubicBezTo>
                    <a:cubicBezTo>
                      <a:pt x="68216" y="19337"/>
                      <a:pt x="55443" y="7057"/>
                      <a:pt x="48568" y="0"/>
                    </a:cubicBezTo>
                    <a:cubicBezTo>
                      <a:pt x="32383" y="451"/>
                      <a:pt x="16185" y="902"/>
                      <a:pt x="0" y="1353"/>
                    </a:cubicBezTo>
                    <a:cubicBezTo>
                      <a:pt x="10181" y="18151"/>
                      <a:pt x="28137" y="32409"/>
                      <a:pt x="67438" y="64381"/>
                    </a:cubicBezTo>
                    <a:cubicBezTo>
                      <a:pt x="62908" y="68071"/>
                      <a:pt x="57992" y="79191"/>
                      <a:pt x="47693" y="84357"/>
                    </a:cubicBezTo>
                    <a:cubicBezTo>
                      <a:pt x="46102" y="85158"/>
                      <a:pt x="34517" y="106299"/>
                      <a:pt x="34224" y="106356"/>
                    </a:cubicBezTo>
                    <a:cubicBezTo>
                      <a:pt x="27971" y="107674"/>
                      <a:pt x="30240" y="113811"/>
                      <a:pt x="25229" y="120540"/>
                    </a:cubicBezTo>
                    <a:cubicBezTo>
                      <a:pt x="-3359" y="158925"/>
                      <a:pt x="57327" y="175903"/>
                      <a:pt x="64508" y="183918"/>
                    </a:cubicBezTo>
                    <a:cubicBezTo>
                      <a:pt x="72222" y="192538"/>
                      <a:pt x="71628" y="192346"/>
                      <a:pt x="82460" y="202165"/>
                    </a:cubicBezTo>
                    <a:cubicBezTo>
                      <a:pt x="80715" y="210693"/>
                      <a:pt x="76644" y="204604"/>
                      <a:pt x="76281" y="210081"/>
                    </a:cubicBezTo>
                    <a:cubicBezTo>
                      <a:pt x="76097" y="212931"/>
                      <a:pt x="74584" y="214563"/>
                      <a:pt x="72170" y="215570"/>
                    </a:cubicBezTo>
                    <a:cubicBezTo>
                      <a:pt x="64849" y="218613"/>
                      <a:pt x="63891" y="228787"/>
                      <a:pt x="55416" y="230543"/>
                    </a:cubicBezTo>
                    <a:cubicBezTo>
                      <a:pt x="55128" y="230600"/>
                      <a:pt x="43587" y="246933"/>
                      <a:pt x="35672" y="253885"/>
                    </a:cubicBezTo>
                    <a:cubicBezTo>
                      <a:pt x="28369" y="260299"/>
                      <a:pt x="15148" y="280153"/>
                      <a:pt x="13167" y="283598"/>
                    </a:cubicBezTo>
                    <a:cubicBezTo>
                      <a:pt x="4268" y="289272"/>
                      <a:pt x="2291" y="300908"/>
                      <a:pt x="6765" y="308644"/>
                    </a:cubicBezTo>
                    <a:cubicBezTo>
                      <a:pt x="11869" y="317461"/>
                      <a:pt x="7933" y="312120"/>
                      <a:pt x="11357" y="321598"/>
                    </a:cubicBezTo>
                    <a:cubicBezTo>
                      <a:pt x="23895" y="328633"/>
                      <a:pt x="23204" y="334955"/>
                      <a:pt x="28071" y="339175"/>
                    </a:cubicBezTo>
                    <a:cubicBezTo>
                      <a:pt x="36603" y="346574"/>
                      <a:pt x="57975" y="367018"/>
                      <a:pt x="58246" y="367307"/>
                    </a:cubicBezTo>
                    <a:cubicBezTo>
                      <a:pt x="100320" y="412474"/>
                      <a:pt x="90122" y="387493"/>
                      <a:pt x="80098" y="408034"/>
                    </a:cubicBezTo>
                    <a:cubicBezTo>
                      <a:pt x="78336" y="411646"/>
                      <a:pt x="72388" y="410976"/>
                      <a:pt x="61801" y="427967"/>
                    </a:cubicBezTo>
                    <a:cubicBezTo>
                      <a:pt x="54319" y="439980"/>
                      <a:pt x="45288" y="445062"/>
                      <a:pt x="39498" y="453188"/>
                    </a:cubicBezTo>
                    <a:cubicBezTo>
                      <a:pt x="35541" y="458743"/>
                      <a:pt x="32339" y="464754"/>
                      <a:pt x="26785" y="469018"/>
                    </a:cubicBezTo>
                    <a:cubicBezTo>
                      <a:pt x="26497" y="469241"/>
                      <a:pt x="12966" y="492855"/>
                      <a:pt x="7977" y="493101"/>
                    </a:cubicBezTo>
                    <a:cubicBezTo>
                      <a:pt x="-1955" y="510494"/>
                      <a:pt x="-3249" y="503546"/>
                      <a:pt x="11759" y="535470"/>
                    </a:cubicBezTo>
                    <a:cubicBezTo>
                      <a:pt x="18350" y="538683"/>
                      <a:pt x="21210" y="545254"/>
                      <a:pt x="25264" y="550705"/>
                    </a:cubicBezTo>
                    <a:cubicBezTo>
                      <a:pt x="30218" y="557372"/>
                      <a:pt x="50881" y="573194"/>
                      <a:pt x="54647" y="586494"/>
                    </a:cubicBezTo>
                    <a:cubicBezTo>
                      <a:pt x="55722" y="590289"/>
                      <a:pt x="74317" y="598922"/>
                      <a:pt x="77719" y="610440"/>
                    </a:cubicBezTo>
                    <a:cubicBezTo>
                      <a:pt x="78445" y="612896"/>
                      <a:pt x="78655" y="606636"/>
                      <a:pt x="89194" y="620164"/>
                    </a:cubicBezTo>
                    <a:cubicBezTo>
                      <a:pt x="83763" y="626569"/>
                      <a:pt x="76626" y="631305"/>
                      <a:pt x="71492" y="638030"/>
                    </a:cubicBezTo>
                    <a:cubicBezTo>
                      <a:pt x="70845" y="638879"/>
                      <a:pt x="66445" y="638612"/>
                      <a:pt x="65400" y="640438"/>
                    </a:cubicBezTo>
                    <a:cubicBezTo>
                      <a:pt x="64307" y="642342"/>
                      <a:pt x="49771" y="655962"/>
                      <a:pt x="37285" y="667926"/>
                    </a:cubicBezTo>
                    <a:cubicBezTo>
                      <a:pt x="58648" y="668228"/>
                      <a:pt x="79985" y="668543"/>
                      <a:pt x="101264" y="668867"/>
                    </a:cubicBezTo>
                    <a:cubicBezTo>
                      <a:pt x="101623" y="668167"/>
                      <a:pt x="101942" y="667397"/>
                      <a:pt x="102187" y="666503"/>
                    </a:cubicBezTo>
                    <a:cubicBezTo>
                      <a:pt x="102882" y="664034"/>
                      <a:pt x="114121" y="662498"/>
                      <a:pt x="127464" y="6469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26"/>
              <p:cNvSpPr/>
              <p:nvPr/>
            </p:nvSpPr>
            <p:spPr>
              <a:xfrm>
                <a:off x="5299131" y="4848833"/>
                <a:ext cx="147358" cy="683533"/>
              </a:xfrm>
              <a:custGeom>
                <a:avLst/>
                <a:gdLst/>
                <a:ahLst/>
                <a:cxnLst/>
                <a:rect l="l" t="t" r="r" b="b"/>
                <a:pathLst>
                  <a:path w="147358" h="683533" extrusionOk="0">
                    <a:moveTo>
                      <a:pt x="110297" y="677938"/>
                    </a:moveTo>
                    <a:cubicBezTo>
                      <a:pt x="119555" y="669248"/>
                      <a:pt x="137414" y="647394"/>
                      <a:pt x="139352" y="646046"/>
                    </a:cubicBezTo>
                    <a:cubicBezTo>
                      <a:pt x="152961" y="636559"/>
                      <a:pt x="147197" y="618719"/>
                      <a:pt x="132674" y="615322"/>
                    </a:cubicBezTo>
                    <a:cubicBezTo>
                      <a:pt x="126337" y="598581"/>
                      <a:pt x="112422" y="599119"/>
                      <a:pt x="108595" y="588302"/>
                    </a:cubicBezTo>
                    <a:cubicBezTo>
                      <a:pt x="107974" y="586542"/>
                      <a:pt x="105753" y="584900"/>
                      <a:pt x="103886" y="584138"/>
                    </a:cubicBezTo>
                    <a:cubicBezTo>
                      <a:pt x="99023" y="582160"/>
                      <a:pt x="81740" y="557714"/>
                      <a:pt x="66644" y="548542"/>
                    </a:cubicBezTo>
                    <a:cubicBezTo>
                      <a:pt x="65415" y="547793"/>
                      <a:pt x="64584" y="546384"/>
                      <a:pt x="63600" y="545250"/>
                    </a:cubicBezTo>
                    <a:cubicBezTo>
                      <a:pt x="40799" y="518930"/>
                      <a:pt x="46602" y="537680"/>
                      <a:pt x="55436" y="521679"/>
                    </a:cubicBezTo>
                    <a:cubicBezTo>
                      <a:pt x="61580" y="510546"/>
                      <a:pt x="100361" y="472647"/>
                      <a:pt x="101240" y="467346"/>
                    </a:cubicBezTo>
                    <a:cubicBezTo>
                      <a:pt x="101660" y="464798"/>
                      <a:pt x="112719" y="462000"/>
                      <a:pt x="124277" y="445224"/>
                    </a:cubicBezTo>
                    <a:cubicBezTo>
                      <a:pt x="131082" y="435352"/>
                      <a:pt x="132871" y="436674"/>
                      <a:pt x="135127" y="429552"/>
                    </a:cubicBezTo>
                    <a:cubicBezTo>
                      <a:pt x="145037" y="426474"/>
                      <a:pt x="150158" y="416851"/>
                      <a:pt x="138849" y="404094"/>
                    </a:cubicBezTo>
                    <a:cubicBezTo>
                      <a:pt x="130684" y="394888"/>
                      <a:pt x="72346" y="333851"/>
                      <a:pt x="69211" y="326790"/>
                    </a:cubicBezTo>
                    <a:cubicBezTo>
                      <a:pt x="68511" y="325218"/>
                      <a:pt x="66915" y="326116"/>
                      <a:pt x="61864" y="321961"/>
                    </a:cubicBezTo>
                    <a:cubicBezTo>
                      <a:pt x="89047" y="284482"/>
                      <a:pt x="102141" y="283966"/>
                      <a:pt x="100015" y="273446"/>
                    </a:cubicBezTo>
                    <a:cubicBezTo>
                      <a:pt x="124754" y="252686"/>
                      <a:pt x="113021" y="253995"/>
                      <a:pt x="120053" y="251114"/>
                    </a:cubicBezTo>
                    <a:cubicBezTo>
                      <a:pt x="120665" y="250865"/>
                      <a:pt x="120066" y="247235"/>
                      <a:pt x="119725" y="245222"/>
                    </a:cubicBezTo>
                    <a:cubicBezTo>
                      <a:pt x="114154" y="212204"/>
                      <a:pt x="94470" y="205742"/>
                      <a:pt x="88492" y="187469"/>
                    </a:cubicBezTo>
                    <a:cubicBezTo>
                      <a:pt x="88138" y="186392"/>
                      <a:pt x="86953" y="185608"/>
                      <a:pt x="86244" y="184619"/>
                    </a:cubicBezTo>
                    <a:cubicBezTo>
                      <a:pt x="80800" y="177102"/>
                      <a:pt x="84167" y="163859"/>
                      <a:pt x="81237" y="161307"/>
                    </a:cubicBezTo>
                    <a:cubicBezTo>
                      <a:pt x="81412" y="161062"/>
                      <a:pt x="81692" y="160838"/>
                      <a:pt x="81784" y="160580"/>
                    </a:cubicBezTo>
                    <a:cubicBezTo>
                      <a:pt x="86813" y="146956"/>
                      <a:pt x="98821" y="138454"/>
                      <a:pt x="106413" y="126726"/>
                    </a:cubicBezTo>
                    <a:cubicBezTo>
                      <a:pt x="114670" y="113965"/>
                      <a:pt x="187360" y="95696"/>
                      <a:pt x="116869" y="42277"/>
                    </a:cubicBezTo>
                    <a:cubicBezTo>
                      <a:pt x="83292" y="16833"/>
                      <a:pt x="89082" y="14294"/>
                      <a:pt x="72154" y="0"/>
                    </a:cubicBezTo>
                    <a:cubicBezTo>
                      <a:pt x="52930" y="578"/>
                      <a:pt x="33491" y="1160"/>
                      <a:pt x="13878" y="1738"/>
                    </a:cubicBezTo>
                    <a:cubicBezTo>
                      <a:pt x="15701" y="9040"/>
                      <a:pt x="20831" y="14079"/>
                      <a:pt x="25182" y="19451"/>
                    </a:cubicBezTo>
                    <a:cubicBezTo>
                      <a:pt x="31366" y="20037"/>
                      <a:pt x="63277" y="57035"/>
                      <a:pt x="70261" y="61688"/>
                    </a:cubicBezTo>
                    <a:cubicBezTo>
                      <a:pt x="99224" y="81021"/>
                      <a:pt x="91510" y="81078"/>
                      <a:pt x="97291" y="83223"/>
                    </a:cubicBezTo>
                    <a:cubicBezTo>
                      <a:pt x="103501" y="85526"/>
                      <a:pt x="100549" y="83919"/>
                      <a:pt x="78001" y="106351"/>
                    </a:cubicBezTo>
                    <a:cubicBezTo>
                      <a:pt x="73610" y="110721"/>
                      <a:pt x="51115" y="135180"/>
                      <a:pt x="42517" y="135377"/>
                    </a:cubicBezTo>
                    <a:cubicBezTo>
                      <a:pt x="37611" y="150533"/>
                      <a:pt x="36067" y="153597"/>
                      <a:pt x="37361" y="156995"/>
                    </a:cubicBezTo>
                    <a:cubicBezTo>
                      <a:pt x="42049" y="169309"/>
                      <a:pt x="40086" y="177356"/>
                      <a:pt x="49877" y="186786"/>
                    </a:cubicBezTo>
                    <a:cubicBezTo>
                      <a:pt x="56870" y="193519"/>
                      <a:pt x="81749" y="236829"/>
                      <a:pt x="83336" y="238804"/>
                    </a:cubicBezTo>
                    <a:cubicBezTo>
                      <a:pt x="74988" y="242884"/>
                      <a:pt x="64715" y="249840"/>
                      <a:pt x="63548" y="259099"/>
                    </a:cubicBezTo>
                    <a:cubicBezTo>
                      <a:pt x="63067" y="262913"/>
                      <a:pt x="53345" y="264953"/>
                      <a:pt x="36819" y="290572"/>
                    </a:cubicBezTo>
                    <a:cubicBezTo>
                      <a:pt x="33714" y="295383"/>
                      <a:pt x="28466" y="298653"/>
                      <a:pt x="26726" y="304472"/>
                    </a:cubicBezTo>
                    <a:cubicBezTo>
                      <a:pt x="19917" y="306323"/>
                      <a:pt x="21850" y="313525"/>
                      <a:pt x="18806" y="317767"/>
                    </a:cubicBezTo>
                    <a:cubicBezTo>
                      <a:pt x="12784" y="326138"/>
                      <a:pt x="20262" y="341578"/>
                      <a:pt x="26000" y="350102"/>
                    </a:cubicBezTo>
                    <a:cubicBezTo>
                      <a:pt x="29140" y="354773"/>
                      <a:pt x="46331" y="357426"/>
                      <a:pt x="58208" y="376597"/>
                    </a:cubicBezTo>
                    <a:cubicBezTo>
                      <a:pt x="62008" y="382735"/>
                      <a:pt x="88943" y="406690"/>
                      <a:pt x="94199" y="411353"/>
                    </a:cubicBezTo>
                    <a:cubicBezTo>
                      <a:pt x="83065" y="422052"/>
                      <a:pt x="69084" y="439993"/>
                      <a:pt x="67667" y="442331"/>
                    </a:cubicBezTo>
                    <a:cubicBezTo>
                      <a:pt x="67121" y="443232"/>
                      <a:pt x="62704" y="443478"/>
                      <a:pt x="61864" y="445378"/>
                    </a:cubicBezTo>
                    <a:cubicBezTo>
                      <a:pt x="59258" y="451314"/>
                      <a:pt x="25843" y="485382"/>
                      <a:pt x="12557" y="508121"/>
                    </a:cubicBezTo>
                    <a:cubicBezTo>
                      <a:pt x="3216" y="512136"/>
                      <a:pt x="-186" y="522060"/>
                      <a:pt x="1777" y="530111"/>
                    </a:cubicBezTo>
                    <a:cubicBezTo>
                      <a:pt x="-309" y="534506"/>
                      <a:pt x="-1489" y="537006"/>
                      <a:pt x="3671" y="540535"/>
                    </a:cubicBezTo>
                    <a:cubicBezTo>
                      <a:pt x="13593" y="547316"/>
                      <a:pt x="21776" y="562520"/>
                      <a:pt x="24789" y="565134"/>
                    </a:cubicBezTo>
                    <a:cubicBezTo>
                      <a:pt x="39692" y="578057"/>
                      <a:pt x="95275" y="632684"/>
                      <a:pt x="96110" y="634326"/>
                    </a:cubicBezTo>
                    <a:cubicBezTo>
                      <a:pt x="83480" y="644496"/>
                      <a:pt x="74747" y="657424"/>
                      <a:pt x="51911" y="682583"/>
                    </a:cubicBezTo>
                    <a:cubicBezTo>
                      <a:pt x="69779" y="682899"/>
                      <a:pt x="87517" y="683218"/>
                      <a:pt x="105110" y="683533"/>
                    </a:cubicBezTo>
                    <a:cubicBezTo>
                      <a:pt x="106404" y="681883"/>
                      <a:pt x="108062" y="680031"/>
                      <a:pt x="110297" y="6779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26"/>
              <p:cNvSpPr/>
              <p:nvPr/>
            </p:nvSpPr>
            <p:spPr>
              <a:xfrm>
                <a:off x="5767331" y="4832622"/>
                <a:ext cx="143098" cy="706757"/>
              </a:xfrm>
              <a:custGeom>
                <a:avLst/>
                <a:gdLst/>
                <a:ahLst/>
                <a:cxnLst/>
                <a:rect l="l" t="t" r="r" b="b"/>
                <a:pathLst>
                  <a:path w="143098" h="706757" extrusionOk="0">
                    <a:moveTo>
                      <a:pt x="135299" y="653317"/>
                    </a:moveTo>
                    <a:cubicBezTo>
                      <a:pt x="148510" y="644111"/>
                      <a:pt x="142917" y="626792"/>
                      <a:pt x="128818" y="623491"/>
                    </a:cubicBezTo>
                    <a:cubicBezTo>
                      <a:pt x="122652" y="607197"/>
                      <a:pt x="109104" y="607604"/>
                      <a:pt x="105439" y="597254"/>
                    </a:cubicBezTo>
                    <a:cubicBezTo>
                      <a:pt x="104835" y="595547"/>
                      <a:pt x="102679" y="593949"/>
                      <a:pt x="100869" y="593209"/>
                    </a:cubicBezTo>
                    <a:cubicBezTo>
                      <a:pt x="96150" y="591287"/>
                      <a:pt x="79371" y="567555"/>
                      <a:pt x="64712" y="558650"/>
                    </a:cubicBezTo>
                    <a:cubicBezTo>
                      <a:pt x="63094" y="557670"/>
                      <a:pt x="59307" y="551983"/>
                      <a:pt x="56158" y="548993"/>
                    </a:cubicBezTo>
                    <a:cubicBezTo>
                      <a:pt x="45125" y="538503"/>
                      <a:pt x="45155" y="541682"/>
                      <a:pt x="48300" y="538271"/>
                    </a:cubicBezTo>
                    <a:cubicBezTo>
                      <a:pt x="48562" y="537987"/>
                      <a:pt x="89302" y="490793"/>
                      <a:pt x="91130" y="489520"/>
                    </a:cubicBezTo>
                    <a:cubicBezTo>
                      <a:pt x="99889" y="483408"/>
                      <a:pt x="96233" y="480238"/>
                      <a:pt x="100545" y="477612"/>
                    </a:cubicBezTo>
                    <a:cubicBezTo>
                      <a:pt x="115169" y="468707"/>
                      <a:pt x="125647" y="451966"/>
                      <a:pt x="129911" y="445500"/>
                    </a:cubicBezTo>
                    <a:cubicBezTo>
                      <a:pt x="123535" y="438995"/>
                      <a:pt x="117102" y="432542"/>
                      <a:pt x="110647" y="426106"/>
                    </a:cubicBezTo>
                    <a:cubicBezTo>
                      <a:pt x="117373" y="421221"/>
                      <a:pt x="123627" y="416759"/>
                      <a:pt x="129447" y="412627"/>
                    </a:cubicBezTo>
                    <a:cubicBezTo>
                      <a:pt x="118160" y="400623"/>
                      <a:pt x="69745" y="349051"/>
                      <a:pt x="67209" y="343356"/>
                    </a:cubicBezTo>
                    <a:cubicBezTo>
                      <a:pt x="66531" y="341828"/>
                      <a:pt x="64979" y="342699"/>
                      <a:pt x="60076" y="338667"/>
                    </a:cubicBezTo>
                    <a:cubicBezTo>
                      <a:pt x="86634" y="302042"/>
                      <a:pt x="99190" y="301823"/>
                      <a:pt x="97117" y="291566"/>
                    </a:cubicBezTo>
                    <a:cubicBezTo>
                      <a:pt x="121138" y="271410"/>
                      <a:pt x="109773" y="272671"/>
                      <a:pt x="116573" y="269882"/>
                    </a:cubicBezTo>
                    <a:cubicBezTo>
                      <a:pt x="117168" y="269641"/>
                      <a:pt x="116586" y="266117"/>
                      <a:pt x="116258" y="264165"/>
                    </a:cubicBezTo>
                    <a:cubicBezTo>
                      <a:pt x="116079" y="263105"/>
                      <a:pt x="114894" y="262177"/>
                      <a:pt x="114824" y="261144"/>
                    </a:cubicBezTo>
                    <a:cubicBezTo>
                      <a:pt x="114500" y="256114"/>
                      <a:pt x="114303" y="254468"/>
                      <a:pt x="112309" y="253443"/>
                    </a:cubicBezTo>
                    <a:cubicBezTo>
                      <a:pt x="112108" y="238839"/>
                      <a:pt x="106537" y="240853"/>
                      <a:pt x="100126" y="230262"/>
                    </a:cubicBezTo>
                    <a:cubicBezTo>
                      <a:pt x="95582" y="222754"/>
                      <a:pt x="88751" y="216722"/>
                      <a:pt x="85930" y="208093"/>
                    </a:cubicBezTo>
                    <a:cubicBezTo>
                      <a:pt x="85589" y="207047"/>
                      <a:pt x="84435" y="206285"/>
                      <a:pt x="83744" y="205326"/>
                    </a:cubicBezTo>
                    <a:cubicBezTo>
                      <a:pt x="78457" y="198028"/>
                      <a:pt x="81728" y="185170"/>
                      <a:pt x="78881" y="182693"/>
                    </a:cubicBezTo>
                    <a:cubicBezTo>
                      <a:pt x="79051" y="182456"/>
                      <a:pt x="79322" y="182237"/>
                      <a:pt x="79414" y="181988"/>
                    </a:cubicBezTo>
                    <a:cubicBezTo>
                      <a:pt x="84299" y="168762"/>
                      <a:pt x="95958" y="160506"/>
                      <a:pt x="103327" y="149119"/>
                    </a:cubicBezTo>
                    <a:cubicBezTo>
                      <a:pt x="110612" y="137859"/>
                      <a:pt x="182301" y="119279"/>
                      <a:pt x="113481" y="67126"/>
                    </a:cubicBezTo>
                    <a:cubicBezTo>
                      <a:pt x="78256" y="40434"/>
                      <a:pt x="87680" y="39716"/>
                      <a:pt x="65652" y="22493"/>
                    </a:cubicBezTo>
                    <a:cubicBezTo>
                      <a:pt x="58913" y="17223"/>
                      <a:pt x="68057" y="20493"/>
                      <a:pt x="70909" y="12617"/>
                    </a:cubicBezTo>
                    <a:cubicBezTo>
                      <a:pt x="71901" y="9881"/>
                      <a:pt x="74219" y="8760"/>
                      <a:pt x="75898" y="6882"/>
                    </a:cubicBezTo>
                    <a:cubicBezTo>
                      <a:pt x="78942" y="3472"/>
                      <a:pt x="81321" y="1331"/>
                      <a:pt x="82738" y="0"/>
                    </a:cubicBezTo>
                    <a:cubicBezTo>
                      <a:pt x="63890" y="788"/>
                      <a:pt x="43375" y="1602"/>
                      <a:pt x="21392" y="2443"/>
                    </a:cubicBezTo>
                    <a:cubicBezTo>
                      <a:pt x="12610" y="7561"/>
                      <a:pt x="11876" y="21732"/>
                      <a:pt x="13852" y="26797"/>
                    </a:cubicBezTo>
                    <a:cubicBezTo>
                      <a:pt x="13590" y="33136"/>
                      <a:pt x="25244" y="46852"/>
                      <a:pt x="27654" y="47631"/>
                    </a:cubicBezTo>
                    <a:cubicBezTo>
                      <a:pt x="35757" y="50258"/>
                      <a:pt x="60006" y="80487"/>
                      <a:pt x="68224" y="85972"/>
                    </a:cubicBezTo>
                    <a:cubicBezTo>
                      <a:pt x="96343" y="104740"/>
                      <a:pt x="88856" y="104797"/>
                      <a:pt x="94467" y="106881"/>
                    </a:cubicBezTo>
                    <a:cubicBezTo>
                      <a:pt x="96693" y="107704"/>
                      <a:pt x="100042" y="108715"/>
                      <a:pt x="92984" y="113019"/>
                    </a:cubicBezTo>
                    <a:cubicBezTo>
                      <a:pt x="85467" y="117598"/>
                      <a:pt x="51977" y="157275"/>
                      <a:pt x="41289" y="157516"/>
                    </a:cubicBezTo>
                    <a:cubicBezTo>
                      <a:pt x="36527" y="172234"/>
                      <a:pt x="35027" y="175206"/>
                      <a:pt x="36282" y="178507"/>
                    </a:cubicBezTo>
                    <a:cubicBezTo>
                      <a:pt x="40835" y="190468"/>
                      <a:pt x="38928" y="198273"/>
                      <a:pt x="48435" y="207432"/>
                    </a:cubicBezTo>
                    <a:cubicBezTo>
                      <a:pt x="55240" y="213981"/>
                      <a:pt x="79366" y="256009"/>
                      <a:pt x="80927" y="257935"/>
                    </a:cubicBezTo>
                    <a:cubicBezTo>
                      <a:pt x="72828" y="261897"/>
                      <a:pt x="62845" y="268652"/>
                      <a:pt x="61712" y="277640"/>
                    </a:cubicBezTo>
                    <a:cubicBezTo>
                      <a:pt x="61244" y="281343"/>
                      <a:pt x="51807" y="283318"/>
                      <a:pt x="35757" y="308197"/>
                    </a:cubicBezTo>
                    <a:cubicBezTo>
                      <a:pt x="32744" y="312868"/>
                      <a:pt x="27650" y="316042"/>
                      <a:pt x="25957" y="321690"/>
                    </a:cubicBezTo>
                    <a:cubicBezTo>
                      <a:pt x="19345" y="323489"/>
                      <a:pt x="21225" y="330481"/>
                      <a:pt x="18265" y="334600"/>
                    </a:cubicBezTo>
                    <a:cubicBezTo>
                      <a:pt x="12418" y="342725"/>
                      <a:pt x="19682" y="357720"/>
                      <a:pt x="25249" y="365998"/>
                    </a:cubicBezTo>
                    <a:cubicBezTo>
                      <a:pt x="28301" y="370534"/>
                      <a:pt x="44985" y="373108"/>
                      <a:pt x="56521" y="391722"/>
                    </a:cubicBezTo>
                    <a:cubicBezTo>
                      <a:pt x="60203" y="397668"/>
                      <a:pt x="86197" y="420796"/>
                      <a:pt x="91467" y="425467"/>
                    </a:cubicBezTo>
                    <a:cubicBezTo>
                      <a:pt x="75684" y="440632"/>
                      <a:pt x="23819" y="499532"/>
                      <a:pt x="12199" y="519420"/>
                    </a:cubicBezTo>
                    <a:cubicBezTo>
                      <a:pt x="3129" y="523312"/>
                      <a:pt x="-172" y="532952"/>
                      <a:pt x="1734" y="540771"/>
                    </a:cubicBezTo>
                    <a:cubicBezTo>
                      <a:pt x="-290" y="545031"/>
                      <a:pt x="-1462" y="547456"/>
                      <a:pt x="3571" y="550888"/>
                    </a:cubicBezTo>
                    <a:cubicBezTo>
                      <a:pt x="13201" y="557473"/>
                      <a:pt x="21151" y="572235"/>
                      <a:pt x="24072" y="574770"/>
                    </a:cubicBezTo>
                    <a:cubicBezTo>
                      <a:pt x="46275" y="594028"/>
                      <a:pt x="93177" y="641663"/>
                      <a:pt x="93321" y="641948"/>
                    </a:cubicBezTo>
                    <a:cubicBezTo>
                      <a:pt x="88410" y="645897"/>
                      <a:pt x="89669" y="643196"/>
                      <a:pt x="86354" y="647337"/>
                    </a:cubicBezTo>
                    <a:cubicBezTo>
                      <a:pt x="54181" y="687548"/>
                      <a:pt x="34485" y="701553"/>
                      <a:pt x="36042" y="706215"/>
                    </a:cubicBezTo>
                    <a:cubicBezTo>
                      <a:pt x="53871" y="706425"/>
                      <a:pt x="71175" y="706605"/>
                      <a:pt x="87959" y="706758"/>
                    </a:cubicBezTo>
                    <a:cubicBezTo>
                      <a:pt x="95359" y="698436"/>
                      <a:pt x="134267" y="654040"/>
                      <a:pt x="135299" y="6533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26"/>
              <p:cNvSpPr/>
              <p:nvPr/>
            </p:nvSpPr>
            <p:spPr>
              <a:xfrm>
                <a:off x="4182905" y="4878519"/>
                <a:ext cx="138899" cy="648584"/>
              </a:xfrm>
              <a:custGeom>
                <a:avLst/>
                <a:gdLst/>
                <a:ahLst/>
                <a:cxnLst/>
                <a:rect l="l" t="t" r="r" b="b"/>
                <a:pathLst>
                  <a:path w="138899" h="648584" extrusionOk="0">
                    <a:moveTo>
                      <a:pt x="135251" y="593170"/>
                    </a:moveTo>
                    <a:cubicBezTo>
                      <a:pt x="145314" y="579695"/>
                      <a:pt x="125718" y="578771"/>
                      <a:pt x="124179" y="574595"/>
                    </a:cubicBezTo>
                    <a:cubicBezTo>
                      <a:pt x="120339" y="564136"/>
                      <a:pt x="107622" y="562358"/>
                      <a:pt x="104443" y="555301"/>
                    </a:cubicBezTo>
                    <a:cubicBezTo>
                      <a:pt x="97039" y="538876"/>
                      <a:pt x="82288" y="533867"/>
                      <a:pt x="60038" y="504689"/>
                    </a:cubicBezTo>
                    <a:cubicBezTo>
                      <a:pt x="64743" y="496857"/>
                      <a:pt x="68207" y="501165"/>
                      <a:pt x="81628" y="482598"/>
                    </a:cubicBezTo>
                    <a:cubicBezTo>
                      <a:pt x="108523" y="445399"/>
                      <a:pt x="112489" y="452373"/>
                      <a:pt x="122582" y="432397"/>
                    </a:cubicBezTo>
                    <a:cubicBezTo>
                      <a:pt x="129072" y="419526"/>
                      <a:pt x="136804" y="422652"/>
                      <a:pt x="105846" y="390405"/>
                    </a:cubicBezTo>
                    <a:cubicBezTo>
                      <a:pt x="98377" y="382621"/>
                      <a:pt x="90304" y="375047"/>
                      <a:pt x="84051" y="366370"/>
                    </a:cubicBezTo>
                    <a:cubicBezTo>
                      <a:pt x="75221" y="354125"/>
                      <a:pt x="60720" y="347112"/>
                      <a:pt x="54379" y="332849"/>
                    </a:cubicBezTo>
                    <a:cubicBezTo>
                      <a:pt x="53714" y="331356"/>
                      <a:pt x="52241" y="332175"/>
                      <a:pt x="47487" y="328349"/>
                    </a:cubicBezTo>
                    <a:cubicBezTo>
                      <a:pt x="52866" y="321243"/>
                      <a:pt x="95207" y="271830"/>
                      <a:pt x="108706" y="266835"/>
                    </a:cubicBezTo>
                    <a:cubicBezTo>
                      <a:pt x="113779" y="264961"/>
                      <a:pt x="112983" y="257331"/>
                      <a:pt x="119014" y="256293"/>
                    </a:cubicBezTo>
                    <a:cubicBezTo>
                      <a:pt x="119294" y="256245"/>
                      <a:pt x="118323" y="258224"/>
                      <a:pt x="122687" y="236295"/>
                    </a:cubicBezTo>
                    <a:cubicBezTo>
                      <a:pt x="124673" y="233690"/>
                      <a:pt x="122609" y="232535"/>
                      <a:pt x="119644" y="225386"/>
                    </a:cubicBezTo>
                    <a:cubicBezTo>
                      <a:pt x="92421" y="217772"/>
                      <a:pt x="60637" y="156399"/>
                      <a:pt x="55617" y="153729"/>
                    </a:cubicBezTo>
                    <a:cubicBezTo>
                      <a:pt x="49779" y="150629"/>
                      <a:pt x="46529" y="145520"/>
                      <a:pt x="44028" y="140035"/>
                    </a:cubicBezTo>
                    <a:cubicBezTo>
                      <a:pt x="45484" y="138778"/>
                      <a:pt x="46783" y="137193"/>
                      <a:pt x="48064" y="135429"/>
                    </a:cubicBezTo>
                    <a:cubicBezTo>
                      <a:pt x="62356" y="115720"/>
                      <a:pt x="81982" y="109556"/>
                      <a:pt x="97144" y="94172"/>
                    </a:cubicBezTo>
                    <a:cubicBezTo>
                      <a:pt x="118279" y="72729"/>
                      <a:pt x="123903" y="66158"/>
                      <a:pt x="137508" y="57941"/>
                    </a:cubicBezTo>
                    <a:cubicBezTo>
                      <a:pt x="134460" y="53712"/>
                      <a:pt x="140228" y="53589"/>
                      <a:pt x="138606" y="46073"/>
                    </a:cubicBezTo>
                    <a:cubicBezTo>
                      <a:pt x="136441" y="35868"/>
                      <a:pt x="112174" y="14740"/>
                      <a:pt x="99497" y="0"/>
                    </a:cubicBezTo>
                    <a:cubicBezTo>
                      <a:pt x="81667" y="451"/>
                      <a:pt x="64665" y="884"/>
                      <a:pt x="48563" y="1287"/>
                    </a:cubicBezTo>
                    <a:cubicBezTo>
                      <a:pt x="53933" y="7127"/>
                      <a:pt x="53968" y="10030"/>
                      <a:pt x="60510" y="16150"/>
                    </a:cubicBezTo>
                    <a:cubicBezTo>
                      <a:pt x="111234" y="63593"/>
                      <a:pt x="90427" y="29708"/>
                      <a:pt x="44937" y="91191"/>
                    </a:cubicBezTo>
                    <a:cubicBezTo>
                      <a:pt x="40547" y="97123"/>
                      <a:pt x="24576" y="103445"/>
                      <a:pt x="20212" y="109398"/>
                    </a:cubicBezTo>
                    <a:cubicBezTo>
                      <a:pt x="15764" y="115475"/>
                      <a:pt x="12742" y="119717"/>
                      <a:pt x="8933" y="121363"/>
                    </a:cubicBezTo>
                    <a:cubicBezTo>
                      <a:pt x="143" y="125163"/>
                      <a:pt x="1394" y="136677"/>
                      <a:pt x="987" y="137644"/>
                    </a:cubicBezTo>
                    <a:cubicBezTo>
                      <a:pt x="-1479" y="143476"/>
                      <a:pt x="1040" y="148532"/>
                      <a:pt x="4525" y="152214"/>
                    </a:cubicBezTo>
                    <a:cubicBezTo>
                      <a:pt x="12694" y="160843"/>
                      <a:pt x="14382" y="169069"/>
                      <a:pt x="24642" y="175933"/>
                    </a:cubicBezTo>
                    <a:cubicBezTo>
                      <a:pt x="28739" y="178674"/>
                      <a:pt x="38898" y="200852"/>
                      <a:pt x="42375" y="204823"/>
                    </a:cubicBezTo>
                    <a:cubicBezTo>
                      <a:pt x="46040" y="209008"/>
                      <a:pt x="51235" y="211950"/>
                      <a:pt x="54506" y="216367"/>
                    </a:cubicBezTo>
                    <a:cubicBezTo>
                      <a:pt x="73201" y="241636"/>
                      <a:pt x="55271" y="218429"/>
                      <a:pt x="77386" y="238961"/>
                    </a:cubicBezTo>
                    <a:cubicBezTo>
                      <a:pt x="72134" y="244653"/>
                      <a:pt x="67503" y="250904"/>
                      <a:pt x="62566" y="256805"/>
                    </a:cubicBezTo>
                    <a:cubicBezTo>
                      <a:pt x="45322" y="277430"/>
                      <a:pt x="39248" y="276804"/>
                      <a:pt x="37201" y="282578"/>
                    </a:cubicBezTo>
                    <a:cubicBezTo>
                      <a:pt x="33567" y="292857"/>
                      <a:pt x="17081" y="307996"/>
                      <a:pt x="14304" y="320718"/>
                    </a:cubicBezTo>
                    <a:cubicBezTo>
                      <a:pt x="11159" y="325236"/>
                      <a:pt x="6773" y="325420"/>
                      <a:pt x="7731" y="337183"/>
                    </a:cubicBezTo>
                    <a:cubicBezTo>
                      <a:pt x="8483" y="346442"/>
                      <a:pt x="17487" y="359370"/>
                      <a:pt x="21156" y="361143"/>
                    </a:cubicBezTo>
                    <a:cubicBezTo>
                      <a:pt x="43849" y="372114"/>
                      <a:pt x="29238" y="373506"/>
                      <a:pt x="83364" y="419071"/>
                    </a:cubicBezTo>
                    <a:cubicBezTo>
                      <a:pt x="74754" y="427004"/>
                      <a:pt x="75414" y="424408"/>
                      <a:pt x="73730" y="426842"/>
                    </a:cubicBezTo>
                    <a:cubicBezTo>
                      <a:pt x="34477" y="483833"/>
                      <a:pt x="27148" y="482449"/>
                      <a:pt x="16079" y="509728"/>
                    </a:cubicBezTo>
                    <a:cubicBezTo>
                      <a:pt x="10442" y="523623"/>
                      <a:pt x="26855" y="532353"/>
                      <a:pt x="33003" y="537711"/>
                    </a:cubicBezTo>
                    <a:cubicBezTo>
                      <a:pt x="74229" y="573658"/>
                      <a:pt x="83648" y="586410"/>
                      <a:pt x="89159" y="591436"/>
                    </a:cubicBezTo>
                    <a:cubicBezTo>
                      <a:pt x="89425" y="591681"/>
                      <a:pt x="43171" y="634370"/>
                      <a:pt x="34573" y="648585"/>
                    </a:cubicBezTo>
                    <a:cubicBezTo>
                      <a:pt x="50299" y="648116"/>
                      <a:pt x="66335" y="647692"/>
                      <a:pt x="82660" y="647302"/>
                    </a:cubicBezTo>
                    <a:cubicBezTo>
                      <a:pt x="91008" y="644036"/>
                      <a:pt x="96575" y="635688"/>
                      <a:pt x="125429" y="612568"/>
                    </a:cubicBezTo>
                    <a:cubicBezTo>
                      <a:pt x="131329" y="606229"/>
                      <a:pt x="133861" y="600927"/>
                      <a:pt x="135251" y="5931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26"/>
              <p:cNvSpPr/>
              <p:nvPr/>
            </p:nvSpPr>
            <p:spPr>
              <a:xfrm>
                <a:off x="4520927" y="4871064"/>
                <a:ext cx="138096" cy="651504"/>
              </a:xfrm>
              <a:custGeom>
                <a:avLst/>
                <a:gdLst/>
                <a:ahLst/>
                <a:cxnLst/>
                <a:rect l="l" t="t" r="r" b="b"/>
                <a:pathLst>
                  <a:path w="138096" h="651504" extrusionOk="0">
                    <a:moveTo>
                      <a:pt x="98700" y="643944"/>
                    </a:moveTo>
                    <a:cubicBezTo>
                      <a:pt x="99369" y="641528"/>
                      <a:pt x="110337" y="639978"/>
                      <a:pt x="123238" y="624993"/>
                    </a:cubicBezTo>
                    <a:cubicBezTo>
                      <a:pt x="128844" y="618465"/>
                      <a:pt x="144194" y="609569"/>
                      <a:pt x="135474" y="587098"/>
                    </a:cubicBezTo>
                    <a:cubicBezTo>
                      <a:pt x="137215" y="582177"/>
                      <a:pt x="123771" y="573207"/>
                      <a:pt x="118441" y="571434"/>
                    </a:cubicBezTo>
                    <a:cubicBezTo>
                      <a:pt x="113783" y="569888"/>
                      <a:pt x="87208" y="541572"/>
                      <a:pt x="83604" y="537637"/>
                    </a:cubicBezTo>
                    <a:cubicBezTo>
                      <a:pt x="81964" y="535842"/>
                      <a:pt x="81457" y="532992"/>
                      <a:pt x="79778" y="531254"/>
                    </a:cubicBezTo>
                    <a:cubicBezTo>
                      <a:pt x="31962" y="481911"/>
                      <a:pt x="45309" y="496437"/>
                      <a:pt x="50775" y="485019"/>
                    </a:cubicBezTo>
                    <a:cubicBezTo>
                      <a:pt x="55446" y="475265"/>
                      <a:pt x="91091" y="435663"/>
                      <a:pt x="102759" y="427122"/>
                    </a:cubicBezTo>
                    <a:cubicBezTo>
                      <a:pt x="115917" y="417486"/>
                      <a:pt x="117142" y="404909"/>
                      <a:pt x="134018" y="392270"/>
                    </a:cubicBezTo>
                    <a:cubicBezTo>
                      <a:pt x="137608" y="361787"/>
                      <a:pt x="112546" y="361187"/>
                      <a:pt x="108098" y="348596"/>
                    </a:cubicBezTo>
                    <a:cubicBezTo>
                      <a:pt x="107495" y="346889"/>
                      <a:pt x="105339" y="345291"/>
                      <a:pt x="103528" y="344551"/>
                    </a:cubicBezTo>
                    <a:cubicBezTo>
                      <a:pt x="98810" y="342629"/>
                      <a:pt x="82030" y="318897"/>
                      <a:pt x="67371" y="309992"/>
                    </a:cubicBezTo>
                    <a:cubicBezTo>
                      <a:pt x="65491" y="308850"/>
                      <a:pt x="67131" y="308105"/>
                      <a:pt x="49481" y="292130"/>
                    </a:cubicBezTo>
                    <a:cubicBezTo>
                      <a:pt x="63685" y="263644"/>
                      <a:pt x="139419" y="203719"/>
                      <a:pt x="122805" y="189872"/>
                    </a:cubicBezTo>
                    <a:cubicBezTo>
                      <a:pt x="123863" y="181725"/>
                      <a:pt x="119888" y="184518"/>
                      <a:pt x="99802" y="157424"/>
                    </a:cubicBezTo>
                    <a:cubicBezTo>
                      <a:pt x="95556" y="151697"/>
                      <a:pt x="78593" y="146094"/>
                      <a:pt x="74027" y="140626"/>
                    </a:cubicBezTo>
                    <a:cubicBezTo>
                      <a:pt x="51497" y="113627"/>
                      <a:pt x="66514" y="121560"/>
                      <a:pt x="68093" y="109315"/>
                    </a:cubicBezTo>
                    <a:cubicBezTo>
                      <a:pt x="135308" y="47075"/>
                      <a:pt x="117680" y="63510"/>
                      <a:pt x="88415" y="36498"/>
                    </a:cubicBezTo>
                    <a:cubicBezTo>
                      <a:pt x="40577" y="-7600"/>
                      <a:pt x="66947" y="17100"/>
                      <a:pt x="50233" y="0"/>
                    </a:cubicBezTo>
                    <a:cubicBezTo>
                      <a:pt x="33869" y="429"/>
                      <a:pt x="17736" y="849"/>
                      <a:pt x="1840" y="1265"/>
                    </a:cubicBezTo>
                    <a:cubicBezTo>
                      <a:pt x="22223" y="30396"/>
                      <a:pt x="67743" y="55231"/>
                      <a:pt x="63077" y="61168"/>
                    </a:cubicBezTo>
                    <a:cubicBezTo>
                      <a:pt x="45965" y="82965"/>
                      <a:pt x="46927" y="76210"/>
                      <a:pt x="44622" y="80019"/>
                    </a:cubicBezTo>
                    <a:cubicBezTo>
                      <a:pt x="31105" y="102363"/>
                      <a:pt x="33221" y="99955"/>
                      <a:pt x="32714" y="100060"/>
                    </a:cubicBezTo>
                    <a:cubicBezTo>
                      <a:pt x="26644" y="101339"/>
                      <a:pt x="28848" y="107297"/>
                      <a:pt x="23981" y="113833"/>
                    </a:cubicBezTo>
                    <a:cubicBezTo>
                      <a:pt x="-3596" y="150866"/>
                      <a:pt x="55297" y="167747"/>
                      <a:pt x="62119" y="175368"/>
                    </a:cubicBezTo>
                    <a:cubicBezTo>
                      <a:pt x="69597" y="183726"/>
                      <a:pt x="69037" y="183555"/>
                      <a:pt x="79550" y="193086"/>
                    </a:cubicBezTo>
                    <a:cubicBezTo>
                      <a:pt x="79104" y="195261"/>
                      <a:pt x="79052" y="198142"/>
                      <a:pt x="75313" y="198015"/>
                    </a:cubicBezTo>
                    <a:cubicBezTo>
                      <a:pt x="72916" y="197932"/>
                      <a:pt x="75042" y="203825"/>
                      <a:pt x="69553" y="206101"/>
                    </a:cubicBezTo>
                    <a:cubicBezTo>
                      <a:pt x="58839" y="210553"/>
                      <a:pt x="22883" y="257016"/>
                      <a:pt x="16101" y="266253"/>
                    </a:cubicBezTo>
                    <a:cubicBezTo>
                      <a:pt x="8176" y="277040"/>
                      <a:pt x="-2288" y="282289"/>
                      <a:pt x="8579" y="300816"/>
                    </a:cubicBezTo>
                    <a:cubicBezTo>
                      <a:pt x="10437" y="313766"/>
                      <a:pt x="64485" y="360946"/>
                      <a:pt x="86141" y="382704"/>
                    </a:cubicBezTo>
                    <a:cubicBezTo>
                      <a:pt x="77219" y="389420"/>
                      <a:pt x="78763" y="392891"/>
                      <a:pt x="74784" y="395444"/>
                    </a:cubicBezTo>
                    <a:cubicBezTo>
                      <a:pt x="63400" y="402746"/>
                      <a:pt x="61555" y="411602"/>
                      <a:pt x="51921" y="422074"/>
                    </a:cubicBezTo>
                    <a:cubicBezTo>
                      <a:pt x="37044" y="438246"/>
                      <a:pt x="53425" y="415288"/>
                      <a:pt x="9327" y="475418"/>
                    </a:cubicBezTo>
                    <a:cubicBezTo>
                      <a:pt x="4717" y="475742"/>
                      <a:pt x="6449" y="480659"/>
                      <a:pt x="2867" y="482756"/>
                    </a:cubicBezTo>
                    <a:cubicBezTo>
                      <a:pt x="-6482" y="488224"/>
                      <a:pt x="9943" y="514679"/>
                      <a:pt x="10897" y="516697"/>
                    </a:cubicBezTo>
                    <a:cubicBezTo>
                      <a:pt x="17294" y="519819"/>
                      <a:pt x="20071" y="526197"/>
                      <a:pt x="24007" y="531490"/>
                    </a:cubicBezTo>
                    <a:cubicBezTo>
                      <a:pt x="28818" y="537961"/>
                      <a:pt x="48877" y="553327"/>
                      <a:pt x="52533" y="566237"/>
                    </a:cubicBezTo>
                    <a:cubicBezTo>
                      <a:pt x="53583" y="569945"/>
                      <a:pt x="71600" y="578198"/>
                      <a:pt x="74932" y="589488"/>
                    </a:cubicBezTo>
                    <a:cubicBezTo>
                      <a:pt x="75632" y="591874"/>
                      <a:pt x="75842" y="585793"/>
                      <a:pt x="86075" y="598931"/>
                    </a:cubicBezTo>
                    <a:cubicBezTo>
                      <a:pt x="80805" y="605156"/>
                      <a:pt x="73874" y="609758"/>
                      <a:pt x="68889" y="616289"/>
                    </a:cubicBezTo>
                    <a:cubicBezTo>
                      <a:pt x="68259" y="617112"/>
                      <a:pt x="63991" y="616854"/>
                      <a:pt x="62972" y="618627"/>
                    </a:cubicBezTo>
                    <a:cubicBezTo>
                      <a:pt x="61752" y="620750"/>
                      <a:pt x="41775" y="639361"/>
                      <a:pt x="29264" y="651505"/>
                    </a:cubicBezTo>
                    <a:cubicBezTo>
                      <a:pt x="49992" y="651470"/>
                      <a:pt x="70927" y="651470"/>
                      <a:pt x="92027" y="651496"/>
                    </a:cubicBezTo>
                    <a:cubicBezTo>
                      <a:pt x="96365" y="650227"/>
                      <a:pt x="97585" y="647941"/>
                      <a:pt x="98700" y="64394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26"/>
              <p:cNvSpPr/>
              <p:nvPr/>
            </p:nvSpPr>
            <p:spPr>
              <a:xfrm>
                <a:off x="3862354" y="4879004"/>
                <a:ext cx="143422" cy="673162"/>
              </a:xfrm>
              <a:custGeom>
                <a:avLst/>
                <a:gdLst/>
                <a:ahLst/>
                <a:cxnLst/>
                <a:rect l="l" t="t" r="r" b="b"/>
                <a:pathLst>
                  <a:path w="143422" h="673162" extrusionOk="0">
                    <a:moveTo>
                      <a:pt x="135282" y="606943"/>
                    </a:moveTo>
                    <a:cubicBezTo>
                      <a:pt x="148493" y="597732"/>
                      <a:pt x="142900" y="580413"/>
                      <a:pt x="128801" y="577113"/>
                    </a:cubicBezTo>
                    <a:cubicBezTo>
                      <a:pt x="122648" y="560862"/>
                      <a:pt x="109140" y="561383"/>
                      <a:pt x="105422" y="550876"/>
                    </a:cubicBezTo>
                    <a:cubicBezTo>
                      <a:pt x="104819" y="549169"/>
                      <a:pt x="102663" y="547571"/>
                      <a:pt x="100852" y="546831"/>
                    </a:cubicBezTo>
                    <a:cubicBezTo>
                      <a:pt x="96134" y="544909"/>
                      <a:pt x="79354" y="521177"/>
                      <a:pt x="64695" y="512272"/>
                    </a:cubicBezTo>
                    <a:cubicBezTo>
                      <a:pt x="63506" y="511545"/>
                      <a:pt x="62697" y="510179"/>
                      <a:pt x="61744" y="509076"/>
                    </a:cubicBezTo>
                    <a:cubicBezTo>
                      <a:pt x="39607" y="483523"/>
                      <a:pt x="45239" y="501730"/>
                      <a:pt x="53815" y="486193"/>
                    </a:cubicBezTo>
                    <a:cubicBezTo>
                      <a:pt x="59771" y="475406"/>
                      <a:pt x="97441" y="438579"/>
                      <a:pt x="98285" y="433440"/>
                    </a:cubicBezTo>
                    <a:cubicBezTo>
                      <a:pt x="98692" y="430966"/>
                      <a:pt x="109433" y="428248"/>
                      <a:pt x="120650" y="411962"/>
                    </a:cubicBezTo>
                    <a:cubicBezTo>
                      <a:pt x="127253" y="402375"/>
                      <a:pt x="128989" y="403662"/>
                      <a:pt x="131184" y="396745"/>
                    </a:cubicBezTo>
                    <a:cubicBezTo>
                      <a:pt x="140805" y="393759"/>
                      <a:pt x="145778" y="384412"/>
                      <a:pt x="134797" y="372027"/>
                    </a:cubicBezTo>
                    <a:cubicBezTo>
                      <a:pt x="126868" y="363088"/>
                      <a:pt x="70232" y="303829"/>
                      <a:pt x="67184" y="296973"/>
                    </a:cubicBezTo>
                    <a:cubicBezTo>
                      <a:pt x="66501" y="295445"/>
                      <a:pt x="64953" y="296316"/>
                      <a:pt x="60051" y="292284"/>
                    </a:cubicBezTo>
                    <a:cubicBezTo>
                      <a:pt x="86443" y="255896"/>
                      <a:pt x="99156" y="255392"/>
                      <a:pt x="97092" y="245183"/>
                    </a:cubicBezTo>
                    <a:cubicBezTo>
                      <a:pt x="121109" y="225027"/>
                      <a:pt x="109717" y="226301"/>
                      <a:pt x="116548" y="223499"/>
                    </a:cubicBezTo>
                    <a:cubicBezTo>
                      <a:pt x="117142" y="223259"/>
                      <a:pt x="116561" y="219734"/>
                      <a:pt x="116233" y="217782"/>
                    </a:cubicBezTo>
                    <a:cubicBezTo>
                      <a:pt x="112870" y="197858"/>
                      <a:pt x="100979" y="182785"/>
                      <a:pt x="83723" y="158943"/>
                    </a:cubicBezTo>
                    <a:cubicBezTo>
                      <a:pt x="78436" y="151646"/>
                      <a:pt x="81707" y="138788"/>
                      <a:pt x="78860" y="136310"/>
                    </a:cubicBezTo>
                    <a:cubicBezTo>
                      <a:pt x="79030" y="136073"/>
                      <a:pt x="79302" y="135855"/>
                      <a:pt x="79393" y="135605"/>
                    </a:cubicBezTo>
                    <a:cubicBezTo>
                      <a:pt x="84291" y="122380"/>
                      <a:pt x="95946" y="114118"/>
                      <a:pt x="103319" y="102732"/>
                    </a:cubicBezTo>
                    <a:cubicBezTo>
                      <a:pt x="105077" y="100013"/>
                      <a:pt x="145371" y="79139"/>
                      <a:pt x="143066" y="60503"/>
                    </a:cubicBezTo>
                    <a:cubicBezTo>
                      <a:pt x="147575" y="41674"/>
                      <a:pt x="108151" y="19255"/>
                      <a:pt x="90020" y="522"/>
                    </a:cubicBezTo>
                    <a:cubicBezTo>
                      <a:pt x="68933" y="-380"/>
                      <a:pt x="48060" y="-306"/>
                      <a:pt x="29728" y="2303"/>
                    </a:cubicBezTo>
                    <a:cubicBezTo>
                      <a:pt x="39340" y="8266"/>
                      <a:pt x="60488" y="34433"/>
                      <a:pt x="68211" y="39585"/>
                    </a:cubicBezTo>
                    <a:cubicBezTo>
                      <a:pt x="96331" y="58353"/>
                      <a:pt x="88839" y="58410"/>
                      <a:pt x="94455" y="60494"/>
                    </a:cubicBezTo>
                    <a:cubicBezTo>
                      <a:pt x="100485" y="62731"/>
                      <a:pt x="97621" y="61173"/>
                      <a:pt x="75729" y="82948"/>
                    </a:cubicBezTo>
                    <a:cubicBezTo>
                      <a:pt x="71465" y="87190"/>
                      <a:pt x="49621" y="110940"/>
                      <a:pt x="41277" y="111128"/>
                    </a:cubicBezTo>
                    <a:cubicBezTo>
                      <a:pt x="36515" y="125847"/>
                      <a:pt x="35015" y="128819"/>
                      <a:pt x="36270" y="132120"/>
                    </a:cubicBezTo>
                    <a:cubicBezTo>
                      <a:pt x="40822" y="144081"/>
                      <a:pt x="38916" y="151886"/>
                      <a:pt x="48423" y="161045"/>
                    </a:cubicBezTo>
                    <a:cubicBezTo>
                      <a:pt x="55214" y="167581"/>
                      <a:pt x="79367" y="209630"/>
                      <a:pt x="80911" y="211548"/>
                    </a:cubicBezTo>
                    <a:cubicBezTo>
                      <a:pt x="72808" y="215505"/>
                      <a:pt x="62828" y="222265"/>
                      <a:pt x="61695" y="231253"/>
                    </a:cubicBezTo>
                    <a:cubicBezTo>
                      <a:pt x="61227" y="234952"/>
                      <a:pt x="51790" y="236935"/>
                      <a:pt x="35745" y="261810"/>
                    </a:cubicBezTo>
                    <a:cubicBezTo>
                      <a:pt x="32732" y="266481"/>
                      <a:pt x="27637" y="269655"/>
                      <a:pt x="25945" y="275303"/>
                    </a:cubicBezTo>
                    <a:cubicBezTo>
                      <a:pt x="19337" y="277102"/>
                      <a:pt x="21213" y="284093"/>
                      <a:pt x="18253" y="288213"/>
                    </a:cubicBezTo>
                    <a:cubicBezTo>
                      <a:pt x="12406" y="296338"/>
                      <a:pt x="19670" y="311332"/>
                      <a:pt x="25237" y="319611"/>
                    </a:cubicBezTo>
                    <a:cubicBezTo>
                      <a:pt x="28285" y="324146"/>
                      <a:pt x="44973" y="326721"/>
                      <a:pt x="56509" y="345335"/>
                    </a:cubicBezTo>
                    <a:cubicBezTo>
                      <a:pt x="60200" y="351294"/>
                      <a:pt x="86351" y="374553"/>
                      <a:pt x="91455" y="379080"/>
                    </a:cubicBezTo>
                    <a:cubicBezTo>
                      <a:pt x="80644" y="389469"/>
                      <a:pt x="67070" y="406888"/>
                      <a:pt x="65697" y="409156"/>
                    </a:cubicBezTo>
                    <a:cubicBezTo>
                      <a:pt x="65163" y="410031"/>
                      <a:pt x="60878" y="410268"/>
                      <a:pt x="60064" y="412111"/>
                    </a:cubicBezTo>
                    <a:cubicBezTo>
                      <a:pt x="57532" y="417877"/>
                      <a:pt x="25088" y="450951"/>
                      <a:pt x="12192" y="473029"/>
                    </a:cubicBezTo>
                    <a:cubicBezTo>
                      <a:pt x="3122" y="476925"/>
                      <a:pt x="-180" y="486561"/>
                      <a:pt x="1727" y="494380"/>
                    </a:cubicBezTo>
                    <a:cubicBezTo>
                      <a:pt x="-298" y="498648"/>
                      <a:pt x="-1448" y="501078"/>
                      <a:pt x="3563" y="504497"/>
                    </a:cubicBezTo>
                    <a:cubicBezTo>
                      <a:pt x="13197" y="511077"/>
                      <a:pt x="21143" y="525843"/>
                      <a:pt x="24065" y="528378"/>
                    </a:cubicBezTo>
                    <a:cubicBezTo>
                      <a:pt x="38531" y="540925"/>
                      <a:pt x="92500" y="593963"/>
                      <a:pt x="93313" y="595556"/>
                    </a:cubicBezTo>
                    <a:cubicBezTo>
                      <a:pt x="82197" y="604505"/>
                      <a:pt x="32334" y="663856"/>
                      <a:pt x="28049" y="665659"/>
                    </a:cubicBezTo>
                    <a:cubicBezTo>
                      <a:pt x="23863" y="667419"/>
                      <a:pt x="19355" y="667423"/>
                      <a:pt x="16285" y="673163"/>
                    </a:cubicBezTo>
                    <a:cubicBezTo>
                      <a:pt x="35942" y="669744"/>
                      <a:pt x="58717" y="666679"/>
                      <a:pt x="84291" y="663943"/>
                    </a:cubicBezTo>
                    <a:cubicBezTo>
                      <a:pt x="97743" y="649522"/>
                      <a:pt x="134176" y="607714"/>
                      <a:pt x="135282" y="6069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26"/>
              <p:cNvSpPr/>
              <p:nvPr/>
            </p:nvSpPr>
            <p:spPr>
              <a:xfrm>
                <a:off x="5467291" y="4844022"/>
                <a:ext cx="144222" cy="690962"/>
              </a:xfrm>
              <a:custGeom>
                <a:avLst/>
                <a:gdLst/>
                <a:ahLst/>
                <a:cxnLst/>
                <a:rect l="l" t="t" r="r" b="b"/>
                <a:pathLst>
                  <a:path w="144222" h="690962" extrusionOk="0">
                    <a:moveTo>
                      <a:pt x="96653" y="679860"/>
                    </a:moveTo>
                    <a:cubicBezTo>
                      <a:pt x="99998" y="678026"/>
                      <a:pt x="103602" y="675391"/>
                      <a:pt x="104826" y="670991"/>
                    </a:cubicBezTo>
                    <a:cubicBezTo>
                      <a:pt x="105495" y="668583"/>
                      <a:pt x="116402" y="667094"/>
                      <a:pt x="129364" y="652043"/>
                    </a:cubicBezTo>
                    <a:cubicBezTo>
                      <a:pt x="134966" y="645520"/>
                      <a:pt x="150320" y="636620"/>
                      <a:pt x="141600" y="614144"/>
                    </a:cubicBezTo>
                    <a:cubicBezTo>
                      <a:pt x="143336" y="609223"/>
                      <a:pt x="129897" y="600253"/>
                      <a:pt x="124567" y="598480"/>
                    </a:cubicBezTo>
                    <a:cubicBezTo>
                      <a:pt x="119909" y="596935"/>
                      <a:pt x="93334" y="568619"/>
                      <a:pt x="89730" y="564683"/>
                    </a:cubicBezTo>
                    <a:cubicBezTo>
                      <a:pt x="88090" y="562888"/>
                      <a:pt x="87583" y="560038"/>
                      <a:pt x="85904" y="558300"/>
                    </a:cubicBezTo>
                    <a:cubicBezTo>
                      <a:pt x="38110" y="508975"/>
                      <a:pt x="51430" y="523492"/>
                      <a:pt x="56901" y="512066"/>
                    </a:cubicBezTo>
                    <a:cubicBezTo>
                      <a:pt x="61572" y="502312"/>
                      <a:pt x="97217" y="462709"/>
                      <a:pt x="108884" y="454168"/>
                    </a:cubicBezTo>
                    <a:cubicBezTo>
                      <a:pt x="122043" y="444533"/>
                      <a:pt x="123268" y="431955"/>
                      <a:pt x="140144" y="419316"/>
                    </a:cubicBezTo>
                    <a:cubicBezTo>
                      <a:pt x="143734" y="388833"/>
                      <a:pt x="118671" y="388233"/>
                      <a:pt x="114224" y="375643"/>
                    </a:cubicBezTo>
                    <a:cubicBezTo>
                      <a:pt x="113620" y="373935"/>
                      <a:pt x="111465" y="372337"/>
                      <a:pt x="109654" y="371597"/>
                    </a:cubicBezTo>
                    <a:cubicBezTo>
                      <a:pt x="104935" y="369676"/>
                      <a:pt x="88156" y="345943"/>
                      <a:pt x="73497" y="337039"/>
                    </a:cubicBezTo>
                    <a:cubicBezTo>
                      <a:pt x="71617" y="335896"/>
                      <a:pt x="73261" y="335152"/>
                      <a:pt x="55607" y="319177"/>
                    </a:cubicBezTo>
                    <a:cubicBezTo>
                      <a:pt x="69806" y="290694"/>
                      <a:pt x="145536" y="230775"/>
                      <a:pt x="128931" y="216919"/>
                    </a:cubicBezTo>
                    <a:cubicBezTo>
                      <a:pt x="129985" y="208772"/>
                      <a:pt x="126014" y="211565"/>
                      <a:pt x="105928" y="184470"/>
                    </a:cubicBezTo>
                    <a:cubicBezTo>
                      <a:pt x="101682" y="178744"/>
                      <a:pt x="84719" y="173140"/>
                      <a:pt x="80153" y="167672"/>
                    </a:cubicBezTo>
                    <a:cubicBezTo>
                      <a:pt x="57623" y="140678"/>
                      <a:pt x="72640" y="148611"/>
                      <a:pt x="74219" y="136362"/>
                    </a:cubicBezTo>
                    <a:cubicBezTo>
                      <a:pt x="141298" y="74249"/>
                      <a:pt x="124029" y="90757"/>
                      <a:pt x="94540" y="63545"/>
                    </a:cubicBezTo>
                    <a:cubicBezTo>
                      <a:pt x="36649" y="10170"/>
                      <a:pt x="43677" y="15988"/>
                      <a:pt x="48846" y="11466"/>
                    </a:cubicBezTo>
                    <a:cubicBezTo>
                      <a:pt x="62122" y="-144"/>
                      <a:pt x="52370" y="7990"/>
                      <a:pt x="59971" y="0"/>
                    </a:cubicBezTo>
                    <a:cubicBezTo>
                      <a:pt x="40637" y="613"/>
                      <a:pt x="20919" y="1235"/>
                      <a:pt x="886" y="1856"/>
                    </a:cubicBezTo>
                    <a:cubicBezTo>
                      <a:pt x="-9531" y="36822"/>
                      <a:pt x="75517" y="80181"/>
                      <a:pt x="69198" y="88218"/>
                    </a:cubicBezTo>
                    <a:cubicBezTo>
                      <a:pt x="52121" y="109972"/>
                      <a:pt x="53031" y="103291"/>
                      <a:pt x="50744" y="107069"/>
                    </a:cubicBezTo>
                    <a:cubicBezTo>
                      <a:pt x="37226" y="129414"/>
                      <a:pt x="39343" y="127006"/>
                      <a:pt x="38836" y="127111"/>
                    </a:cubicBezTo>
                    <a:cubicBezTo>
                      <a:pt x="32766" y="128390"/>
                      <a:pt x="34970" y="134348"/>
                      <a:pt x="30102" y="140884"/>
                    </a:cubicBezTo>
                    <a:cubicBezTo>
                      <a:pt x="21247" y="152774"/>
                      <a:pt x="20980" y="165868"/>
                      <a:pt x="28887" y="176358"/>
                    </a:cubicBezTo>
                    <a:cubicBezTo>
                      <a:pt x="33885" y="182986"/>
                      <a:pt x="67458" y="201539"/>
                      <a:pt x="68245" y="202419"/>
                    </a:cubicBezTo>
                    <a:cubicBezTo>
                      <a:pt x="75719" y="210772"/>
                      <a:pt x="75133" y="210580"/>
                      <a:pt x="85676" y="220136"/>
                    </a:cubicBezTo>
                    <a:cubicBezTo>
                      <a:pt x="85230" y="222312"/>
                      <a:pt x="85178" y="225193"/>
                      <a:pt x="81439" y="225066"/>
                    </a:cubicBezTo>
                    <a:cubicBezTo>
                      <a:pt x="79042" y="224983"/>
                      <a:pt x="81168" y="230875"/>
                      <a:pt x="75679" y="233152"/>
                    </a:cubicBezTo>
                    <a:cubicBezTo>
                      <a:pt x="68573" y="236103"/>
                      <a:pt x="67641" y="245988"/>
                      <a:pt x="59416" y="247686"/>
                    </a:cubicBezTo>
                    <a:cubicBezTo>
                      <a:pt x="57592" y="248063"/>
                      <a:pt x="17184" y="299923"/>
                      <a:pt x="16904" y="300142"/>
                    </a:cubicBezTo>
                    <a:cubicBezTo>
                      <a:pt x="-11525" y="322123"/>
                      <a:pt x="57137" y="374439"/>
                      <a:pt x="92275" y="409750"/>
                    </a:cubicBezTo>
                    <a:cubicBezTo>
                      <a:pt x="83284" y="416519"/>
                      <a:pt x="84998" y="419868"/>
                      <a:pt x="80918" y="422490"/>
                    </a:cubicBezTo>
                    <a:cubicBezTo>
                      <a:pt x="69535" y="429792"/>
                      <a:pt x="67690" y="438649"/>
                      <a:pt x="58055" y="449121"/>
                    </a:cubicBezTo>
                    <a:cubicBezTo>
                      <a:pt x="53446" y="454133"/>
                      <a:pt x="47857" y="458380"/>
                      <a:pt x="43957" y="463861"/>
                    </a:cubicBezTo>
                    <a:cubicBezTo>
                      <a:pt x="-24" y="525580"/>
                      <a:pt x="-715" y="506020"/>
                      <a:pt x="17027" y="543748"/>
                    </a:cubicBezTo>
                    <a:cubicBezTo>
                      <a:pt x="23425" y="546870"/>
                      <a:pt x="26202" y="553248"/>
                      <a:pt x="30137" y="558541"/>
                    </a:cubicBezTo>
                    <a:cubicBezTo>
                      <a:pt x="34948" y="565011"/>
                      <a:pt x="55007" y="580378"/>
                      <a:pt x="58663" y="593288"/>
                    </a:cubicBezTo>
                    <a:cubicBezTo>
                      <a:pt x="59713" y="596996"/>
                      <a:pt x="77730" y="605248"/>
                      <a:pt x="81063" y="616539"/>
                    </a:cubicBezTo>
                    <a:cubicBezTo>
                      <a:pt x="81762" y="618925"/>
                      <a:pt x="81972" y="612844"/>
                      <a:pt x="92205" y="625982"/>
                    </a:cubicBezTo>
                    <a:cubicBezTo>
                      <a:pt x="86936" y="632207"/>
                      <a:pt x="80004" y="636808"/>
                      <a:pt x="75019" y="643340"/>
                    </a:cubicBezTo>
                    <a:cubicBezTo>
                      <a:pt x="74389" y="644163"/>
                      <a:pt x="70117" y="643905"/>
                      <a:pt x="69102" y="645678"/>
                    </a:cubicBezTo>
                    <a:cubicBezTo>
                      <a:pt x="69058" y="645752"/>
                      <a:pt x="32564" y="681279"/>
                      <a:pt x="24312" y="689903"/>
                    </a:cubicBezTo>
                    <a:cubicBezTo>
                      <a:pt x="44591" y="690262"/>
                      <a:pt x="64611" y="690617"/>
                      <a:pt x="84356" y="690963"/>
                    </a:cubicBezTo>
                    <a:cubicBezTo>
                      <a:pt x="89542" y="689907"/>
                      <a:pt x="83599" y="687022"/>
                      <a:pt x="96653" y="6798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1" name="Google Shape;2441;p26"/>
              <p:cNvSpPr/>
              <p:nvPr/>
            </p:nvSpPr>
            <p:spPr>
              <a:xfrm>
                <a:off x="5135408" y="4853557"/>
                <a:ext cx="138890" cy="675530"/>
              </a:xfrm>
              <a:custGeom>
                <a:avLst/>
                <a:gdLst/>
                <a:ahLst/>
                <a:cxnLst/>
                <a:rect l="l" t="t" r="r" b="b"/>
                <a:pathLst>
                  <a:path w="138890" h="675530" extrusionOk="0">
                    <a:moveTo>
                      <a:pt x="135251" y="618141"/>
                    </a:moveTo>
                    <a:cubicBezTo>
                      <a:pt x="145314" y="604666"/>
                      <a:pt x="125718" y="603742"/>
                      <a:pt x="124179" y="599566"/>
                    </a:cubicBezTo>
                    <a:cubicBezTo>
                      <a:pt x="120343" y="589107"/>
                      <a:pt x="107622" y="587330"/>
                      <a:pt x="104443" y="580273"/>
                    </a:cubicBezTo>
                    <a:cubicBezTo>
                      <a:pt x="97030" y="563825"/>
                      <a:pt x="82315" y="558878"/>
                      <a:pt x="60038" y="529660"/>
                    </a:cubicBezTo>
                    <a:cubicBezTo>
                      <a:pt x="64743" y="521828"/>
                      <a:pt x="68207" y="526136"/>
                      <a:pt x="81628" y="507569"/>
                    </a:cubicBezTo>
                    <a:cubicBezTo>
                      <a:pt x="101202" y="480492"/>
                      <a:pt x="130773" y="456042"/>
                      <a:pt x="128058" y="443478"/>
                    </a:cubicBezTo>
                    <a:cubicBezTo>
                      <a:pt x="125106" y="429797"/>
                      <a:pt x="60528" y="371654"/>
                      <a:pt x="54379" y="357816"/>
                    </a:cubicBezTo>
                    <a:cubicBezTo>
                      <a:pt x="53714" y="356323"/>
                      <a:pt x="52241" y="357142"/>
                      <a:pt x="47487" y="353315"/>
                    </a:cubicBezTo>
                    <a:cubicBezTo>
                      <a:pt x="54331" y="344280"/>
                      <a:pt x="90138" y="304323"/>
                      <a:pt x="96169" y="300746"/>
                    </a:cubicBezTo>
                    <a:cubicBezTo>
                      <a:pt x="106914" y="294372"/>
                      <a:pt x="102125" y="294236"/>
                      <a:pt x="108702" y="291806"/>
                    </a:cubicBezTo>
                    <a:cubicBezTo>
                      <a:pt x="113775" y="289933"/>
                      <a:pt x="112979" y="282302"/>
                      <a:pt x="119010" y="281265"/>
                    </a:cubicBezTo>
                    <a:cubicBezTo>
                      <a:pt x="119289" y="281216"/>
                      <a:pt x="118187" y="283896"/>
                      <a:pt x="123440" y="257462"/>
                    </a:cubicBezTo>
                    <a:cubicBezTo>
                      <a:pt x="121371" y="255396"/>
                      <a:pt x="120247" y="251841"/>
                      <a:pt x="119635" y="250357"/>
                    </a:cubicBezTo>
                    <a:cubicBezTo>
                      <a:pt x="89312" y="241877"/>
                      <a:pt x="64520" y="183437"/>
                      <a:pt x="55608" y="178700"/>
                    </a:cubicBezTo>
                    <a:cubicBezTo>
                      <a:pt x="49770" y="175605"/>
                      <a:pt x="46521" y="170492"/>
                      <a:pt x="44019" y="165006"/>
                    </a:cubicBezTo>
                    <a:cubicBezTo>
                      <a:pt x="45475" y="163750"/>
                      <a:pt x="46774" y="162165"/>
                      <a:pt x="48055" y="160401"/>
                    </a:cubicBezTo>
                    <a:cubicBezTo>
                      <a:pt x="62347" y="140691"/>
                      <a:pt x="81969" y="134527"/>
                      <a:pt x="97135" y="119144"/>
                    </a:cubicBezTo>
                    <a:cubicBezTo>
                      <a:pt x="118271" y="97701"/>
                      <a:pt x="123894" y="91130"/>
                      <a:pt x="137499" y="82912"/>
                    </a:cubicBezTo>
                    <a:cubicBezTo>
                      <a:pt x="134451" y="78683"/>
                      <a:pt x="140219" y="78561"/>
                      <a:pt x="138597" y="71048"/>
                    </a:cubicBezTo>
                    <a:cubicBezTo>
                      <a:pt x="138453" y="70370"/>
                      <a:pt x="138689" y="70541"/>
                      <a:pt x="138842" y="69074"/>
                    </a:cubicBezTo>
                    <a:cubicBezTo>
                      <a:pt x="133546" y="59950"/>
                      <a:pt x="141291" y="67896"/>
                      <a:pt x="75729" y="0"/>
                    </a:cubicBezTo>
                    <a:cubicBezTo>
                      <a:pt x="57978" y="512"/>
                      <a:pt x="40145" y="1024"/>
                      <a:pt x="22241" y="1537"/>
                    </a:cubicBezTo>
                    <a:cubicBezTo>
                      <a:pt x="33331" y="21911"/>
                      <a:pt x="40591" y="11755"/>
                      <a:pt x="54226" y="33753"/>
                    </a:cubicBezTo>
                    <a:cubicBezTo>
                      <a:pt x="58153" y="40097"/>
                      <a:pt x="89027" y="67410"/>
                      <a:pt x="91022" y="69166"/>
                    </a:cubicBezTo>
                    <a:cubicBezTo>
                      <a:pt x="68898" y="94163"/>
                      <a:pt x="66541" y="86944"/>
                      <a:pt x="44929" y="116162"/>
                    </a:cubicBezTo>
                    <a:cubicBezTo>
                      <a:pt x="38964" y="124222"/>
                      <a:pt x="29610" y="121897"/>
                      <a:pt x="13066" y="143559"/>
                    </a:cubicBezTo>
                    <a:cubicBezTo>
                      <a:pt x="6922" y="148488"/>
                      <a:pt x="4141" y="146523"/>
                      <a:pt x="1359" y="157415"/>
                    </a:cubicBezTo>
                    <a:cubicBezTo>
                      <a:pt x="939" y="159074"/>
                      <a:pt x="1622" y="161101"/>
                      <a:pt x="987" y="162611"/>
                    </a:cubicBezTo>
                    <a:cubicBezTo>
                      <a:pt x="-1479" y="168443"/>
                      <a:pt x="1040" y="173499"/>
                      <a:pt x="4525" y="177181"/>
                    </a:cubicBezTo>
                    <a:cubicBezTo>
                      <a:pt x="12694" y="185810"/>
                      <a:pt x="14382" y="194036"/>
                      <a:pt x="24642" y="200900"/>
                    </a:cubicBezTo>
                    <a:cubicBezTo>
                      <a:pt x="28739" y="203641"/>
                      <a:pt x="38898" y="225819"/>
                      <a:pt x="42375" y="229790"/>
                    </a:cubicBezTo>
                    <a:cubicBezTo>
                      <a:pt x="46039" y="233975"/>
                      <a:pt x="51235" y="236917"/>
                      <a:pt x="54506" y="241334"/>
                    </a:cubicBezTo>
                    <a:cubicBezTo>
                      <a:pt x="73205" y="266603"/>
                      <a:pt x="55280" y="243405"/>
                      <a:pt x="77386" y="263928"/>
                    </a:cubicBezTo>
                    <a:cubicBezTo>
                      <a:pt x="67783" y="274343"/>
                      <a:pt x="57873" y="289666"/>
                      <a:pt x="45222" y="299393"/>
                    </a:cubicBezTo>
                    <a:cubicBezTo>
                      <a:pt x="42196" y="301727"/>
                      <a:pt x="38360" y="304279"/>
                      <a:pt x="37206" y="307545"/>
                    </a:cubicBezTo>
                    <a:cubicBezTo>
                      <a:pt x="33476" y="318096"/>
                      <a:pt x="23540" y="324531"/>
                      <a:pt x="19976" y="335007"/>
                    </a:cubicBezTo>
                    <a:cubicBezTo>
                      <a:pt x="13893" y="339740"/>
                      <a:pt x="16272" y="344884"/>
                      <a:pt x="12030" y="348329"/>
                    </a:cubicBezTo>
                    <a:cubicBezTo>
                      <a:pt x="1425" y="356949"/>
                      <a:pt x="11181" y="373528"/>
                      <a:pt x="18944" y="384823"/>
                    </a:cubicBezTo>
                    <a:cubicBezTo>
                      <a:pt x="19879" y="386189"/>
                      <a:pt x="33620" y="389919"/>
                      <a:pt x="43700" y="406178"/>
                    </a:cubicBezTo>
                    <a:cubicBezTo>
                      <a:pt x="47631" y="412526"/>
                      <a:pt x="77443" y="439047"/>
                      <a:pt x="83369" y="444034"/>
                    </a:cubicBezTo>
                    <a:cubicBezTo>
                      <a:pt x="66042" y="459991"/>
                      <a:pt x="85192" y="436495"/>
                      <a:pt x="60047" y="471527"/>
                    </a:cubicBezTo>
                    <a:cubicBezTo>
                      <a:pt x="36747" y="503945"/>
                      <a:pt x="26019" y="510201"/>
                      <a:pt x="16084" y="534695"/>
                    </a:cubicBezTo>
                    <a:cubicBezTo>
                      <a:pt x="10831" y="547644"/>
                      <a:pt x="20483" y="550801"/>
                      <a:pt x="51042" y="578517"/>
                    </a:cubicBezTo>
                    <a:cubicBezTo>
                      <a:pt x="78641" y="603545"/>
                      <a:pt x="82302" y="610340"/>
                      <a:pt x="89998" y="617095"/>
                    </a:cubicBezTo>
                    <a:cubicBezTo>
                      <a:pt x="61748" y="640298"/>
                      <a:pt x="73870" y="630001"/>
                      <a:pt x="43591" y="662546"/>
                    </a:cubicBezTo>
                    <a:cubicBezTo>
                      <a:pt x="37394" y="669209"/>
                      <a:pt x="33550" y="672799"/>
                      <a:pt x="33900" y="674756"/>
                    </a:cubicBezTo>
                    <a:cubicBezTo>
                      <a:pt x="49556" y="675010"/>
                      <a:pt x="65168" y="675268"/>
                      <a:pt x="80723" y="675531"/>
                    </a:cubicBezTo>
                    <a:cubicBezTo>
                      <a:pt x="121354" y="637938"/>
                      <a:pt x="131552" y="638848"/>
                      <a:pt x="135251" y="6181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2" name="Google Shape;2442;p26"/>
              <p:cNvSpPr/>
              <p:nvPr/>
            </p:nvSpPr>
            <p:spPr>
              <a:xfrm>
                <a:off x="4814794" y="4863293"/>
                <a:ext cx="143127" cy="661411"/>
              </a:xfrm>
              <a:custGeom>
                <a:avLst/>
                <a:gdLst/>
                <a:ahLst/>
                <a:cxnLst/>
                <a:rect l="l" t="t" r="r" b="b"/>
                <a:pathLst>
                  <a:path w="143127" h="661411" extrusionOk="0">
                    <a:moveTo>
                      <a:pt x="128856" y="592811"/>
                    </a:moveTo>
                    <a:cubicBezTo>
                      <a:pt x="122734" y="576626"/>
                      <a:pt x="109186" y="577046"/>
                      <a:pt x="105477" y="566574"/>
                    </a:cubicBezTo>
                    <a:cubicBezTo>
                      <a:pt x="104874" y="564867"/>
                      <a:pt x="102718" y="563269"/>
                      <a:pt x="100907" y="562529"/>
                    </a:cubicBezTo>
                    <a:cubicBezTo>
                      <a:pt x="96189" y="560607"/>
                      <a:pt x="79409" y="536875"/>
                      <a:pt x="64750" y="527970"/>
                    </a:cubicBezTo>
                    <a:cubicBezTo>
                      <a:pt x="60775" y="525554"/>
                      <a:pt x="69246" y="530742"/>
                      <a:pt x="46366" y="509653"/>
                    </a:cubicBezTo>
                    <a:cubicBezTo>
                      <a:pt x="105858" y="440028"/>
                      <a:pt x="127338" y="424740"/>
                      <a:pt x="131239" y="412447"/>
                    </a:cubicBezTo>
                    <a:cubicBezTo>
                      <a:pt x="162223" y="402825"/>
                      <a:pt x="114390" y="370437"/>
                      <a:pt x="96910" y="346197"/>
                    </a:cubicBezTo>
                    <a:cubicBezTo>
                      <a:pt x="88081" y="333952"/>
                      <a:pt x="73584" y="326939"/>
                      <a:pt x="67238" y="312676"/>
                    </a:cubicBezTo>
                    <a:cubicBezTo>
                      <a:pt x="66561" y="311148"/>
                      <a:pt x="65008" y="312019"/>
                      <a:pt x="60106" y="307987"/>
                    </a:cubicBezTo>
                    <a:cubicBezTo>
                      <a:pt x="86660" y="271375"/>
                      <a:pt x="99215" y="271139"/>
                      <a:pt x="97146" y="260886"/>
                    </a:cubicBezTo>
                    <a:cubicBezTo>
                      <a:pt x="121164" y="240730"/>
                      <a:pt x="109772" y="242004"/>
                      <a:pt x="116602" y="239202"/>
                    </a:cubicBezTo>
                    <a:cubicBezTo>
                      <a:pt x="117197" y="238961"/>
                      <a:pt x="116616" y="235437"/>
                      <a:pt x="116288" y="233485"/>
                    </a:cubicBezTo>
                    <a:cubicBezTo>
                      <a:pt x="110856" y="201395"/>
                      <a:pt x="91798" y="195248"/>
                      <a:pt x="85964" y="177409"/>
                    </a:cubicBezTo>
                    <a:cubicBezTo>
                      <a:pt x="85623" y="176362"/>
                      <a:pt x="84469" y="175600"/>
                      <a:pt x="83782" y="174642"/>
                    </a:cubicBezTo>
                    <a:cubicBezTo>
                      <a:pt x="78495" y="167344"/>
                      <a:pt x="81770" y="154495"/>
                      <a:pt x="78919" y="152008"/>
                    </a:cubicBezTo>
                    <a:cubicBezTo>
                      <a:pt x="79090" y="151772"/>
                      <a:pt x="79356" y="151553"/>
                      <a:pt x="79453" y="151303"/>
                    </a:cubicBezTo>
                    <a:cubicBezTo>
                      <a:pt x="84346" y="138091"/>
                      <a:pt x="96005" y="129830"/>
                      <a:pt x="103374" y="118443"/>
                    </a:cubicBezTo>
                    <a:cubicBezTo>
                      <a:pt x="111390" y="106054"/>
                      <a:pt x="181963" y="88315"/>
                      <a:pt x="113528" y="36450"/>
                    </a:cubicBezTo>
                    <a:cubicBezTo>
                      <a:pt x="87346" y="16605"/>
                      <a:pt x="92939" y="17984"/>
                      <a:pt x="74800" y="0"/>
                    </a:cubicBezTo>
                    <a:cubicBezTo>
                      <a:pt x="8241" y="2233"/>
                      <a:pt x="12854" y="289"/>
                      <a:pt x="17735" y="5954"/>
                    </a:cubicBezTo>
                    <a:cubicBezTo>
                      <a:pt x="23459" y="12595"/>
                      <a:pt x="25379" y="16207"/>
                      <a:pt x="27701" y="16955"/>
                    </a:cubicBezTo>
                    <a:cubicBezTo>
                      <a:pt x="32162" y="18405"/>
                      <a:pt x="53441" y="39510"/>
                      <a:pt x="56218" y="43766"/>
                    </a:cubicBezTo>
                    <a:cubicBezTo>
                      <a:pt x="64243" y="56085"/>
                      <a:pt x="79252" y="59403"/>
                      <a:pt x="91072" y="73509"/>
                    </a:cubicBezTo>
                    <a:cubicBezTo>
                      <a:pt x="93438" y="76332"/>
                      <a:pt x="94234" y="75733"/>
                      <a:pt x="97641" y="77742"/>
                    </a:cubicBezTo>
                    <a:cubicBezTo>
                      <a:pt x="97474" y="78022"/>
                      <a:pt x="50266" y="126630"/>
                      <a:pt x="41341" y="126835"/>
                    </a:cubicBezTo>
                    <a:cubicBezTo>
                      <a:pt x="32052" y="155532"/>
                      <a:pt x="30382" y="143125"/>
                      <a:pt x="80393" y="226480"/>
                    </a:cubicBezTo>
                    <a:cubicBezTo>
                      <a:pt x="81364" y="228104"/>
                      <a:pt x="81495" y="226301"/>
                      <a:pt x="77660" y="229111"/>
                    </a:cubicBezTo>
                    <a:cubicBezTo>
                      <a:pt x="54548" y="246049"/>
                      <a:pt x="66202" y="244631"/>
                      <a:pt x="59100" y="250383"/>
                    </a:cubicBezTo>
                    <a:cubicBezTo>
                      <a:pt x="46178" y="260851"/>
                      <a:pt x="26533" y="289219"/>
                      <a:pt x="25995" y="291010"/>
                    </a:cubicBezTo>
                    <a:cubicBezTo>
                      <a:pt x="19388" y="292809"/>
                      <a:pt x="21264" y="299800"/>
                      <a:pt x="18303" y="303920"/>
                    </a:cubicBezTo>
                    <a:cubicBezTo>
                      <a:pt x="13550" y="310531"/>
                      <a:pt x="16724" y="332604"/>
                      <a:pt x="34020" y="340966"/>
                    </a:cubicBezTo>
                    <a:cubicBezTo>
                      <a:pt x="54434" y="350838"/>
                      <a:pt x="39771" y="348920"/>
                      <a:pt x="91501" y="394783"/>
                    </a:cubicBezTo>
                    <a:cubicBezTo>
                      <a:pt x="80690" y="405176"/>
                      <a:pt x="67120" y="422582"/>
                      <a:pt x="65743" y="424859"/>
                    </a:cubicBezTo>
                    <a:cubicBezTo>
                      <a:pt x="65214" y="425734"/>
                      <a:pt x="60924" y="425970"/>
                      <a:pt x="60110" y="427814"/>
                    </a:cubicBezTo>
                    <a:cubicBezTo>
                      <a:pt x="59988" y="428098"/>
                      <a:pt x="9999" y="489646"/>
                      <a:pt x="8157" y="491074"/>
                    </a:cubicBezTo>
                    <a:cubicBezTo>
                      <a:pt x="-1511" y="498551"/>
                      <a:pt x="2529" y="508633"/>
                      <a:pt x="841" y="512066"/>
                    </a:cubicBezTo>
                    <a:cubicBezTo>
                      <a:pt x="-1888" y="517604"/>
                      <a:pt x="2311" y="519158"/>
                      <a:pt x="9277" y="524236"/>
                    </a:cubicBezTo>
                    <a:cubicBezTo>
                      <a:pt x="30063" y="556689"/>
                      <a:pt x="101130" y="608742"/>
                      <a:pt x="88654" y="614227"/>
                    </a:cubicBezTo>
                    <a:cubicBezTo>
                      <a:pt x="88374" y="614350"/>
                      <a:pt x="52099" y="655756"/>
                      <a:pt x="51893" y="656040"/>
                    </a:cubicBezTo>
                    <a:cubicBezTo>
                      <a:pt x="50196" y="658356"/>
                      <a:pt x="48194" y="659840"/>
                      <a:pt x="47542" y="660825"/>
                    </a:cubicBezTo>
                    <a:cubicBezTo>
                      <a:pt x="65402" y="661009"/>
                      <a:pt x="83292" y="661206"/>
                      <a:pt x="101200" y="661412"/>
                    </a:cubicBezTo>
                    <a:cubicBezTo>
                      <a:pt x="111814" y="648265"/>
                      <a:pt x="135070" y="622825"/>
                      <a:pt x="135337" y="622637"/>
                    </a:cubicBezTo>
                    <a:cubicBezTo>
                      <a:pt x="148548" y="613431"/>
                      <a:pt x="142951" y="596112"/>
                      <a:pt x="128856" y="5928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830;p14">
            <a:extLst>
              <a:ext uri="{FF2B5EF4-FFF2-40B4-BE49-F238E27FC236}">
                <a16:creationId xmlns:a16="http://schemas.microsoft.com/office/drawing/2014/main" id="{0B153BF1-27F1-6C22-DD5A-546B1213EB75}"/>
              </a:ext>
            </a:extLst>
          </p:cNvPr>
          <p:cNvSpPr txBox="1"/>
          <p:nvPr/>
        </p:nvSpPr>
        <p:spPr>
          <a:xfrm>
            <a:off x="1080500" y="1225299"/>
            <a:ext cx="3191427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-171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PENYEWAAN.JAVA</a:t>
            </a:r>
            <a:endParaRPr sz="1200" b="1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EBEDF9-86AA-4217-1966-FA6DB4755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802" y="1446898"/>
            <a:ext cx="617728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83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26"/>
          <p:cNvSpPr txBox="1"/>
          <p:nvPr/>
        </p:nvSpPr>
        <p:spPr>
          <a:xfrm>
            <a:off x="1147379" y="514350"/>
            <a:ext cx="6974400" cy="86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TAMPILAN CODE IDE</a:t>
            </a: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sz="700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grpSp>
        <p:nvGrpSpPr>
          <p:cNvPr id="2406" name="Google Shape;2406;p26"/>
          <p:cNvGrpSpPr/>
          <p:nvPr/>
        </p:nvGrpSpPr>
        <p:grpSpPr>
          <a:xfrm>
            <a:off x="6403729" y="3260329"/>
            <a:ext cx="1857556" cy="1883171"/>
            <a:chOff x="5105107" y="2879121"/>
            <a:chExt cx="1857556" cy="1883171"/>
          </a:xfrm>
        </p:grpSpPr>
        <p:sp>
          <p:nvSpPr>
            <p:cNvPr id="2407" name="Google Shape;2407;p26"/>
            <p:cNvSpPr/>
            <p:nvPr/>
          </p:nvSpPr>
          <p:spPr>
            <a:xfrm>
              <a:off x="5105107" y="2879121"/>
              <a:ext cx="1857556" cy="1883171"/>
            </a:xfrm>
            <a:custGeom>
              <a:avLst/>
              <a:gdLst/>
              <a:ahLst/>
              <a:cxnLst/>
              <a:rect l="l" t="t" r="r" b="b"/>
              <a:pathLst>
                <a:path w="3715111" h="3766341" extrusionOk="0">
                  <a:moveTo>
                    <a:pt x="1" y="61440"/>
                  </a:moveTo>
                  <a:cubicBezTo>
                    <a:pt x="-187" y="27113"/>
                    <a:pt x="27909" y="-629"/>
                    <a:pt x="62209" y="11"/>
                  </a:cubicBezTo>
                  <a:cubicBezTo>
                    <a:pt x="3775000" y="69410"/>
                    <a:pt x="3711776" y="4274"/>
                    <a:pt x="3712371" y="110885"/>
                  </a:cubicBezTo>
                  <a:cubicBezTo>
                    <a:pt x="3713229" y="266096"/>
                    <a:pt x="3715111" y="3704432"/>
                    <a:pt x="3715111" y="3703927"/>
                  </a:cubicBezTo>
                  <a:cubicBezTo>
                    <a:pt x="3715299" y="3737937"/>
                    <a:pt x="3687700" y="3765552"/>
                    <a:pt x="3653708" y="3765364"/>
                  </a:cubicBezTo>
                  <a:cubicBezTo>
                    <a:pt x="-57133" y="3744890"/>
                    <a:pt x="3336" y="3809603"/>
                    <a:pt x="2741" y="3701878"/>
                  </a:cubicBezTo>
                  <a:cubicBezTo>
                    <a:pt x="1876" y="3544498"/>
                    <a:pt x="1" y="60943"/>
                    <a:pt x="1" y="614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26"/>
            <p:cNvSpPr/>
            <p:nvPr/>
          </p:nvSpPr>
          <p:spPr>
            <a:xfrm>
              <a:off x="5233514" y="3030582"/>
              <a:ext cx="1608934" cy="1619718"/>
            </a:xfrm>
            <a:custGeom>
              <a:avLst/>
              <a:gdLst/>
              <a:ahLst/>
              <a:cxnLst/>
              <a:rect l="l" t="t" r="r" b="b"/>
              <a:pathLst>
                <a:path w="3217868" h="3239437" extrusionOk="0">
                  <a:moveTo>
                    <a:pt x="930315" y="384809"/>
                  </a:moveTo>
                  <a:cubicBezTo>
                    <a:pt x="931060" y="406127"/>
                    <a:pt x="903491" y="422593"/>
                    <a:pt x="883397" y="403890"/>
                  </a:cubicBezTo>
                  <a:cubicBezTo>
                    <a:pt x="867128" y="388741"/>
                    <a:pt x="877306" y="357029"/>
                    <a:pt x="903091" y="357202"/>
                  </a:cubicBezTo>
                  <a:cubicBezTo>
                    <a:pt x="916560" y="357292"/>
                    <a:pt x="929720" y="367484"/>
                    <a:pt x="930315" y="384809"/>
                  </a:cubicBezTo>
                  <a:close/>
                  <a:moveTo>
                    <a:pt x="905403" y="5666"/>
                  </a:moveTo>
                  <a:cubicBezTo>
                    <a:pt x="879670" y="5493"/>
                    <a:pt x="869409" y="37183"/>
                    <a:pt x="885708" y="52354"/>
                  </a:cubicBezTo>
                  <a:cubicBezTo>
                    <a:pt x="905817" y="71065"/>
                    <a:pt x="933356" y="54568"/>
                    <a:pt x="932634" y="33266"/>
                  </a:cubicBezTo>
                  <a:cubicBezTo>
                    <a:pt x="932031" y="15948"/>
                    <a:pt x="918879" y="5749"/>
                    <a:pt x="905403" y="5666"/>
                  </a:cubicBezTo>
                  <a:close/>
                  <a:moveTo>
                    <a:pt x="900765" y="708738"/>
                  </a:moveTo>
                  <a:cubicBezTo>
                    <a:pt x="875055" y="708572"/>
                    <a:pt x="864756" y="740239"/>
                    <a:pt x="881078" y="755433"/>
                  </a:cubicBezTo>
                  <a:cubicBezTo>
                    <a:pt x="901179" y="774144"/>
                    <a:pt x="928741" y="757632"/>
                    <a:pt x="927996" y="736353"/>
                  </a:cubicBezTo>
                  <a:cubicBezTo>
                    <a:pt x="927401" y="719050"/>
                    <a:pt x="914271" y="708828"/>
                    <a:pt x="900765" y="708738"/>
                  </a:cubicBezTo>
                  <a:close/>
                  <a:moveTo>
                    <a:pt x="898446" y="1060274"/>
                  </a:moveTo>
                  <a:cubicBezTo>
                    <a:pt x="872721" y="1060100"/>
                    <a:pt x="862445" y="1091783"/>
                    <a:pt x="878752" y="1106961"/>
                  </a:cubicBezTo>
                  <a:cubicBezTo>
                    <a:pt x="898853" y="1125672"/>
                    <a:pt x="926415" y="1109183"/>
                    <a:pt x="925670" y="1087881"/>
                  </a:cubicBezTo>
                  <a:cubicBezTo>
                    <a:pt x="925082" y="1070556"/>
                    <a:pt x="911922" y="1060364"/>
                    <a:pt x="898446" y="1060274"/>
                  </a:cubicBezTo>
                  <a:close/>
                  <a:moveTo>
                    <a:pt x="1170189" y="3171386"/>
                  </a:moveTo>
                  <a:cubicBezTo>
                    <a:pt x="1144509" y="3171213"/>
                    <a:pt x="1134157" y="3202873"/>
                    <a:pt x="1150494" y="3218074"/>
                  </a:cubicBezTo>
                  <a:cubicBezTo>
                    <a:pt x="1170603" y="3236785"/>
                    <a:pt x="1198142" y="3220289"/>
                    <a:pt x="1197419" y="3198986"/>
                  </a:cubicBezTo>
                  <a:cubicBezTo>
                    <a:pt x="1196817" y="3181669"/>
                    <a:pt x="1183665" y="3171477"/>
                    <a:pt x="1170189" y="3171386"/>
                  </a:cubicBezTo>
                  <a:close/>
                  <a:moveTo>
                    <a:pt x="1174826" y="2468315"/>
                  </a:moveTo>
                  <a:cubicBezTo>
                    <a:pt x="1149109" y="2468142"/>
                    <a:pt x="1138817" y="2499816"/>
                    <a:pt x="1155139" y="2515003"/>
                  </a:cubicBezTo>
                  <a:cubicBezTo>
                    <a:pt x="1175233" y="2533706"/>
                    <a:pt x="1202787" y="2517240"/>
                    <a:pt x="1202057" y="2495922"/>
                  </a:cubicBezTo>
                  <a:cubicBezTo>
                    <a:pt x="1201462" y="2478597"/>
                    <a:pt x="1188302" y="2468405"/>
                    <a:pt x="1174826" y="2468315"/>
                  </a:cubicBezTo>
                  <a:close/>
                  <a:moveTo>
                    <a:pt x="1172507" y="2819851"/>
                  </a:moveTo>
                  <a:cubicBezTo>
                    <a:pt x="1146797" y="2819677"/>
                    <a:pt x="1136498" y="2851352"/>
                    <a:pt x="1152820" y="2866538"/>
                  </a:cubicBezTo>
                  <a:cubicBezTo>
                    <a:pt x="1172914" y="2885242"/>
                    <a:pt x="1200468" y="2868776"/>
                    <a:pt x="1199738" y="2847451"/>
                  </a:cubicBezTo>
                  <a:cubicBezTo>
                    <a:pt x="1199143" y="2830133"/>
                    <a:pt x="1185983" y="2819941"/>
                    <a:pt x="1172507" y="2819851"/>
                  </a:cubicBezTo>
                  <a:close/>
                  <a:moveTo>
                    <a:pt x="891490" y="2114888"/>
                  </a:moveTo>
                  <a:cubicBezTo>
                    <a:pt x="865773" y="2114715"/>
                    <a:pt x="855481" y="2146390"/>
                    <a:pt x="871803" y="2161576"/>
                  </a:cubicBezTo>
                  <a:cubicBezTo>
                    <a:pt x="891791" y="2180182"/>
                    <a:pt x="919459" y="2163926"/>
                    <a:pt x="918728" y="2142496"/>
                  </a:cubicBezTo>
                  <a:cubicBezTo>
                    <a:pt x="918118" y="2125163"/>
                    <a:pt x="904966" y="2114979"/>
                    <a:pt x="891490" y="2114888"/>
                  </a:cubicBezTo>
                  <a:close/>
                  <a:moveTo>
                    <a:pt x="884526" y="3169503"/>
                  </a:moveTo>
                  <a:cubicBezTo>
                    <a:pt x="858816" y="3169330"/>
                    <a:pt x="848517" y="3201012"/>
                    <a:pt x="864839" y="3216191"/>
                  </a:cubicBezTo>
                  <a:cubicBezTo>
                    <a:pt x="884933" y="3234895"/>
                    <a:pt x="912487" y="3218428"/>
                    <a:pt x="911757" y="3197103"/>
                  </a:cubicBezTo>
                  <a:cubicBezTo>
                    <a:pt x="911162" y="3179785"/>
                    <a:pt x="898002" y="3169594"/>
                    <a:pt x="884526" y="3169503"/>
                  </a:cubicBezTo>
                  <a:close/>
                  <a:moveTo>
                    <a:pt x="886845" y="2817960"/>
                  </a:moveTo>
                  <a:cubicBezTo>
                    <a:pt x="861128" y="2817787"/>
                    <a:pt x="850836" y="2849462"/>
                    <a:pt x="867158" y="2864648"/>
                  </a:cubicBezTo>
                  <a:cubicBezTo>
                    <a:pt x="887252" y="2883351"/>
                    <a:pt x="914806" y="2866885"/>
                    <a:pt x="914076" y="2845567"/>
                  </a:cubicBezTo>
                  <a:cubicBezTo>
                    <a:pt x="913481" y="2828250"/>
                    <a:pt x="900321" y="2818050"/>
                    <a:pt x="886845" y="2817960"/>
                  </a:cubicBezTo>
                  <a:close/>
                  <a:moveTo>
                    <a:pt x="617429" y="355311"/>
                  </a:moveTo>
                  <a:cubicBezTo>
                    <a:pt x="591742" y="355138"/>
                    <a:pt x="581405" y="386798"/>
                    <a:pt x="597734" y="401999"/>
                  </a:cubicBezTo>
                  <a:cubicBezTo>
                    <a:pt x="617843" y="420710"/>
                    <a:pt x="645383" y="404213"/>
                    <a:pt x="644660" y="382911"/>
                  </a:cubicBezTo>
                  <a:cubicBezTo>
                    <a:pt x="644058" y="365593"/>
                    <a:pt x="630898" y="355402"/>
                    <a:pt x="617429" y="355311"/>
                  </a:cubicBezTo>
                  <a:close/>
                  <a:moveTo>
                    <a:pt x="1177145" y="2116779"/>
                  </a:moveTo>
                  <a:cubicBezTo>
                    <a:pt x="1151428" y="2116606"/>
                    <a:pt x="1141144" y="2148288"/>
                    <a:pt x="1157458" y="2163467"/>
                  </a:cubicBezTo>
                  <a:cubicBezTo>
                    <a:pt x="1177574" y="2182185"/>
                    <a:pt x="1205121" y="2165636"/>
                    <a:pt x="1204376" y="2144379"/>
                  </a:cubicBezTo>
                  <a:cubicBezTo>
                    <a:pt x="1203781" y="2127061"/>
                    <a:pt x="1190621" y="2116862"/>
                    <a:pt x="1177145" y="2116779"/>
                  </a:cubicBezTo>
                  <a:close/>
                  <a:moveTo>
                    <a:pt x="893809" y="1763353"/>
                  </a:moveTo>
                  <a:cubicBezTo>
                    <a:pt x="868107" y="1763179"/>
                    <a:pt x="857792" y="1794854"/>
                    <a:pt x="874122" y="1810040"/>
                  </a:cubicBezTo>
                  <a:cubicBezTo>
                    <a:pt x="894231" y="1828766"/>
                    <a:pt x="921770" y="1812225"/>
                    <a:pt x="921040" y="1790952"/>
                  </a:cubicBezTo>
                  <a:cubicBezTo>
                    <a:pt x="920445" y="1773635"/>
                    <a:pt x="907285" y="1763443"/>
                    <a:pt x="893809" y="1763353"/>
                  </a:cubicBezTo>
                  <a:close/>
                  <a:moveTo>
                    <a:pt x="889171" y="2466424"/>
                  </a:moveTo>
                  <a:cubicBezTo>
                    <a:pt x="863454" y="2466251"/>
                    <a:pt x="853162" y="2497926"/>
                    <a:pt x="869484" y="2513112"/>
                  </a:cubicBezTo>
                  <a:cubicBezTo>
                    <a:pt x="889600" y="2531830"/>
                    <a:pt x="917147" y="2515281"/>
                    <a:pt x="916402" y="2494024"/>
                  </a:cubicBezTo>
                  <a:cubicBezTo>
                    <a:pt x="915800" y="2476706"/>
                    <a:pt x="902640" y="2466515"/>
                    <a:pt x="889171" y="2466424"/>
                  </a:cubicBezTo>
                  <a:close/>
                  <a:moveTo>
                    <a:pt x="896128" y="1411817"/>
                  </a:moveTo>
                  <a:cubicBezTo>
                    <a:pt x="870418" y="1411644"/>
                    <a:pt x="860119" y="1443326"/>
                    <a:pt x="876441" y="1458504"/>
                  </a:cubicBezTo>
                  <a:cubicBezTo>
                    <a:pt x="896534" y="1477208"/>
                    <a:pt x="924089" y="1460742"/>
                    <a:pt x="923358" y="1439417"/>
                  </a:cubicBezTo>
                  <a:cubicBezTo>
                    <a:pt x="922764" y="1422091"/>
                    <a:pt x="909604" y="1411900"/>
                    <a:pt x="896128" y="1411817"/>
                  </a:cubicBezTo>
                  <a:close/>
                  <a:moveTo>
                    <a:pt x="619748" y="3775"/>
                  </a:moveTo>
                  <a:cubicBezTo>
                    <a:pt x="594038" y="3602"/>
                    <a:pt x="583731" y="35277"/>
                    <a:pt x="600061" y="50463"/>
                  </a:cubicBezTo>
                  <a:cubicBezTo>
                    <a:pt x="620026" y="69046"/>
                    <a:pt x="647716" y="52836"/>
                    <a:pt x="646979" y="31383"/>
                  </a:cubicBezTo>
                  <a:cubicBezTo>
                    <a:pt x="646376" y="14058"/>
                    <a:pt x="633216" y="3866"/>
                    <a:pt x="619748" y="3775"/>
                  </a:cubicBezTo>
                  <a:close/>
                  <a:moveTo>
                    <a:pt x="1462807" y="2118662"/>
                  </a:moveTo>
                  <a:cubicBezTo>
                    <a:pt x="1437090" y="2118489"/>
                    <a:pt x="1426798" y="2150164"/>
                    <a:pt x="1443113" y="2165350"/>
                  </a:cubicBezTo>
                  <a:cubicBezTo>
                    <a:pt x="1463206" y="2184054"/>
                    <a:pt x="1490776" y="2167580"/>
                    <a:pt x="1490031" y="2146270"/>
                  </a:cubicBezTo>
                  <a:cubicBezTo>
                    <a:pt x="1489443" y="2128944"/>
                    <a:pt x="1476283" y="2118753"/>
                    <a:pt x="1462807" y="2118662"/>
                  </a:cubicBezTo>
                  <a:close/>
                  <a:moveTo>
                    <a:pt x="1458170" y="2821734"/>
                  </a:moveTo>
                  <a:cubicBezTo>
                    <a:pt x="1432490" y="2821561"/>
                    <a:pt x="1422138" y="2853220"/>
                    <a:pt x="1438475" y="2868422"/>
                  </a:cubicBezTo>
                  <a:cubicBezTo>
                    <a:pt x="1458584" y="2887133"/>
                    <a:pt x="1486123" y="2870636"/>
                    <a:pt x="1485401" y="2849341"/>
                  </a:cubicBezTo>
                  <a:cubicBezTo>
                    <a:pt x="1484798" y="2832016"/>
                    <a:pt x="1471646" y="2821824"/>
                    <a:pt x="1458170" y="2821734"/>
                  </a:cubicBezTo>
                  <a:close/>
                  <a:moveTo>
                    <a:pt x="1465126" y="1767127"/>
                  </a:moveTo>
                  <a:cubicBezTo>
                    <a:pt x="1439409" y="1766953"/>
                    <a:pt x="1429125" y="1798636"/>
                    <a:pt x="1445439" y="1813814"/>
                  </a:cubicBezTo>
                  <a:cubicBezTo>
                    <a:pt x="1465555" y="1832533"/>
                    <a:pt x="1493102" y="1815984"/>
                    <a:pt x="1492357" y="1794734"/>
                  </a:cubicBezTo>
                  <a:cubicBezTo>
                    <a:pt x="1491762" y="1777409"/>
                    <a:pt x="1478602" y="1767217"/>
                    <a:pt x="1465126" y="1767127"/>
                  </a:cubicBezTo>
                  <a:close/>
                  <a:moveTo>
                    <a:pt x="1460489" y="2470198"/>
                  </a:moveTo>
                  <a:cubicBezTo>
                    <a:pt x="1434779" y="2470025"/>
                    <a:pt x="1424480" y="2501700"/>
                    <a:pt x="1440802" y="2516886"/>
                  </a:cubicBezTo>
                  <a:cubicBezTo>
                    <a:pt x="1460895" y="2535589"/>
                    <a:pt x="1488450" y="2519123"/>
                    <a:pt x="1487719" y="2497798"/>
                  </a:cubicBezTo>
                  <a:cubicBezTo>
                    <a:pt x="1487125" y="2480480"/>
                    <a:pt x="1473965" y="2470288"/>
                    <a:pt x="1460489" y="2470198"/>
                  </a:cubicBezTo>
                  <a:close/>
                  <a:moveTo>
                    <a:pt x="1474401" y="360976"/>
                  </a:moveTo>
                  <a:cubicBezTo>
                    <a:pt x="1448639" y="360803"/>
                    <a:pt x="1438430" y="392508"/>
                    <a:pt x="1454714" y="407663"/>
                  </a:cubicBezTo>
                  <a:cubicBezTo>
                    <a:pt x="1474815" y="426375"/>
                    <a:pt x="1502377" y="409863"/>
                    <a:pt x="1501632" y="388576"/>
                  </a:cubicBezTo>
                  <a:cubicBezTo>
                    <a:pt x="1501037" y="371258"/>
                    <a:pt x="1487877" y="361066"/>
                    <a:pt x="1474401" y="360976"/>
                  </a:cubicBezTo>
                  <a:close/>
                  <a:moveTo>
                    <a:pt x="1469764" y="1064047"/>
                  </a:moveTo>
                  <a:cubicBezTo>
                    <a:pt x="1444031" y="1063874"/>
                    <a:pt x="1433762" y="1095564"/>
                    <a:pt x="1450077" y="1110735"/>
                  </a:cubicBezTo>
                  <a:cubicBezTo>
                    <a:pt x="1470170" y="1129439"/>
                    <a:pt x="1497725" y="1112972"/>
                    <a:pt x="1496995" y="1091655"/>
                  </a:cubicBezTo>
                  <a:cubicBezTo>
                    <a:pt x="1496400" y="1074329"/>
                    <a:pt x="1483240" y="1064138"/>
                    <a:pt x="1469764" y="1064047"/>
                  </a:cubicBezTo>
                  <a:close/>
                  <a:moveTo>
                    <a:pt x="1467445" y="1415591"/>
                  </a:moveTo>
                  <a:cubicBezTo>
                    <a:pt x="1441773" y="1415417"/>
                    <a:pt x="1431406" y="1447062"/>
                    <a:pt x="1447750" y="1462278"/>
                  </a:cubicBezTo>
                  <a:cubicBezTo>
                    <a:pt x="1467739" y="1480884"/>
                    <a:pt x="1495406" y="1464628"/>
                    <a:pt x="1494676" y="1443190"/>
                  </a:cubicBezTo>
                  <a:cubicBezTo>
                    <a:pt x="1494073" y="1425835"/>
                    <a:pt x="1480808" y="1415674"/>
                    <a:pt x="1467445" y="1415591"/>
                  </a:cubicBezTo>
                  <a:close/>
                  <a:moveTo>
                    <a:pt x="1191065" y="7549"/>
                  </a:moveTo>
                  <a:cubicBezTo>
                    <a:pt x="1165355" y="7376"/>
                    <a:pt x="1155056" y="39051"/>
                    <a:pt x="1171371" y="54237"/>
                  </a:cubicBezTo>
                  <a:cubicBezTo>
                    <a:pt x="1191457" y="72933"/>
                    <a:pt x="1219034" y="56482"/>
                    <a:pt x="1218288" y="35157"/>
                  </a:cubicBezTo>
                  <a:cubicBezTo>
                    <a:pt x="1217701" y="17831"/>
                    <a:pt x="1204541" y="7640"/>
                    <a:pt x="1191065" y="7549"/>
                  </a:cubicBezTo>
                  <a:close/>
                  <a:moveTo>
                    <a:pt x="1184109" y="1062164"/>
                  </a:moveTo>
                  <a:cubicBezTo>
                    <a:pt x="1158399" y="1061991"/>
                    <a:pt x="1148100" y="1093674"/>
                    <a:pt x="1164422" y="1108852"/>
                  </a:cubicBezTo>
                  <a:cubicBezTo>
                    <a:pt x="1184515" y="1127555"/>
                    <a:pt x="1212070" y="1111089"/>
                    <a:pt x="1211340" y="1089764"/>
                  </a:cubicBezTo>
                  <a:cubicBezTo>
                    <a:pt x="1210737" y="1072446"/>
                    <a:pt x="1197577" y="1062255"/>
                    <a:pt x="1184109" y="1062164"/>
                  </a:cubicBezTo>
                  <a:close/>
                  <a:moveTo>
                    <a:pt x="1455851" y="3173277"/>
                  </a:moveTo>
                  <a:cubicBezTo>
                    <a:pt x="1430134" y="3173104"/>
                    <a:pt x="1419842" y="3204779"/>
                    <a:pt x="1436156" y="3219965"/>
                  </a:cubicBezTo>
                  <a:cubicBezTo>
                    <a:pt x="1456250" y="3238668"/>
                    <a:pt x="1483820" y="3222202"/>
                    <a:pt x="1483074" y="3200877"/>
                  </a:cubicBezTo>
                  <a:cubicBezTo>
                    <a:pt x="1482479" y="3183559"/>
                    <a:pt x="1469320" y="3173368"/>
                    <a:pt x="1455851" y="3173277"/>
                  </a:cubicBezTo>
                  <a:close/>
                  <a:moveTo>
                    <a:pt x="1186428" y="710621"/>
                  </a:moveTo>
                  <a:cubicBezTo>
                    <a:pt x="1160718" y="710455"/>
                    <a:pt x="1150419" y="742123"/>
                    <a:pt x="1166741" y="757316"/>
                  </a:cubicBezTo>
                  <a:cubicBezTo>
                    <a:pt x="1186842" y="776027"/>
                    <a:pt x="1214404" y="759516"/>
                    <a:pt x="1213658" y="738236"/>
                  </a:cubicBezTo>
                  <a:cubicBezTo>
                    <a:pt x="1213056" y="720911"/>
                    <a:pt x="1199896" y="710711"/>
                    <a:pt x="1186428" y="710621"/>
                  </a:cubicBezTo>
                  <a:close/>
                  <a:moveTo>
                    <a:pt x="1181790" y="1413700"/>
                  </a:moveTo>
                  <a:cubicBezTo>
                    <a:pt x="1156088" y="1413527"/>
                    <a:pt x="1145774" y="1445202"/>
                    <a:pt x="1162095" y="1460388"/>
                  </a:cubicBezTo>
                  <a:cubicBezTo>
                    <a:pt x="1182189" y="1479091"/>
                    <a:pt x="1209744" y="1462625"/>
                    <a:pt x="1209013" y="1441300"/>
                  </a:cubicBezTo>
                  <a:cubicBezTo>
                    <a:pt x="1208418" y="1423982"/>
                    <a:pt x="1195259" y="1413790"/>
                    <a:pt x="1181790" y="1413700"/>
                  </a:cubicBezTo>
                  <a:close/>
                  <a:moveTo>
                    <a:pt x="1179464" y="1765236"/>
                  </a:moveTo>
                  <a:cubicBezTo>
                    <a:pt x="1153784" y="1765062"/>
                    <a:pt x="1143432" y="1796715"/>
                    <a:pt x="1159769" y="1811923"/>
                  </a:cubicBezTo>
                  <a:cubicBezTo>
                    <a:pt x="1179757" y="1830529"/>
                    <a:pt x="1207425" y="1814273"/>
                    <a:pt x="1206695" y="1792836"/>
                  </a:cubicBezTo>
                  <a:cubicBezTo>
                    <a:pt x="1206100" y="1775518"/>
                    <a:pt x="1192940" y="1765326"/>
                    <a:pt x="1179464" y="1765236"/>
                  </a:cubicBezTo>
                  <a:close/>
                  <a:moveTo>
                    <a:pt x="1188746" y="359085"/>
                  </a:moveTo>
                  <a:cubicBezTo>
                    <a:pt x="1162969" y="358912"/>
                    <a:pt x="1152783" y="390632"/>
                    <a:pt x="1169059" y="405773"/>
                  </a:cubicBezTo>
                  <a:cubicBezTo>
                    <a:pt x="1189161" y="424484"/>
                    <a:pt x="1216723" y="407972"/>
                    <a:pt x="1215977" y="386685"/>
                  </a:cubicBezTo>
                  <a:cubicBezTo>
                    <a:pt x="1215382" y="369397"/>
                    <a:pt x="1202253" y="359176"/>
                    <a:pt x="1188746" y="359085"/>
                  </a:cubicBezTo>
                  <a:close/>
                  <a:moveTo>
                    <a:pt x="1472083" y="712512"/>
                  </a:moveTo>
                  <a:cubicBezTo>
                    <a:pt x="1446388" y="712346"/>
                    <a:pt x="1436059" y="744006"/>
                    <a:pt x="1452396" y="759199"/>
                  </a:cubicBezTo>
                  <a:cubicBezTo>
                    <a:pt x="1472497" y="777910"/>
                    <a:pt x="1500059" y="761406"/>
                    <a:pt x="1499313" y="740111"/>
                  </a:cubicBezTo>
                  <a:cubicBezTo>
                    <a:pt x="1498719" y="722794"/>
                    <a:pt x="1485559" y="712602"/>
                    <a:pt x="1472083" y="712512"/>
                  </a:cubicBezTo>
                  <a:close/>
                  <a:moveTo>
                    <a:pt x="43785" y="703081"/>
                  </a:moveTo>
                  <a:cubicBezTo>
                    <a:pt x="18068" y="702907"/>
                    <a:pt x="7776" y="734590"/>
                    <a:pt x="24098" y="749768"/>
                  </a:cubicBezTo>
                  <a:cubicBezTo>
                    <a:pt x="44192" y="768472"/>
                    <a:pt x="71746" y="752006"/>
                    <a:pt x="71016" y="730688"/>
                  </a:cubicBezTo>
                  <a:cubicBezTo>
                    <a:pt x="70414" y="713363"/>
                    <a:pt x="57261" y="703163"/>
                    <a:pt x="43785" y="703081"/>
                  </a:cubicBezTo>
                  <a:close/>
                  <a:moveTo>
                    <a:pt x="317846" y="2462650"/>
                  </a:moveTo>
                  <a:cubicBezTo>
                    <a:pt x="292174" y="2462477"/>
                    <a:pt x="281807" y="2494122"/>
                    <a:pt x="298152" y="2509338"/>
                  </a:cubicBezTo>
                  <a:cubicBezTo>
                    <a:pt x="318140" y="2527944"/>
                    <a:pt x="345807" y="2511688"/>
                    <a:pt x="345077" y="2490250"/>
                  </a:cubicBezTo>
                  <a:cubicBezTo>
                    <a:pt x="344475" y="2472932"/>
                    <a:pt x="331322" y="2462741"/>
                    <a:pt x="317846" y="2462650"/>
                  </a:cubicBezTo>
                  <a:close/>
                  <a:moveTo>
                    <a:pt x="46104" y="351537"/>
                  </a:moveTo>
                  <a:cubicBezTo>
                    <a:pt x="20342" y="351364"/>
                    <a:pt x="10133" y="383069"/>
                    <a:pt x="26417" y="398225"/>
                  </a:cubicBezTo>
                  <a:cubicBezTo>
                    <a:pt x="46511" y="416929"/>
                    <a:pt x="74065" y="400462"/>
                    <a:pt x="73335" y="379137"/>
                  </a:cubicBezTo>
                  <a:cubicBezTo>
                    <a:pt x="72740" y="361819"/>
                    <a:pt x="59580" y="351628"/>
                    <a:pt x="46104" y="351537"/>
                  </a:cubicBezTo>
                  <a:close/>
                  <a:moveTo>
                    <a:pt x="41467" y="1054616"/>
                  </a:moveTo>
                  <a:cubicBezTo>
                    <a:pt x="15862" y="1054451"/>
                    <a:pt x="5382" y="1086050"/>
                    <a:pt x="21772" y="1101304"/>
                  </a:cubicBezTo>
                  <a:cubicBezTo>
                    <a:pt x="41866" y="1120008"/>
                    <a:pt x="69428" y="1103541"/>
                    <a:pt x="68697" y="1082224"/>
                  </a:cubicBezTo>
                  <a:cubicBezTo>
                    <a:pt x="68095" y="1064861"/>
                    <a:pt x="54830" y="1054707"/>
                    <a:pt x="41467" y="1054616"/>
                  </a:cubicBezTo>
                  <a:close/>
                  <a:moveTo>
                    <a:pt x="315528" y="2814186"/>
                  </a:moveTo>
                  <a:cubicBezTo>
                    <a:pt x="289765" y="2814013"/>
                    <a:pt x="279556" y="2845718"/>
                    <a:pt x="295840" y="2860874"/>
                  </a:cubicBezTo>
                  <a:cubicBezTo>
                    <a:pt x="315957" y="2879592"/>
                    <a:pt x="343504" y="2863043"/>
                    <a:pt x="342758" y="2841786"/>
                  </a:cubicBezTo>
                  <a:cubicBezTo>
                    <a:pt x="342164" y="2824468"/>
                    <a:pt x="329004" y="2814276"/>
                    <a:pt x="315528" y="2814186"/>
                  </a:cubicBezTo>
                  <a:close/>
                  <a:moveTo>
                    <a:pt x="313209" y="3165729"/>
                  </a:moveTo>
                  <a:cubicBezTo>
                    <a:pt x="287431" y="3165556"/>
                    <a:pt x="277245" y="3197276"/>
                    <a:pt x="293522" y="3212417"/>
                  </a:cubicBezTo>
                  <a:cubicBezTo>
                    <a:pt x="313623" y="3231128"/>
                    <a:pt x="341185" y="3214639"/>
                    <a:pt x="340440" y="3193329"/>
                  </a:cubicBezTo>
                  <a:cubicBezTo>
                    <a:pt x="339845" y="3176011"/>
                    <a:pt x="326685" y="3165820"/>
                    <a:pt x="313209" y="3165729"/>
                  </a:cubicBezTo>
                  <a:close/>
                  <a:moveTo>
                    <a:pt x="28992" y="7903"/>
                  </a:moveTo>
                  <a:cubicBezTo>
                    <a:pt x="12384" y="23134"/>
                    <a:pt x="22495" y="54681"/>
                    <a:pt x="48062" y="54847"/>
                  </a:cubicBezTo>
                  <a:cubicBezTo>
                    <a:pt x="73832" y="55020"/>
                    <a:pt x="84025" y="23308"/>
                    <a:pt x="67749" y="8159"/>
                  </a:cubicBezTo>
                  <a:cubicBezTo>
                    <a:pt x="55334" y="-3396"/>
                    <a:pt x="38967" y="-1942"/>
                    <a:pt x="28992" y="7903"/>
                  </a:cubicBezTo>
                  <a:close/>
                  <a:moveTo>
                    <a:pt x="39148" y="1406152"/>
                  </a:moveTo>
                  <a:cubicBezTo>
                    <a:pt x="13430" y="1405979"/>
                    <a:pt x="3139" y="1437654"/>
                    <a:pt x="19461" y="1452840"/>
                  </a:cubicBezTo>
                  <a:cubicBezTo>
                    <a:pt x="39562" y="1471551"/>
                    <a:pt x="67124" y="1455039"/>
                    <a:pt x="66379" y="1433752"/>
                  </a:cubicBezTo>
                  <a:cubicBezTo>
                    <a:pt x="65784" y="1416464"/>
                    <a:pt x="52654" y="1406243"/>
                    <a:pt x="39148" y="1406152"/>
                  </a:cubicBezTo>
                  <a:close/>
                  <a:moveTo>
                    <a:pt x="29865" y="2812303"/>
                  </a:moveTo>
                  <a:cubicBezTo>
                    <a:pt x="4185" y="2812130"/>
                    <a:pt x="-6166" y="2843782"/>
                    <a:pt x="10178" y="2858990"/>
                  </a:cubicBezTo>
                  <a:cubicBezTo>
                    <a:pt x="30166" y="2877596"/>
                    <a:pt x="57834" y="2861341"/>
                    <a:pt x="57103" y="2839910"/>
                  </a:cubicBezTo>
                  <a:cubicBezTo>
                    <a:pt x="56501" y="2822578"/>
                    <a:pt x="43349" y="2812393"/>
                    <a:pt x="29865" y="2812303"/>
                  </a:cubicBezTo>
                  <a:close/>
                  <a:moveTo>
                    <a:pt x="36829" y="1757688"/>
                  </a:moveTo>
                  <a:cubicBezTo>
                    <a:pt x="11104" y="1757515"/>
                    <a:pt x="828" y="1789197"/>
                    <a:pt x="17134" y="1804376"/>
                  </a:cubicBezTo>
                  <a:cubicBezTo>
                    <a:pt x="37251" y="1823094"/>
                    <a:pt x="64798" y="1806545"/>
                    <a:pt x="64052" y="1785295"/>
                  </a:cubicBezTo>
                  <a:cubicBezTo>
                    <a:pt x="63465" y="1767970"/>
                    <a:pt x="50298" y="1757778"/>
                    <a:pt x="36829" y="1757688"/>
                  </a:cubicBezTo>
                  <a:close/>
                  <a:moveTo>
                    <a:pt x="3190319" y="75615"/>
                  </a:moveTo>
                  <a:cubicBezTo>
                    <a:pt x="3216059" y="75780"/>
                    <a:pt x="3226305" y="44090"/>
                    <a:pt x="3210013" y="28927"/>
                  </a:cubicBezTo>
                  <a:cubicBezTo>
                    <a:pt x="3190010" y="10314"/>
                    <a:pt x="3162425" y="26524"/>
                    <a:pt x="3163088" y="48015"/>
                  </a:cubicBezTo>
                  <a:cubicBezTo>
                    <a:pt x="3163750" y="65400"/>
                    <a:pt x="3176933" y="75524"/>
                    <a:pt x="3190319" y="75615"/>
                  </a:cubicBezTo>
                  <a:close/>
                  <a:moveTo>
                    <a:pt x="27546" y="3163839"/>
                  </a:moveTo>
                  <a:cubicBezTo>
                    <a:pt x="1784" y="3163665"/>
                    <a:pt x="-8425" y="3195370"/>
                    <a:pt x="7859" y="3210526"/>
                  </a:cubicBezTo>
                  <a:cubicBezTo>
                    <a:pt x="27848" y="3229132"/>
                    <a:pt x="55447" y="3212929"/>
                    <a:pt x="54777" y="3191438"/>
                  </a:cubicBezTo>
                  <a:cubicBezTo>
                    <a:pt x="54115" y="3174053"/>
                    <a:pt x="40932" y="3163929"/>
                    <a:pt x="27546" y="3163839"/>
                  </a:cubicBezTo>
                  <a:close/>
                  <a:moveTo>
                    <a:pt x="615110" y="706855"/>
                  </a:moveTo>
                  <a:cubicBezTo>
                    <a:pt x="589393" y="706681"/>
                    <a:pt x="579101" y="738356"/>
                    <a:pt x="595416" y="753542"/>
                  </a:cubicBezTo>
                  <a:cubicBezTo>
                    <a:pt x="615509" y="772246"/>
                    <a:pt x="643079" y="755779"/>
                    <a:pt x="642333" y="734454"/>
                  </a:cubicBezTo>
                  <a:cubicBezTo>
                    <a:pt x="641739" y="717137"/>
                    <a:pt x="628579" y="706937"/>
                    <a:pt x="615110" y="706855"/>
                  </a:cubicBezTo>
                  <a:close/>
                  <a:moveTo>
                    <a:pt x="34510" y="2109231"/>
                  </a:moveTo>
                  <a:cubicBezTo>
                    <a:pt x="8800" y="2109058"/>
                    <a:pt x="-1506" y="2140733"/>
                    <a:pt x="14823" y="2155919"/>
                  </a:cubicBezTo>
                  <a:cubicBezTo>
                    <a:pt x="34917" y="2174623"/>
                    <a:pt x="62471" y="2158156"/>
                    <a:pt x="61741" y="2136831"/>
                  </a:cubicBezTo>
                  <a:cubicBezTo>
                    <a:pt x="61139" y="2119513"/>
                    <a:pt x="47979" y="2109314"/>
                    <a:pt x="34510" y="2109231"/>
                  </a:cubicBezTo>
                  <a:close/>
                  <a:moveTo>
                    <a:pt x="32191" y="2460767"/>
                  </a:moveTo>
                  <a:cubicBezTo>
                    <a:pt x="6459" y="2460594"/>
                    <a:pt x="-3810" y="2492284"/>
                    <a:pt x="12504" y="2507455"/>
                  </a:cubicBezTo>
                  <a:cubicBezTo>
                    <a:pt x="32598" y="2526158"/>
                    <a:pt x="60152" y="2509692"/>
                    <a:pt x="59422" y="2488374"/>
                  </a:cubicBezTo>
                  <a:cubicBezTo>
                    <a:pt x="58820" y="2471049"/>
                    <a:pt x="45660" y="2460857"/>
                    <a:pt x="32191" y="2460767"/>
                  </a:cubicBezTo>
                  <a:close/>
                  <a:moveTo>
                    <a:pt x="598871" y="3167613"/>
                  </a:moveTo>
                  <a:cubicBezTo>
                    <a:pt x="573154" y="3167439"/>
                    <a:pt x="562870" y="3199122"/>
                    <a:pt x="579184" y="3214300"/>
                  </a:cubicBezTo>
                  <a:cubicBezTo>
                    <a:pt x="599278" y="3233004"/>
                    <a:pt x="626832" y="3216537"/>
                    <a:pt x="626102" y="3195220"/>
                  </a:cubicBezTo>
                  <a:cubicBezTo>
                    <a:pt x="625500" y="3177895"/>
                    <a:pt x="612340" y="3167703"/>
                    <a:pt x="598871" y="3167613"/>
                  </a:cubicBezTo>
                  <a:close/>
                  <a:moveTo>
                    <a:pt x="605828" y="2112998"/>
                  </a:moveTo>
                  <a:cubicBezTo>
                    <a:pt x="580155" y="2112832"/>
                    <a:pt x="569789" y="2144469"/>
                    <a:pt x="586133" y="2159685"/>
                  </a:cubicBezTo>
                  <a:cubicBezTo>
                    <a:pt x="606227" y="2178389"/>
                    <a:pt x="633789" y="2161922"/>
                    <a:pt x="633058" y="2140597"/>
                  </a:cubicBezTo>
                  <a:cubicBezTo>
                    <a:pt x="632456" y="2123287"/>
                    <a:pt x="619304" y="2113088"/>
                    <a:pt x="605828" y="2112998"/>
                  </a:cubicBezTo>
                  <a:close/>
                  <a:moveTo>
                    <a:pt x="601190" y="2816077"/>
                  </a:moveTo>
                  <a:cubicBezTo>
                    <a:pt x="575473" y="2815903"/>
                    <a:pt x="565181" y="2847579"/>
                    <a:pt x="581495" y="2862764"/>
                  </a:cubicBezTo>
                  <a:cubicBezTo>
                    <a:pt x="601597" y="2881476"/>
                    <a:pt x="629159" y="2864986"/>
                    <a:pt x="628413" y="2843677"/>
                  </a:cubicBezTo>
                  <a:cubicBezTo>
                    <a:pt x="627826" y="2826359"/>
                    <a:pt x="614659" y="2816167"/>
                    <a:pt x="601190" y="2816077"/>
                  </a:cubicBezTo>
                  <a:close/>
                  <a:moveTo>
                    <a:pt x="603509" y="2464541"/>
                  </a:moveTo>
                  <a:cubicBezTo>
                    <a:pt x="577731" y="2464368"/>
                    <a:pt x="567545" y="2496088"/>
                    <a:pt x="583822" y="2511229"/>
                  </a:cubicBezTo>
                  <a:cubicBezTo>
                    <a:pt x="603938" y="2529947"/>
                    <a:pt x="631485" y="2513398"/>
                    <a:pt x="630740" y="2492148"/>
                  </a:cubicBezTo>
                  <a:cubicBezTo>
                    <a:pt x="630145" y="2474853"/>
                    <a:pt x="617015" y="2464631"/>
                    <a:pt x="603509" y="2464541"/>
                  </a:cubicBezTo>
                  <a:close/>
                  <a:moveTo>
                    <a:pt x="612784" y="1058390"/>
                  </a:moveTo>
                  <a:cubicBezTo>
                    <a:pt x="587067" y="1058217"/>
                    <a:pt x="576775" y="1089892"/>
                    <a:pt x="593097" y="1105078"/>
                  </a:cubicBezTo>
                  <a:cubicBezTo>
                    <a:pt x="613213" y="1123797"/>
                    <a:pt x="640760" y="1107247"/>
                    <a:pt x="640015" y="1085990"/>
                  </a:cubicBezTo>
                  <a:cubicBezTo>
                    <a:pt x="639420" y="1068703"/>
                    <a:pt x="626290" y="1058481"/>
                    <a:pt x="612784" y="1058390"/>
                  </a:cubicBezTo>
                  <a:close/>
                  <a:moveTo>
                    <a:pt x="610465" y="1409926"/>
                  </a:moveTo>
                  <a:cubicBezTo>
                    <a:pt x="584755" y="1409753"/>
                    <a:pt x="574456" y="1441428"/>
                    <a:pt x="590778" y="1456614"/>
                  </a:cubicBezTo>
                  <a:cubicBezTo>
                    <a:pt x="610879" y="1475325"/>
                    <a:pt x="638441" y="1458836"/>
                    <a:pt x="637696" y="1437533"/>
                  </a:cubicBezTo>
                  <a:cubicBezTo>
                    <a:pt x="637101" y="1420208"/>
                    <a:pt x="623941" y="1410016"/>
                    <a:pt x="610465" y="1409926"/>
                  </a:cubicBezTo>
                  <a:close/>
                  <a:moveTo>
                    <a:pt x="608146" y="1761462"/>
                  </a:moveTo>
                  <a:cubicBezTo>
                    <a:pt x="582436" y="1761289"/>
                    <a:pt x="572137" y="1792971"/>
                    <a:pt x="588459" y="1808149"/>
                  </a:cubicBezTo>
                  <a:cubicBezTo>
                    <a:pt x="608553" y="1826853"/>
                    <a:pt x="636107" y="1810387"/>
                    <a:pt x="635377" y="1789069"/>
                  </a:cubicBezTo>
                  <a:cubicBezTo>
                    <a:pt x="634782" y="1771744"/>
                    <a:pt x="621622" y="1761552"/>
                    <a:pt x="608146" y="1761462"/>
                  </a:cubicBezTo>
                  <a:close/>
                  <a:moveTo>
                    <a:pt x="320165" y="2111114"/>
                  </a:moveTo>
                  <a:cubicBezTo>
                    <a:pt x="294455" y="2110941"/>
                    <a:pt x="284156" y="2142624"/>
                    <a:pt x="300471" y="2157802"/>
                  </a:cubicBezTo>
                  <a:cubicBezTo>
                    <a:pt x="320564" y="2176506"/>
                    <a:pt x="348119" y="2160039"/>
                    <a:pt x="347388" y="2138722"/>
                  </a:cubicBezTo>
                  <a:cubicBezTo>
                    <a:pt x="346801" y="2121397"/>
                    <a:pt x="333641" y="2111205"/>
                    <a:pt x="320165" y="2111114"/>
                  </a:cubicBezTo>
                  <a:close/>
                  <a:moveTo>
                    <a:pt x="324803" y="1408043"/>
                  </a:moveTo>
                  <a:cubicBezTo>
                    <a:pt x="299025" y="1407870"/>
                    <a:pt x="288839" y="1439590"/>
                    <a:pt x="305116" y="1454731"/>
                  </a:cubicBezTo>
                  <a:cubicBezTo>
                    <a:pt x="325232" y="1473449"/>
                    <a:pt x="352779" y="1456900"/>
                    <a:pt x="352033" y="1435643"/>
                  </a:cubicBezTo>
                  <a:cubicBezTo>
                    <a:pt x="351439" y="1418325"/>
                    <a:pt x="338279" y="1408126"/>
                    <a:pt x="324803" y="1408043"/>
                  </a:cubicBezTo>
                  <a:close/>
                  <a:moveTo>
                    <a:pt x="322484" y="1759579"/>
                  </a:moveTo>
                  <a:cubicBezTo>
                    <a:pt x="296774" y="1759405"/>
                    <a:pt x="286475" y="1791080"/>
                    <a:pt x="302797" y="1806266"/>
                  </a:cubicBezTo>
                  <a:cubicBezTo>
                    <a:pt x="322898" y="1824978"/>
                    <a:pt x="350460" y="1808489"/>
                    <a:pt x="349715" y="1787178"/>
                  </a:cubicBezTo>
                  <a:cubicBezTo>
                    <a:pt x="349120" y="1769861"/>
                    <a:pt x="335960" y="1759669"/>
                    <a:pt x="322484" y="1759579"/>
                  </a:cubicBezTo>
                  <a:close/>
                  <a:moveTo>
                    <a:pt x="327129" y="1056500"/>
                  </a:moveTo>
                  <a:cubicBezTo>
                    <a:pt x="301351" y="1056326"/>
                    <a:pt x="291165" y="1088047"/>
                    <a:pt x="307442" y="1103187"/>
                  </a:cubicBezTo>
                  <a:cubicBezTo>
                    <a:pt x="327558" y="1121906"/>
                    <a:pt x="355105" y="1105357"/>
                    <a:pt x="354360" y="1084099"/>
                  </a:cubicBezTo>
                  <a:cubicBezTo>
                    <a:pt x="353757" y="1066812"/>
                    <a:pt x="340628" y="1056590"/>
                    <a:pt x="327129" y="1056500"/>
                  </a:cubicBezTo>
                  <a:close/>
                  <a:moveTo>
                    <a:pt x="329448" y="704964"/>
                  </a:moveTo>
                  <a:cubicBezTo>
                    <a:pt x="303738" y="704791"/>
                    <a:pt x="293439" y="736466"/>
                    <a:pt x="309753" y="751651"/>
                  </a:cubicBezTo>
                  <a:cubicBezTo>
                    <a:pt x="329862" y="770363"/>
                    <a:pt x="357401" y="753866"/>
                    <a:pt x="356679" y="732564"/>
                  </a:cubicBezTo>
                  <a:cubicBezTo>
                    <a:pt x="356076" y="715246"/>
                    <a:pt x="342916" y="705054"/>
                    <a:pt x="329448" y="704964"/>
                  </a:cubicBezTo>
                  <a:close/>
                  <a:moveTo>
                    <a:pt x="334085" y="1892"/>
                  </a:moveTo>
                  <a:cubicBezTo>
                    <a:pt x="308368" y="1719"/>
                    <a:pt x="298076" y="33394"/>
                    <a:pt x="314398" y="48580"/>
                  </a:cubicBezTo>
                  <a:cubicBezTo>
                    <a:pt x="334492" y="67284"/>
                    <a:pt x="362046" y="50817"/>
                    <a:pt x="361316" y="29492"/>
                  </a:cubicBezTo>
                  <a:cubicBezTo>
                    <a:pt x="360721" y="12174"/>
                    <a:pt x="347561" y="1975"/>
                    <a:pt x="334085" y="1892"/>
                  </a:cubicBezTo>
                  <a:close/>
                  <a:moveTo>
                    <a:pt x="331767" y="353428"/>
                  </a:moveTo>
                  <a:cubicBezTo>
                    <a:pt x="306057" y="353255"/>
                    <a:pt x="295750" y="384930"/>
                    <a:pt x="312080" y="400116"/>
                  </a:cubicBezTo>
                  <a:cubicBezTo>
                    <a:pt x="332173" y="418819"/>
                    <a:pt x="359728" y="402353"/>
                    <a:pt x="358997" y="381035"/>
                  </a:cubicBezTo>
                  <a:cubicBezTo>
                    <a:pt x="358403" y="363710"/>
                    <a:pt x="345243" y="353518"/>
                    <a:pt x="331767" y="353428"/>
                  </a:cubicBezTo>
                  <a:close/>
                  <a:moveTo>
                    <a:pt x="2893431" y="1776557"/>
                  </a:moveTo>
                  <a:cubicBezTo>
                    <a:pt x="2867827" y="1776392"/>
                    <a:pt x="2857347" y="1807991"/>
                    <a:pt x="2873736" y="1823245"/>
                  </a:cubicBezTo>
                  <a:cubicBezTo>
                    <a:pt x="2893830" y="1841949"/>
                    <a:pt x="2921400" y="1825482"/>
                    <a:pt x="2920654" y="1804157"/>
                  </a:cubicBezTo>
                  <a:cubicBezTo>
                    <a:pt x="2920059" y="1786839"/>
                    <a:pt x="2906900" y="1776648"/>
                    <a:pt x="2893431" y="1776557"/>
                  </a:cubicBezTo>
                  <a:close/>
                  <a:moveTo>
                    <a:pt x="2617044" y="368524"/>
                  </a:moveTo>
                  <a:cubicBezTo>
                    <a:pt x="2591311" y="368358"/>
                    <a:pt x="2581050" y="400033"/>
                    <a:pt x="2597357" y="415211"/>
                  </a:cubicBezTo>
                  <a:cubicBezTo>
                    <a:pt x="2617345" y="433817"/>
                    <a:pt x="2645012" y="417561"/>
                    <a:pt x="2644282" y="396131"/>
                  </a:cubicBezTo>
                  <a:cubicBezTo>
                    <a:pt x="2643672" y="378798"/>
                    <a:pt x="2630520" y="368614"/>
                    <a:pt x="2617044" y="368524"/>
                  </a:cubicBezTo>
                  <a:close/>
                  <a:moveTo>
                    <a:pt x="2619362" y="16988"/>
                  </a:moveTo>
                  <a:cubicBezTo>
                    <a:pt x="2593637" y="16815"/>
                    <a:pt x="2583361" y="48505"/>
                    <a:pt x="2599675" y="63675"/>
                  </a:cubicBezTo>
                  <a:cubicBezTo>
                    <a:pt x="2619769" y="82379"/>
                    <a:pt x="2647323" y="65913"/>
                    <a:pt x="2646593" y="44595"/>
                  </a:cubicBezTo>
                  <a:cubicBezTo>
                    <a:pt x="2645999" y="27270"/>
                    <a:pt x="2632839" y="17071"/>
                    <a:pt x="2619362" y="16988"/>
                  </a:cubicBezTo>
                  <a:close/>
                  <a:moveTo>
                    <a:pt x="2614725" y="720059"/>
                  </a:moveTo>
                  <a:cubicBezTo>
                    <a:pt x="2589008" y="719886"/>
                    <a:pt x="2578716" y="751561"/>
                    <a:pt x="2595038" y="766747"/>
                  </a:cubicBezTo>
                  <a:cubicBezTo>
                    <a:pt x="2615132" y="785451"/>
                    <a:pt x="2642701" y="768969"/>
                    <a:pt x="2641956" y="747659"/>
                  </a:cubicBezTo>
                  <a:cubicBezTo>
                    <a:pt x="2641361" y="730341"/>
                    <a:pt x="2628201" y="720150"/>
                    <a:pt x="2614725" y="720059"/>
                  </a:cubicBezTo>
                  <a:close/>
                  <a:moveTo>
                    <a:pt x="2612406" y="1071595"/>
                  </a:moveTo>
                  <a:cubicBezTo>
                    <a:pt x="2586628" y="1071422"/>
                    <a:pt x="2576442" y="1103142"/>
                    <a:pt x="2592719" y="1118283"/>
                  </a:cubicBezTo>
                  <a:cubicBezTo>
                    <a:pt x="2612820" y="1136994"/>
                    <a:pt x="2640382" y="1120505"/>
                    <a:pt x="2639637" y="1099202"/>
                  </a:cubicBezTo>
                  <a:cubicBezTo>
                    <a:pt x="2639042" y="1081877"/>
                    <a:pt x="2625882" y="1071686"/>
                    <a:pt x="2612406" y="1071595"/>
                  </a:cubicBezTo>
                  <a:close/>
                  <a:moveTo>
                    <a:pt x="2888786" y="2479637"/>
                  </a:moveTo>
                  <a:cubicBezTo>
                    <a:pt x="2863068" y="2479463"/>
                    <a:pt x="2852784" y="2511146"/>
                    <a:pt x="2869099" y="2526324"/>
                  </a:cubicBezTo>
                  <a:cubicBezTo>
                    <a:pt x="2889200" y="2545035"/>
                    <a:pt x="2916762" y="2528546"/>
                    <a:pt x="2916017" y="2507236"/>
                  </a:cubicBezTo>
                  <a:cubicBezTo>
                    <a:pt x="2915422" y="2489919"/>
                    <a:pt x="2902262" y="2479727"/>
                    <a:pt x="2888786" y="2479637"/>
                  </a:cubicBezTo>
                  <a:close/>
                  <a:moveTo>
                    <a:pt x="2884148" y="3182708"/>
                  </a:moveTo>
                  <a:cubicBezTo>
                    <a:pt x="2858446" y="3182535"/>
                    <a:pt x="2848132" y="3214210"/>
                    <a:pt x="2864461" y="3229396"/>
                  </a:cubicBezTo>
                  <a:cubicBezTo>
                    <a:pt x="2884578" y="3248129"/>
                    <a:pt x="2912109" y="3231565"/>
                    <a:pt x="2911379" y="3210315"/>
                  </a:cubicBezTo>
                  <a:cubicBezTo>
                    <a:pt x="2910784" y="3192990"/>
                    <a:pt x="2897624" y="3182798"/>
                    <a:pt x="2884148" y="3182708"/>
                  </a:cubicBezTo>
                  <a:close/>
                  <a:moveTo>
                    <a:pt x="2886467" y="2831172"/>
                  </a:moveTo>
                  <a:cubicBezTo>
                    <a:pt x="2860750" y="2830999"/>
                    <a:pt x="2850458" y="2862681"/>
                    <a:pt x="2866780" y="2877860"/>
                  </a:cubicBezTo>
                  <a:cubicBezTo>
                    <a:pt x="2886874" y="2896564"/>
                    <a:pt x="2914428" y="2880097"/>
                    <a:pt x="2913698" y="2858772"/>
                  </a:cubicBezTo>
                  <a:cubicBezTo>
                    <a:pt x="2913103" y="2841454"/>
                    <a:pt x="2899943" y="2831263"/>
                    <a:pt x="2886467" y="2831172"/>
                  </a:cubicBezTo>
                  <a:close/>
                  <a:moveTo>
                    <a:pt x="2603123" y="2477746"/>
                  </a:moveTo>
                  <a:cubicBezTo>
                    <a:pt x="2577361" y="2477572"/>
                    <a:pt x="2567152" y="2509278"/>
                    <a:pt x="2583436" y="2524433"/>
                  </a:cubicBezTo>
                  <a:cubicBezTo>
                    <a:pt x="2603553" y="2543152"/>
                    <a:pt x="2631100" y="2526603"/>
                    <a:pt x="2630354" y="2505346"/>
                  </a:cubicBezTo>
                  <a:cubicBezTo>
                    <a:pt x="2629759" y="2488058"/>
                    <a:pt x="2616630" y="2477836"/>
                    <a:pt x="2603123" y="2477746"/>
                  </a:cubicBezTo>
                  <a:close/>
                  <a:moveTo>
                    <a:pt x="2891105" y="2128101"/>
                  </a:moveTo>
                  <a:cubicBezTo>
                    <a:pt x="2865395" y="2127927"/>
                    <a:pt x="2855096" y="2159603"/>
                    <a:pt x="2871418" y="2174788"/>
                  </a:cubicBezTo>
                  <a:cubicBezTo>
                    <a:pt x="2891534" y="2193507"/>
                    <a:pt x="2919081" y="2176958"/>
                    <a:pt x="2918335" y="2155701"/>
                  </a:cubicBezTo>
                  <a:cubicBezTo>
                    <a:pt x="2917741" y="2138405"/>
                    <a:pt x="2904611" y="2128184"/>
                    <a:pt x="2891105" y="2128101"/>
                  </a:cubicBezTo>
                  <a:close/>
                  <a:moveTo>
                    <a:pt x="2600805" y="2829282"/>
                  </a:moveTo>
                  <a:cubicBezTo>
                    <a:pt x="2575087" y="2829108"/>
                    <a:pt x="2564796" y="2860791"/>
                    <a:pt x="2581118" y="2875969"/>
                  </a:cubicBezTo>
                  <a:cubicBezTo>
                    <a:pt x="2601219" y="2894680"/>
                    <a:pt x="2628781" y="2878191"/>
                    <a:pt x="2628035" y="2856889"/>
                  </a:cubicBezTo>
                  <a:cubicBezTo>
                    <a:pt x="2627440" y="2839571"/>
                    <a:pt x="2614281" y="2829372"/>
                    <a:pt x="2600805" y="2829282"/>
                  </a:cubicBezTo>
                  <a:close/>
                  <a:moveTo>
                    <a:pt x="2598486" y="3180825"/>
                  </a:moveTo>
                  <a:cubicBezTo>
                    <a:pt x="2572768" y="3180652"/>
                    <a:pt x="2562477" y="3212334"/>
                    <a:pt x="2578799" y="3227512"/>
                  </a:cubicBezTo>
                  <a:cubicBezTo>
                    <a:pt x="2598892" y="3246216"/>
                    <a:pt x="2626447" y="3229750"/>
                    <a:pt x="2625717" y="3208425"/>
                  </a:cubicBezTo>
                  <a:cubicBezTo>
                    <a:pt x="2625122" y="3191107"/>
                    <a:pt x="2611962" y="3180915"/>
                    <a:pt x="2598486" y="3180825"/>
                  </a:cubicBezTo>
                  <a:close/>
                  <a:moveTo>
                    <a:pt x="2610087" y="1423138"/>
                  </a:moveTo>
                  <a:cubicBezTo>
                    <a:pt x="2584378" y="1422965"/>
                    <a:pt x="2574078" y="1454640"/>
                    <a:pt x="2590400" y="1469826"/>
                  </a:cubicBezTo>
                  <a:cubicBezTo>
                    <a:pt x="2610494" y="1488530"/>
                    <a:pt x="2638048" y="1472063"/>
                    <a:pt x="2637318" y="1450738"/>
                  </a:cubicBezTo>
                  <a:cubicBezTo>
                    <a:pt x="2636723" y="1433421"/>
                    <a:pt x="2623556" y="1423221"/>
                    <a:pt x="2610087" y="1423138"/>
                  </a:cubicBezTo>
                  <a:close/>
                  <a:moveTo>
                    <a:pt x="2605450" y="2126210"/>
                  </a:moveTo>
                  <a:cubicBezTo>
                    <a:pt x="2579732" y="2126037"/>
                    <a:pt x="2569433" y="2157712"/>
                    <a:pt x="2585755" y="2172898"/>
                  </a:cubicBezTo>
                  <a:cubicBezTo>
                    <a:pt x="2605849" y="2191601"/>
                    <a:pt x="2633418" y="2175135"/>
                    <a:pt x="2632673" y="2153817"/>
                  </a:cubicBezTo>
                  <a:cubicBezTo>
                    <a:pt x="2632078" y="2136492"/>
                    <a:pt x="2618918" y="2126300"/>
                    <a:pt x="2605450" y="2126210"/>
                  </a:cubicBezTo>
                  <a:close/>
                  <a:moveTo>
                    <a:pt x="2607769" y="1774674"/>
                  </a:moveTo>
                  <a:cubicBezTo>
                    <a:pt x="2582089" y="1774508"/>
                    <a:pt x="2571737" y="1806161"/>
                    <a:pt x="2588074" y="1821362"/>
                  </a:cubicBezTo>
                  <a:cubicBezTo>
                    <a:pt x="2608183" y="1840073"/>
                    <a:pt x="2635722" y="1823576"/>
                    <a:pt x="2634999" y="1802282"/>
                  </a:cubicBezTo>
                  <a:cubicBezTo>
                    <a:pt x="2634397" y="1784919"/>
                    <a:pt x="2621124" y="1774757"/>
                    <a:pt x="2607769" y="1774674"/>
                  </a:cubicBezTo>
                  <a:close/>
                  <a:moveTo>
                    <a:pt x="2905025" y="18871"/>
                  </a:moveTo>
                  <a:cubicBezTo>
                    <a:pt x="2879353" y="18698"/>
                    <a:pt x="2868986" y="50343"/>
                    <a:pt x="2885330" y="65559"/>
                  </a:cubicBezTo>
                  <a:cubicBezTo>
                    <a:pt x="2905424" y="84262"/>
                    <a:pt x="2932986" y="67796"/>
                    <a:pt x="2932256" y="46471"/>
                  </a:cubicBezTo>
                  <a:cubicBezTo>
                    <a:pt x="2931653" y="29153"/>
                    <a:pt x="2918501" y="18961"/>
                    <a:pt x="2905025" y="18871"/>
                  </a:cubicBezTo>
                  <a:close/>
                  <a:moveTo>
                    <a:pt x="3179086" y="1778448"/>
                  </a:moveTo>
                  <a:cubicBezTo>
                    <a:pt x="3153308" y="1778275"/>
                    <a:pt x="3143122" y="1809995"/>
                    <a:pt x="3159399" y="1825136"/>
                  </a:cubicBezTo>
                  <a:cubicBezTo>
                    <a:pt x="3179515" y="1843854"/>
                    <a:pt x="3207062" y="1827305"/>
                    <a:pt x="3206317" y="1806055"/>
                  </a:cubicBezTo>
                  <a:cubicBezTo>
                    <a:pt x="3205722" y="1788760"/>
                    <a:pt x="3192592" y="1778538"/>
                    <a:pt x="3179086" y="1778448"/>
                  </a:cubicBezTo>
                  <a:close/>
                  <a:moveTo>
                    <a:pt x="3181405" y="1426912"/>
                  </a:moveTo>
                  <a:cubicBezTo>
                    <a:pt x="3155687" y="1426739"/>
                    <a:pt x="3145396" y="1458414"/>
                    <a:pt x="3161710" y="1473600"/>
                  </a:cubicBezTo>
                  <a:cubicBezTo>
                    <a:pt x="3181819" y="1492311"/>
                    <a:pt x="3209358" y="1475815"/>
                    <a:pt x="3208635" y="1454512"/>
                  </a:cubicBezTo>
                  <a:cubicBezTo>
                    <a:pt x="3208033" y="1437194"/>
                    <a:pt x="3194881" y="1426995"/>
                    <a:pt x="3181405" y="1426912"/>
                  </a:cubicBezTo>
                  <a:close/>
                  <a:moveTo>
                    <a:pt x="3176767" y="2129984"/>
                  </a:moveTo>
                  <a:cubicBezTo>
                    <a:pt x="3151050" y="2129811"/>
                    <a:pt x="3140758" y="2161486"/>
                    <a:pt x="3157080" y="2176672"/>
                  </a:cubicBezTo>
                  <a:cubicBezTo>
                    <a:pt x="3177196" y="2195390"/>
                    <a:pt x="3204743" y="2178841"/>
                    <a:pt x="3203998" y="2157584"/>
                  </a:cubicBezTo>
                  <a:cubicBezTo>
                    <a:pt x="3203403" y="2140266"/>
                    <a:pt x="3190243" y="2130074"/>
                    <a:pt x="3176767" y="2129984"/>
                  </a:cubicBezTo>
                  <a:close/>
                  <a:moveTo>
                    <a:pt x="3174448" y="2481520"/>
                  </a:moveTo>
                  <a:cubicBezTo>
                    <a:pt x="3148738" y="2481346"/>
                    <a:pt x="3138439" y="2513021"/>
                    <a:pt x="3154761" y="2528207"/>
                  </a:cubicBezTo>
                  <a:cubicBezTo>
                    <a:pt x="3174855" y="2546911"/>
                    <a:pt x="3202409" y="2530444"/>
                    <a:pt x="3201679" y="2509127"/>
                  </a:cubicBezTo>
                  <a:cubicBezTo>
                    <a:pt x="3201084" y="2491802"/>
                    <a:pt x="3187917" y="2481610"/>
                    <a:pt x="3174448" y="2481520"/>
                  </a:cubicBezTo>
                  <a:close/>
                  <a:moveTo>
                    <a:pt x="3188361" y="372297"/>
                  </a:moveTo>
                  <a:cubicBezTo>
                    <a:pt x="3162644" y="372124"/>
                    <a:pt x="3152352" y="403799"/>
                    <a:pt x="3168674" y="418985"/>
                  </a:cubicBezTo>
                  <a:cubicBezTo>
                    <a:pt x="3188775" y="437696"/>
                    <a:pt x="3216337" y="421207"/>
                    <a:pt x="3215592" y="399897"/>
                  </a:cubicBezTo>
                  <a:cubicBezTo>
                    <a:pt x="3214997" y="382580"/>
                    <a:pt x="3201837" y="372388"/>
                    <a:pt x="3188361" y="372297"/>
                  </a:cubicBezTo>
                  <a:close/>
                  <a:moveTo>
                    <a:pt x="3183723" y="1075369"/>
                  </a:moveTo>
                  <a:cubicBezTo>
                    <a:pt x="3158014" y="1075196"/>
                    <a:pt x="3147715" y="1106878"/>
                    <a:pt x="3164036" y="1122057"/>
                  </a:cubicBezTo>
                  <a:cubicBezTo>
                    <a:pt x="3184130" y="1140760"/>
                    <a:pt x="3211684" y="1124294"/>
                    <a:pt x="3210954" y="1102976"/>
                  </a:cubicBezTo>
                  <a:cubicBezTo>
                    <a:pt x="3210359" y="1085651"/>
                    <a:pt x="3197200" y="1075459"/>
                    <a:pt x="3183723" y="1075369"/>
                  </a:cubicBezTo>
                  <a:close/>
                  <a:moveTo>
                    <a:pt x="3186042" y="723833"/>
                  </a:moveTo>
                  <a:cubicBezTo>
                    <a:pt x="3160280" y="723660"/>
                    <a:pt x="3150071" y="755365"/>
                    <a:pt x="3166348" y="770521"/>
                  </a:cubicBezTo>
                  <a:cubicBezTo>
                    <a:pt x="3186441" y="789225"/>
                    <a:pt x="3213996" y="772758"/>
                    <a:pt x="3213266" y="751433"/>
                  </a:cubicBezTo>
                  <a:cubicBezTo>
                    <a:pt x="3212678" y="734115"/>
                    <a:pt x="3199518" y="723924"/>
                    <a:pt x="3186042" y="723833"/>
                  </a:cubicBezTo>
                  <a:close/>
                  <a:moveTo>
                    <a:pt x="2900387" y="721950"/>
                  </a:moveTo>
                  <a:cubicBezTo>
                    <a:pt x="2874625" y="721777"/>
                    <a:pt x="2864416" y="753482"/>
                    <a:pt x="2880700" y="768638"/>
                  </a:cubicBezTo>
                  <a:cubicBezTo>
                    <a:pt x="2900816" y="787364"/>
                    <a:pt x="2928363" y="770822"/>
                    <a:pt x="2927618" y="749550"/>
                  </a:cubicBezTo>
                  <a:cubicBezTo>
                    <a:pt x="2927016" y="732232"/>
                    <a:pt x="2913856" y="722033"/>
                    <a:pt x="2900387" y="721950"/>
                  </a:cubicBezTo>
                  <a:close/>
                  <a:moveTo>
                    <a:pt x="3172129" y="2833055"/>
                  </a:moveTo>
                  <a:cubicBezTo>
                    <a:pt x="3146405" y="2832882"/>
                    <a:pt x="3136128" y="2864572"/>
                    <a:pt x="3152442" y="2879743"/>
                  </a:cubicBezTo>
                  <a:cubicBezTo>
                    <a:pt x="3172536" y="2898447"/>
                    <a:pt x="3200091" y="2881980"/>
                    <a:pt x="3199360" y="2860663"/>
                  </a:cubicBezTo>
                  <a:cubicBezTo>
                    <a:pt x="3198765" y="2843338"/>
                    <a:pt x="3185598" y="2833146"/>
                    <a:pt x="3172129" y="2833055"/>
                  </a:cubicBezTo>
                  <a:close/>
                  <a:moveTo>
                    <a:pt x="2898069" y="1073486"/>
                  </a:moveTo>
                  <a:cubicBezTo>
                    <a:pt x="2872351" y="1073313"/>
                    <a:pt x="2862067" y="1104995"/>
                    <a:pt x="2878381" y="1120173"/>
                  </a:cubicBezTo>
                  <a:cubicBezTo>
                    <a:pt x="2898475" y="1138877"/>
                    <a:pt x="2926029" y="1122411"/>
                    <a:pt x="2925299" y="1101086"/>
                  </a:cubicBezTo>
                  <a:cubicBezTo>
                    <a:pt x="2924697" y="1083768"/>
                    <a:pt x="2911537" y="1073576"/>
                    <a:pt x="2898069" y="1073486"/>
                  </a:cubicBezTo>
                  <a:close/>
                  <a:moveTo>
                    <a:pt x="2902706" y="370407"/>
                  </a:moveTo>
                  <a:cubicBezTo>
                    <a:pt x="2876989" y="370241"/>
                    <a:pt x="2866697" y="401908"/>
                    <a:pt x="2883012" y="417094"/>
                  </a:cubicBezTo>
                  <a:cubicBezTo>
                    <a:pt x="2903128" y="435813"/>
                    <a:pt x="2930675" y="419264"/>
                    <a:pt x="2929929" y="398007"/>
                  </a:cubicBezTo>
                  <a:cubicBezTo>
                    <a:pt x="2929342" y="380719"/>
                    <a:pt x="2916205" y="370497"/>
                    <a:pt x="2902706" y="370407"/>
                  </a:cubicBezTo>
                  <a:close/>
                  <a:moveTo>
                    <a:pt x="2895750" y="1425022"/>
                  </a:moveTo>
                  <a:cubicBezTo>
                    <a:pt x="2870047" y="1424848"/>
                    <a:pt x="2859733" y="1456523"/>
                    <a:pt x="2876055" y="1471709"/>
                  </a:cubicBezTo>
                  <a:cubicBezTo>
                    <a:pt x="2896164" y="1490420"/>
                    <a:pt x="2923703" y="1473924"/>
                    <a:pt x="2922980" y="1452629"/>
                  </a:cubicBezTo>
                  <a:cubicBezTo>
                    <a:pt x="2922371" y="1435274"/>
                    <a:pt x="2909105" y="1425112"/>
                    <a:pt x="2895750" y="1425022"/>
                  </a:cubicBezTo>
                  <a:close/>
                  <a:moveTo>
                    <a:pt x="3169803" y="3184599"/>
                  </a:moveTo>
                  <a:cubicBezTo>
                    <a:pt x="3144078" y="3184425"/>
                    <a:pt x="3133802" y="3216108"/>
                    <a:pt x="3150116" y="3231286"/>
                  </a:cubicBezTo>
                  <a:cubicBezTo>
                    <a:pt x="3170104" y="3249892"/>
                    <a:pt x="3197696" y="3233704"/>
                    <a:pt x="3197042" y="3212199"/>
                  </a:cubicBezTo>
                  <a:cubicBezTo>
                    <a:pt x="3196371" y="3194805"/>
                    <a:pt x="3183196" y="3184682"/>
                    <a:pt x="3169803" y="3184599"/>
                  </a:cubicBezTo>
                  <a:close/>
                  <a:moveTo>
                    <a:pt x="2333708" y="15097"/>
                  </a:moveTo>
                  <a:cubicBezTo>
                    <a:pt x="2307998" y="14924"/>
                    <a:pt x="2297691" y="46606"/>
                    <a:pt x="2314021" y="61785"/>
                  </a:cubicBezTo>
                  <a:cubicBezTo>
                    <a:pt x="2334114" y="80488"/>
                    <a:pt x="2361669" y="64022"/>
                    <a:pt x="2360938" y="42697"/>
                  </a:cubicBezTo>
                  <a:cubicBezTo>
                    <a:pt x="2360336" y="25379"/>
                    <a:pt x="2347176" y="15187"/>
                    <a:pt x="2333708" y="15097"/>
                  </a:cubicBezTo>
                  <a:close/>
                  <a:moveTo>
                    <a:pt x="2038762" y="1419365"/>
                  </a:moveTo>
                  <a:cubicBezTo>
                    <a:pt x="2013045" y="1419191"/>
                    <a:pt x="2002753" y="1450866"/>
                    <a:pt x="2019075" y="1466052"/>
                  </a:cubicBezTo>
                  <a:cubicBezTo>
                    <a:pt x="2039169" y="1484756"/>
                    <a:pt x="2066738" y="1468282"/>
                    <a:pt x="2065993" y="1446964"/>
                  </a:cubicBezTo>
                  <a:cubicBezTo>
                    <a:pt x="2065398" y="1429639"/>
                    <a:pt x="2052238" y="1419447"/>
                    <a:pt x="2038762" y="1419365"/>
                  </a:cubicBezTo>
                  <a:close/>
                  <a:moveTo>
                    <a:pt x="1762383" y="11323"/>
                  </a:moveTo>
                  <a:cubicBezTo>
                    <a:pt x="1736620" y="11150"/>
                    <a:pt x="1726411" y="42855"/>
                    <a:pt x="1742696" y="58011"/>
                  </a:cubicBezTo>
                  <a:cubicBezTo>
                    <a:pt x="1762812" y="76730"/>
                    <a:pt x="1790359" y="60180"/>
                    <a:pt x="1789613" y="38931"/>
                  </a:cubicBezTo>
                  <a:cubicBezTo>
                    <a:pt x="1789018" y="21605"/>
                    <a:pt x="1775859" y="11414"/>
                    <a:pt x="1762383" y="11323"/>
                  </a:cubicBezTo>
                  <a:close/>
                  <a:moveTo>
                    <a:pt x="2331389" y="366633"/>
                  </a:moveTo>
                  <a:cubicBezTo>
                    <a:pt x="2305656" y="366467"/>
                    <a:pt x="2295395" y="398150"/>
                    <a:pt x="2311702" y="413328"/>
                  </a:cubicBezTo>
                  <a:cubicBezTo>
                    <a:pt x="2331788" y="432032"/>
                    <a:pt x="2359350" y="415573"/>
                    <a:pt x="2358620" y="394240"/>
                  </a:cubicBezTo>
                  <a:cubicBezTo>
                    <a:pt x="2358017" y="376915"/>
                    <a:pt x="2344857" y="366723"/>
                    <a:pt x="2331389" y="366633"/>
                  </a:cubicBezTo>
                  <a:close/>
                  <a:moveTo>
                    <a:pt x="2034125" y="2122436"/>
                  </a:moveTo>
                  <a:cubicBezTo>
                    <a:pt x="2008415" y="2122263"/>
                    <a:pt x="1998108" y="2153938"/>
                    <a:pt x="2014438" y="2169124"/>
                  </a:cubicBezTo>
                  <a:cubicBezTo>
                    <a:pt x="2034531" y="2187827"/>
                    <a:pt x="2062086" y="2171361"/>
                    <a:pt x="2061356" y="2150036"/>
                  </a:cubicBezTo>
                  <a:cubicBezTo>
                    <a:pt x="2060761" y="2132718"/>
                    <a:pt x="2047601" y="2122527"/>
                    <a:pt x="2034125" y="2122436"/>
                  </a:cubicBezTo>
                  <a:close/>
                  <a:moveTo>
                    <a:pt x="2031806" y="2473972"/>
                  </a:moveTo>
                  <a:cubicBezTo>
                    <a:pt x="2006096" y="2473799"/>
                    <a:pt x="1995797" y="2505474"/>
                    <a:pt x="2012112" y="2520659"/>
                  </a:cubicBezTo>
                  <a:cubicBezTo>
                    <a:pt x="2032220" y="2539371"/>
                    <a:pt x="2059759" y="2522874"/>
                    <a:pt x="2059037" y="2501572"/>
                  </a:cubicBezTo>
                  <a:cubicBezTo>
                    <a:pt x="2058434" y="2484224"/>
                    <a:pt x="2045169" y="2474062"/>
                    <a:pt x="2031806" y="2473972"/>
                  </a:cubicBezTo>
                  <a:close/>
                  <a:moveTo>
                    <a:pt x="2027169" y="3177051"/>
                  </a:moveTo>
                  <a:cubicBezTo>
                    <a:pt x="2001451" y="3176878"/>
                    <a:pt x="1991159" y="3208553"/>
                    <a:pt x="2007481" y="3223739"/>
                  </a:cubicBezTo>
                  <a:cubicBezTo>
                    <a:pt x="2027583" y="3242450"/>
                    <a:pt x="2055144" y="3225938"/>
                    <a:pt x="2054399" y="3204651"/>
                  </a:cubicBezTo>
                  <a:cubicBezTo>
                    <a:pt x="2053804" y="3187333"/>
                    <a:pt x="2040644" y="3177141"/>
                    <a:pt x="2027169" y="3177051"/>
                  </a:cubicBezTo>
                  <a:close/>
                  <a:moveTo>
                    <a:pt x="1755426" y="1065938"/>
                  </a:moveTo>
                  <a:cubicBezTo>
                    <a:pt x="1729754" y="1065765"/>
                    <a:pt x="1719387" y="1097410"/>
                    <a:pt x="1735732" y="1112626"/>
                  </a:cubicBezTo>
                  <a:cubicBezTo>
                    <a:pt x="1755825" y="1131329"/>
                    <a:pt x="1783380" y="1114863"/>
                    <a:pt x="1782657" y="1093538"/>
                  </a:cubicBezTo>
                  <a:cubicBezTo>
                    <a:pt x="1782055" y="1076220"/>
                    <a:pt x="1768902" y="1066028"/>
                    <a:pt x="1755426" y="1065938"/>
                  </a:cubicBezTo>
                  <a:close/>
                  <a:moveTo>
                    <a:pt x="2029487" y="2825508"/>
                  </a:moveTo>
                  <a:cubicBezTo>
                    <a:pt x="2003770" y="2825334"/>
                    <a:pt x="1993478" y="2857009"/>
                    <a:pt x="2009800" y="2872195"/>
                  </a:cubicBezTo>
                  <a:cubicBezTo>
                    <a:pt x="2029901" y="2890906"/>
                    <a:pt x="2057463" y="2874395"/>
                    <a:pt x="2056718" y="2853107"/>
                  </a:cubicBezTo>
                  <a:cubicBezTo>
                    <a:pt x="2056123" y="2835820"/>
                    <a:pt x="2042993" y="2825598"/>
                    <a:pt x="2029487" y="2825508"/>
                  </a:cubicBezTo>
                  <a:close/>
                  <a:moveTo>
                    <a:pt x="1757745" y="714402"/>
                  </a:moveTo>
                  <a:cubicBezTo>
                    <a:pt x="1732028" y="714229"/>
                    <a:pt x="1721736" y="745912"/>
                    <a:pt x="1738058" y="761090"/>
                  </a:cubicBezTo>
                  <a:cubicBezTo>
                    <a:pt x="1758152" y="779794"/>
                    <a:pt x="1785706" y="763327"/>
                    <a:pt x="1784976" y="742010"/>
                  </a:cubicBezTo>
                  <a:cubicBezTo>
                    <a:pt x="1784381" y="724684"/>
                    <a:pt x="1771221" y="714485"/>
                    <a:pt x="1757745" y="714402"/>
                  </a:cubicBezTo>
                  <a:close/>
                  <a:moveTo>
                    <a:pt x="1743832" y="2823624"/>
                  </a:moveTo>
                  <a:cubicBezTo>
                    <a:pt x="1718122" y="2823451"/>
                    <a:pt x="1707816" y="2855126"/>
                    <a:pt x="1724138" y="2870312"/>
                  </a:cubicBezTo>
                  <a:cubicBezTo>
                    <a:pt x="1744231" y="2889016"/>
                    <a:pt x="1771801" y="2872549"/>
                    <a:pt x="1771056" y="2851224"/>
                  </a:cubicBezTo>
                  <a:cubicBezTo>
                    <a:pt x="1770461" y="2833907"/>
                    <a:pt x="1757301" y="2823715"/>
                    <a:pt x="1743832" y="2823624"/>
                  </a:cubicBezTo>
                  <a:close/>
                  <a:moveTo>
                    <a:pt x="1753107" y="1417474"/>
                  </a:moveTo>
                  <a:cubicBezTo>
                    <a:pt x="1727390" y="1417301"/>
                    <a:pt x="1717099" y="1448976"/>
                    <a:pt x="1733420" y="1464161"/>
                  </a:cubicBezTo>
                  <a:cubicBezTo>
                    <a:pt x="1753521" y="1482873"/>
                    <a:pt x="1781084" y="1466361"/>
                    <a:pt x="1780338" y="1445081"/>
                  </a:cubicBezTo>
                  <a:cubicBezTo>
                    <a:pt x="1779743" y="1427786"/>
                    <a:pt x="1766614" y="1417564"/>
                    <a:pt x="1753107" y="1417474"/>
                  </a:cubicBezTo>
                  <a:close/>
                  <a:moveTo>
                    <a:pt x="1741506" y="3175160"/>
                  </a:moveTo>
                  <a:cubicBezTo>
                    <a:pt x="1715789" y="3174987"/>
                    <a:pt x="1705497" y="3206662"/>
                    <a:pt x="1721819" y="3221848"/>
                  </a:cubicBezTo>
                  <a:cubicBezTo>
                    <a:pt x="1741920" y="3240559"/>
                    <a:pt x="1769482" y="3224048"/>
                    <a:pt x="1768737" y="3202768"/>
                  </a:cubicBezTo>
                  <a:cubicBezTo>
                    <a:pt x="1768142" y="3185473"/>
                    <a:pt x="1755012" y="3175251"/>
                    <a:pt x="1741506" y="3175160"/>
                  </a:cubicBezTo>
                  <a:close/>
                  <a:moveTo>
                    <a:pt x="1746151" y="2472089"/>
                  </a:moveTo>
                  <a:cubicBezTo>
                    <a:pt x="1720441" y="2471916"/>
                    <a:pt x="1710135" y="2503590"/>
                    <a:pt x="1726464" y="2518776"/>
                  </a:cubicBezTo>
                  <a:cubicBezTo>
                    <a:pt x="1746558" y="2537480"/>
                    <a:pt x="1774112" y="2521014"/>
                    <a:pt x="1773382" y="2499696"/>
                  </a:cubicBezTo>
                  <a:cubicBezTo>
                    <a:pt x="1772772" y="2482333"/>
                    <a:pt x="1759507" y="2472172"/>
                    <a:pt x="1746151" y="2472089"/>
                  </a:cubicBezTo>
                  <a:close/>
                  <a:moveTo>
                    <a:pt x="1750789" y="1769010"/>
                  </a:moveTo>
                  <a:cubicBezTo>
                    <a:pt x="1725071" y="1768836"/>
                    <a:pt x="1714780" y="1800511"/>
                    <a:pt x="1731102" y="1815697"/>
                  </a:cubicBezTo>
                  <a:cubicBezTo>
                    <a:pt x="1751195" y="1834401"/>
                    <a:pt x="1778765" y="1817927"/>
                    <a:pt x="1778019" y="1796617"/>
                  </a:cubicBezTo>
                  <a:cubicBezTo>
                    <a:pt x="1777417" y="1779292"/>
                    <a:pt x="1764257" y="1769100"/>
                    <a:pt x="1750789" y="1769010"/>
                  </a:cubicBezTo>
                  <a:close/>
                  <a:moveTo>
                    <a:pt x="1748470" y="2120553"/>
                  </a:moveTo>
                  <a:cubicBezTo>
                    <a:pt x="1722707" y="2120380"/>
                    <a:pt x="1712499" y="2152085"/>
                    <a:pt x="1728783" y="2167241"/>
                  </a:cubicBezTo>
                  <a:cubicBezTo>
                    <a:pt x="1748876" y="2185944"/>
                    <a:pt x="1776431" y="2169478"/>
                    <a:pt x="1775701" y="2148153"/>
                  </a:cubicBezTo>
                  <a:cubicBezTo>
                    <a:pt x="1775098" y="2130828"/>
                    <a:pt x="1761938" y="2120636"/>
                    <a:pt x="1748470" y="2120553"/>
                  </a:cubicBezTo>
                  <a:close/>
                  <a:moveTo>
                    <a:pt x="1760064" y="362859"/>
                  </a:moveTo>
                  <a:cubicBezTo>
                    <a:pt x="1734354" y="362686"/>
                    <a:pt x="1724055" y="394361"/>
                    <a:pt x="1740369" y="409547"/>
                  </a:cubicBezTo>
                  <a:cubicBezTo>
                    <a:pt x="1760470" y="428250"/>
                    <a:pt x="1788032" y="411769"/>
                    <a:pt x="1787287" y="390466"/>
                  </a:cubicBezTo>
                  <a:cubicBezTo>
                    <a:pt x="1786700" y="373141"/>
                    <a:pt x="1773540" y="362949"/>
                    <a:pt x="1760064" y="362859"/>
                  </a:cubicBezTo>
                  <a:close/>
                  <a:moveTo>
                    <a:pt x="2322106" y="1772783"/>
                  </a:moveTo>
                  <a:cubicBezTo>
                    <a:pt x="2296396" y="1772610"/>
                    <a:pt x="2286090" y="1804285"/>
                    <a:pt x="2302419" y="1819471"/>
                  </a:cubicBezTo>
                  <a:cubicBezTo>
                    <a:pt x="2322513" y="1838175"/>
                    <a:pt x="2350067" y="1821708"/>
                    <a:pt x="2349337" y="1800383"/>
                  </a:cubicBezTo>
                  <a:cubicBezTo>
                    <a:pt x="2348742" y="1783066"/>
                    <a:pt x="2335582" y="1772874"/>
                    <a:pt x="2322106" y="1772783"/>
                  </a:cubicBezTo>
                  <a:close/>
                  <a:moveTo>
                    <a:pt x="2319787" y="2124319"/>
                  </a:moveTo>
                  <a:cubicBezTo>
                    <a:pt x="2294077" y="2124146"/>
                    <a:pt x="2283778" y="2155821"/>
                    <a:pt x="2300093" y="2171007"/>
                  </a:cubicBezTo>
                  <a:cubicBezTo>
                    <a:pt x="2320201" y="2189718"/>
                    <a:pt x="2347741" y="2173222"/>
                    <a:pt x="2347018" y="2151927"/>
                  </a:cubicBezTo>
                  <a:cubicBezTo>
                    <a:pt x="2346416" y="2134571"/>
                    <a:pt x="2333150" y="2124410"/>
                    <a:pt x="2319787" y="2124319"/>
                  </a:cubicBezTo>
                  <a:close/>
                  <a:moveTo>
                    <a:pt x="2315150" y="2827398"/>
                  </a:moveTo>
                  <a:cubicBezTo>
                    <a:pt x="2289387" y="2827225"/>
                    <a:pt x="2279179" y="2858930"/>
                    <a:pt x="2295463" y="2874086"/>
                  </a:cubicBezTo>
                  <a:cubicBezTo>
                    <a:pt x="2315579" y="2892805"/>
                    <a:pt x="2343126" y="2876255"/>
                    <a:pt x="2342380" y="2854998"/>
                  </a:cubicBezTo>
                  <a:cubicBezTo>
                    <a:pt x="2341778" y="2837680"/>
                    <a:pt x="2328618" y="2827489"/>
                    <a:pt x="2315150" y="2827398"/>
                  </a:cubicBezTo>
                  <a:close/>
                  <a:moveTo>
                    <a:pt x="2317469" y="2475863"/>
                  </a:moveTo>
                  <a:cubicBezTo>
                    <a:pt x="2291751" y="2475689"/>
                    <a:pt x="2281460" y="2507364"/>
                    <a:pt x="2297774" y="2522550"/>
                  </a:cubicBezTo>
                  <a:cubicBezTo>
                    <a:pt x="2317875" y="2541261"/>
                    <a:pt x="2345437" y="2524750"/>
                    <a:pt x="2344692" y="2503470"/>
                  </a:cubicBezTo>
                  <a:cubicBezTo>
                    <a:pt x="2344097" y="2486145"/>
                    <a:pt x="2330945" y="2475953"/>
                    <a:pt x="2317469" y="2475863"/>
                  </a:cubicBezTo>
                  <a:close/>
                  <a:moveTo>
                    <a:pt x="2329062" y="718176"/>
                  </a:moveTo>
                  <a:cubicBezTo>
                    <a:pt x="2303383" y="718003"/>
                    <a:pt x="2293031" y="749655"/>
                    <a:pt x="2309375" y="764864"/>
                  </a:cubicBezTo>
                  <a:cubicBezTo>
                    <a:pt x="2329364" y="783470"/>
                    <a:pt x="2357031" y="767214"/>
                    <a:pt x="2356301" y="745783"/>
                  </a:cubicBezTo>
                  <a:cubicBezTo>
                    <a:pt x="2355699" y="728451"/>
                    <a:pt x="2342539" y="718259"/>
                    <a:pt x="2329062" y="718176"/>
                  </a:cubicBezTo>
                  <a:close/>
                  <a:moveTo>
                    <a:pt x="2036444" y="1770900"/>
                  </a:moveTo>
                  <a:cubicBezTo>
                    <a:pt x="2010681" y="1770727"/>
                    <a:pt x="2000472" y="1802432"/>
                    <a:pt x="2016756" y="1817588"/>
                  </a:cubicBezTo>
                  <a:cubicBezTo>
                    <a:pt x="2036850" y="1836292"/>
                    <a:pt x="2064405" y="1819825"/>
                    <a:pt x="2063674" y="1798500"/>
                  </a:cubicBezTo>
                  <a:cubicBezTo>
                    <a:pt x="2063080" y="1781183"/>
                    <a:pt x="2049920" y="1770991"/>
                    <a:pt x="2036444" y="1770900"/>
                  </a:cubicBezTo>
                  <a:close/>
                  <a:moveTo>
                    <a:pt x="2324425" y="1421248"/>
                  </a:moveTo>
                  <a:cubicBezTo>
                    <a:pt x="2298647" y="1421074"/>
                    <a:pt x="2288461" y="1452795"/>
                    <a:pt x="2304730" y="1467935"/>
                  </a:cubicBezTo>
                  <a:cubicBezTo>
                    <a:pt x="2324824" y="1486639"/>
                    <a:pt x="2352378" y="1470173"/>
                    <a:pt x="2351648" y="1448855"/>
                  </a:cubicBezTo>
                  <a:cubicBezTo>
                    <a:pt x="2351061" y="1431530"/>
                    <a:pt x="2337901" y="1421338"/>
                    <a:pt x="2324425" y="1421248"/>
                  </a:cubicBezTo>
                  <a:close/>
                  <a:moveTo>
                    <a:pt x="2326744" y="1069712"/>
                  </a:moveTo>
                  <a:cubicBezTo>
                    <a:pt x="2300981" y="1069539"/>
                    <a:pt x="2290772" y="1101244"/>
                    <a:pt x="2307056" y="1116400"/>
                  </a:cubicBezTo>
                  <a:cubicBezTo>
                    <a:pt x="2327173" y="1135118"/>
                    <a:pt x="2354720" y="1118569"/>
                    <a:pt x="2353974" y="1097312"/>
                  </a:cubicBezTo>
                  <a:cubicBezTo>
                    <a:pt x="2353380" y="1079994"/>
                    <a:pt x="2340220" y="1069802"/>
                    <a:pt x="2326744" y="1069712"/>
                  </a:cubicBezTo>
                  <a:close/>
                  <a:moveTo>
                    <a:pt x="2041089" y="1067821"/>
                  </a:moveTo>
                  <a:cubicBezTo>
                    <a:pt x="2015371" y="1067648"/>
                    <a:pt x="2005080" y="1099323"/>
                    <a:pt x="2021394" y="1114509"/>
                  </a:cubicBezTo>
                  <a:cubicBezTo>
                    <a:pt x="2041382" y="1133115"/>
                    <a:pt x="2069050" y="1116859"/>
                    <a:pt x="2068319" y="1095429"/>
                  </a:cubicBezTo>
                  <a:cubicBezTo>
                    <a:pt x="2067717" y="1078103"/>
                    <a:pt x="2054565" y="1067912"/>
                    <a:pt x="2041089" y="1067821"/>
                  </a:cubicBezTo>
                  <a:close/>
                  <a:moveTo>
                    <a:pt x="2312831" y="3178934"/>
                  </a:moveTo>
                  <a:cubicBezTo>
                    <a:pt x="2287121" y="3178761"/>
                    <a:pt x="2276822" y="3210436"/>
                    <a:pt x="2293144" y="3225622"/>
                  </a:cubicBezTo>
                  <a:cubicBezTo>
                    <a:pt x="2313245" y="3244333"/>
                    <a:pt x="2340807" y="3227844"/>
                    <a:pt x="2340062" y="3206541"/>
                  </a:cubicBezTo>
                  <a:cubicBezTo>
                    <a:pt x="2339459" y="3189216"/>
                    <a:pt x="2326299" y="3179024"/>
                    <a:pt x="2312831" y="3178934"/>
                  </a:cubicBezTo>
                  <a:close/>
                  <a:moveTo>
                    <a:pt x="2043407" y="716285"/>
                  </a:moveTo>
                  <a:cubicBezTo>
                    <a:pt x="2017728" y="716112"/>
                    <a:pt x="2007369" y="747765"/>
                    <a:pt x="2023713" y="762973"/>
                  </a:cubicBezTo>
                  <a:cubicBezTo>
                    <a:pt x="2043821" y="781699"/>
                    <a:pt x="2071361" y="765158"/>
                    <a:pt x="2070631" y="743885"/>
                  </a:cubicBezTo>
                  <a:cubicBezTo>
                    <a:pt x="2070036" y="726530"/>
                    <a:pt x="2056854" y="716376"/>
                    <a:pt x="2043407" y="716285"/>
                  </a:cubicBezTo>
                  <a:close/>
                  <a:moveTo>
                    <a:pt x="1476728" y="9440"/>
                  </a:moveTo>
                  <a:cubicBezTo>
                    <a:pt x="1450965" y="9267"/>
                    <a:pt x="1440756" y="40972"/>
                    <a:pt x="1457041" y="56128"/>
                  </a:cubicBezTo>
                  <a:cubicBezTo>
                    <a:pt x="1477157" y="74846"/>
                    <a:pt x="1504704" y="58297"/>
                    <a:pt x="1503958" y="37040"/>
                  </a:cubicBezTo>
                  <a:cubicBezTo>
                    <a:pt x="1503356" y="19745"/>
                    <a:pt x="1490226" y="9523"/>
                    <a:pt x="1476728" y="9440"/>
                  </a:cubicBezTo>
                  <a:close/>
                  <a:moveTo>
                    <a:pt x="2048045" y="13214"/>
                  </a:moveTo>
                  <a:cubicBezTo>
                    <a:pt x="2022282" y="13041"/>
                    <a:pt x="2012074" y="44746"/>
                    <a:pt x="2028358" y="59902"/>
                  </a:cubicBezTo>
                  <a:cubicBezTo>
                    <a:pt x="2048459" y="78613"/>
                    <a:pt x="2076021" y="62124"/>
                    <a:pt x="2075276" y="40814"/>
                  </a:cubicBezTo>
                  <a:cubicBezTo>
                    <a:pt x="2074681" y="23496"/>
                    <a:pt x="2061521" y="13297"/>
                    <a:pt x="2048045" y="13214"/>
                  </a:cubicBezTo>
                  <a:close/>
                  <a:moveTo>
                    <a:pt x="2045726" y="364750"/>
                  </a:moveTo>
                  <a:cubicBezTo>
                    <a:pt x="2020031" y="364584"/>
                    <a:pt x="2009702" y="396244"/>
                    <a:pt x="2026039" y="411445"/>
                  </a:cubicBezTo>
                  <a:cubicBezTo>
                    <a:pt x="2046133" y="430149"/>
                    <a:pt x="2073687" y="413682"/>
                    <a:pt x="2072957" y="392357"/>
                  </a:cubicBezTo>
                  <a:cubicBezTo>
                    <a:pt x="2072362" y="375032"/>
                    <a:pt x="2059195" y="364840"/>
                    <a:pt x="2045726" y="364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0" name="Google Shape;2410;p26"/>
          <p:cNvGrpSpPr/>
          <p:nvPr/>
        </p:nvGrpSpPr>
        <p:grpSpPr>
          <a:xfrm>
            <a:off x="1023739" y="2019392"/>
            <a:ext cx="1076955" cy="351494"/>
            <a:chOff x="3821951" y="3970594"/>
            <a:chExt cx="2153910" cy="702987"/>
          </a:xfrm>
        </p:grpSpPr>
        <p:sp>
          <p:nvSpPr>
            <p:cNvPr id="2411" name="Google Shape;2411;p26"/>
            <p:cNvSpPr/>
            <p:nvPr/>
          </p:nvSpPr>
          <p:spPr>
            <a:xfrm>
              <a:off x="3821951" y="3970594"/>
              <a:ext cx="2153910" cy="702987"/>
            </a:xfrm>
            <a:custGeom>
              <a:avLst/>
              <a:gdLst/>
              <a:ahLst/>
              <a:cxnLst/>
              <a:rect l="l" t="t" r="r" b="b"/>
              <a:pathLst>
                <a:path w="2153910" h="702987" extrusionOk="0">
                  <a:moveTo>
                    <a:pt x="2152936" y="676368"/>
                  </a:moveTo>
                  <a:cubicBezTo>
                    <a:pt x="2132975" y="636143"/>
                    <a:pt x="2099257" y="599182"/>
                    <a:pt x="2063664" y="485469"/>
                  </a:cubicBezTo>
                  <a:cubicBezTo>
                    <a:pt x="2012513" y="316252"/>
                    <a:pt x="2009163" y="374068"/>
                    <a:pt x="2066722" y="258846"/>
                  </a:cubicBezTo>
                  <a:cubicBezTo>
                    <a:pt x="2157403" y="75654"/>
                    <a:pt x="2146799" y="76625"/>
                    <a:pt x="2105529" y="69609"/>
                  </a:cubicBezTo>
                  <a:cubicBezTo>
                    <a:pt x="1982909" y="48998"/>
                    <a:pt x="1827410" y="48006"/>
                    <a:pt x="1707335" y="38258"/>
                  </a:cubicBezTo>
                  <a:cubicBezTo>
                    <a:pt x="768756" y="-44190"/>
                    <a:pt x="532820" y="32753"/>
                    <a:pt x="14589" y="29711"/>
                  </a:cubicBezTo>
                  <a:cubicBezTo>
                    <a:pt x="-15802" y="30259"/>
                    <a:pt x="3519" y="66833"/>
                    <a:pt x="51904" y="239758"/>
                  </a:cubicBezTo>
                  <a:cubicBezTo>
                    <a:pt x="103773" y="427332"/>
                    <a:pt x="82569" y="309037"/>
                    <a:pt x="17855" y="638441"/>
                  </a:cubicBezTo>
                  <a:cubicBezTo>
                    <a:pt x="14615" y="658556"/>
                    <a:pt x="-2292" y="694973"/>
                    <a:pt x="29386" y="698650"/>
                  </a:cubicBezTo>
                  <a:cubicBezTo>
                    <a:pt x="497605" y="662207"/>
                    <a:pt x="968330" y="711136"/>
                    <a:pt x="1437475" y="701771"/>
                  </a:cubicBezTo>
                  <a:cubicBezTo>
                    <a:pt x="1669402" y="697767"/>
                    <a:pt x="1901589" y="690090"/>
                    <a:pt x="2133493" y="698354"/>
                  </a:cubicBezTo>
                  <a:cubicBezTo>
                    <a:pt x="2145802" y="700757"/>
                    <a:pt x="2157394" y="688358"/>
                    <a:pt x="2152936" y="6763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26"/>
            <p:cNvSpPr/>
            <p:nvPr/>
          </p:nvSpPr>
          <p:spPr>
            <a:xfrm>
              <a:off x="3821951" y="3970594"/>
              <a:ext cx="2153910" cy="702987"/>
            </a:xfrm>
            <a:custGeom>
              <a:avLst/>
              <a:gdLst/>
              <a:ahLst/>
              <a:cxnLst/>
              <a:rect l="l" t="t" r="r" b="b"/>
              <a:pathLst>
                <a:path w="2153910" h="702987" extrusionOk="0">
                  <a:moveTo>
                    <a:pt x="2152936" y="676368"/>
                  </a:moveTo>
                  <a:cubicBezTo>
                    <a:pt x="2132975" y="636143"/>
                    <a:pt x="2099257" y="599182"/>
                    <a:pt x="2063664" y="485469"/>
                  </a:cubicBezTo>
                  <a:cubicBezTo>
                    <a:pt x="2012513" y="316252"/>
                    <a:pt x="2009163" y="374068"/>
                    <a:pt x="2066722" y="258846"/>
                  </a:cubicBezTo>
                  <a:cubicBezTo>
                    <a:pt x="2157403" y="75654"/>
                    <a:pt x="2146799" y="76625"/>
                    <a:pt x="2105529" y="69609"/>
                  </a:cubicBezTo>
                  <a:cubicBezTo>
                    <a:pt x="1982909" y="48998"/>
                    <a:pt x="1827410" y="48006"/>
                    <a:pt x="1707335" y="38258"/>
                  </a:cubicBezTo>
                  <a:cubicBezTo>
                    <a:pt x="768756" y="-44190"/>
                    <a:pt x="532820" y="32753"/>
                    <a:pt x="14589" y="29711"/>
                  </a:cubicBezTo>
                  <a:cubicBezTo>
                    <a:pt x="-15802" y="30259"/>
                    <a:pt x="3519" y="66833"/>
                    <a:pt x="51904" y="239758"/>
                  </a:cubicBezTo>
                  <a:cubicBezTo>
                    <a:pt x="103773" y="427332"/>
                    <a:pt x="82569" y="309037"/>
                    <a:pt x="17855" y="638441"/>
                  </a:cubicBezTo>
                  <a:cubicBezTo>
                    <a:pt x="14615" y="658556"/>
                    <a:pt x="-2292" y="694973"/>
                    <a:pt x="29386" y="698650"/>
                  </a:cubicBezTo>
                  <a:cubicBezTo>
                    <a:pt x="497605" y="662207"/>
                    <a:pt x="968330" y="711136"/>
                    <a:pt x="1437475" y="701771"/>
                  </a:cubicBezTo>
                  <a:cubicBezTo>
                    <a:pt x="1669402" y="697767"/>
                    <a:pt x="1901589" y="690090"/>
                    <a:pt x="2133493" y="698354"/>
                  </a:cubicBezTo>
                  <a:cubicBezTo>
                    <a:pt x="2145802" y="700757"/>
                    <a:pt x="2157394" y="688358"/>
                    <a:pt x="2152936" y="6763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3" name="Google Shape;2413;p26"/>
          <p:cNvGrpSpPr/>
          <p:nvPr/>
        </p:nvGrpSpPr>
        <p:grpSpPr>
          <a:xfrm>
            <a:off x="937262" y="2516435"/>
            <a:ext cx="1093286" cy="367719"/>
            <a:chOff x="1899788" y="2490530"/>
            <a:chExt cx="1093286" cy="367719"/>
          </a:xfrm>
        </p:grpSpPr>
        <p:sp>
          <p:nvSpPr>
            <p:cNvPr id="2414" name="Google Shape;2414;p26"/>
            <p:cNvSpPr/>
            <p:nvPr/>
          </p:nvSpPr>
          <p:spPr>
            <a:xfrm>
              <a:off x="1899792" y="2490535"/>
              <a:ext cx="1093283" cy="367710"/>
            </a:xfrm>
            <a:custGeom>
              <a:avLst/>
              <a:gdLst/>
              <a:ahLst/>
              <a:cxnLst/>
              <a:rect l="l" t="t" r="r" b="b"/>
              <a:pathLst>
                <a:path w="2186565" h="735419" extrusionOk="0">
                  <a:moveTo>
                    <a:pt x="2097749" y="603256"/>
                  </a:moveTo>
                  <a:cubicBezTo>
                    <a:pt x="2192152" y="548993"/>
                    <a:pt x="2183073" y="556453"/>
                    <a:pt x="2155855" y="516500"/>
                  </a:cubicBezTo>
                  <a:cubicBezTo>
                    <a:pt x="2133062" y="484984"/>
                    <a:pt x="2105835" y="457434"/>
                    <a:pt x="2078394" y="430059"/>
                  </a:cubicBezTo>
                  <a:cubicBezTo>
                    <a:pt x="2188885" y="349813"/>
                    <a:pt x="2176146" y="379543"/>
                    <a:pt x="2084381" y="249608"/>
                  </a:cubicBezTo>
                  <a:cubicBezTo>
                    <a:pt x="2136696" y="218801"/>
                    <a:pt x="2176295" y="204884"/>
                    <a:pt x="2154552" y="180889"/>
                  </a:cubicBezTo>
                  <a:cubicBezTo>
                    <a:pt x="2095466" y="95831"/>
                    <a:pt x="2116269" y="121385"/>
                    <a:pt x="2126135" y="87824"/>
                  </a:cubicBezTo>
                  <a:cubicBezTo>
                    <a:pt x="2130963" y="77475"/>
                    <a:pt x="2136530" y="68286"/>
                    <a:pt x="2142272" y="58269"/>
                  </a:cubicBezTo>
                  <a:cubicBezTo>
                    <a:pt x="2153712" y="41401"/>
                    <a:pt x="2165966" y="630"/>
                    <a:pt x="2134540" y="0"/>
                  </a:cubicBezTo>
                  <a:cubicBezTo>
                    <a:pt x="1821914" y="17223"/>
                    <a:pt x="253722" y="55594"/>
                    <a:pt x="253429" y="55586"/>
                  </a:cubicBezTo>
                  <a:cubicBezTo>
                    <a:pt x="199163" y="58628"/>
                    <a:pt x="87683" y="34344"/>
                    <a:pt x="47139" y="70085"/>
                  </a:cubicBezTo>
                  <a:cubicBezTo>
                    <a:pt x="34143" y="81673"/>
                    <a:pt x="43479" y="95389"/>
                    <a:pt x="58938" y="132500"/>
                  </a:cubicBezTo>
                  <a:cubicBezTo>
                    <a:pt x="69447" y="164454"/>
                    <a:pt x="55313" y="157025"/>
                    <a:pt x="21758" y="171012"/>
                  </a:cubicBezTo>
                  <a:cubicBezTo>
                    <a:pt x="-27300" y="187609"/>
                    <a:pt x="44962" y="223455"/>
                    <a:pt x="76483" y="273997"/>
                  </a:cubicBezTo>
                  <a:cubicBezTo>
                    <a:pt x="-6891" y="380660"/>
                    <a:pt x="-31747" y="335581"/>
                    <a:pt x="93328" y="464758"/>
                  </a:cubicBezTo>
                  <a:cubicBezTo>
                    <a:pt x="-17447" y="594829"/>
                    <a:pt x="-42112" y="536542"/>
                    <a:pt x="88111" y="626148"/>
                  </a:cubicBezTo>
                  <a:cubicBezTo>
                    <a:pt x="44800" y="685333"/>
                    <a:pt x="15605" y="720990"/>
                    <a:pt x="28042" y="735420"/>
                  </a:cubicBezTo>
                  <a:cubicBezTo>
                    <a:pt x="257251" y="659976"/>
                    <a:pt x="1606940" y="710142"/>
                    <a:pt x="2141743" y="711219"/>
                  </a:cubicBezTo>
                  <a:cubicBezTo>
                    <a:pt x="2230286" y="689684"/>
                    <a:pt x="2172714" y="655344"/>
                    <a:pt x="2097749" y="6032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15" name="Google Shape;2415;p26"/>
            <p:cNvGrpSpPr/>
            <p:nvPr/>
          </p:nvGrpSpPr>
          <p:grpSpPr>
            <a:xfrm>
              <a:off x="1899788" y="2490530"/>
              <a:ext cx="1093286" cy="367719"/>
              <a:chOff x="3799576" y="4828660"/>
              <a:chExt cx="2186573" cy="735437"/>
            </a:xfrm>
          </p:grpSpPr>
          <p:sp>
            <p:nvSpPr>
              <p:cNvPr id="2416" name="Google Shape;2416;p26"/>
              <p:cNvSpPr/>
              <p:nvPr/>
            </p:nvSpPr>
            <p:spPr>
              <a:xfrm>
                <a:off x="4061718" y="4879802"/>
                <a:ext cx="211236" cy="651237"/>
              </a:xfrm>
              <a:custGeom>
                <a:avLst/>
                <a:gdLst/>
                <a:ahLst/>
                <a:cxnLst/>
                <a:rect l="l" t="t" r="r" b="b"/>
                <a:pathLst>
                  <a:path w="211236" h="651237" extrusionOk="0">
                    <a:moveTo>
                      <a:pt x="210336" y="590145"/>
                    </a:moveTo>
                    <a:cubicBezTo>
                      <a:pt x="204830" y="585119"/>
                      <a:pt x="195406" y="572366"/>
                      <a:pt x="154181" y="536420"/>
                    </a:cubicBezTo>
                    <a:cubicBezTo>
                      <a:pt x="148032" y="531061"/>
                      <a:pt x="131615" y="522332"/>
                      <a:pt x="137257" y="508436"/>
                    </a:cubicBezTo>
                    <a:cubicBezTo>
                      <a:pt x="148330" y="481158"/>
                      <a:pt x="155659" y="482541"/>
                      <a:pt x="194908" y="425550"/>
                    </a:cubicBezTo>
                    <a:cubicBezTo>
                      <a:pt x="196591" y="423116"/>
                      <a:pt x="195931" y="425712"/>
                      <a:pt x="204542" y="417779"/>
                    </a:cubicBezTo>
                    <a:cubicBezTo>
                      <a:pt x="150420" y="372219"/>
                      <a:pt x="165031" y="370827"/>
                      <a:pt x="142338" y="359856"/>
                    </a:cubicBezTo>
                    <a:cubicBezTo>
                      <a:pt x="138669" y="358083"/>
                      <a:pt x="129665" y="345151"/>
                      <a:pt x="128913" y="335896"/>
                    </a:cubicBezTo>
                    <a:cubicBezTo>
                      <a:pt x="127955" y="324137"/>
                      <a:pt x="132341" y="323949"/>
                      <a:pt x="135486" y="319431"/>
                    </a:cubicBezTo>
                    <a:cubicBezTo>
                      <a:pt x="138263" y="306709"/>
                      <a:pt x="154749" y="291566"/>
                      <a:pt x="158383" y="281291"/>
                    </a:cubicBezTo>
                    <a:cubicBezTo>
                      <a:pt x="160426" y="275512"/>
                      <a:pt x="166504" y="276143"/>
                      <a:pt x="183748" y="255518"/>
                    </a:cubicBezTo>
                    <a:cubicBezTo>
                      <a:pt x="188685" y="249613"/>
                      <a:pt x="193316" y="243365"/>
                      <a:pt x="198568" y="237674"/>
                    </a:cubicBezTo>
                    <a:cubicBezTo>
                      <a:pt x="176453" y="217146"/>
                      <a:pt x="194383" y="240349"/>
                      <a:pt x="175688" y="215080"/>
                    </a:cubicBezTo>
                    <a:cubicBezTo>
                      <a:pt x="172417" y="210663"/>
                      <a:pt x="167221" y="207721"/>
                      <a:pt x="163557" y="203536"/>
                    </a:cubicBezTo>
                    <a:cubicBezTo>
                      <a:pt x="160080" y="199569"/>
                      <a:pt x="149917" y="177387"/>
                      <a:pt x="145824" y="174646"/>
                    </a:cubicBezTo>
                    <a:cubicBezTo>
                      <a:pt x="135564" y="167782"/>
                      <a:pt x="133876" y="159556"/>
                      <a:pt x="125707" y="150927"/>
                    </a:cubicBezTo>
                    <a:cubicBezTo>
                      <a:pt x="122222" y="147249"/>
                      <a:pt x="119703" y="142189"/>
                      <a:pt x="122169" y="136357"/>
                    </a:cubicBezTo>
                    <a:cubicBezTo>
                      <a:pt x="122576" y="135394"/>
                      <a:pt x="121325" y="123880"/>
                      <a:pt x="130115" y="120076"/>
                    </a:cubicBezTo>
                    <a:cubicBezTo>
                      <a:pt x="133920" y="118430"/>
                      <a:pt x="136946" y="114188"/>
                      <a:pt x="141394" y="108111"/>
                    </a:cubicBezTo>
                    <a:cubicBezTo>
                      <a:pt x="145758" y="102157"/>
                      <a:pt x="161729" y="95836"/>
                      <a:pt x="166119" y="89904"/>
                    </a:cubicBezTo>
                    <a:cubicBezTo>
                      <a:pt x="211609" y="28421"/>
                      <a:pt x="232412" y="62306"/>
                      <a:pt x="181692" y="14863"/>
                    </a:cubicBezTo>
                    <a:cubicBezTo>
                      <a:pt x="175150" y="8747"/>
                      <a:pt x="175119" y="5844"/>
                      <a:pt x="169745" y="0"/>
                    </a:cubicBezTo>
                    <a:cubicBezTo>
                      <a:pt x="106033" y="1607"/>
                      <a:pt x="56463" y="2841"/>
                      <a:pt x="25917" y="3594"/>
                    </a:cubicBezTo>
                    <a:cubicBezTo>
                      <a:pt x="44695" y="19880"/>
                      <a:pt x="71306" y="36078"/>
                      <a:pt x="72215" y="43695"/>
                    </a:cubicBezTo>
                    <a:cubicBezTo>
                      <a:pt x="65170" y="60909"/>
                      <a:pt x="37549" y="76376"/>
                      <a:pt x="16589" y="106019"/>
                    </a:cubicBezTo>
                    <a:cubicBezTo>
                      <a:pt x="33509" y="141033"/>
                      <a:pt x="47131" y="131314"/>
                      <a:pt x="56468" y="143905"/>
                    </a:cubicBezTo>
                    <a:cubicBezTo>
                      <a:pt x="81670" y="177899"/>
                      <a:pt x="96595" y="176226"/>
                      <a:pt x="61339" y="216161"/>
                    </a:cubicBezTo>
                    <a:cubicBezTo>
                      <a:pt x="-7328" y="293938"/>
                      <a:pt x="-1809" y="272561"/>
                      <a:pt x="20026" y="297760"/>
                    </a:cubicBezTo>
                    <a:cubicBezTo>
                      <a:pt x="21010" y="298894"/>
                      <a:pt x="21841" y="300304"/>
                      <a:pt x="23070" y="301048"/>
                    </a:cubicBezTo>
                    <a:cubicBezTo>
                      <a:pt x="38166" y="310220"/>
                      <a:pt x="55449" y="334661"/>
                      <a:pt x="60312" y="336645"/>
                    </a:cubicBezTo>
                    <a:cubicBezTo>
                      <a:pt x="62174" y="337406"/>
                      <a:pt x="64400" y="339052"/>
                      <a:pt x="65017" y="340808"/>
                    </a:cubicBezTo>
                    <a:cubicBezTo>
                      <a:pt x="67912" y="349016"/>
                      <a:pt x="83542" y="355680"/>
                      <a:pt x="86371" y="361511"/>
                    </a:cubicBezTo>
                    <a:cubicBezTo>
                      <a:pt x="98095" y="385690"/>
                      <a:pt x="89450" y="387226"/>
                      <a:pt x="83104" y="392261"/>
                    </a:cubicBezTo>
                    <a:cubicBezTo>
                      <a:pt x="82921" y="392869"/>
                      <a:pt x="68529" y="415087"/>
                      <a:pt x="59516" y="421685"/>
                    </a:cubicBezTo>
                    <a:cubicBezTo>
                      <a:pt x="40182" y="435838"/>
                      <a:pt x="2468" y="484962"/>
                      <a:pt x="2223" y="485251"/>
                    </a:cubicBezTo>
                    <a:cubicBezTo>
                      <a:pt x="-2950" y="491428"/>
                      <a:pt x="-1796" y="490097"/>
                      <a:pt x="35844" y="528938"/>
                    </a:cubicBezTo>
                    <a:cubicBezTo>
                      <a:pt x="37768" y="530917"/>
                      <a:pt x="36823" y="536612"/>
                      <a:pt x="71997" y="567708"/>
                    </a:cubicBezTo>
                    <a:cubicBezTo>
                      <a:pt x="73120" y="568702"/>
                      <a:pt x="74301" y="569866"/>
                      <a:pt x="75661" y="570317"/>
                    </a:cubicBezTo>
                    <a:cubicBezTo>
                      <a:pt x="110126" y="581757"/>
                      <a:pt x="95192" y="625426"/>
                      <a:pt x="57863" y="642972"/>
                    </a:cubicBezTo>
                    <a:cubicBezTo>
                      <a:pt x="54071" y="644754"/>
                      <a:pt x="55536" y="647477"/>
                      <a:pt x="51189" y="651238"/>
                    </a:cubicBezTo>
                    <a:cubicBezTo>
                      <a:pt x="84171" y="649679"/>
                      <a:pt x="119121" y="648370"/>
                      <a:pt x="155759" y="647280"/>
                    </a:cubicBezTo>
                    <a:cubicBezTo>
                      <a:pt x="164348" y="633078"/>
                      <a:pt x="210603" y="590390"/>
                      <a:pt x="210336" y="59014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7" name="Google Shape;2417;p26"/>
              <p:cNvSpPr/>
              <p:nvPr/>
            </p:nvSpPr>
            <p:spPr>
              <a:xfrm>
                <a:off x="5042588" y="4855085"/>
                <a:ext cx="183832" cy="673214"/>
              </a:xfrm>
              <a:custGeom>
                <a:avLst/>
                <a:gdLst/>
                <a:ahLst/>
                <a:cxnLst/>
                <a:rect l="l" t="t" r="r" b="b"/>
                <a:pathLst>
                  <a:path w="183832" h="673214" extrusionOk="0">
                    <a:moveTo>
                      <a:pt x="136402" y="661009"/>
                    </a:moveTo>
                    <a:cubicBezTo>
                      <a:pt x="166677" y="628464"/>
                      <a:pt x="154559" y="638765"/>
                      <a:pt x="182809" y="615558"/>
                    </a:cubicBezTo>
                    <a:cubicBezTo>
                      <a:pt x="175108" y="608803"/>
                      <a:pt x="171452" y="602013"/>
                      <a:pt x="143854" y="576980"/>
                    </a:cubicBezTo>
                    <a:cubicBezTo>
                      <a:pt x="113294" y="549269"/>
                      <a:pt x="103643" y="546108"/>
                      <a:pt x="108895" y="533158"/>
                    </a:cubicBezTo>
                    <a:cubicBezTo>
                      <a:pt x="118831" y="508664"/>
                      <a:pt x="129553" y="502408"/>
                      <a:pt x="152858" y="469990"/>
                    </a:cubicBezTo>
                    <a:cubicBezTo>
                      <a:pt x="178008" y="434958"/>
                      <a:pt x="158858" y="458454"/>
                      <a:pt x="176180" y="442497"/>
                    </a:cubicBezTo>
                    <a:cubicBezTo>
                      <a:pt x="170254" y="437511"/>
                      <a:pt x="140442" y="410989"/>
                      <a:pt x="136511" y="404642"/>
                    </a:cubicBezTo>
                    <a:cubicBezTo>
                      <a:pt x="126431" y="388382"/>
                      <a:pt x="112691" y="384648"/>
                      <a:pt x="111755" y="383286"/>
                    </a:cubicBezTo>
                    <a:cubicBezTo>
                      <a:pt x="103992" y="371987"/>
                      <a:pt x="94236" y="355408"/>
                      <a:pt x="104841" y="346792"/>
                    </a:cubicBezTo>
                    <a:cubicBezTo>
                      <a:pt x="109083" y="343347"/>
                      <a:pt x="106704" y="338203"/>
                      <a:pt x="112787" y="333471"/>
                    </a:cubicBezTo>
                    <a:cubicBezTo>
                      <a:pt x="116351" y="322994"/>
                      <a:pt x="126282" y="316559"/>
                      <a:pt x="130017" y="306008"/>
                    </a:cubicBezTo>
                    <a:cubicBezTo>
                      <a:pt x="131171" y="302738"/>
                      <a:pt x="135007" y="300186"/>
                      <a:pt x="138033" y="297857"/>
                    </a:cubicBezTo>
                    <a:cubicBezTo>
                      <a:pt x="150680" y="288129"/>
                      <a:pt x="160594" y="272807"/>
                      <a:pt x="170197" y="262392"/>
                    </a:cubicBezTo>
                    <a:cubicBezTo>
                      <a:pt x="148091" y="241873"/>
                      <a:pt x="166017" y="265066"/>
                      <a:pt x="147317" y="239797"/>
                    </a:cubicBezTo>
                    <a:cubicBezTo>
                      <a:pt x="144046" y="235380"/>
                      <a:pt x="138851" y="232438"/>
                      <a:pt x="135186" y="228253"/>
                    </a:cubicBezTo>
                    <a:cubicBezTo>
                      <a:pt x="131709" y="224287"/>
                      <a:pt x="121551" y="202104"/>
                      <a:pt x="117453" y="199364"/>
                    </a:cubicBezTo>
                    <a:cubicBezTo>
                      <a:pt x="107194" y="192499"/>
                      <a:pt x="105506" y="184273"/>
                      <a:pt x="97337" y="175644"/>
                    </a:cubicBezTo>
                    <a:cubicBezTo>
                      <a:pt x="93851" y="171967"/>
                      <a:pt x="91332" y="166906"/>
                      <a:pt x="93799" y="161075"/>
                    </a:cubicBezTo>
                    <a:cubicBezTo>
                      <a:pt x="94437" y="159564"/>
                      <a:pt x="93751" y="157537"/>
                      <a:pt x="94170" y="155878"/>
                    </a:cubicBezTo>
                    <a:cubicBezTo>
                      <a:pt x="96952" y="144990"/>
                      <a:pt x="99733" y="146952"/>
                      <a:pt x="105877" y="142022"/>
                    </a:cubicBezTo>
                    <a:cubicBezTo>
                      <a:pt x="122421" y="120356"/>
                      <a:pt x="131775" y="122685"/>
                      <a:pt x="137740" y="114626"/>
                    </a:cubicBezTo>
                    <a:cubicBezTo>
                      <a:pt x="159356" y="85408"/>
                      <a:pt x="161709" y="92627"/>
                      <a:pt x="183833" y="67629"/>
                    </a:cubicBezTo>
                    <a:cubicBezTo>
                      <a:pt x="181839" y="65874"/>
                      <a:pt x="150969" y="38560"/>
                      <a:pt x="147037" y="32217"/>
                    </a:cubicBezTo>
                    <a:cubicBezTo>
                      <a:pt x="133402" y="10218"/>
                      <a:pt x="126142" y="20375"/>
                      <a:pt x="115052" y="0"/>
                    </a:cubicBezTo>
                    <a:cubicBezTo>
                      <a:pt x="77522" y="1073"/>
                      <a:pt x="39716" y="2141"/>
                      <a:pt x="1858" y="3200"/>
                    </a:cubicBezTo>
                    <a:cubicBezTo>
                      <a:pt x="8733" y="10262"/>
                      <a:pt x="21506" y="22542"/>
                      <a:pt x="44881" y="44085"/>
                    </a:cubicBezTo>
                    <a:cubicBezTo>
                      <a:pt x="75025" y="71902"/>
                      <a:pt x="93182" y="54977"/>
                      <a:pt x="23951" y="119082"/>
                    </a:cubicBezTo>
                    <a:cubicBezTo>
                      <a:pt x="22324" y="131699"/>
                      <a:pt x="6856" y="123526"/>
                      <a:pt x="30060" y="151330"/>
                    </a:cubicBezTo>
                    <a:cubicBezTo>
                      <a:pt x="34766" y="156964"/>
                      <a:pt x="52236" y="162730"/>
                      <a:pt x="56610" y="168631"/>
                    </a:cubicBezTo>
                    <a:cubicBezTo>
                      <a:pt x="87151" y="209822"/>
                      <a:pt x="100070" y="199565"/>
                      <a:pt x="41326" y="263066"/>
                    </a:cubicBezTo>
                    <a:cubicBezTo>
                      <a:pt x="9581" y="297388"/>
                      <a:pt x="10469" y="295961"/>
                      <a:pt x="4779" y="307374"/>
                    </a:cubicBezTo>
                    <a:cubicBezTo>
                      <a:pt x="22958" y="323826"/>
                      <a:pt x="21270" y="324592"/>
                      <a:pt x="23208" y="325774"/>
                    </a:cubicBezTo>
                    <a:cubicBezTo>
                      <a:pt x="38304" y="334946"/>
                      <a:pt x="55586" y="359388"/>
                      <a:pt x="60449" y="361371"/>
                    </a:cubicBezTo>
                    <a:cubicBezTo>
                      <a:pt x="62317" y="362132"/>
                      <a:pt x="64538" y="363779"/>
                      <a:pt x="65159" y="365534"/>
                    </a:cubicBezTo>
                    <a:cubicBezTo>
                      <a:pt x="69742" y="378497"/>
                      <a:pt x="95557" y="379119"/>
                      <a:pt x="91857" y="410512"/>
                    </a:cubicBezTo>
                    <a:cubicBezTo>
                      <a:pt x="74443" y="423554"/>
                      <a:pt x="73232" y="436469"/>
                      <a:pt x="59658" y="446406"/>
                    </a:cubicBezTo>
                    <a:cubicBezTo>
                      <a:pt x="47640" y="455201"/>
                      <a:pt x="10928" y="495990"/>
                      <a:pt x="6117" y="506037"/>
                    </a:cubicBezTo>
                    <a:cubicBezTo>
                      <a:pt x="480" y="517805"/>
                      <a:pt x="-13238" y="502855"/>
                      <a:pt x="35990" y="553660"/>
                    </a:cubicBezTo>
                    <a:cubicBezTo>
                      <a:pt x="37718" y="555450"/>
                      <a:pt x="38247" y="558388"/>
                      <a:pt x="39935" y="560235"/>
                    </a:cubicBezTo>
                    <a:cubicBezTo>
                      <a:pt x="43643" y="564289"/>
                      <a:pt x="71015" y="593454"/>
                      <a:pt x="75812" y="595048"/>
                    </a:cubicBezTo>
                    <a:cubicBezTo>
                      <a:pt x="81305" y="596874"/>
                      <a:pt x="95146" y="606115"/>
                      <a:pt x="93357" y="611180"/>
                    </a:cubicBezTo>
                    <a:cubicBezTo>
                      <a:pt x="102318" y="634282"/>
                      <a:pt x="86391" y="643651"/>
                      <a:pt x="80754" y="650196"/>
                    </a:cubicBezTo>
                    <a:cubicBezTo>
                      <a:pt x="67411" y="665698"/>
                      <a:pt x="56168" y="667235"/>
                      <a:pt x="55481" y="669712"/>
                    </a:cubicBezTo>
                    <a:cubicBezTo>
                      <a:pt x="55232" y="670605"/>
                      <a:pt x="54917" y="671376"/>
                      <a:pt x="54559" y="672076"/>
                    </a:cubicBezTo>
                    <a:cubicBezTo>
                      <a:pt x="78694" y="672444"/>
                      <a:pt x="102751" y="672825"/>
                      <a:pt x="126711" y="673215"/>
                    </a:cubicBezTo>
                    <a:cubicBezTo>
                      <a:pt x="126361" y="671262"/>
                      <a:pt x="130205" y="667672"/>
                      <a:pt x="136402" y="661009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8" name="Google Shape;2418;p26"/>
              <p:cNvSpPr/>
              <p:nvPr/>
            </p:nvSpPr>
            <p:spPr>
              <a:xfrm>
                <a:off x="5346785" y="4845878"/>
                <a:ext cx="212784" cy="688051"/>
              </a:xfrm>
              <a:custGeom>
                <a:avLst/>
                <a:gdLst/>
                <a:ahLst/>
                <a:cxnLst/>
                <a:rect l="l" t="t" r="r" b="b"/>
                <a:pathLst>
                  <a:path w="212784" h="688051" extrusionOk="0">
                    <a:moveTo>
                      <a:pt x="189612" y="643822"/>
                    </a:moveTo>
                    <a:cubicBezTo>
                      <a:pt x="190626" y="642049"/>
                      <a:pt x="194899" y="642307"/>
                      <a:pt x="195529" y="641484"/>
                    </a:cubicBezTo>
                    <a:cubicBezTo>
                      <a:pt x="200514" y="634957"/>
                      <a:pt x="207445" y="630351"/>
                      <a:pt x="212715" y="624126"/>
                    </a:cubicBezTo>
                    <a:cubicBezTo>
                      <a:pt x="202482" y="610988"/>
                      <a:pt x="202272" y="617069"/>
                      <a:pt x="201572" y="614683"/>
                    </a:cubicBezTo>
                    <a:cubicBezTo>
                      <a:pt x="198235" y="603388"/>
                      <a:pt x="180223" y="595140"/>
                      <a:pt x="179173" y="591432"/>
                    </a:cubicBezTo>
                    <a:cubicBezTo>
                      <a:pt x="175517" y="578517"/>
                      <a:pt x="155458" y="563155"/>
                      <a:pt x="150647" y="556685"/>
                    </a:cubicBezTo>
                    <a:cubicBezTo>
                      <a:pt x="146716" y="551392"/>
                      <a:pt x="143934" y="545013"/>
                      <a:pt x="137536" y="541892"/>
                    </a:cubicBezTo>
                    <a:cubicBezTo>
                      <a:pt x="119795" y="504163"/>
                      <a:pt x="120486" y="523724"/>
                      <a:pt x="164466" y="462005"/>
                    </a:cubicBezTo>
                    <a:cubicBezTo>
                      <a:pt x="168367" y="456528"/>
                      <a:pt x="173956" y="452277"/>
                      <a:pt x="178565" y="447264"/>
                    </a:cubicBezTo>
                    <a:cubicBezTo>
                      <a:pt x="188199" y="436793"/>
                      <a:pt x="190045" y="427936"/>
                      <a:pt x="201428" y="420634"/>
                    </a:cubicBezTo>
                    <a:cubicBezTo>
                      <a:pt x="205508" y="418012"/>
                      <a:pt x="203794" y="414658"/>
                      <a:pt x="212785" y="407894"/>
                    </a:cubicBezTo>
                    <a:cubicBezTo>
                      <a:pt x="177647" y="372582"/>
                      <a:pt x="108984" y="320267"/>
                      <a:pt x="137414" y="298286"/>
                    </a:cubicBezTo>
                    <a:cubicBezTo>
                      <a:pt x="137694" y="298067"/>
                      <a:pt x="178102" y="246207"/>
                      <a:pt x="179925" y="245830"/>
                    </a:cubicBezTo>
                    <a:cubicBezTo>
                      <a:pt x="188151" y="244127"/>
                      <a:pt x="189083" y="234246"/>
                      <a:pt x="196189" y="231296"/>
                    </a:cubicBezTo>
                    <a:cubicBezTo>
                      <a:pt x="201673" y="229015"/>
                      <a:pt x="199552" y="223127"/>
                      <a:pt x="201948" y="223210"/>
                    </a:cubicBezTo>
                    <a:cubicBezTo>
                      <a:pt x="205687" y="223337"/>
                      <a:pt x="205740" y="220460"/>
                      <a:pt x="206186" y="218280"/>
                    </a:cubicBezTo>
                    <a:cubicBezTo>
                      <a:pt x="195642" y="208723"/>
                      <a:pt x="196233" y="208916"/>
                      <a:pt x="188754" y="200563"/>
                    </a:cubicBezTo>
                    <a:cubicBezTo>
                      <a:pt x="187967" y="199683"/>
                      <a:pt x="154395" y="181130"/>
                      <a:pt x="149396" y="174502"/>
                    </a:cubicBezTo>
                    <a:cubicBezTo>
                      <a:pt x="141490" y="164012"/>
                      <a:pt x="141757" y="150918"/>
                      <a:pt x="150612" y="139028"/>
                    </a:cubicBezTo>
                    <a:cubicBezTo>
                      <a:pt x="155475" y="132496"/>
                      <a:pt x="153275" y="126538"/>
                      <a:pt x="159345" y="125255"/>
                    </a:cubicBezTo>
                    <a:cubicBezTo>
                      <a:pt x="159853" y="125150"/>
                      <a:pt x="157732" y="127562"/>
                      <a:pt x="171253" y="105213"/>
                    </a:cubicBezTo>
                    <a:cubicBezTo>
                      <a:pt x="173540" y="101435"/>
                      <a:pt x="172631" y="108111"/>
                      <a:pt x="189708" y="86362"/>
                    </a:cubicBezTo>
                    <a:cubicBezTo>
                      <a:pt x="196023" y="78320"/>
                      <a:pt x="110978" y="34962"/>
                      <a:pt x="121395" y="0"/>
                    </a:cubicBezTo>
                    <a:cubicBezTo>
                      <a:pt x="89856" y="981"/>
                      <a:pt x="57495" y="1966"/>
                      <a:pt x="24513" y="2959"/>
                    </a:cubicBezTo>
                    <a:cubicBezTo>
                      <a:pt x="41446" y="17253"/>
                      <a:pt x="35651" y="19792"/>
                      <a:pt x="69228" y="45236"/>
                    </a:cubicBezTo>
                    <a:cubicBezTo>
                      <a:pt x="139719" y="98655"/>
                      <a:pt x="67028" y="116924"/>
                      <a:pt x="58772" y="129685"/>
                    </a:cubicBezTo>
                    <a:cubicBezTo>
                      <a:pt x="51180" y="141414"/>
                      <a:pt x="39172" y="149920"/>
                      <a:pt x="34142" y="163539"/>
                    </a:cubicBezTo>
                    <a:cubicBezTo>
                      <a:pt x="34046" y="163798"/>
                      <a:pt x="33771" y="164021"/>
                      <a:pt x="33596" y="164266"/>
                    </a:cubicBezTo>
                    <a:cubicBezTo>
                      <a:pt x="36526" y="166818"/>
                      <a:pt x="33158" y="180057"/>
                      <a:pt x="38603" y="187578"/>
                    </a:cubicBezTo>
                    <a:cubicBezTo>
                      <a:pt x="39316" y="188568"/>
                      <a:pt x="40501" y="189351"/>
                      <a:pt x="40851" y="190428"/>
                    </a:cubicBezTo>
                    <a:cubicBezTo>
                      <a:pt x="46829" y="208706"/>
                      <a:pt x="66512" y="215168"/>
                      <a:pt x="72084" y="248181"/>
                    </a:cubicBezTo>
                    <a:cubicBezTo>
                      <a:pt x="72425" y="250195"/>
                      <a:pt x="73020" y="253824"/>
                      <a:pt x="72412" y="254074"/>
                    </a:cubicBezTo>
                    <a:cubicBezTo>
                      <a:pt x="65375" y="256954"/>
                      <a:pt x="77108" y="255645"/>
                      <a:pt x="52374" y="276405"/>
                    </a:cubicBezTo>
                    <a:cubicBezTo>
                      <a:pt x="54504" y="286921"/>
                      <a:pt x="41406" y="287437"/>
                      <a:pt x="14223" y="324921"/>
                    </a:cubicBezTo>
                    <a:cubicBezTo>
                      <a:pt x="19274" y="329075"/>
                      <a:pt x="20870" y="328178"/>
                      <a:pt x="21570" y="329749"/>
                    </a:cubicBezTo>
                    <a:cubicBezTo>
                      <a:pt x="24705" y="336811"/>
                      <a:pt x="83043" y="397843"/>
                      <a:pt x="91207" y="407054"/>
                    </a:cubicBezTo>
                    <a:cubicBezTo>
                      <a:pt x="102516" y="419811"/>
                      <a:pt x="97395" y="429433"/>
                      <a:pt x="87486" y="432511"/>
                    </a:cubicBezTo>
                    <a:cubicBezTo>
                      <a:pt x="85225" y="439634"/>
                      <a:pt x="83441" y="438312"/>
                      <a:pt x="76636" y="448184"/>
                    </a:cubicBezTo>
                    <a:cubicBezTo>
                      <a:pt x="65078" y="464960"/>
                      <a:pt x="54023" y="467762"/>
                      <a:pt x="53598" y="470305"/>
                    </a:cubicBezTo>
                    <a:cubicBezTo>
                      <a:pt x="52719" y="475607"/>
                      <a:pt x="13934" y="513506"/>
                      <a:pt x="7794" y="524639"/>
                    </a:cubicBezTo>
                    <a:cubicBezTo>
                      <a:pt x="-1035" y="540640"/>
                      <a:pt x="-6838" y="521889"/>
                      <a:pt x="15959" y="548209"/>
                    </a:cubicBezTo>
                    <a:cubicBezTo>
                      <a:pt x="16943" y="549343"/>
                      <a:pt x="17774" y="550753"/>
                      <a:pt x="19003" y="551501"/>
                    </a:cubicBezTo>
                    <a:cubicBezTo>
                      <a:pt x="34099" y="560673"/>
                      <a:pt x="51381" y="585115"/>
                      <a:pt x="56244" y="587098"/>
                    </a:cubicBezTo>
                    <a:cubicBezTo>
                      <a:pt x="58107" y="587859"/>
                      <a:pt x="60333" y="589506"/>
                      <a:pt x="60954" y="591261"/>
                    </a:cubicBezTo>
                    <a:cubicBezTo>
                      <a:pt x="64781" y="602083"/>
                      <a:pt x="78696" y="601545"/>
                      <a:pt x="85033" y="618281"/>
                    </a:cubicBezTo>
                    <a:cubicBezTo>
                      <a:pt x="99556" y="621679"/>
                      <a:pt x="105315" y="639514"/>
                      <a:pt x="91710" y="649005"/>
                    </a:cubicBezTo>
                    <a:cubicBezTo>
                      <a:pt x="89773" y="650353"/>
                      <a:pt x="71909" y="672208"/>
                      <a:pt x="62655" y="680898"/>
                    </a:cubicBezTo>
                    <a:cubicBezTo>
                      <a:pt x="60425" y="682990"/>
                      <a:pt x="58763" y="684838"/>
                      <a:pt x="57469" y="686488"/>
                    </a:cubicBezTo>
                    <a:cubicBezTo>
                      <a:pt x="87031" y="687018"/>
                      <a:pt x="116187" y="687539"/>
                      <a:pt x="144840" y="688051"/>
                    </a:cubicBezTo>
                    <a:cubicBezTo>
                      <a:pt x="153074" y="679423"/>
                      <a:pt x="189568" y="643896"/>
                      <a:pt x="189612" y="64382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9" name="Google Shape;2419;p26"/>
              <p:cNvSpPr/>
              <p:nvPr/>
            </p:nvSpPr>
            <p:spPr>
              <a:xfrm>
                <a:off x="5827412" y="4828660"/>
                <a:ext cx="132813" cy="416579"/>
              </a:xfrm>
              <a:custGeom>
                <a:avLst/>
                <a:gdLst/>
                <a:ahLst/>
                <a:cxnLst/>
                <a:rect l="l" t="t" r="r" b="b"/>
                <a:pathLst>
                  <a:path w="132813" h="416579" extrusionOk="0">
                    <a:moveTo>
                      <a:pt x="15822" y="10835"/>
                    </a:moveTo>
                    <a:cubicBezTo>
                      <a:pt x="14143" y="12713"/>
                      <a:pt x="11825" y="13834"/>
                      <a:pt x="10832" y="16570"/>
                    </a:cubicBezTo>
                    <a:cubicBezTo>
                      <a:pt x="7981" y="24446"/>
                      <a:pt x="-1163" y="21176"/>
                      <a:pt x="5576" y="26447"/>
                    </a:cubicBezTo>
                    <a:cubicBezTo>
                      <a:pt x="27603" y="43669"/>
                      <a:pt x="18179" y="44383"/>
                      <a:pt x="53405" y="71079"/>
                    </a:cubicBezTo>
                    <a:cubicBezTo>
                      <a:pt x="122225" y="123232"/>
                      <a:pt x="50540" y="141812"/>
                      <a:pt x="43250" y="153072"/>
                    </a:cubicBezTo>
                    <a:cubicBezTo>
                      <a:pt x="35882" y="164459"/>
                      <a:pt x="24218" y="172715"/>
                      <a:pt x="19338" y="185941"/>
                    </a:cubicBezTo>
                    <a:cubicBezTo>
                      <a:pt x="19246" y="186191"/>
                      <a:pt x="18979" y="186409"/>
                      <a:pt x="18805" y="186646"/>
                    </a:cubicBezTo>
                    <a:cubicBezTo>
                      <a:pt x="21647" y="189124"/>
                      <a:pt x="18380" y="201977"/>
                      <a:pt x="23667" y="209279"/>
                    </a:cubicBezTo>
                    <a:cubicBezTo>
                      <a:pt x="24358" y="210238"/>
                      <a:pt x="25509" y="211000"/>
                      <a:pt x="25854" y="212046"/>
                    </a:cubicBezTo>
                    <a:cubicBezTo>
                      <a:pt x="28675" y="220675"/>
                      <a:pt x="35506" y="226712"/>
                      <a:pt x="40049" y="234216"/>
                    </a:cubicBezTo>
                    <a:cubicBezTo>
                      <a:pt x="46456" y="244806"/>
                      <a:pt x="52032" y="242796"/>
                      <a:pt x="52233" y="257396"/>
                    </a:cubicBezTo>
                    <a:cubicBezTo>
                      <a:pt x="54227" y="258421"/>
                      <a:pt x="54419" y="260067"/>
                      <a:pt x="54747" y="265097"/>
                    </a:cubicBezTo>
                    <a:cubicBezTo>
                      <a:pt x="54817" y="266130"/>
                      <a:pt x="55998" y="267058"/>
                      <a:pt x="56182" y="268118"/>
                    </a:cubicBezTo>
                    <a:cubicBezTo>
                      <a:pt x="56510" y="270070"/>
                      <a:pt x="57091" y="273595"/>
                      <a:pt x="56497" y="273835"/>
                    </a:cubicBezTo>
                    <a:cubicBezTo>
                      <a:pt x="49696" y="276620"/>
                      <a:pt x="61062" y="275363"/>
                      <a:pt x="37040" y="295519"/>
                    </a:cubicBezTo>
                    <a:cubicBezTo>
                      <a:pt x="39113" y="305781"/>
                      <a:pt x="26558" y="305999"/>
                      <a:pt x="0" y="342620"/>
                    </a:cubicBezTo>
                    <a:cubicBezTo>
                      <a:pt x="4907" y="346657"/>
                      <a:pt x="6455" y="345786"/>
                      <a:pt x="7133" y="347309"/>
                    </a:cubicBezTo>
                    <a:cubicBezTo>
                      <a:pt x="9669" y="353009"/>
                      <a:pt x="58084" y="404576"/>
                      <a:pt x="69371" y="416580"/>
                    </a:cubicBezTo>
                    <a:cubicBezTo>
                      <a:pt x="159199" y="352856"/>
                      <a:pt x="142735" y="371632"/>
                      <a:pt x="56558" y="249608"/>
                    </a:cubicBezTo>
                    <a:cubicBezTo>
                      <a:pt x="108873" y="218801"/>
                      <a:pt x="148472" y="204884"/>
                      <a:pt x="126729" y="180889"/>
                    </a:cubicBezTo>
                    <a:cubicBezTo>
                      <a:pt x="67644" y="95831"/>
                      <a:pt x="88447" y="121385"/>
                      <a:pt x="98312" y="87824"/>
                    </a:cubicBezTo>
                    <a:cubicBezTo>
                      <a:pt x="103140" y="77475"/>
                      <a:pt x="108707" y="68286"/>
                      <a:pt x="114449" y="58269"/>
                    </a:cubicBezTo>
                    <a:cubicBezTo>
                      <a:pt x="125889" y="41401"/>
                      <a:pt x="138143" y="630"/>
                      <a:pt x="106718" y="0"/>
                    </a:cubicBezTo>
                    <a:cubicBezTo>
                      <a:pt x="84633" y="1217"/>
                      <a:pt x="56278" y="2539"/>
                      <a:pt x="22662" y="3944"/>
                    </a:cubicBezTo>
                    <a:cubicBezTo>
                      <a:pt x="21245" y="5284"/>
                      <a:pt x="18861" y="7425"/>
                      <a:pt x="15822" y="108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0" name="Google Shape;2420;p26"/>
              <p:cNvSpPr/>
              <p:nvPr/>
            </p:nvSpPr>
            <p:spPr>
              <a:xfrm>
                <a:off x="5512769" y="4840012"/>
                <a:ext cx="209227" cy="696898"/>
              </a:xfrm>
              <a:custGeom>
                <a:avLst/>
                <a:gdLst/>
                <a:ahLst/>
                <a:cxnLst/>
                <a:rect l="l" t="t" r="r" b="b"/>
                <a:pathLst>
                  <a:path w="209227" h="696898" extrusionOk="0">
                    <a:moveTo>
                      <a:pt x="196581" y="649596"/>
                    </a:moveTo>
                    <a:cubicBezTo>
                      <a:pt x="210811" y="637351"/>
                      <a:pt x="209731" y="639650"/>
                      <a:pt x="208353" y="638393"/>
                    </a:cubicBezTo>
                    <a:cubicBezTo>
                      <a:pt x="202681" y="633219"/>
                      <a:pt x="192977" y="620081"/>
                      <a:pt x="150519" y="583057"/>
                    </a:cubicBezTo>
                    <a:cubicBezTo>
                      <a:pt x="144186" y="577541"/>
                      <a:pt x="127284" y="568544"/>
                      <a:pt x="133087" y="554237"/>
                    </a:cubicBezTo>
                    <a:cubicBezTo>
                      <a:pt x="144484" y="526145"/>
                      <a:pt x="152045" y="527559"/>
                      <a:pt x="192466" y="468869"/>
                    </a:cubicBezTo>
                    <a:cubicBezTo>
                      <a:pt x="194198" y="466365"/>
                      <a:pt x="193520" y="469035"/>
                      <a:pt x="202388" y="460866"/>
                    </a:cubicBezTo>
                    <a:cubicBezTo>
                      <a:pt x="146644" y="413940"/>
                      <a:pt x="161688" y="412504"/>
                      <a:pt x="138318" y="401205"/>
                    </a:cubicBezTo>
                    <a:cubicBezTo>
                      <a:pt x="134539" y="399379"/>
                      <a:pt x="125264" y="386062"/>
                      <a:pt x="124490" y="376527"/>
                    </a:cubicBezTo>
                    <a:cubicBezTo>
                      <a:pt x="123501" y="364413"/>
                      <a:pt x="128015" y="364225"/>
                      <a:pt x="131255" y="359571"/>
                    </a:cubicBezTo>
                    <a:cubicBezTo>
                      <a:pt x="134115" y="346464"/>
                      <a:pt x="151096" y="330875"/>
                      <a:pt x="154839" y="320289"/>
                    </a:cubicBezTo>
                    <a:cubicBezTo>
                      <a:pt x="156943" y="314339"/>
                      <a:pt x="163205" y="314987"/>
                      <a:pt x="180964" y="293742"/>
                    </a:cubicBezTo>
                    <a:cubicBezTo>
                      <a:pt x="186046" y="287661"/>
                      <a:pt x="190817" y="281225"/>
                      <a:pt x="196227" y="275363"/>
                    </a:cubicBezTo>
                    <a:cubicBezTo>
                      <a:pt x="173451" y="254227"/>
                      <a:pt x="191919" y="278117"/>
                      <a:pt x="172656" y="252095"/>
                    </a:cubicBezTo>
                    <a:cubicBezTo>
                      <a:pt x="169288" y="247546"/>
                      <a:pt x="163935" y="244512"/>
                      <a:pt x="160161" y="240205"/>
                    </a:cubicBezTo>
                    <a:cubicBezTo>
                      <a:pt x="156580" y="236116"/>
                      <a:pt x="146115" y="213272"/>
                      <a:pt x="141895" y="210448"/>
                    </a:cubicBezTo>
                    <a:cubicBezTo>
                      <a:pt x="131329" y="203378"/>
                      <a:pt x="129593" y="194907"/>
                      <a:pt x="121175" y="186020"/>
                    </a:cubicBezTo>
                    <a:cubicBezTo>
                      <a:pt x="117585" y="182233"/>
                      <a:pt x="114991" y="177019"/>
                      <a:pt x="117532" y="171017"/>
                    </a:cubicBezTo>
                    <a:cubicBezTo>
                      <a:pt x="117952" y="170023"/>
                      <a:pt x="116666" y="158163"/>
                      <a:pt x="125714" y="154250"/>
                    </a:cubicBezTo>
                    <a:cubicBezTo>
                      <a:pt x="129685" y="152538"/>
                      <a:pt x="132908" y="147963"/>
                      <a:pt x="137329" y="141930"/>
                    </a:cubicBezTo>
                    <a:cubicBezTo>
                      <a:pt x="141825" y="135797"/>
                      <a:pt x="158272" y="129287"/>
                      <a:pt x="162794" y="123180"/>
                    </a:cubicBezTo>
                    <a:cubicBezTo>
                      <a:pt x="209455" y="60112"/>
                      <a:pt x="231124" y="94803"/>
                      <a:pt x="178830" y="45889"/>
                    </a:cubicBezTo>
                    <a:cubicBezTo>
                      <a:pt x="169537" y="37199"/>
                      <a:pt x="168274" y="26871"/>
                      <a:pt x="149159" y="17625"/>
                    </a:cubicBezTo>
                    <a:cubicBezTo>
                      <a:pt x="146439" y="16308"/>
                      <a:pt x="140399" y="8769"/>
                      <a:pt x="137238" y="0"/>
                    </a:cubicBezTo>
                    <a:cubicBezTo>
                      <a:pt x="98513" y="1309"/>
                      <a:pt x="57437" y="2653"/>
                      <a:pt x="14479" y="4014"/>
                    </a:cubicBezTo>
                    <a:cubicBezTo>
                      <a:pt x="6874" y="12004"/>
                      <a:pt x="16631" y="3870"/>
                      <a:pt x="3354" y="15480"/>
                    </a:cubicBezTo>
                    <a:cubicBezTo>
                      <a:pt x="-1815" y="20002"/>
                      <a:pt x="-8843" y="14184"/>
                      <a:pt x="49049" y="67564"/>
                    </a:cubicBezTo>
                    <a:cubicBezTo>
                      <a:pt x="78533" y="94776"/>
                      <a:pt x="95806" y="78263"/>
                      <a:pt x="28727" y="140381"/>
                    </a:cubicBezTo>
                    <a:cubicBezTo>
                      <a:pt x="27148" y="152630"/>
                      <a:pt x="12131" y="144697"/>
                      <a:pt x="34661" y="171691"/>
                    </a:cubicBezTo>
                    <a:cubicBezTo>
                      <a:pt x="39227" y="177159"/>
                      <a:pt x="56190" y="182763"/>
                      <a:pt x="60437" y="188489"/>
                    </a:cubicBezTo>
                    <a:cubicBezTo>
                      <a:pt x="80522" y="215583"/>
                      <a:pt x="84493" y="212790"/>
                      <a:pt x="83439" y="220938"/>
                    </a:cubicBezTo>
                    <a:cubicBezTo>
                      <a:pt x="100044" y="234794"/>
                      <a:pt x="24314" y="294713"/>
                      <a:pt x="10115" y="323196"/>
                    </a:cubicBezTo>
                    <a:cubicBezTo>
                      <a:pt x="27769" y="339171"/>
                      <a:pt x="26125" y="339915"/>
                      <a:pt x="28005" y="341057"/>
                    </a:cubicBezTo>
                    <a:cubicBezTo>
                      <a:pt x="42664" y="349962"/>
                      <a:pt x="59444" y="373694"/>
                      <a:pt x="64162" y="375616"/>
                    </a:cubicBezTo>
                    <a:cubicBezTo>
                      <a:pt x="65973" y="376356"/>
                      <a:pt x="68133" y="377954"/>
                      <a:pt x="68732" y="379661"/>
                    </a:cubicBezTo>
                    <a:cubicBezTo>
                      <a:pt x="73180" y="392248"/>
                      <a:pt x="98247" y="392852"/>
                      <a:pt x="94652" y="423335"/>
                    </a:cubicBezTo>
                    <a:cubicBezTo>
                      <a:pt x="77776" y="435970"/>
                      <a:pt x="76547" y="448552"/>
                      <a:pt x="63393" y="458187"/>
                    </a:cubicBezTo>
                    <a:cubicBezTo>
                      <a:pt x="51725" y="466728"/>
                      <a:pt x="16080" y="506331"/>
                      <a:pt x="11409" y="516084"/>
                    </a:cubicBezTo>
                    <a:cubicBezTo>
                      <a:pt x="5939" y="527511"/>
                      <a:pt x="-7382" y="512994"/>
                      <a:pt x="40412" y="562319"/>
                    </a:cubicBezTo>
                    <a:cubicBezTo>
                      <a:pt x="42091" y="564057"/>
                      <a:pt x="42598" y="566907"/>
                      <a:pt x="44238" y="568702"/>
                    </a:cubicBezTo>
                    <a:cubicBezTo>
                      <a:pt x="47837" y="572638"/>
                      <a:pt x="74413" y="600958"/>
                      <a:pt x="79075" y="602499"/>
                    </a:cubicBezTo>
                    <a:cubicBezTo>
                      <a:pt x="84406" y="604272"/>
                      <a:pt x="97844" y="613242"/>
                      <a:pt x="96108" y="618163"/>
                    </a:cubicBezTo>
                    <a:cubicBezTo>
                      <a:pt x="104828" y="640635"/>
                      <a:pt x="89470" y="649539"/>
                      <a:pt x="83872" y="656062"/>
                    </a:cubicBezTo>
                    <a:cubicBezTo>
                      <a:pt x="70910" y="671113"/>
                      <a:pt x="60004" y="672606"/>
                      <a:pt x="59335" y="675010"/>
                    </a:cubicBezTo>
                    <a:cubicBezTo>
                      <a:pt x="58110" y="679409"/>
                      <a:pt x="54507" y="682045"/>
                      <a:pt x="51161" y="683879"/>
                    </a:cubicBezTo>
                    <a:cubicBezTo>
                      <a:pt x="38103" y="691041"/>
                      <a:pt x="44046" y="693926"/>
                      <a:pt x="38868" y="694981"/>
                    </a:cubicBezTo>
                    <a:cubicBezTo>
                      <a:pt x="78283" y="695669"/>
                      <a:pt x="116553" y="696317"/>
                      <a:pt x="153466" y="696899"/>
                    </a:cubicBezTo>
                    <a:cubicBezTo>
                      <a:pt x="159309" y="687841"/>
                      <a:pt x="171995" y="670741"/>
                      <a:pt x="196581" y="649596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1" name="Google Shape;2421;p26"/>
              <p:cNvSpPr/>
              <p:nvPr/>
            </p:nvSpPr>
            <p:spPr>
              <a:xfrm>
                <a:off x="3799576" y="4881317"/>
                <a:ext cx="159979" cy="682780"/>
              </a:xfrm>
              <a:custGeom>
                <a:avLst/>
                <a:gdLst/>
                <a:ahLst/>
                <a:cxnLst/>
                <a:rect l="l" t="t" r="r" b="b"/>
                <a:pathLst>
                  <a:path w="159979" h="682780" extrusionOk="0">
                    <a:moveTo>
                      <a:pt x="90818" y="663356"/>
                    </a:moveTo>
                    <a:cubicBezTo>
                      <a:pt x="95104" y="661556"/>
                      <a:pt x="144971" y="602206"/>
                      <a:pt x="156083" y="593253"/>
                    </a:cubicBezTo>
                    <a:cubicBezTo>
                      <a:pt x="155270" y="591659"/>
                      <a:pt x="101305" y="538622"/>
                      <a:pt x="86834" y="526075"/>
                    </a:cubicBezTo>
                    <a:cubicBezTo>
                      <a:pt x="83913" y="523540"/>
                      <a:pt x="75967" y="508773"/>
                      <a:pt x="66333" y="502193"/>
                    </a:cubicBezTo>
                    <a:cubicBezTo>
                      <a:pt x="61322" y="498770"/>
                      <a:pt x="62472" y="496340"/>
                      <a:pt x="64496" y="492076"/>
                    </a:cubicBezTo>
                    <a:cubicBezTo>
                      <a:pt x="62590" y="484257"/>
                      <a:pt x="65891" y="474622"/>
                      <a:pt x="74961" y="470725"/>
                    </a:cubicBezTo>
                    <a:cubicBezTo>
                      <a:pt x="87862" y="448648"/>
                      <a:pt x="120302" y="415569"/>
                      <a:pt x="122834" y="409807"/>
                    </a:cubicBezTo>
                    <a:cubicBezTo>
                      <a:pt x="123647" y="407964"/>
                      <a:pt x="127937" y="407728"/>
                      <a:pt x="128467" y="406852"/>
                    </a:cubicBezTo>
                    <a:cubicBezTo>
                      <a:pt x="129844" y="404580"/>
                      <a:pt x="143414" y="387165"/>
                      <a:pt x="154224" y="376776"/>
                    </a:cubicBezTo>
                    <a:cubicBezTo>
                      <a:pt x="149121" y="372250"/>
                      <a:pt x="122974" y="348990"/>
                      <a:pt x="119279" y="343032"/>
                    </a:cubicBezTo>
                    <a:cubicBezTo>
                      <a:pt x="107747" y="324417"/>
                      <a:pt x="91059" y="321843"/>
                      <a:pt x="88006" y="317308"/>
                    </a:cubicBezTo>
                    <a:cubicBezTo>
                      <a:pt x="82439" y="309033"/>
                      <a:pt x="75176" y="294039"/>
                      <a:pt x="81023" y="285909"/>
                    </a:cubicBezTo>
                    <a:cubicBezTo>
                      <a:pt x="83979" y="281790"/>
                      <a:pt x="82103" y="274798"/>
                      <a:pt x="88715" y="272999"/>
                    </a:cubicBezTo>
                    <a:cubicBezTo>
                      <a:pt x="90407" y="267352"/>
                      <a:pt x="95502" y="264178"/>
                      <a:pt x="98515" y="259507"/>
                    </a:cubicBezTo>
                    <a:cubicBezTo>
                      <a:pt x="114560" y="234636"/>
                      <a:pt x="124002" y="232653"/>
                      <a:pt x="124465" y="228949"/>
                    </a:cubicBezTo>
                    <a:cubicBezTo>
                      <a:pt x="125598" y="219961"/>
                      <a:pt x="135577" y="213202"/>
                      <a:pt x="143681" y="209244"/>
                    </a:cubicBezTo>
                    <a:cubicBezTo>
                      <a:pt x="142137" y="207327"/>
                      <a:pt x="117984" y="165277"/>
                      <a:pt x="111193" y="158741"/>
                    </a:cubicBezTo>
                    <a:cubicBezTo>
                      <a:pt x="101686" y="149587"/>
                      <a:pt x="103592" y="141777"/>
                      <a:pt x="99040" y="129817"/>
                    </a:cubicBezTo>
                    <a:cubicBezTo>
                      <a:pt x="97785" y="126516"/>
                      <a:pt x="99280" y="123543"/>
                      <a:pt x="104047" y="108825"/>
                    </a:cubicBezTo>
                    <a:cubicBezTo>
                      <a:pt x="112395" y="108637"/>
                      <a:pt x="134235" y="84887"/>
                      <a:pt x="138499" y="80645"/>
                    </a:cubicBezTo>
                    <a:cubicBezTo>
                      <a:pt x="160390" y="58865"/>
                      <a:pt x="163255" y="60423"/>
                      <a:pt x="157224" y="58191"/>
                    </a:cubicBezTo>
                    <a:cubicBezTo>
                      <a:pt x="151614" y="56111"/>
                      <a:pt x="159100" y="56054"/>
                      <a:pt x="130981" y="37282"/>
                    </a:cubicBezTo>
                    <a:cubicBezTo>
                      <a:pt x="123254" y="32129"/>
                      <a:pt x="102105" y="5958"/>
                      <a:pt x="92498" y="0"/>
                    </a:cubicBezTo>
                    <a:cubicBezTo>
                      <a:pt x="73942" y="2640"/>
                      <a:pt x="57989" y="7880"/>
                      <a:pt x="47139" y="17446"/>
                    </a:cubicBezTo>
                    <a:cubicBezTo>
                      <a:pt x="34143" y="29034"/>
                      <a:pt x="43479" y="42750"/>
                      <a:pt x="58938" y="79861"/>
                    </a:cubicBezTo>
                    <a:cubicBezTo>
                      <a:pt x="69447" y="111815"/>
                      <a:pt x="55313" y="104386"/>
                      <a:pt x="21758" y="118373"/>
                    </a:cubicBezTo>
                    <a:cubicBezTo>
                      <a:pt x="-27300" y="134970"/>
                      <a:pt x="44962" y="170815"/>
                      <a:pt x="76483" y="221358"/>
                    </a:cubicBezTo>
                    <a:cubicBezTo>
                      <a:pt x="-6891" y="328020"/>
                      <a:pt x="-31747" y="282941"/>
                      <a:pt x="93329" y="412119"/>
                    </a:cubicBezTo>
                    <a:cubicBezTo>
                      <a:pt x="-17447" y="542190"/>
                      <a:pt x="-42112" y="483903"/>
                      <a:pt x="88111" y="573509"/>
                    </a:cubicBezTo>
                    <a:cubicBezTo>
                      <a:pt x="44800" y="632693"/>
                      <a:pt x="15605" y="668351"/>
                      <a:pt x="28042" y="682780"/>
                    </a:cubicBezTo>
                    <a:cubicBezTo>
                      <a:pt x="41367" y="678394"/>
                      <a:pt x="58527" y="674436"/>
                      <a:pt x="79046" y="670868"/>
                    </a:cubicBezTo>
                    <a:cubicBezTo>
                      <a:pt x="82125" y="665116"/>
                      <a:pt x="86633" y="665111"/>
                      <a:pt x="90818" y="663356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26"/>
              <p:cNvSpPr/>
              <p:nvPr/>
            </p:nvSpPr>
            <p:spPr>
              <a:xfrm>
                <a:off x="5674645" y="4835060"/>
                <a:ext cx="189925" cy="703785"/>
              </a:xfrm>
              <a:custGeom>
                <a:avLst/>
                <a:gdLst/>
                <a:ahLst/>
                <a:cxnLst/>
                <a:rect l="l" t="t" r="r" b="b"/>
                <a:pathLst>
                  <a:path w="189925" h="703785" extrusionOk="0">
                    <a:moveTo>
                      <a:pt x="179040" y="644894"/>
                    </a:moveTo>
                    <a:cubicBezTo>
                      <a:pt x="182355" y="640753"/>
                      <a:pt x="181096" y="643454"/>
                      <a:pt x="186007" y="639505"/>
                    </a:cubicBezTo>
                    <a:cubicBezTo>
                      <a:pt x="185867" y="639221"/>
                      <a:pt x="138965" y="591585"/>
                      <a:pt x="116758" y="572327"/>
                    </a:cubicBezTo>
                    <a:cubicBezTo>
                      <a:pt x="113837" y="569792"/>
                      <a:pt x="105887" y="555030"/>
                      <a:pt x="96257" y="548446"/>
                    </a:cubicBezTo>
                    <a:cubicBezTo>
                      <a:pt x="91223" y="545009"/>
                      <a:pt x="92395" y="542584"/>
                      <a:pt x="94420" y="538328"/>
                    </a:cubicBezTo>
                    <a:cubicBezTo>
                      <a:pt x="92514" y="530509"/>
                      <a:pt x="95815" y="520869"/>
                      <a:pt x="104885" y="516978"/>
                    </a:cubicBezTo>
                    <a:cubicBezTo>
                      <a:pt x="116505" y="497089"/>
                      <a:pt x="168370" y="438193"/>
                      <a:pt x="184153" y="423024"/>
                    </a:cubicBezTo>
                    <a:cubicBezTo>
                      <a:pt x="178883" y="418353"/>
                      <a:pt x="152893" y="395220"/>
                      <a:pt x="149207" y="389280"/>
                    </a:cubicBezTo>
                    <a:cubicBezTo>
                      <a:pt x="137675" y="370665"/>
                      <a:pt x="120987" y="368091"/>
                      <a:pt x="117935" y="363555"/>
                    </a:cubicBezTo>
                    <a:cubicBezTo>
                      <a:pt x="112368" y="355281"/>
                      <a:pt x="105104" y="340287"/>
                      <a:pt x="110951" y="332157"/>
                    </a:cubicBezTo>
                    <a:cubicBezTo>
                      <a:pt x="113907" y="328038"/>
                      <a:pt x="112031" y="321046"/>
                      <a:pt x="118643" y="319247"/>
                    </a:cubicBezTo>
                    <a:cubicBezTo>
                      <a:pt x="120335" y="313599"/>
                      <a:pt x="125430" y="310426"/>
                      <a:pt x="128443" y="305754"/>
                    </a:cubicBezTo>
                    <a:cubicBezTo>
                      <a:pt x="144488" y="280879"/>
                      <a:pt x="153930" y="278905"/>
                      <a:pt x="154398" y="275197"/>
                    </a:cubicBezTo>
                    <a:cubicBezTo>
                      <a:pt x="155526" y="266209"/>
                      <a:pt x="165514" y="259450"/>
                      <a:pt x="173613" y="255492"/>
                    </a:cubicBezTo>
                    <a:cubicBezTo>
                      <a:pt x="172052" y="253566"/>
                      <a:pt x="147926" y="211538"/>
                      <a:pt x="141121" y="204989"/>
                    </a:cubicBezTo>
                    <a:cubicBezTo>
                      <a:pt x="131614" y="195835"/>
                      <a:pt x="133520" y="188025"/>
                      <a:pt x="128968" y="176065"/>
                    </a:cubicBezTo>
                    <a:cubicBezTo>
                      <a:pt x="127713" y="172764"/>
                      <a:pt x="129209" y="169791"/>
                      <a:pt x="133975" y="155073"/>
                    </a:cubicBezTo>
                    <a:cubicBezTo>
                      <a:pt x="144663" y="154832"/>
                      <a:pt x="178153" y="115155"/>
                      <a:pt x="185670" y="110576"/>
                    </a:cubicBezTo>
                    <a:cubicBezTo>
                      <a:pt x="192728" y="106273"/>
                      <a:pt x="189374" y="105261"/>
                      <a:pt x="187153" y="104438"/>
                    </a:cubicBezTo>
                    <a:cubicBezTo>
                      <a:pt x="181546" y="102359"/>
                      <a:pt x="189029" y="102302"/>
                      <a:pt x="160909" y="83530"/>
                    </a:cubicBezTo>
                    <a:cubicBezTo>
                      <a:pt x="152692" y="78044"/>
                      <a:pt x="128443" y="47811"/>
                      <a:pt x="120340" y="45188"/>
                    </a:cubicBezTo>
                    <a:cubicBezTo>
                      <a:pt x="117930" y="44409"/>
                      <a:pt x="106276" y="30698"/>
                      <a:pt x="106538" y="24354"/>
                    </a:cubicBezTo>
                    <a:cubicBezTo>
                      <a:pt x="104561" y="19289"/>
                      <a:pt x="105296" y="5113"/>
                      <a:pt x="114078" y="0"/>
                    </a:cubicBezTo>
                    <a:cubicBezTo>
                      <a:pt x="87581" y="1011"/>
                      <a:pt x="58924" y="2053"/>
                      <a:pt x="28430" y="3126"/>
                    </a:cubicBezTo>
                    <a:cubicBezTo>
                      <a:pt x="47107" y="25278"/>
                      <a:pt x="94770" y="69218"/>
                      <a:pt x="97407" y="81656"/>
                    </a:cubicBezTo>
                    <a:cubicBezTo>
                      <a:pt x="99078" y="89396"/>
                      <a:pt x="93135" y="89523"/>
                      <a:pt x="96274" y="93879"/>
                    </a:cubicBezTo>
                    <a:cubicBezTo>
                      <a:pt x="82263" y="102346"/>
                      <a:pt x="76469" y="109109"/>
                      <a:pt x="54704" y="131196"/>
                    </a:cubicBezTo>
                    <a:cubicBezTo>
                      <a:pt x="39087" y="147039"/>
                      <a:pt x="18874" y="153387"/>
                      <a:pt x="4154" y="173687"/>
                    </a:cubicBezTo>
                    <a:cubicBezTo>
                      <a:pt x="2838" y="175504"/>
                      <a:pt x="1496" y="177137"/>
                      <a:pt x="0" y="178433"/>
                    </a:cubicBezTo>
                    <a:cubicBezTo>
                      <a:pt x="2576" y="184080"/>
                      <a:pt x="5926" y="189347"/>
                      <a:pt x="11939" y="192534"/>
                    </a:cubicBezTo>
                    <a:cubicBezTo>
                      <a:pt x="17151" y="195301"/>
                      <a:pt x="49784" y="258482"/>
                      <a:pt x="77881" y="266340"/>
                    </a:cubicBezTo>
                    <a:cubicBezTo>
                      <a:pt x="80938" y="273704"/>
                      <a:pt x="83063" y="274895"/>
                      <a:pt x="81017" y="277578"/>
                    </a:cubicBezTo>
                    <a:cubicBezTo>
                      <a:pt x="76521" y="300164"/>
                      <a:pt x="77522" y="298124"/>
                      <a:pt x="77234" y="298176"/>
                    </a:cubicBezTo>
                    <a:cubicBezTo>
                      <a:pt x="71024" y="299244"/>
                      <a:pt x="71842" y="307103"/>
                      <a:pt x="66620" y="309033"/>
                    </a:cubicBezTo>
                    <a:cubicBezTo>
                      <a:pt x="52722" y="314173"/>
                      <a:pt x="9087" y="365096"/>
                      <a:pt x="3568" y="372390"/>
                    </a:cubicBezTo>
                    <a:cubicBezTo>
                      <a:pt x="8462" y="376334"/>
                      <a:pt x="9984" y="375489"/>
                      <a:pt x="10666" y="377026"/>
                    </a:cubicBezTo>
                    <a:cubicBezTo>
                      <a:pt x="17199" y="391718"/>
                      <a:pt x="32129" y="398942"/>
                      <a:pt x="41226" y="411550"/>
                    </a:cubicBezTo>
                    <a:cubicBezTo>
                      <a:pt x="47672" y="420485"/>
                      <a:pt x="55980" y="428291"/>
                      <a:pt x="63677" y="436307"/>
                    </a:cubicBezTo>
                    <a:cubicBezTo>
                      <a:pt x="95562" y="469517"/>
                      <a:pt x="87603" y="466299"/>
                      <a:pt x="80916" y="479556"/>
                    </a:cubicBezTo>
                    <a:cubicBezTo>
                      <a:pt x="70521" y="500127"/>
                      <a:pt x="66437" y="492947"/>
                      <a:pt x="38737" y="531258"/>
                    </a:cubicBezTo>
                    <a:cubicBezTo>
                      <a:pt x="24918" y="550381"/>
                      <a:pt x="21350" y="545946"/>
                      <a:pt x="16504" y="554010"/>
                    </a:cubicBezTo>
                    <a:cubicBezTo>
                      <a:pt x="39424" y="584064"/>
                      <a:pt x="54616" y="589225"/>
                      <a:pt x="62243" y="606141"/>
                    </a:cubicBezTo>
                    <a:cubicBezTo>
                      <a:pt x="65518" y="613409"/>
                      <a:pt x="78616" y="615239"/>
                      <a:pt x="82573" y="626013"/>
                    </a:cubicBezTo>
                    <a:cubicBezTo>
                      <a:pt x="84152" y="630312"/>
                      <a:pt x="104338" y="631266"/>
                      <a:pt x="93970" y="645144"/>
                    </a:cubicBezTo>
                    <a:cubicBezTo>
                      <a:pt x="92553" y="653068"/>
                      <a:pt x="89973" y="658549"/>
                      <a:pt x="83846" y="665116"/>
                    </a:cubicBezTo>
                    <a:cubicBezTo>
                      <a:pt x="60546" y="683787"/>
                      <a:pt x="48341" y="695419"/>
                      <a:pt x="40360" y="702599"/>
                    </a:cubicBezTo>
                    <a:cubicBezTo>
                      <a:pt x="70967" y="703050"/>
                      <a:pt x="100494" y="703453"/>
                      <a:pt x="128745" y="703785"/>
                    </a:cubicBezTo>
                    <a:cubicBezTo>
                      <a:pt x="127171" y="699110"/>
                      <a:pt x="146872" y="685105"/>
                      <a:pt x="179040" y="64489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26"/>
              <p:cNvSpPr/>
              <p:nvPr/>
            </p:nvSpPr>
            <p:spPr>
              <a:xfrm>
                <a:off x="4226924" y="4876707"/>
                <a:ext cx="191683" cy="649105"/>
              </a:xfrm>
              <a:custGeom>
                <a:avLst/>
                <a:gdLst/>
                <a:ahLst/>
                <a:cxnLst/>
                <a:rect l="l" t="t" r="r" b="b"/>
                <a:pathLst>
                  <a:path w="191683" h="649105" extrusionOk="0">
                    <a:moveTo>
                      <a:pt x="100678" y="516811"/>
                    </a:moveTo>
                    <a:cubicBezTo>
                      <a:pt x="93502" y="511580"/>
                      <a:pt x="89181" y="509982"/>
                      <a:pt x="91993" y="504277"/>
                    </a:cubicBezTo>
                    <a:cubicBezTo>
                      <a:pt x="93734" y="500744"/>
                      <a:pt x="89566" y="490360"/>
                      <a:pt x="99528" y="482659"/>
                    </a:cubicBezTo>
                    <a:cubicBezTo>
                      <a:pt x="101378" y="481223"/>
                      <a:pt x="152911" y="417801"/>
                      <a:pt x="153038" y="417504"/>
                    </a:cubicBezTo>
                    <a:cubicBezTo>
                      <a:pt x="153873" y="415604"/>
                      <a:pt x="158299" y="415359"/>
                      <a:pt x="158841" y="414457"/>
                    </a:cubicBezTo>
                    <a:cubicBezTo>
                      <a:pt x="163664" y="406493"/>
                      <a:pt x="171274" y="400750"/>
                      <a:pt x="175975" y="392716"/>
                    </a:cubicBezTo>
                    <a:cubicBezTo>
                      <a:pt x="184437" y="378252"/>
                      <a:pt x="197578" y="395360"/>
                      <a:pt x="155841" y="356314"/>
                    </a:cubicBezTo>
                    <a:cubicBezTo>
                      <a:pt x="146557" y="347633"/>
                      <a:pt x="145267" y="337288"/>
                      <a:pt x="126169" y="328051"/>
                    </a:cubicBezTo>
                    <a:cubicBezTo>
                      <a:pt x="109048" y="319772"/>
                      <a:pt x="104946" y="296894"/>
                      <a:pt x="109980" y="289893"/>
                    </a:cubicBezTo>
                    <a:cubicBezTo>
                      <a:pt x="113028" y="285651"/>
                      <a:pt x="111095" y="278450"/>
                      <a:pt x="117900" y="276598"/>
                    </a:cubicBezTo>
                    <a:cubicBezTo>
                      <a:pt x="118455" y="274755"/>
                      <a:pt x="138685" y="245532"/>
                      <a:pt x="151993" y="234754"/>
                    </a:cubicBezTo>
                    <a:cubicBezTo>
                      <a:pt x="159309" y="228827"/>
                      <a:pt x="147300" y="230289"/>
                      <a:pt x="171108" y="212843"/>
                    </a:cubicBezTo>
                    <a:cubicBezTo>
                      <a:pt x="175065" y="209945"/>
                      <a:pt x="174925" y="211810"/>
                      <a:pt x="173924" y="210133"/>
                    </a:cubicBezTo>
                    <a:cubicBezTo>
                      <a:pt x="116050" y="113693"/>
                      <a:pt x="150851" y="187697"/>
                      <a:pt x="128539" y="129125"/>
                    </a:cubicBezTo>
                    <a:cubicBezTo>
                      <a:pt x="127245" y="125728"/>
                      <a:pt x="128789" y="122663"/>
                      <a:pt x="133695" y="107507"/>
                    </a:cubicBezTo>
                    <a:cubicBezTo>
                      <a:pt x="142796" y="107297"/>
                      <a:pt x="191508" y="57236"/>
                      <a:pt x="191683" y="56943"/>
                    </a:cubicBezTo>
                    <a:cubicBezTo>
                      <a:pt x="188171" y="54872"/>
                      <a:pt x="187349" y="55494"/>
                      <a:pt x="184918" y="52583"/>
                    </a:cubicBezTo>
                    <a:cubicBezTo>
                      <a:pt x="172747" y="38052"/>
                      <a:pt x="157302" y="34651"/>
                      <a:pt x="149023" y="21951"/>
                    </a:cubicBezTo>
                    <a:cubicBezTo>
                      <a:pt x="144405" y="14867"/>
                      <a:pt x="135134" y="7219"/>
                      <a:pt x="126611" y="0"/>
                    </a:cubicBezTo>
                    <a:cubicBezTo>
                      <a:pt x="101693" y="639"/>
                      <a:pt x="77929" y="1243"/>
                      <a:pt x="55469" y="1812"/>
                    </a:cubicBezTo>
                    <a:cubicBezTo>
                      <a:pt x="68142" y="16553"/>
                      <a:pt x="92409" y="37680"/>
                      <a:pt x="94578" y="47885"/>
                    </a:cubicBezTo>
                    <a:cubicBezTo>
                      <a:pt x="96200" y="55402"/>
                      <a:pt x="90428" y="55524"/>
                      <a:pt x="93480" y="59753"/>
                    </a:cubicBezTo>
                    <a:cubicBezTo>
                      <a:pt x="79880" y="67971"/>
                      <a:pt x="74251" y="74542"/>
                      <a:pt x="53116" y="95985"/>
                    </a:cubicBezTo>
                    <a:cubicBezTo>
                      <a:pt x="37954" y="111364"/>
                      <a:pt x="18328" y="117528"/>
                      <a:pt x="4036" y="137242"/>
                    </a:cubicBezTo>
                    <a:cubicBezTo>
                      <a:pt x="2759" y="139006"/>
                      <a:pt x="1456" y="140591"/>
                      <a:pt x="0" y="141847"/>
                    </a:cubicBezTo>
                    <a:cubicBezTo>
                      <a:pt x="2501" y="147328"/>
                      <a:pt x="5755" y="152442"/>
                      <a:pt x="11589" y="155541"/>
                    </a:cubicBezTo>
                    <a:cubicBezTo>
                      <a:pt x="16609" y="158212"/>
                      <a:pt x="48393" y="219589"/>
                      <a:pt x="75616" y="227198"/>
                    </a:cubicBezTo>
                    <a:cubicBezTo>
                      <a:pt x="78581" y="234347"/>
                      <a:pt x="80649" y="235503"/>
                      <a:pt x="78660" y="238108"/>
                    </a:cubicBezTo>
                    <a:cubicBezTo>
                      <a:pt x="74295" y="260036"/>
                      <a:pt x="75266" y="258058"/>
                      <a:pt x="74986" y="258106"/>
                    </a:cubicBezTo>
                    <a:cubicBezTo>
                      <a:pt x="68956" y="259143"/>
                      <a:pt x="69751" y="266774"/>
                      <a:pt x="64679" y="268648"/>
                    </a:cubicBezTo>
                    <a:cubicBezTo>
                      <a:pt x="51183" y="273643"/>
                      <a:pt x="8842" y="323056"/>
                      <a:pt x="3459" y="330161"/>
                    </a:cubicBezTo>
                    <a:cubicBezTo>
                      <a:pt x="8208" y="333987"/>
                      <a:pt x="9686" y="333169"/>
                      <a:pt x="10351" y="334661"/>
                    </a:cubicBezTo>
                    <a:cubicBezTo>
                      <a:pt x="16692" y="348924"/>
                      <a:pt x="31194" y="355938"/>
                      <a:pt x="40023" y="368183"/>
                    </a:cubicBezTo>
                    <a:cubicBezTo>
                      <a:pt x="46276" y="376860"/>
                      <a:pt x="54345" y="384433"/>
                      <a:pt x="61819" y="392217"/>
                    </a:cubicBezTo>
                    <a:cubicBezTo>
                      <a:pt x="92776" y="424464"/>
                      <a:pt x="85044" y="421339"/>
                      <a:pt x="78555" y="434210"/>
                    </a:cubicBezTo>
                    <a:cubicBezTo>
                      <a:pt x="68466" y="454186"/>
                      <a:pt x="64495" y="447212"/>
                      <a:pt x="37600" y="484411"/>
                    </a:cubicBezTo>
                    <a:cubicBezTo>
                      <a:pt x="24183" y="502977"/>
                      <a:pt x="20720" y="498669"/>
                      <a:pt x="16010" y="506501"/>
                    </a:cubicBezTo>
                    <a:cubicBezTo>
                      <a:pt x="38261" y="535680"/>
                      <a:pt x="53011" y="540692"/>
                      <a:pt x="60415" y="557114"/>
                    </a:cubicBezTo>
                    <a:cubicBezTo>
                      <a:pt x="63598" y="564171"/>
                      <a:pt x="76311" y="565948"/>
                      <a:pt x="80151" y="576407"/>
                    </a:cubicBezTo>
                    <a:cubicBezTo>
                      <a:pt x="81690" y="580583"/>
                      <a:pt x="101286" y="581507"/>
                      <a:pt x="91224" y="594982"/>
                    </a:cubicBezTo>
                    <a:cubicBezTo>
                      <a:pt x="89833" y="602740"/>
                      <a:pt x="87305" y="608041"/>
                      <a:pt x="81393" y="614372"/>
                    </a:cubicBezTo>
                    <a:cubicBezTo>
                      <a:pt x="52543" y="637496"/>
                      <a:pt x="46976" y="645840"/>
                      <a:pt x="38624" y="649106"/>
                    </a:cubicBezTo>
                    <a:cubicBezTo>
                      <a:pt x="74238" y="648261"/>
                      <a:pt x="111217" y="647595"/>
                      <a:pt x="149334" y="647096"/>
                    </a:cubicBezTo>
                    <a:cubicBezTo>
                      <a:pt x="159458" y="635521"/>
                      <a:pt x="182198" y="609600"/>
                      <a:pt x="182425" y="609499"/>
                    </a:cubicBezTo>
                    <a:cubicBezTo>
                      <a:pt x="195698" y="603668"/>
                      <a:pt x="123051" y="551746"/>
                      <a:pt x="100678" y="51681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26"/>
              <p:cNvSpPr/>
              <p:nvPr/>
            </p:nvSpPr>
            <p:spPr>
              <a:xfrm>
                <a:off x="4565746" y="4867798"/>
                <a:ext cx="175372" cy="655055"/>
              </a:xfrm>
              <a:custGeom>
                <a:avLst/>
                <a:gdLst/>
                <a:ahLst/>
                <a:cxnLst/>
                <a:rect l="l" t="t" r="r" b="b"/>
                <a:pathLst>
                  <a:path w="175372" h="655055" extrusionOk="0">
                    <a:moveTo>
                      <a:pt x="174344" y="610611"/>
                    </a:moveTo>
                    <a:cubicBezTo>
                      <a:pt x="168680" y="605445"/>
                      <a:pt x="158968" y="592303"/>
                      <a:pt x="116509" y="555275"/>
                    </a:cubicBezTo>
                    <a:cubicBezTo>
                      <a:pt x="79573" y="523181"/>
                      <a:pt x="99012" y="527384"/>
                      <a:pt x="158456" y="441087"/>
                    </a:cubicBezTo>
                    <a:cubicBezTo>
                      <a:pt x="167622" y="427792"/>
                      <a:pt x="182705" y="447256"/>
                      <a:pt x="133980" y="401682"/>
                    </a:cubicBezTo>
                    <a:cubicBezTo>
                      <a:pt x="124717" y="393014"/>
                      <a:pt x="123362" y="382630"/>
                      <a:pt x="104308" y="373419"/>
                    </a:cubicBezTo>
                    <a:cubicBezTo>
                      <a:pt x="100530" y="371593"/>
                      <a:pt x="91254" y="358276"/>
                      <a:pt x="90480" y="348741"/>
                    </a:cubicBezTo>
                    <a:cubicBezTo>
                      <a:pt x="89492" y="336627"/>
                      <a:pt x="94014" y="336430"/>
                      <a:pt x="97245" y="331785"/>
                    </a:cubicBezTo>
                    <a:cubicBezTo>
                      <a:pt x="100105" y="318669"/>
                      <a:pt x="117082" y="303101"/>
                      <a:pt x="120830" y="292503"/>
                    </a:cubicBezTo>
                    <a:cubicBezTo>
                      <a:pt x="122933" y="286557"/>
                      <a:pt x="129204" y="287192"/>
                      <a:pt x="146955" y="265955"/>
                    </a:cubicBezTo>
                    <a:cubicBezTo>
                      <a:pt x="152036" y="259874"/>
                      <a:pt x="156807" y="253439"/>
                      <a:pt x="162217" y="247577"/>
                    </a:cubicBezTo>
                    <a:cubicBezTo>
                      <a:pt x="142131" y="228932"/>
                      <a:pt x="157061" y="249184"/>
                      <a:pt x="138650" y="224309"/>
                    </a:cubicBezTo>
                    <a:cubicBezTo>
                      <a:pt x="135283" y="219760"/>
                      <a:pt x="129930" y="216726"/>
                      <a:pt x="126156" y="212418"/>
                    </a:cubicBezTo>
                    <a:cubicBezTo>
                      <a:pt x="122574" y="208329"/>
                      <a:pt x="112110" y="185486"/>
                      <a:pt x="107889" y="182662"/>
                    </a:cubicBezTo>
                    <a:cubicBezTo>
                      <a:pt x="97324" y="175592"/>
                      <a:pt x="95588" y="167121"/>
                      <a:pt x="87170" y="158233"/>
                    </a:cubicBezTo>
                    <a:cubicBezTo>
                      <a:pt x="83579" y="154447"/>
                      <a:pt x="80986" y="149233"/>
                      <a:pt x="83527" y="143231"/>
                    </a:cubicBezTo>
                    <a:cubicBezTo>
                      <a:pt x="83947" y="142237"/>
                      <a:pt x="82656" y="130377"/>
                      <a:pt x="91709" y="126463"/>
                    </a:cubicBezTo>
                    <a:cubicBezTo>
                      <a:pt x="95680" y="124747"/>
                      <a:pt x="98903" y="120177"/>
                      <a:pt x="103324" y="114144"/>
                    </a:cubicBezTo>
                    <a:cubicBezTo>
                      <a:pt x="107819" y="108011"/>
                      <a:pt x="124267" y="101501"/>
                      <a:pt x="128789" y="95394"/>
                    </a:cubicBezTo>
                    <a:cubicBezTo>
                      <a:pt x="175520" y="32225"/>
                      <a:pt x="197421" y="67301"/>
                      <a:pt x="144825" y="18102"/>
                    </a:cubicBezTo>
                    <a:cubicBezTo>
                      <a:pt x="138567" y="12254"/>
                      <a:pt x="136337" y="6273"/>
                      <a:pt x="129856" y="0"/>
                    </a:cubicBezTo>
                    <a:cubicBezTo>
                      <a:pt x="87288" y="1134"/>
                      <a:pt x="45682" y="2228"/>
                      <a:pt x="5401" y="3283"/>
                    </a:cubicBezTo>
                    <a:cubicBezTo>
                      <a:pt x="22119" y="20383"/>
                      <a:pt x="-4251" y="-4317"/>
                      <a:pt x="43583" y="39782"/>
                    </a:cubicBezTo>
                    <a:cubicBezTo>
                      <a:pt x="72848" y="66793"/>
                      <a:pt x="90476" y="50359"/>
                      <a:pt x="23261" y="112599"/>
                    </a:cubicBezTo>
                    <a:cubicBezTo>
                      <a:pt x="21682" y="124844"/>
                      <a:pt x="6665" y="116911"/>
                      <a:pt x="29195" y="143909"/>
                    </a:cubicBezTo>
                    <a:cubicBezTo>
                      <a:pt x="33761" y="149377"/>
                      <a:pt x="50724" y="154981"/>
                      <a:pt x="54970" y="160707"/>
                    </a:cubicBezTo>
                    <a:cubicBezTo>
                      <a:pt x="75056" y="187802"/>
                      <a:pt x="79031" y="185009"/>
                      <a:pt x="77973" y="193156"/>
                    </a:cubicBezTo>
                    <a:cubicBezTo>
                      <a:pt x="94586" y="207003"/>
                      <a:pt x="18853" y="266927"/>
                      <a:pt x="4649" y="295414"/>
                    </a:cubicBezTo>
                    <a:cubicBezTo>
                      <a:pt x="22299" y="311389"/>
                      <a:pt x="20659" y="312133"/>
                      <a:pt x="22539" y="313276"/>
                    </a:cubicBezTo>
                    <a:cubicBezTo>
                      <a:pt x="37198" y="322180"/>
                      <a:pt x="53977" y="345913"/>
                      <a:pt x="58696" y="347834"/>
                    </a:cubicBezTo>
                    <a:cubicBezTo>
                      <a:pt x="60507" y="348574"/>
                      <a:pt x="62663" y="350172"/>
                      <a:pt x="63266" y="351880"/>
                    </a:cubicBezTo>
                    <a:cubicBezTo>
                      <a:pt x="67714" y="364466"/>
                      <a:pt x="92776" y="365070"/>
                      <a:pt x="89186" y="395553"/>
                    </a:cubicBezTo>
                    <a:cubicBezTo>
                      <a:pt x="72310" y="408188"/>
                      <a:pt x="71081" y="420770"/>
                      <a:pt x="57926" y="430405"/>
                    </a:cubicBezTo>
                    <a:cubicBezTo>
                      <a:pt x="46259" y="438946"/>
                      <a:pt x="10614" y="478549"/>
                      <a:pt x="5943" y="488302"/>
                    </a:cubicBezTo>
                    <a:cubicBezTo>
                      <a:pt x="477" y="499724"/>
                      <a:pt x="-12870" y="485194"/>
                      <a:pt x="34946" y="534537"/>
                    </a:cubicBezTo>
                    <a:cubicBezTo>
                      <a:pt x="36625" y="536275"/>
                      <a:pt x="37132" y="539125"/>
                      <a:pt x="38772" y="540920"/>
                    </a:cubicBezTo>
                    <a:cubicBezTo>
                      <a:pt x="42371" y="544856"/>
                      <a:pt x="68947" y="573176"/>
                      <a:pt x="73608" y="574717"/>
                    </a:cubicBezTo>
                    <a:cubicBezTo>
                      <a:pt x="78939" y="576490"/>
                      <a:pt x="92382" y="585460"/>
                      <a:pt x="90642" y="590381"/>
                    </a:cubicBezTo>
                    <a:cubicBezTo>
                      <a:pt x="99362" y="612848"/>
                      <a:pt x="84012" y="621749"/>
                      <a:pt x="78406" y="628276"/>
                    </a:cubicBezTo>
                    <a:cubicBezTo>
                      <a:pt x="65505" y="643261"/>
                      <a:pt x="54537" y="644811"/>
                      <a:pt x="53868" y="647228"/>
                    </a:cubicBezTo>
                    <a:cubicBezTo>
                      <a:pt x="52753" y="651225"/>
                      <a:pt x="51533" y="653506"/>
                      <a:pt x="47199" y="654793"/>
                    </a:cubicBezTo>
                    <a:cubicBezTo>
                      <a:pt x="74505" y="654828"/>
                      <a:pt x="102095" y="654920"/>
                      <a:pt x="129908" y="655055"/>
                    </a:cubicBezTo>
                    <a:cubicBezTo>
                      <a:pt x="173941" y="606969"/>
                      <a:pt x="177208" y="613220"/>
                      <a:pt x="174344" y="61061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26"/>
              <p:cNvSpPr/>
              <p:nvPr/>
            </p:nvSpPr>
            <p:spPr>
              <a:xfrm>
                <a:off x="4693598" y="4859651"/>
                <a:ext cx="391473" cy="666582"/>
              </a:xfrm>
              <a:custGeom>
                <a:avLst/>
                <a:gdLst/>
                <a:ahLst/>
                <a:cxnLst/>
                <a:rect l="l" t="t" r="r" b="b"/>
                <a:pathLst>
                  <a:path w="391473" h="666582" extrusionOk="0">
                    <a:moveTo>
                      <a:pt x="367680" y="639085"/>
                    </a:moveTo>
                    <a:cubicBezTo>
                      <a:pt x="368725" y="637259"/>
                      <a:pt x="373124" y="637526"/>
                      <a:pt x="373772" y="636677"/>
                    </a:cubicBezTo>
                    <a:cubicBezTo>
                      <a:pt x="378906" y="629953"/>
                      <a:pt x="386043" y="625211"/>
                      <a:pt x="391474" y="618811"/>
                    </a:cubicBezTo>
                    <a:cubicBezTo>
                      <a:pt x="380935" y="605279"/>
                      <a:pt x="380725" y="611544"/>
                      <a:pt x="379999" y="609088"/>
                    </a:cubicBezTo>
                    <a:cubicBezTo>
                      <a:pt x="376597" y="597570"/>
                      <a:pt x="358002" y="588936"/>
                      <a:pt x="356926" y="585141"/>
                    </a:cubicBezTo>
                    <a:cubicBezTo>
                      <a:pt x="353161" y="571841"/>
                      <a:pt x="332502" y="556015"/>
                      <a:pt x="327543" y="549352"/>
                    </a:cubicBezTo>
                    <a:cubicBezTo>
                      <a:pt x="323494" y="543901"/>
                      <a:pt x="320629" y="537330"/>
                      <a:pt x="314039" y="534117"/>
                    </a:cubicBezTo>
                    <a:cubicBezTo>
                      <a:pt x="299030" y="502193"/>
                      <a:pt x="300325" y="509141"/>
                      <a:pt x="310256" y="491748"/>
                    </a:cubicBezTo>
                    <a:cubicBezTo>
                      <a:pt x="315246" y="491503"/>
                      <a:pt x="328776" y="467889"/>
                      <a:pt x="329065" y="467665"/>
                    </a:cubicBezTo>
                    <a:cubicBezTo>
                      <a:pt x="334619" y="463401"/>
                      <a:pt x="337820" y="457390"/>
                      <a:pt x="341778" y="451835"/>
                    </a:cubicBezTo>
                    <a:cubicBezTo>
                      <a:pt x="347568" y="443710"/>
                      <a:pt x="356598" y="438627"/>
                      <a:pt x="364081" y="426614"/>
                    </a:cubicBezTo>
                    <a:cubicBezTo>
                      <a:pt x="374668" y="409619"/>
                      <a:pt x="380616" y="410293"/>
                      <a:pt x="382378" y="406682"/>
                    </a:cubicBezTo>
                    <a:cubicBezTo>
                      <a:pt x="392401" y="386141"/>
                      <a:pt x="402599" y="411116"/>
                      <a:pt x="360525" y="365954"/>
                    </a:cubicBezTo>
                    <a:cubicBezTo>
                      <a:pt x="360254" y="365665"/>
                      <a:pt x="338883" y="345221"/>
                      <a:pt x="330351" y="337822"/>
                    </a:cubicBezTo>
                    <a:cubicBezTo>
                      <a:pt x="325483" y="333602"/>
                      <a:pt x="326179" y="327280"/>
                      <a:pt x="313637" y="320245"/>
                    </a:cubicBezTo>
                    <a:cubicBezTo>
                      <a:pt x="310212" y="310767"/>
                      <a:pt x="314148" y="316108"/>
                      <a:pt x="309045" y="307291"/>
                    </a:cubicBezTo>
                    <a:cubicBezTo>
                      <a:pt x="304567" y="299555"/>
                      <a:pt x="306548" y="287919"/>
                      <a:pt x="315447" y="282245"/>
                    </a:cubicBezTo>
                    <a:cubicBezTo>
                      <a:pt x="317428" y="278800"/>
                      <a:pt x="330653" y="258942"/>
                      <a:pt x="337951" y="252533"/>
                    </a:cubicBezTo>
                    <a:cubicBezTo>
                      <a:pt x="345867" y="245581"/>
                      <a:pt x="357407" y="229251"/>
                      <a:pt x="357696" y="229190"/>
                    </a:cubicBezTo>
                    <a:cubicBezTo>
                      <a:pt x="366171" y="227434"/>
                      <a:pt x="367129" y="217260"/>
                      <a:pt x="374449" y="214218"/>
                    </a:cubicBezTo>
                    <a:cubicBezTo>
                      <a:pt x="376863" y="213211"/>
                      <a:pt x="378372" y="211582"/>
                      <a:pt x="378560" y="208728"/>
                    </a:cubicBezTo>
                    <a:cubicBezTo>
                      <a:pt x="378923" y="203251"/>
                      <a:pt x="382995" y="209341"/>
                      <a:pt x="384739" y="200813"/>
                    </a:cubicBezTo>
                    <a:cubicBezTo>
                      <a:pt x="373907" y="190993"/>
                      <a:pt x="374502" y="191181"/>
                      <a:pt x="366788" y="182566"/>
                    </a:cubicBezTo>
                    <a:cubicBezTo>
                      <a:pt x="359607" y="174550"/>
                      <a:pt x="298925" y="157572"/>
                      <a:pt x="327508" y="119187"/>
                    </a:cubicBezTo>
                    <a:cubicBezTo>
                      <a:pt x="332520" y="112459"/>
                      <a:pt x="330250" y="106321"/>
                      <a:pt x="336504" y="105003"/>
                    </a:cubicBezTo>
                    <a:cubicBezTo>
                      <a:pt x="336797" y="104946"/>
                      <a:pt x="348381" y="83805"/>
                      <a:pt x="349973" y="83004"/>
                    </a:cubicBezTo>
                    <a:cubicBezTo>
                      <a:pt x="360272" y="77838"/>
                      <a:pt x="365187" y="66719"/>
                      <a:pt x="369718" y="63028"/>
                    </a:cubicBezTo>
                    <a:cubicBezTo>
                      <a:pt x="330421" y="31057"/>
                      <a:pt x="312465" y="16798"/>
                      <a:pt x="302280" y="0"/>
                    </a:cubicBezTo>
                    <a:cubicBezTo>
                      <a:pt x="218670" y="2320"/>
                      <a:pt x="135318" y="4584"/>
                      <a:pt x="54699" y="6742"/>
                    </a:cubicBezTo>
                    <a:cubicBezTo>
                      <a:pt x="57314" y="9863"/>
                      <a:pt x="62475" y="15568"/>
                      <a:pt x="74531" y="28128"/>
                    </a:cubicBezTo>
                    <a:cubicBezTo>
                      <a:pt x="80452" y="34296"/>
                      <a:pt x="99043" y="50499"/>
                      <a:pt x="97320" y="56790"/>
                    </a:cubicBezTo>
                    <a:cubicBezTo>
                      <a:pt x="99209" y="64893"/>
                      <a:pt x="93135" y="64937"/>
                      <a:pt x="96279" y="69297"/>
                    </a:cubicBezTo>
                    <a:cubicBezTo>
                      <a:pt x="86330" y="75312"/>
                      <a:pt x="77850" y="82567"/>
                      <a:pt x="70285" y="91042"/>
                    </a:cubicBezTo>
                    <a:cubicBezTo>
                      <a:pt x="43941" y="120575"/>
                      <a:pt x="24520" y="126428"/>
                      <a:pt x="9643" y="141834"/>
                    </a:cubicBezTo>
                    <a:cubicBezTo>
                      <a:pt x="6131" y="145472"/>
                      <a:pt x="4019" y="150375"/>
                      <a:pt x="0" y="153851"/>
                    </a:cubicBezTo>
                    <a:cubicBezTo>
                      <a:pt x="5554" y="166017"/>
                      <a:pt x="10823" y="166586"/>
                      <a:pt x="12538" y="168644"/>
                    </a:cubicBezTo>
                    <a:cubicBezTo>
                      <a:pt x="27839" y="186970"/>
                      <a:pt x="51712" y="234443"/>
                      <a:pt x="77885" y="241759"/>
                    </a:cubicBezTo>
                    <a:cubicBezTo>
                      <a:pt x="83120" y="254358"/>
                      <a:pt x="82705" y="243961"/>
                      <a:pt x="77645" y="270101"/>
                    </a:cubicBezTo>
                    <a:cubicBezTo>
                      <a:pt x="77413" y="271296"/>
                      <a:pt x="77562" y="273542"/>
                      <a:pt x="77243" y="273595"/>
                    </a:cubicBezTo>
                    <a:cubicBezTo>
                      <a:pt x="71033" y="274663"/>
                      <a:pt x="71851" y="282521"/>
                      <a:pt x="66629" y="284452"/>
                    </a:cubicBezTo>
                    <a:cubicBezTo>
                      <a:pt x="56811" y="288081"/>
                      <a:pt x="25570" y="321086"/>
                      <a:pt x="25478" y="321388"/>
                    </a:cubicBezTo>
                    <a:cubicBezTo>
                      <a:pt x="21721" y="334351"/>
                      <a:pt x="-6044" y="345536"/>
                      <a:pt x="9323" y="351262"/>
                    </a:cubicBezTo>
                    <a:cubicBezTo>
                      <a:pt x="9853" y="351464"/>
                      <a:pt x="10456" y="351936"/>
                      <a:pt x="10675" y="352436"/>
                    </a:cubicBezTo>
                    <a:cubicBezTo>
                      <a:pt x="17208" y="367128"/>
                      <a:pt x="32138" y="374351"/>
                      <a:pt x="41234" y="386959"/>
                    </a:cubicBezTo>
                    <a:cubicBezTo>
                      <a:pt x="61508" y="415074"/>
                      <a:pt x="100639" y="437572"/>
                      <a:pt x="81852" y="452457"/>
                    </a:cubicBezTo>
                    <a:cubicBezTo>
                      <a:pt x="80514" y="457303"/>
                      <a:pt x="74431" y="465139"/>
                      <a:pt x="72161" y="468620"/>
                    </a:cubicBezTo>
                    <a:cubicBezTo>
                      <a:pt x="41020" y="496682"/>
                      <a:pt x="38199" y="514171"/>
                      <a:pt x="20899" y="524481"/>
                    </a:cubicBezTo>
                    <a:cubicBezTo>
                      <a:pt x="19102" y="525549"/>
                      <a:pt x="17676" y="527484"/>
                      <a:pt x="16509" y="529424"/>
                    </a:cubicBezTo>
                    <a:cubicBezTo>
                      <a:pt x="26173" y="542098"/>
                      <a:pt x="36113" y="552246"/>
                      <a:pt x="46578" y="561798"/>
                    </a:cubicBezTo>
                    <a:cubicBezTo>
                      <a:pt x="65103" y="578705"/>
                      <a:pt x="58355" y="580579"/>
                      <a:pt x="67687" y="587255"/>
                    </a:cubicBezTo>
                    <a:cubicBezTo>
                      <a:pt x="91779" y="604500"/>
                      <a:pt x="75358" y="599627"/>
                      <a:pt x="89304" y="605507"/>
                    </a:cubicBezTo>
                    <a:cubicBezTo>
                      <a:pt x="101400" y="610611"/>
                      <a:pt x="95710" y="615716"/>
                      <a:pt x="92728" y="625851"/>
                    </a:cubicBezTo>
                    <a:cubicBezTo>
                      <a:pt x="88958" y="638669"/>
                      <a:pt x="80496" y="642675"/>
                      <a:pt x="70355" y="651382"/>
                    </a:cubicBezTo>
                    <a:cubicBezTo>
                      <a:pt x="64368" y="656517"/>
                      <a:pt x="60126" y="660471"/>
                      <a:pt x="56776" y="663505"/>
                    </a:cubicBezTo>
                    <a:cubicBezTo>
                      <a:pt x="93843" y="663759"/>
                      <a:pt x="131216" y="664087"/>
                      <a:pt x="168746" y="664472"/>
                    </a:cubicBezTo>
                    <a:cubicBezTo>
                      <a:pt x="169398" y="663487"/>
                      <a:pt x="171405" y="661999"/>
                      <a:pt x="173097" y="659687"/>
                    </a:cubicBezTo>
                    <a:cubicBezTo>
                      <a:pt x="173303" y="659403"/>
                      <a:pt x="209574" y="617997"/>
                      <a:pt x="209858" y="617874"/>
                    </a:cubicBezTo>
                    <a:cubicBezTo>
                      <a:pt x="222334" y="612389"/>
                      <a:pt x="151262" y="560336"/>
                      <a:pt x="130481" y="527883"/>
                    </a:cubicBezTo>
                    <a:cubicBezTo>
                      <a:pt x="123515" y="522804"/>
                      <a:pt x="119317" y="521250"/>
                      <a:pt x="122045" y="515712"/>
                    </a:cubicBezTo>
                    <a:cubicBezTo>
                      <a:pt x="123733" y="512280"/>
                      <a:pt x="119693" y="502202"/>
                      <a:pt x="129362" y="494720"/>
                    </a:cubicBezTo>
                    <a:cubicBezTo>
                      <a:pt x="131203" y="493293"/>
                      <a:pt x="181192" y="431749"/>
                      <a:pt x="181314" y="431460"/>
                    </a:cubicBezTo>
                    <a:cubicBezTo>
                      <a:pt x="182128" y="429617"/>
                      <a:pt x="186422" y="429381"/>
                      <a:pt x="186947" y="428505"/>
                    </a:cubicBezTo>
                    <a:cubicBezTo>
                      <a:pt x="188329" y="426224"/>
                      <a:pt x="201894" y="408822"/>
                      <a:pt x="212705" y="398429"/>
                    </a:cubicBezTo>
                    <a:cubicBezTo>
                      <a:pt x="160971" y="352567"/>
                      <a:pt x="175638" y="354484"/>
                      <a:pt x="155224" y="344612"/>
                    </a:cubicBezTo>
                    <a:cubicBezTo>
                      <a:pt x="137929" y="336246"/>
                      <a:pt x="134754" y="314177"/>
                      <a:pt x="139507" y="307567"/>
                    </a:cubicBezTo>
                    <a:cubicBezTo>
                      <a:pt x="142464" y="303447"/>
                      <a:pt x="140587" y="296456"/>
                      <a:pt x="147200" y="294656"/>
                    </a:cubicBezTo>
                    <a:cubicBezTo>
                      <a:pt x="147737" y="292866"/>
                      <a:pt x="167382" y="264497"/>
                      <a:pt x="180304" y="254030"/>
                    </a:cubicBezTo>
                    <a:cubicBezTo>
                      <a:pt x="187406" y="248273"/>
                      <a:pt x="175752" y="249696"/>
                      <a:pt x="198864" y="232758"/>
                    </a:cubicBezTo>
                    <a:cubicBezTo>
                      <a:pt x="202699" y="229947"/>
                      <a:pt x="202568" y="231751"/>
                      <a:pt x="201597" y="230127"/>
                    </a:cubicBezTo>
                    <a:cubicBezTo>
                      <a:pt x="151581" y="146772"/>
                      <a:pt x="153256" y="159179"/>
                      <a:pt x="162545" y="130482"/>
                    </a:cubicBezTo>
                    <a:cubicBezTo>
                      <a:pt x="171470" y="130281"/>
                      <a:pt x="218678" y="81673"/>
                      <a:pt x="218845" y="81389"/>
                    </a:cubicBezTo>
                    <a:cubicBezTo>
                      <a:pt x="215434" y="79379"/>
                      <a:pt x="214638" y="79979"/>
                      <a:pt x="212276" y="77155"/>
                    </a:cubicBezTo>
                    <a:cubicBezTo>
                      <a:pt x="200460" y="63050"/>
                      <a:pt x="185451" y="59732"/>
                      <a:pt x="177422" y="47412"/>
                    </a:cubicBezTo>
                    <a:cubicBezTo>
                      <a:pt x="174645" y="43153"/>
                      <a:pt x="153366" y="22047"/>
                      <a:pt x="148905" y="20602"/>
                    </a:cubicBezTo>
                    <a:cubicBezTo>
                      <a:pt x="146579" y="19849"/>
                      <a:pt x="144659" y="16237"/>
                      <a:pt x="138939" y="9601"/>
                    </a:cubicBezTo>
                    <a:cubicBezTo>
                      <a:pt x="134054" y="3940"/>
                      <a:pt x="129445" y="5879"/>
                      <a:pt x="196004" y="3647"/>
                    </a:cubicBezTo>
                    <a:cubicBezTo>
                      <a:pt x="214143" y="21631"/>
                      <a:pt x="208550" y="20256"/>
                      <a:pt x="234732" y="40097"/>
                    </a:cubicBezTo>
                    <a:cubicBezTo>
                      <a:pt x="303172" y="91961"/>
                      <a:pt x="232598" y="109700"/>
                      <a:pt x="224578" y="122090"/>
                    </a:cubicBezTo>
                    <a:cubicBezTo>
                      <a:pt x="217209" y="133477"/>
                      <a:pt x="205546" y="141738"/>
                      <a:pt x="200657" y="154950"/>
                    </a:cubicBezTo>
                    <a:cubicBezTo>
                      <a:pt x="200565" y="155200"/>
                      <a:pt x="200298" y="155419"/>
                      <a:pt x="200123" y="155655"/>
                    </a:cubicBezTo>
                    <a:cubicBezTo>
                      <a:pt x="202970" y="158142"/>
                      <a:pt x="199699" y="170986"/>
                      <a:pt x="204986" y="178288"/>
                    </a:cubicBezTo>
                    <a:cubicBezTo>
                      <a:pt x="205677" y="179247"/>
                      <a:pt x="206827" y="180009"/>
                      <a:pt x="207168" y="181055"/>
                    </a:cubicBezTo>
                    <a:cubicBezTo>
                      <a:pt x="213006" y="198891"/>
                      <a:pt x="232060" y="205037"/>
                      <a:pt x="237492" y="237131"/>
                    </a:cubicBezTo>
                    <a:cubicBezTo>
                      <a:pt x="237820" y="239084"/>
                      <a:pt x="238401" y="242608"/>
                      <a:pt x="237806" y="242849"/>
                    </a:cubicBezTo>
                    <a:cubicBezTo>
                      <a:pt x="230976" y="245646"/>
                      <a:pt x="242368" y="244377"/>
                      <a:pt x="218350" y="264532"/>
                    </a:cubicBezTo>
                    <a:cubicBezTo>
                      <a:pt x="220419" y="274790"/>
                      <a:pt x="207864" y="275026"/>
                      <a:pt x="181310" y="311634"/>
                    </a:cubicBezTo>
                    <a:cubicBezTo>
                      <a:pt x="186217" y="315670"/>
                      <a:pt x="187765" y="314799"/>
                      <a:pt x="188443" y="316323"/>
                    </a:cubicBezTo>
                    <a:cubicBezTo>
                      <a:pt x="194784" y="330586"/>
                      <a:pt x="209285" y="337599"/>
                      <a:pt x="218114" y="349844"/>
                    </a:cubicBezTo>
                    <a:cubicBezTo>
                      <a:pt x="235594" y="374084"/>
                      <a:pt x="283427" y="406471"/>
                      <a:pt x="252443" y="416094"/>
                    </a:cubicBezTo>
                    <a:cubicBezTo>
                      <a:pt x="248543" y="428387"/>
                      <a:pt x="227057" y="443675"/>
                      <a:pt x="167570" y="513300"/>
                    </a:cubicBezTo>
                    <a:cubicBezTo>
                      <a:pt x="190450" y="534388"/>
                      <a:pt x="181975" y="529201"/>
                      <a:pt x="185954" y="531617"/>
                    </a:cubicBezTo>
                    <a:cubicBezTo>
                      <a:pt x="200613" y="540522"/>
                      <a:pt x="217393" y="564254"/>
                      <a:pt x="222111" y="566176"/>
                    </a:cubicBezTo>
                    <a:cubicBezTo>
                      <a:pt x="223922" y="566916"/>
                      <a:pt x="226082" y="568514"/>
                      <a:pt x="226681" y="570221"/>
                    </a:cubicBezTo>
                    <a:cubicBezTo>
                      <a:pt x="230385" y="580693"/>
                      <a:pt x="243938" y="580268"/>
                      <a:pt x="250060" y="596458"/>
                    </a:cubicBezTo>
                    <a:cubicBezTo>
                      <a:pt x="264155" y="599759"/>
                      <a:pt x="269752" y="617073"/>
                      <a:pt x="256541" y="626288"/>
                    </a:cubicBezTo>
                    <a:cubicBezTo>
                      <a:pt x="256279" y="626472"/>
                      <a:pt x="233018" y="651916"/>
                      <a:pt x="222404" y="665063"/>
                    </a:cubicBezTo>
                    <a:cubicBezTo>
                      <a:pt x="261430" y="665518"/>
                      <a:pt x="300539" y="666031"/>
                      <a:pt x="339574" y="666582"/>
                    </a:cubicBezTo>
                    <a:cubicBezTo>
                      <a:pt x="352050" y="654609"/>
                      <a:pt x="366586" y="640994"/>
                      <a:pt x="367680" y="63908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26"/>
              <p:cNvSpPr/>
              <p:nvPr/>
            </p:nvSpPr>
            <p:spPr>
              <a:xfrm>
                <a:off x="4365823" y="4872338"/>
                <a:ext cx="241252" cy="650856"/>
              </a:xfrm>
              <a:custGeom>
                <a:avLst/>
                <a:gdLst/>
                <a:ahLst/>
                <a:cxnLst/>
                <a:rect l="l" t="t" r="r" b="b"/>
                <a:pathLst>
                  <a:path w="241252" h="650856" extrusionOk="0">
                    <a:moveTo>
                      <a:pt x="218084" y="617362"/>
                    </a:moveTo>
                    <a:cubicBezTo>
                      <a:pt x="219103" y="615589"/>
                      <a:pt x="223371" y="615847"/>
                      <a:pt x="224001" y="615024"/>
                    </a:cubicBezTo>
                    <a:cubicBezTo>
                      <a:pt x="228986" y="608497"/>
                      <a:pt x="235913" y="603891"/>
                      <a:pt x="241187" y="597666"/>
                    </a:cubicBezTo>
                    <a:cubicBezTo>
                      <a:pt x="230954" y="584528"/>
                      <a:pt x="230744" y="590609"/>
                      <a:pt x="230044" y="588223"/>
                    </a:cubicBezTo>
                    <a:cubicBezTo>
                      <a:pt x="226708" y="576928"/>
                      <a:pt x="208695" y="568680"/>
                      <a:pt x="207645" y="564972"/>
                    </a:cubicBezTo>
                    <a:cubicBezTo>
                      <a:pt x="203989" y="552057"/>
                      <a:pt x="183930" y="536695"/>
                      <a:pt x="179119" y="530225"/>
                    </a:cubicBezTo>
                    <a:cubicBezTo>
                      <a:pt x="175188" y="524932"/>
                      <a:pt x="172406" y="518554"/>
                      <a:pt x="166008" y="515432"/>
                    </a:cubicBezTo>
                    <a:cubicBezTo>
                      <a:pt x="165055" y="513414"/>
                      <a:pt x="148630" y="486958"/>
                      <a:pt x="157979" y="481491"/>
                    </a:cubicBezTo>
                    <a:cubicBezTo>
                      <a:pt x="161561" y="479394"/>
                      <a:pt x="159829" y="474477"/>
                      <a:pt x="164439" y="474153"/>
                    </a:cubicBezTo>
                    <a:cubicBezTo>
                      <a:pt x="208537" y="414028"/>
                      <a:pt x="192160" y="436985"/>
                      <a:pt x="207033" y="420809"/>
                    </a:cubicBezTo>
                    <a:cubicBezTo>
                      <a:pt x="216667" y="410337"/>
                      <a:pt x="218512" y="401481"/>
                      <a:pt x="229896" y="394178"/>
                    </a:cubicBezTo>
                    <a:cubicBezTo>
                      <a:pt x="233875" y="391622"/>
                      <a:pt x="232331" y="388150"/>
                      <a:pt x="241253" y="381439"/>
                    </a:cubicBezTo>
                    <a:cubicBezTo>
                      <a:pt x="219597" y="359681"/>
                      <a:pt x="165549" y="312501"/>
                      <a:pt x="163691" y="299551"/>
                    </a:cubicBezTo>
                    <a:cubicBezTo>
                      <a:pt x="152823" y="281024"/>
                      <a:pt x="163288" y="275775"/>
                      <a:pt x="171213" y="264988"/>
                    </a:cubicBezTo>
                    <a:cubicBezTo>
                      <a:pt x="177995" y="255750"/>
                      <a:pt x="213951" y="209288"/>
                      <a:pt x="224665" y="204836"/>
                    </a:cubicBezTo>
                    <a:cubicBezTo>
                      <a:pt x="230149" y="202555"/>
                      <a:pt x="228028" y="196667"/>
                      <a:pt x="230425" y="196750"/>
                    </a:cubicBezTo>
                    <a:cubicBezTo>
                      <a:pt x="234164" y="196877"/>
                      <a:pt x="234216" y="194001"/>
                      <a:pt x="234662" y="191820"/>
                    </a:cubicBezTo>
                    <a:cubicBezTo>
                      <a:pt x="224149" y="182290"/>
                      <a:pt x="224713" y="182461"/>
                      <a:pt x="217231" y="174103"/>
                    </a:cubicBezTo>
                    <a:cubicBezTo>
                      <a:pt x="210405" y="166481"/>
                      <a:pt x="151512" y="149600"/>
                      <a:pt x="179093" y="112568"/>
                    </a:cubicBezTo>
                    <a:cubicBezTo>
                      <a:pt x="183956" y="106036"/>
                      <a:pt x="181756" y="100078"/>
                      <a:pt x="187826" y="98795"/>
                    </a:cubicBezTo>
                    <a:cubicBezTo>
                      <a:pt x="188333" y="98690"/>
                      <a:pt x="186212" y="101102"/>
                      <a:pt x="199734" y="78753"/>
                    </a:cubicBezTo>
                    <a:cubicBezTo>
                      <a:pt x="202039" y="74945"/>
                      <a:pt x="201077" y="81695"/>
                      <a:pt x="218189" y="59902"/>
                    </a:cubicBezTo>
                    <a:cubicBezTo>
                      <a:pt x="222855" y="53966"/>
                      <a:pt x="177339" y="29130"/>
                      <a:pt x="156952" y="0"/>
                    </a:cubicBezTo>
                    <a:cubicBezTo>
                      <a:pt x="119859" y="968"/>
                      <a:pt x="84113" y="1891"/>
                      <a:pt x="50029" y="2771"/>
                    </a:cubicBezTo>
                    <a:cubicBezTo>
                      <a:pt x="54537" y="7035"/>
                      <a:pt x="60620" y="12302"/>
                      <a:pt x="69170" y="18781"/>
                    </a:cubicBezTo>
                    <a:cubicBezTo>
                      <a:pt x="140054" y="72497"/>
                      <a:pt x="66222" y="91624"/>
                      <a:pt x="58714" y="103230"/>
                    </a:cubicBezTo>
                    <a:cubicBezTo>
                      <a:pt x="51122" y="114958"/>
                      <a:pt x="39113" y="123464"/>
                      <a:pt x="34084" y="137084"/>
                    </a:cubicBezTo>
                    <a:cubicBezTo>
                      <a:pt x="33988" y="137342"/>
                      <a:pt x="33712" y="137566"/>
                      <a:pt x="33538" y="137811"/>
                    </a:cubicBezTo>
                    <a:cubicBezTo>
                      <a:pt x="36481" y="140381"/>
                      <a:pt x="33078" y="153575"/>
                      <a:pt x="38545" y="161123"/>
                    </a:cubicBezTo>
                    <a:cubicBezTo>
                      <a:pt x="39253" y="162112"/>
                      <a:pt x="40443" y="162896"/>
                      <a:pt x="40793" y="163973"/>
                    </a:cubicBezTo>
                    <a:cubicBezTo>
                      <a:pt x="43701" y="172860"/>
                      <a:pt x="50733" y="179077"/>
                      <a:pt x="55412" y="186808"/>
                    </a:cubicBezTo>
                    <a:cubicBezTo>
                      <a:pt x="62011" y="197717"/>
                      <a:pt x="67749" y="195642"/>
                      <a:pt x="67959" y="210685"/>
                    </a:cubicBezTo>
                    <a:cubicBezTo>
                      <a:pt x="70014" y="211740"/>
                      <a:pt x="70215" y="213434"/>
                      <a:pt x="70547" y="218613"/>
                    </a:cubicBezTo>
                    <a:cubicBezTo>
                      <a:pt x="70622" y="219677"/>
                      <a:pt x="71837" y="220636"/>
                      <a:pt x="72021" y="221726"/>
                    </a:cubicBezTo>
                    <a:cubicBezTo>
                      <a:pt x="72362" y="223739"/>
                      <a:pt x="72957" y="227369"/>
                      <a:pt x="72349" y="227618"/>
                    </a:cubicBezTo>
                    <a:cubicBezTo>
                      <a:pt x="65343" y="230486"/>
                      <a:pt x="77046" y="229190"/>
                      <a:pt x="52307" y="249950"/>
                    </a:cubicBezTo>
                    <a:cubicBezTo>
                      <a:pt x="54446" y="260522"/>
                      <a:pt x="41523" y="260732"/>
                      <a:pt x="14156" y="298465"/>
                    </a:cubicBezTo>
                    <a:cubicBezTo>
                      <a:pt x="19207" y="302620"/>
                      <a:pt x="20807" y="301722"/>
                      <a:pt x="21503" y="303294"/>
                    </a:cubicBezTo>
                    <a:cubicBezTo>
                      <a:pt x="28036" y="317986"/>
                      <a:pt x="42966" y="325210"/>
                      <a:pt x="52062" y="337818"/>
                    </a:cubicBezTo>
                    <a:cubicBezTo>
                      <a:pt x="70066" y="362785"/>
                      <a:pt x="119330" y="396144"/>
                      <a:pt x="87419" y="406056"/>
                    </a:cubicBezTo>
                    <a:cubicBezTo>
                      <a:pt x="83396" y="418734"/>
                      <a:pt x="61526" y="434166"/>
                      <a:pt x="0" y="506177"/>
                    </a:cubicBezTo>
                    <a:cubicBezTo>
                      <a:pt x="19928" y="524547"/>
                      <a:pt x="16823" y="523763"/>
                      <a:pt x="18936" y="525042"/>
                    </a:cubicBezTo>
                    <a:cubicBezTo>
                      <a:pt x="34032" y="534213"/>
                      <a:pt x="51314" y="558655"/>
                      <a:pt x="56177" y="560638"/>
                    </a:cubicBezTo>
                    <a:cubicBezTo>
                      <a:pt x="58040" y="561400"/>
                      <a:pt x="60266" y="563046"/>
                      <a:pt x="60887" y="564801"/>
                    </a:cubicBezTo>
                    <a:cubicBezTo>
                      <a:pt x="64714" y="575623"/>
                      <a:pt x="78629" y="575085"/>
                      <a:pt x="84966" y="591821"/>
                    </a:cubicBezTo>
                    <a:cubicBezTo>
                      <a:pt x="99489" y="595219"/>
                      <a:pt x="105248" y="613058"/>
                      <a:pt x="91643" y="622545"/>
                    </a:cubicBezTo>
                    <a:cubicBezTo>
                      <a:pt x="91530" y="622624"/>
                      <a:pt x="76224" y="639501"/>
                      <a:pt x="66096" y="650857"/>
                    </a:cubicBezTo>
                    <a:cubicBezTo>
                      <a:pt x="104618" y="650511"/>
                      <a:pt x="144117" y="650314"/>
                      <a:pt x="184389" y="650244"/>
                    </a:cubicBezTo>
                    <a:cubicBezTo>
                      <a:pt x="196887" y="638095"/>
                      <a:pt x="216864" y="619490"/>
                      <a:pt x="218084" y="61736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7" name="Google Shape;2427;p26"/>
              <p:cNvSpPr/>
              <p:nvPr/>
            </p:nvSpPr>
            <p:spPr>
              <a:xfrm>
                <a:off x="5179418" y="4850571"/>
                <a:ext cx="219840" cy="680836"/>
              </a:xfrm>
              <a:custGeom>
                <a:avLst/>
                <a:gdLst/>
                <a:ahLst/>
                <a:cxnLst/>
                <a:rect l="l" t="t" r="r" b="b"/>
                <a:pathLst>
                  <a:path w="219840" h="680836" extrusionOk="0">
                    <a:moveTo>
                      <a:pt x="215823" y="632588"/>
                    </a:moveTo>
                    <a:cubicBezTo>
                      <a:pt x="214988" y="630946"/>
                      <a:pt x="159405" y="576319"/>
                      <a:pt x="144501" y="563396"/>
                    </a:cubicBezTo>
                    <a:cubicBezTo>
                      <a:pt x="141493" y="560787"/>
                      <a:pt x="133306" y="545578"/>
                      <a:pt x="123384" y="538797"/>
                    </a:cubicBezTo>
                    <a:cubicBezTo>
                      <a:pt x="118223" y="535273"/>
                      <a:pt x="119404" y="532768"/>
                      <a:pt x="121490" y="528373"/>
                    </a:cubicBezTo>
                    <a:cubicBezTo>
                      <a:pt x="119526" y="520322"/>
                      <a:pt x="122924" y="510398"/>
                      <a:pt x="132270" y="506383"/>
                    </a:cubicBezTo>
                    <a:cubicBezTo>
                      <a:pt x="145555" y="483644"/>
                      <a:pt x="178970" y="449576"/>
                      <a:pt x="181577" y="443640"/>
                    </a:cubicBezTo>
                    <a:cubicBezTo>
                      <a:pt x="182412" y="441740"/>
                      <a:pt x="186833" y="441494"/>
                      <a:pt x="187380" y="440593"/>
                    </a:cubicBezTo>
                    <a:cubicBezTo>
                      <a:pt x="188797" y="438255"/>
                      <a:pt x="202773" y="420314"/>
                      <a:pt x="213912" y="409615"/>
                    </a:cubicBezTo>
                    <a:cubicBezTo>
                      <a:pt x="208655" y="404952"/>
                      <a:pt x="181721" y="380992"/>
                      <a:pt x="177921" y="374859"/>
                    </a:cubicBezTo>
                    <a:cubicBezTo>
                      <a:pt x="166043" y="355684"/>
                      <a:pt x="148857" y="353035"/>
                      <a:pt x="145713" y="348364"/>
                    </a:cubicBezTo>
                    <a:cubicBezTo>
                      <a:pt x="139980" y="339840"/>
                      <a:pt x="132502" y="324395"/>
                      <a:pt x="138519" y="316029"/>
                    </a:cubicBezTo>
                    <a:cubicBezTo>
                      <a:pt x="141567" y="311787"/>
                      <a:pt x="139634" y="304585"/>
                      <a:pt x="146439" y="302734"/>
                    </a:cubicBezTo>
                    <a:cubicBezTo>
                      <a:pt x="148179" y="296915"/>
                      <a:pt x="153427" y="293650"/>
                      <a:pt x="156532" y="288834"/>
                    </a:cubicBezTo>
                    <a:cubicBezTo>
                      <a:pt x="173058" y="263219"/>
                      <a:pt x="182784" y="261175"/>
                      <a:pt x="183261" y="257361"/>
                    </a:cubicBezTo>
                    <a:cubicBezTo>
                      <a:pt x="184428" y="248102"/>
                      <a:pt x="194705" y="241141"/>
                      <a:pt x="203049" y="237066"/>
                    </a:cubicBezTo>
                    <a:cubicBezTo>
                      <a:pt x="201461" y="235091"/>
                      <a:pt x="176583" y="191781"/>
                      <a:pt x="169590" y="185048"/>
                    </a:cubicBezTo>
                    <a:cubicBezTo>
                      <a:pt x="159799" y="175618"/>
                      <a:pt x="161762" y="167576"/>
                      <a:pt x="157074" y="155257"/>
                    </a:cubicBezTo>
                    <a:cubicBezTo>
                      <a:pt x="155780" y="151859"/>
                      <a:pt x="157323" y="148795"/>
                      <a:pt x="162230" y="133639"/>
                    </a:cubicBezTo>
                    <a:cubicBezTo>
                      <a:pt x="170828" y="133442"/>
                      <a:pt x="193323" y="108983"/>
                      <a:pt x="197714" y="104613"/>
                    </a:cubicBezTo>
                    <a:cubicBezTo>
                      <a:pt x="220262" y="82181"/>
                      <a:pt x="223213" y="83788"/>
                      <a:pt x="217004" y="81485"/>
                    </a:cubicBezTo>
                    <a:cubicBezTo>
                      <a:pt x="211222" y="79340"/>
                      <a:pt x="218936" y="79283"/>
                      <a:pt x="189973" y="59950"/>
                    </a:cubicBezTo>
                    <a:cubicBezTo>
                      <a:pt x="182994" y="55297"/>
                      <a:pt x="151079" y="18295"/>
                      <a:pt x="144895" y="17713"/>
                    </a:cubicBezTo>
                    <a:cubicBezTo>
                      <a:pt x="140544" y="12341"/>
                      <a:pt x="135414" y="7302"/>
                      <a:pt x="133590" y="0"/>
                    </a:cubicBezTo>
                    <a:cubicBezTo>
                      <a:pt x="100083" y="994"/>
                      <a:pt x="66065" y="1988"/>
                      <a:pt x="31710" y="2977"/>
                    </a:cubicBezTo>
                    <a:cubicBezTo>
                      <a:pt x="97276" y="70873"/>
                      <a:pt x="89527" y="62932"/>
                      <a:pt x="94823" y="72051"/>
                    </a:cubicBezTo>
                    <a:cubicBezTo>
                      <a:pt x="94670" y="73522"/>
                      <a:pt x="94433" y="73347"/>
                      <a:pt x="94578" y="74025"/>
                    </a:cubicBezTo>
                    <a:cubicBezTo>
                      <a:pt x="96200" y="81542"/>
                      <a:pt x="90428" y="81665"/>
                      <a:pt x="93480" y="85889"/>
                    </a:cubicBezTo>
                    <a:cubicBezTo>
                      <a:pt x="79880" y="94107"/>
                      <a:pt x="74251" y="100678"/>
                      <a:pt x="53116" y="122120"/>
                    </a:cubicBezTo>
                    <a:cubicBezTo>
                      <a:pt x="37954" y="137500"/>
                      <a:pt x="18328" y="143664"/>
                      <a:pt x="4036" y="163377"/>
                    </a:cubicBezTo>
                    <a:cubicBezTo>
                      <a:pt x="2759" y="165142"/>
                      <a:pt x="1456" y="166727"/>
                      <a:pt x="0" y="167983"/>
                    </a:cubicBezTo>
                    <a:cubicBezTo>
                      <a:pt x="2501" y="173464"/>
                      <a:pt x="5751" y="178577"/>
                      <a:pt x="11589" y="181677"/>
                    </a:cubicBezTo>
                    <a:cubicBezTo>
                      <a:pt x="20501" y="186414"/>
                      <a:pt x="45288" y="244858"/>
                      <a:pt x="75616" y="253334"/>
                    </a:cubicBezTo>
                    <a:cubicBezTo>
                      <a:pt x="76232" y="254818"/>
                      <a:pt x="77352" y="258373"/>
                      <a:pt x="79421" y="260439"/>
                    </a:cubicBezTo>
                    <a:cubicBezTo>
                      <a:pt x="74168" y="286873"/>
                      <a:pt x="75270" y="284193"/>
                      <a:pt x="74991" y="284242"/>
                    </a:cubicBezTo>
                    <a:cubicBezTo>
                      <a:pt x="68960" y="285279"/>
                      <a:pt x="69756" y="292910"/>
                      <a:pt x="64683" y="294783"/>
                    </a:cubicBezTo>
                    <a:cubicBezTo>
                      <a:pt x="58106" y="297213"/>
                      <a:pt x="62894" y="297349"/>
                      <a:pt x="52150" y="303723"/>
                    </a:cubicBezTo>
                    <a:cubicBezTo>
                      <a:pt x="46119" y="307300"/>
                      <a:pt x="10307" y="347252"/>
                      <a:pt x="3468" y="356292"/>
                    </a:cubicBezTo>
                    <a:cubicBezTo>
                      <a:pt x="8217" y="360119"/>
                      <a:pt x="9695" y="359300"/>
                      <a:pt x="10360" y="360793"/>
                    </a:cubicBezTo>
                    <a:cubicBezTo>
                      <a:pt x="16509" y="374631"/>
                      <a:pt x="81082" y="432778"/>
                      <a:pt x="84039" y="446455"/>
                    </a:cubicBezTo>
                    <a:cubicBezTo>
                      <a:pt x="86754" y="459015"/>
                      <a:pt x="57183" y="483469"/>
                      <a:pt x="37609" y="510546"/>
                    </a:cubicBezTo>
                    <a:cubicBezTo>
                      <a:pt x="24192" y="529113"/>
                      <a:pt x="20729" y="524805"/>
                      <a:pt x="16019" y="532637"/>
                    </a:cubicBezTo>
                    <a:cubicBezTo>
                      <a:pt x="38295" y="561855"/>
                      <a:pt x="53011" y="566806"/>
                      <a:pt x="60424" y="583250"/>
                    </a:cubicBezTo>
                    <a:cubicBezTo>
                      <a:pt x="63607" y="590307"/>
                      <a:pt x="76324" y="592084"/>
                      <a:pt x="80159" y="602543"/>
                    </a:cubicBezTo>
                    <a:cubicBezTo>
                      <a:pt x="81699" y="606719"/>
                      <a:pt x="101295" y="607643"/>
                      <a:pt x="91232" y="621118"/>
                    </a:cubicBezTo>
                    <a:cubicBezTo>
                      <a:pt x="87533" y="641825"/>
                      <a:pt x="77334" y="640915"/>
                      <a:pt x="36691" y="678499"/>
                    </a:cubicBezTo>
                    <a:cubicBezTo>
                      <a:pt x="82254" y="679265"/>
                      <a:pt x="127319" y="680053"/>
                      <a:pt x="171610" y="680837"/>
                    </a:cubicBezTo>
                    <a:cubicBezTo>
                      <a:pt x="194456" y="655686"/>
                      <a:pt x="203193" y="642758"/>
                      <a:pt x="215823" y="632588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8" name="Google Shape;2428;p26"/>
              <p:cNvSpPr/>
              <p:nvPr/>
            </p:nvSpPr>
            <p:spPr>
              <a:xfrm>
                <a:off x="3908591" y="4879531"/>
                <a:ext cx="195558" cy="663430"/>
              </a:xfrm>
              <a:custGeom>
                <a:avLst/>
                <a:gdLst/>
                <a:ahLst/>
                <a:cxnLst/>
                <a:rect l="l" t="t" r="r" b="b"/>
                <a:pathLst>
                  <a:path w="195558" h="663430" extrusionOk="0">
                    <a:moveTo>
                      <a:pt x="171658" y="619205"/>
                    </a:moveTo>
                    <a:cubicBezTo>
                      <a:pt x="172703" y="617379"/>
                      <a:pt x="177102" y="617646"/>
                      <a:pt x="177750" y="616797"/>
                    </a:cubicBezTo>
                    <a:cubicBezTo>
                      <a:pt x="182884" y="610073"/>
                      <a:pt x="190021" y="605332"/>
                      <a:pt x="195448" y="598922"/>
                    </a:cubicBezTo>
                    <a:cubicBezTo>
                      <a:pt x="184908" y="585390"/>
                      <a:pt x="184694" y="591655"/>
                      <a:pt x="183973" y="589199"/>
                    </a:cubicBezTo>
                    <a:cubicBezTo>
                      <a:pt x="180535" y="577567"/>
                      <a:pt x="161980" y="569070"/>
                      <a:pt x="160900" y="565248"/>
                    </a:cubicBezTo>
                    <a:cubicBezTo>
                      <a:pt x="157135" y="551948"/>
                      <a:pt x="136476" y="536122"/>
                      <a:pt x="131517" y="529459"/>
                    </a:cubicBezTo>
                    <a:cubicBezTo>
                      <a:pt x="127463" y="524008"/>
                      <a:pt x="124603" y="517437"/>
                      <a:pt x="118030" y="514233"/>
                    </a:cubicBezTo>
                    <a:cubicBezTo>
                      <a:pt x="101771" y="479656"/>
                      <a:pt x="103428" y="489016"/>
                      <a:pt x="120864" y="465765"/>
                    </a:cubicBezTo>
                    <a:cubicBezTo>
                      <a:pt x="137167" y="444029"/>
                      <a:pt x="130668" y="449615"/>
                      <a:pt x="133056" y="447785"/>
                    </a:cubicBezTo>
                    <a:cubicBezTo>
                      <a:pt x="138610" y="443521"/>
                      <a:pt x="141811" y="437511"/>
                      <a:pt x="145769" y="431955"/>
                    </a:cubicBezTo>
                    <a:cubicBezTo>
                      <a:pt x="151546" y="423852"/>
                      <a:pt x="160585" y="418743"/>
                      <a:pt x="168072" y="406734"/>
                    </a:cubicBezTo>
                    <a:cubicBezTo>
                      <a:pt x="178659" y="389739"/>
                      <a:pt x="184607" y="390413"/>
                      <a:pt x="186369" y="386802"/>
                    </a:cubicBezTo>
                    <a:cubicBezTo>
                      <a:pt x="194298" y="370547"/>
                      <a:pt x="200346" y="381338"/>
                      <a:pt x="190287" y="371475"/>
                    </a:cubicBezTo>
                    <a:cubicBezTo>
                      <a:pt x="176258" y="357720"/>
                      <a:pt x="149364" y="330975"/>
                      <a:pt x="134338" y="317938"/>
                    </a:cubicBezTo>
                    <a:cubicBezTo>
                      <a:pt x="129479" y="313722"/>
                      <a:pt x="130157" y="307387"/>
                      <a:pt x="117623" y="300361"/>
                    </a:cubicBezTo>
                    <a:cubicBezTo>
                      <a:pt x="114173" y="290800"/>
                      <a:pt x="118170" y="296276"/>
                      <a:pt x="113032" y="287407"/>
                    </a:cubicBezTo>
                    <a:cubicBezTo>
                      <a:pt x="108549" y="279671"/>
                      <a:pt x="110535" y="268026"/>
                      <a:pt x="119434" y="262361"/>
                    </a:cubicBezTo>
                    <a:cubicBezTo>
                      <a:pt x="121415" y="258916"/>
                      <a:pt x="134639" y="239062"/>
                      <a:pt x="141938" y="232648"/>
                    </a:cubicBezTo>
                    <a:cubicBezTo>
                      <a:pt x="149853" y="225696"/>
                      <a:pt x="161390" y="209367"/>
                      <a:pt x="161683" y="209306"/>
                    </a:cubicBezTo>
                    <a:cubicBezTo>
                      <a:pt x="170158" y="207550"/>
                      <a:pt x="171116" y="197376"/>
                      <a:pt x="178436" y="194333"/>
                    </a:cubicBezTo>
                    <a:cubicBezTo>
                      <a:pt x="180850" y="193326"/>
                      <a:pt x="182359" y="191698"/>
                      <a:pt x="182547" y="188844"/>
                    </a:cubicBezTo>
                    <a:cubicBezTo>
                      <a:pt x="182910" y="183367"/>
                      <a:pt x="186981" y="189456"/>
                      <a:pt x="188726" y="180928"/>
                    </a:cubicBezTo>
                    <a:cubicBezTo>
                      <a:pt x="177868" y="171087"/>
                      <a:pt x="178476" y="171284"/>
                      <a:pt x="170774" y="162681"/>
                    </a:cubicBezTo>
                    <a:cubicBezTo>
                      <a:pt x="164167" y="155296"/>
                      <a:pt x="103231" y="137255"/>
                      <a:pt x="131495" y="99303"/>
                    </a:cubicBezTo>
                    <a:cubicBezTo>
                      <a:pt x="136507" y="92574"/>
                      <a:pt x="134237" y="86437"/>
                      <a:pt x="140491" y="85119"/>
                    </a:cubicBezTo>
                    <a:cubicBezTo>
                      <a:pt x="140784" y="85062"/>
                      <a:pt x="152368" y="63921"/>
                      <a:pt x="153960" y="63120"/>
                    </a:cubicBezTo>
                    <a:cubicBezTo>
                      <a:pt x="164224" y="57972"/>
                      <a:pt x="169187" y="46821"/>
                      <a:pt x="173705" y="43144"/>
                    </a:cubicBezTo>
                    <a:cubicBezTo>
                      <a:pt x="173429" y="42916"/>
                      <a:pt x="139074" y="13996"/>
                      <a:pt x="128320" y="4943"/>
                    </a:cubicBezTo>
                    <a:cubicBezTo>
                      <a:pt x="104329" y="4492"/>
                      <a:pt x="73862" y="1287"/>
                      <a:pt x="43774" y="0"/>
                    </a:cubicBezTo>
                    <a:cubicBezTo>
                      <a:pt x="61905" y="18737"/>
                      <a:pt x="101334" y="41152"/>
                      <a:pt x="96820" y="59981"/>
                    </a:cubicBezTo>
                    <a:cubicBezTo>
                      <a:pt x="99125" y="78618"/>
                      <a:pt x="58831" y="99491"/>
                      <a:pt x="57073" y="102210"/>
                    </a:cubicBezTo>
                    <a:cubicBezTo>
                      <a:pt x="49700" y="113597"/>
                      <a:pt x="38041" y="121858"/>
                      <a:pt x="33148" y="135083"/>
                    </a:cubicBezTo>
                    <a:cubicBezTo>
                      <a:pt x="33056" y="135333"/>
                      <a:pt x="32789" y="135552"/>
                      <a:pt x="32614" y="135788"/>
                    </a:cubicBezTo>
                    <a:cubicBezTo>
                      <a:pt x="35457" y="138266"/>
                      <a:pt x="32190" y="151119"/>
                      <a:pt x="37477" y="158422"/>
                    </a:cubicBezTo>
                    <a:cubicBezTo>
                      <a:pt x="54733" y="182264"/>
                      <a:pt x="66624" y="197337"/>
                      <a:pt x="69987" y="217260"/>
                    </a:cubicBezTo>
                    <a:cubicBezTo>
                      <a:pt x="70315" y="219213"/>
                      <a:pt x="70897" y="222737"/>
                      <a:pt x="70302" y="222978"/>
                    </a:cubicBezTo>
                    <a:cubicBezTo>
                      <a:pt x="63471" y="225775"/>
                      <a:pt x="74863" y="224506"/>
                      <a:pt x="50846" y="244661"/>
                    </a:cubicBezTo>
                    <a:cubicBezTo>
                      <a:pt x="52910" y="254875"/>
                      <a:pt x="40197" y="255374"/>
                      <a:pt x="13805" y="291763"/>
                    </a:cubicBezTo>
                    <a:cubicBezTo>
                      <a:pt x="18712" y="295799"/>
                      <a:pt x="20256" y="294928"/>
                      <a:pt x="20938" y="296451"/>
                    </a:cubicBezTo>
                    <a:cubicBezTo>
                      <a:pt x="23982" y="303307"/>
                      <a:pt x="80622" y="362566"/>
                      <a:pt x="88551" y="371505"/>
                    </a:cubicBezTo>
                    <a:cubicBezTo>
                      <a:pt x="99527" y="383890"/>
                      <a:pt x="94560" y="393237"/>
                      <a:pt x="84939" y="396223"/>
                    </a:cubicBezTo>
                    <a:cubicBezTo>
                      <a:pt x="82748" y="403140"/>
                      <a:pt x="81012" y="401853"/>
                      <a:pt x="74404" y="411440"/>
                    </a:cubicBezTo>
                    <a:cubicBezTo>
                      <a:pt x="63182" y="427730"/>
                      <a:pt x="52446" y="430449"/>
                      <a:pt x="52040" y="432918"/>
                    </a:cubicBezTo>
                    <a:cubicBezTo>
                      <a:pt x="51191" y="438058"/>
                      <a:pt x="13521" y="474884"/>
                      <a:pt x="7569" y="485671"/>
                    </a:cubicBezTo>
                    <a:cubicBezTo>
                      <a:pt x="-1007" y="501208"/>
                      <a:pt x="-6639" y="483001"/>
                      <a:pt x="15498" y="508554"/>
                    </a:cubicBezTo>
                    <a:cubicBezTo>
                      <a:pt x="16451" y="509653"/>
                      <a:pt x="17260" y="511024"/>
                      <a:pt x="18450" y="511750"/>
                    </a:cubicBezTo>
                    <a:cubicBezTo>
                      <a:pt x="33108" y="520655"/>
                      <a:pt x="49888" y="544387"/>
                      <a:pt x="54607" y="546309"/>
                    </a:cubicBezTo>
                    <a:cubicBezTo>
                      <a:pt x="56417" y="547049"/>
                      <a:pt x="58573" y="548647"/>
                      <a:pt x="59177" y="550354"/>
                    </a:cubicBezTo>
                    <a:cubicBezTo>
                      <a:pt x="62889" y="560861"/>
                      <a:pt x="76402" y="560336"/>
                      <a:pt x="82555" y="576591"/>
                    </a:cubicBezTo>
                    <a:cubicBezTo>
                      <a:pt x="96654" y="579892"/>
                      <a:pt x="102248" y="597206"/>
                      <a:pt x="89036" y="606422"/>
                    </a:cubicBezTo>
                    <a:cubicBezTo>
                      <a:pt x="87930" y="607192"/>
                      <a:pt x="51497" y="648996"/>
                      <a:pt x="38041" y="663430"/>
                    </a:cubicBezTo>
                    <a:cubicBezTo>
                      <a:pt x="66843" y="660348"/>
                      <a:pt x="99173" y="657686"/>
                      <a:pt x="134578" y="655392"/>
                    </a:cubicBezTo>
                    <a:cubicBezTo>
                      <a:pt x="150431" y="639553"/>
                      <a:pt x="169655" y="622690"/>
                      <a:pt x="171658" y="61920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9" name="Google Shape;2429;p26"/>
              <p:cNvSpPr/>
              <p:nvPr/>
            </p:nvSpPr>
            <p:spPr>
              <a:xfrm>
                <a:off x="5813814" y="5278122"/>
                <a:ext cx="172335" cy="261765"/>
              </a:xfrm>
              <a:custGeom>
                <a:avLst/>
                <a:gdLst/>
                <a:ahLst/>
                <a:cxnLst/>
                <a:rect l="l" t="t" r="r" b="b"/>
                <a:pathLst>
                  <a:path w="172335" h="261765" extrusionOk="0">
                    <a:moveTo>
                      <a:pt x="83520" y="153803"/>
                    </a:moveTo>
                    <a:cubicBezTo>
                      <a:pt x="177922" y="99539"/>
                      <a:pt x="168844" y="106999"/>
                      <a:pt x="141625" y="67047"/>
                    </a:cubicBezTo>
                    <a:cubicBezTo>
                      <a:pt x="124194" y="42942"/>
                      <a:pt x="104161" y="21163"/>
                      <a:pt x="83428" y="0"/>
                    </a:cubicBezTo>
                    <a:cubicBezTo>
                      <a:pt x="79164" y="6466"/>
                      <a:pt x="68682" y="23203"/>
                      <a:pt x="54062" y="32112"/>
                    </a:cubicBezTo>
                    <a:cubicBezTo>
                      <a:pt x="49750" y="34738"/>
                      <a:pt x="53406" y="37912"/>
                      <a:pt x="44647" y="44019"/>
                    </a:cubicBezTo>
                    <a:cubicBezTo>
                      <a:pt x="42819" y="45298"/>
                      <a:pt x="2083" y="92487"/>
                      <a:pt x="1816" y="92771"/>
                    </a:cubicBezTo>
                    <a:cubicBezTo>
                      <a:pt x="-1328" y="96182"/>
                      <a:pt x="-1358" y="93003"/>
                      <a:pt x="9675" y="103493"/>
                    </a:cubicBezTo>
                    <a:cubicBezTo>
                      <a:pt x="12823" y="106483"/>
                      <a:pt x="16611" y="112170"/>
                      <a:pt x="18229" y="113150"/>
                    </a:cubicBezTo>
                    <a:cubicBezTo>
                      <a:pt x="32887" y="122055"/>
                      <a:pt x="49667" y="145787"/>
                      <a:pt x="54386" y="147709"/>
                    </a:cubicBezTo>
                    <a:cubicBezTo>
                      <a:pt x="56196" y="148449"/>
                      <a:pt x="58357" y="150047"/>
                      <a:pt x="58956" y="151754"/>
                    </a:cubicBezTo>
                    <a:cubicBezTo>
                      <a:pt x="62616" y="162103"/>
                      <a:pt x="76164" y="161692"/>
                      <a:pt x="82335" y="177991"/>
                    </a:cubicBezTo>
                    <a:cubicBezTo>
                      <a:pt x="96433" y="181292"/>
                      <a:pt x="102027" y="198606"/>
                      <a:pt x="88815" y="207817"/>
                    </a:cubicBezTo>
                    <a:cubicBezTo>
                      <a:pt x="87783" y="208535"/>
                      <a:pt x="48876" y="252935"/>
                      <a:pt x="41481" y="261258"/>
                    </a:cubicBezTo>
                    <a:cubicBezTo>
                      <a:pt x="72023" y="261534"/>
                      <a:pt x="100798" y="261713"/>
                      <a:pt x="127513" y="261766"/>
                    </a:cubicBezTo>
                    <a:cubicBezTo>
                      <a:pt x="216056" y="240231"/>
                      <a:pt x="158484" y="205891"/>
                      <a:pt x="83520" y="15380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0" name="Google Shape;2430;p26"/>
              <p:cNvSpPr/>
              <p:nvPr/>
            </p:nvSpPr>
            <p:spPr>
              <a:xfrm>
                <a:off x="4648255" y="4866393"/>
                <a:ext cx="143031" cy="656762"/>
              </a:xfrm>
              <a:custGeom>
                <a:avLst/>
                <a:gdLst/>
                <a:ahLst/>
                <a:cxnLst/>
                <a:rect l="l" t="t" r="r" b="b"/>
                <a:pathLst>
                  <a:path w="143031" h="656762" extrusionOk="0">
                    <a:moveTo>
                      <a:pt x="138067" y="619109"/>
                    </a:moveTo>
                    <a:cubicBezTo>
                      <a:pt x="141050" y="608974"/>
                      <a:pt x="146739" y="603869"/>
                      <a:pt x="134643" y="598765"/>
                    </a:cubicBezTo>
                    <a:cubicBezTo>
                      <a:pt x="120701" y="592881"/>
                      <a:pt x="137118" y="597753"/>
                      <a:pt x="113027" y="580513"/>
                    </a:cubicBezTo>
                    <a:cubicBezTo>
                      <a:pt x="103699" y="573837"/>
                      <a:pt x="110442" y="571963"/>
                      <a:pt x="91917" y="555056"/>
                    </a:cubicBezTo>
                    <a:cubicBezTo>
                      <a:pt x="81453" y="545504"/>
                      <a:pt x="71512" y="535356"/>
                      <a:pt x="61848" y="522682"/>
                    </a:cubicBezTo>
                    <a:cubicBezTo>
                      <a:pt x="63015" y="520742"/>
                      <a:pt x="64441" y="518807"/>
                      <a:pt x="66238" y="517739"/>
                    </a:cubicBezTo>
                    <a:cubicBezTo>
                      <a:pt x="83539" y="507429"/>
                      <a:pt x="86359" y="489944"/>
                      <a:pt x="117500" y="461878"/>
                    </a:cubicBezTo>
                    <a:cubicBezTo>
                      <a:pt x="119774" y="458397"/>
                      <a:pt x="125853" y="450557"/>
                      <a:pt x="127191" y="445715"/>
                    </a:cubicBezTo>
                    <a:cubicBezTo>
                      <a:pt x="145978" y="430830"/>
                      <a:pt x="106847" y="408328"/>
                      <a:pt x="86574" y="380217"/>
                    </a:cubicBezTo>
                    <a:cubicBezTo>
                      <a:pt x="77477" y="367605"/>
                      <a:pt x="62548" y="360381"/>
                      <a:pt x="56014" y="345694"/>
                    </a:cubicBezTo>
                    <a:cubicBezTo>
                      <a:pt x="55791" y="345195"/>
                      <a:pt x="55192" y="344717"/>
                      <a:pt x="54663" y="344520"/>
                    </a:cubicBezTo>
                    <a:cubicBezTo>
                      <a:pt x="39296" y="338794"/>
                      <a:pt x="67061" y="327609"/>
                      <a:pt x="70817" y="314646"/>
                    </a:cubicBezTo>
                    <a:cubicBezTo>
                      <a:pt x="70909" y="314344"/>
                      <a:pt x="102151" y="281339"/>
                      <a:pt x="111968" y="277710"/>
                    </a:cubicBezTo>
                    <a:cubicBezTo>
                      <a:pt x="117194" y="275779"/>
                      <a:pt x="116372" y="267921"/>
                      <a:pt x="122582" y="266853"/>
                    </a:cubicBezTo>
                    <a:cubicBezTo>
                      <a:pt x="122901" y="266800"/>
                      <a:pt x="122752" y="264554"/>
                      <a:pt x="122984" y="263359"/>
                    </a:cubicBezTo>
                    <a:cubicBezTo>
                      <a:pt x="128044" y="237223"/>
                      <a:pt x="128455" y="247616"/>
                      <a:pt x="123225" y="235017"/>
                    </a:cubicBezTo>
                    <a:cubicBezTo>
                      <a:pt x="97052" y="227697"/>
                      <a:pt x="73179" y="180228"/>
                      <a:pt x="57877" y="161902"/>
                    </a:cubicBezTo>
                    <a:cubicBezTo>
                      <a:pt x="56163" y="159845"/>
                      <a:pt x="50893" y="159280"/>
                      <a:pt x="45339" y="147109"/>
                    </a:cubicBezTo>
                    <a:cubicBezTo>
                      <a:pt x="49358" y="143633"/>
                      <a:pt x="51466" y="138730"/>
                      <a:pt x="54982" y="135092"/>
                    </a:cubicBezTo>
                    <a:cubicBezTo>
                      <a:pt x="69859" y="119686"/>
                      <a:pt x="89281" y="113829"/>
                      <a:pt x="115624" y="84300"/>
                    </a:cubicBezTo>
                    <a:cubicBezTo>
                      <a:pt x="123190" y="75820"/>
                      <a:pt x="131665" y="68566"/>
                      <a:pt x="141618" y="62555"/>
                    </a:cubicBezTo>
                    <a:cubicBezTo>
                      <a:pt x="138474" y="58195"/>
                      <a:pt x="144548" y="58151"/>
                      <a:pt x="142659" y="50048"/>
                    </a:cubicBezTo>
                    <a:cubicBezTo>
                      <a:pt x="144382" y="43757"/>
                      <a:pt x="125792" y="27554"/>
                      <a:pt x="119871" y="21386"/>
                    </a:cubicBezTo>
                    <a:cubicBezTo>
                      <a:pt x="107814" y="8826"/>
                      <a:pt x="102654" y="3121"/>
                      <a:pt x="100038" y="0"/>
                    </a:cubicBezTo>
                    <a:cubicBezTo>
                      <a:pt x="82336" y="473"/>
                      <a:pt x="64760" y="941"/>
                      <a:pt x="47347" y="1405"/>
                    </a:cubicBezTo>
                    <a:cubicBezTo>
                      <a:pt x="53827" y="7683"/>
                      <a:pt x="56058" y="13659"/>
                      <a:pt x="62316" y="19508"/>
                    </a:cubicBezTo>
                    <a:cubicBezTo>
                      <a:pt x="114911" y="68706"/>
                      <a:pt x="93011" y="33626"/>
                      <a:pt x="46279" y="96799"/>
                    </a:cubicBezTo>
                    <a:cubicBezTo>
                      <a:pt x="41758" y="102906"/>
                      <a:pt x="25306" y="109420"/>
                      <a:pt x="20815" y="115549"/>
                    </a:cubicBezTo>
                    <a:cubicBezTo>
                      <a:pt x="16393" y="121586"/>
                      <a:pt x="13170" y="126153"/>
                      <a:pt x="9200" y="127869"/>
                    </a:cubicBezTo>
                    <a:cubicBezTo>
                      <a:pt x="147" y="131782"/>
                      <a:pt x="1437" y="143642"/>
                      <a:pt x="1018" y="144636"/>
                    </a:cubicBezTo>
                    <a:cubicBezTo>
                      <a:pt x="-1523" y="150642"/>
                      <a:pt x="1070" y="155852"/>
                      <a:pt x="4660" y="159639"/>
                    </a:cubicBezTo>
                    <a:cubicBezTo>
                      <a:pt x="13074" y="168526"/>
                      <a:pt x="14815" y="176997"/>
                      <a:pt x="25380" y="184067"/>
                    </a:cubicBezTo>
                    <a:cubicBezTo>
                      <a:pt x="29600" y="186891"/>
                      <a:pt x="40065" y="209735"/>
                      <a:pt x="43647" y="213824"/>
                    </a:cubicBezTo>
                    <a:cubicBezTo>
                      <a:pt x="47421" y="218131"/>
                      <a:pt x="52774" y="221165"/>
                      <a:pt x="56141" y="225714"/>
                    </a:cubicBezTo>
                    <a:cubicBezTo>
                      <a:pt x="74552" y="250593"/>
                      <a:pt x="59622" y="230337"/>
                      <a:pt x="79708" y="248982"/>
                    </a:cubicBezTo>
                    <a:cubicBezTo>
                      <a:pt x="74298" y="254844"/>
                      <a:pt x="69527" y="261280"/>
                      <a:pt x="64445" y="267361"/>
                    </a:cubicBezTo>
                    <a:cubicBezTo>
                      <a:pt x="46695" y="288593"/>
                      <a:pt x="40428" y="287963"/>
                      <a:pt x="38320" y="293908"/>
                    </a:cubicBezTo>
                    <a:cubicBezTo>
                      <a:pt x="34573" y="304507"/>
                      <a:pt x="17596" y="320079"/>
                      <a:pt x="14736" y="333190"/>
                    </a:cubicBezTo>
                    <a:cubicBezTo>
                      <a:pt x="11504" y="337835"/>
                      <a:pt x="6983" y="338037"/>
                      <a:pt x="7971" y="350146"/>
                    </a:cubicBezTo>
                    <a:cubicBezTo>
                      <a:pt x="8745" y="359681"/>
                      <a:pt x="18020" y="372998"/>
                      <a:pt x="21799" y="374824"/>
                    </a:cubicBezTo>
                    <a:cubicBezTo>
                      <a:pt x="40852" y="384035"/>
                      <a:pt x="42208" y="394419"/>
                      <a:pt x="51470" y="403087"/>
                    </a:cubicBezTo>
                    <a:cubicBezTo>
                      <a:pt x="100196" y="448661"/>
                      <a:pt x="85113" y="429197"/>
                      <a:pt x="75947" y="442493"/>
                    </a:cubicBezTo>
                    <a:cubicBezTo>
                      <a:pt x="16503" y="528789"/>
                      <a:pt x="-2940" y="524591"/>
                      <a:pt x="34000" y="556680"/>
                    </a:cubicBezTo>
                    <a:cubicBezTo>
                      <a:pt x="76458" y="593708"/>
                      <a:pt x="86176" y="606851"/>
                      <a:pt x="91834" y="612017"/>
                    </a:cubicBezTo>
                    <a:cubicBezTo>
                      <a:pt x="94699" y="614626"/>
                      <a:pt x="91432" y="608374"/>
                      <a:pt x="47417" y="656443"/>
                    </a:cubicBezTo>
                    <a:cubicBezTo>
                      <a:pt x="65565" y="656531"/>
                      <a:pt x="83801" y="656636"/>
                      <a:pt x="102116" y="656763"/>
                    </a:cubicBezTo>
                    <a:cubicBezTo>
                      <a:pt x="105465" y="653729"/>
                      <a:pt x="109707" y="649776"/>
                      <a:pt x="115694" y="644640"/>
                    </a:cubicBezTo>
                    <a:cubicBezTo>
                      <a:pt x="125835" y="635933"/>
                      <a:pt x="134297" y="631927"/>
                      <a:pt x="138067" y="6191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1" name="Google Shape;2431;p26"/>
              <p:cNvSpPr/>
              <p:nvPr/>
            </p:nvSpPr>
            <p:spPr>
              <a:xfrm>
                <a:off x="4015351" y="4883409"/>
                <a:ext cx="141404" cy="651509"/>
              </a:xfrm>
              <a:custGeom>
                <a:avLst/>
                <a:gdLst/>
                <a:ahLst/>
                <a:cxnLst/>
                <a:rect l="l" t="t" r="r" b="b"/>
                <a:pathLst>
                  <a:path w="141404" h="651509" extrusionOk="0">
                    <a:moveTo>
                      <a:pt x="104221" y="639378"/>
                    </a:moveTo>
                    <a:cubicBezTo>
                      <a:pt x="141550" y="621832"/>
                      <a:pt x="156485" y="578163"/>
                      <a:pt x="122020" y="566723"/>
                    </a:cubicBezTo>
                    <a:cubicBezTo>
                      <a:pt x="120656" y="566268"/>
                      <a:pt x="119475" y="565103"/>
                      <a:pt x="118355" y="564114"/>
                    </a:cubicBezTo>
                    <a:cubicBezTo>
                      <a:pt x="83178" y="533018"/>
                      <a:pt x="84127" y="527322"/>
                      <a:pt x="82203" y="525344"/>
                    </a:cubicBezTo>
                    <a:cubicBezTo>
                      <a:pt x="44563" y="486499"/>
                      <a:pt x="43409" y="487830"/>
                      <a:pt x="48582" y="481657"/>
                    </a:cubicBezTo>
                    <a:cubicBezTo>
                      <a:pt x="48827" y="481368"/>
                      <a:pt x="86541" y="432240"/>
                      <a:pt x="105874" y="418090"/>
                    </a:cubicBezTo>
                    <a:cubicBezTo>
                      <a:pt x="114887" y="411493"/>
                      <a:pt x="129275" y="389275"/>
                      <a:pt x="129463" y="388667"/>
                    </a:cubicBezTo>
                    <a:cubicBezTo>
                      <a:pt x="135808" y="383632"/>
                      <a:pt x="144454" y="382096"/>
                      <a:pt x="132730" y="357917"/>
                    </a:cubicBezTo>
                    <a:cubicBezTo>
                      <a:pt x="129900" y="352085"/>
                      <a:pt x="114275" y="345418"/>
                      <a:pt x="111376" y="337214"/>
                    </a:cubicBezTo>
                    <a:cubicBezTo>
                      <a:pt x="110755" y="335454"/>
                      <a:pt x="108533" y="333812"/>
                      <a:pt x="106670" y="333050"/>
                    </a:cubicBezTo>
                    <a:cubicBezTo>
                      <a:pt x="101807" y="331072"/>
                      <a:pt x="84525" y="306626"/>
                      <a:pt x="69429" y="297454"/>
                    </a:cubicBezTo>
                    <a:cubicBezTo>
                      <a:pt x="68200" y="296705"/>
                      <a:pt x="67369" y="295296"/>
                      <a:pt x="66385" y="294166"/>
                    </a:cubicBezTo>
                    <a:cubicBezTo>
                      <a:pt x="44554" y="268967"/>
                      <a:pt x="39031" y="290344"/>
                      <a:pt x="107698" y="212567"/>
                    </a:cubicBezTo>
                    <a:cubicBezTo>
                      <a:pt x="142954" y="172637"/>
                      <a:pt x="128033" y="174309"/>
                      <a:pt x="102826" y="140311"/>
                    </a:cubicBezTo>
                    <a:cubicBezTo>
                      <a:pt x="93490" y="127715"/>
                      <a:pt x="79867" y="137439"/>
                      <a:pt x="62948" y="102424"/>
                    </a:cubicBezTo>
                    <a:cubicBezTo>
                      <a:pt x="83912" y="72782"/>
                      <a:pt x="111533" y="57319"/>
                      <a:pt x="118574" y="40101"/>
                    </a:cubicBezTo>
                    <a:cubicBezTo>
                      <a:pt x="117664" y="32488"/>
                      <a:pt x="91054" y="16290"/>
                      <a:pt x="72276" y="0"/>
                    </a:cubicBezTo>
                    <a:cubicBezTo>
                      <a:pt x="49894" y="552"/>
                      <a:pt x="37684" y="849"/>
                      <a:pt x="37658" y="849"/>
                    </a:cubicBezTo>
                    <a:cubicBezTo>
                      <a:pt x="32738" y="1125"/>
                      <a:pt x="27333" y="1173"/>
                      <a:pt x="21565" y="1064"/>
                    </a:cubicBezTo>
                    <a:cubicBezTo>
                      <a:pt x="32314" y="10117"/>
                      <a:pt x="66674" y="39037"/>
                      <a:pt x="66949" y="39265"/>
                    </a:cubicBezTo>
                    <a:cubicBezTo>
                      <a:pt x="62432" y="42938"/>
                      <a:pt x="57464" y="54093"/>
                      <a:pt x="47204" y="59241"/>
                    </a:cubicBezTo>
                    <a:cubicBezTo>
                      <a:pt x="45613" y="60042"/>
                      <a:pt x="34028" y="81183"/>
                      <a:pt x="33735" y="81240"/>
                    </a:cubicBezTo>
                    <a:cubicBezTo>
                      <a:pt x="27486" y="82558"/>
                      <a:pt x="29751" y="88696"/>
                      <a:pt x="24740" y="95424"/>
                    </a:cubicBezTo>
                    <a:cubicBezTo>
                      <a:pt x="-3524" y="133376"/>
                      <a:pt x="57407" y="151417"/>
                      <a:pt x="64019" y="158803"/>
                    </a:cubicBezTo>
                    <a:cubicBezTo>
                      <a:pt x="71720" y="167409"/>
                      <a:pt x="71112" y="167208"/>
                      <a:pt x="81971" y="177050"/>
                    </a:cubicBezTo>
                    <a:cubicBezTo>
                      <a:pt x="80230" y="185578"/>
                      <a:pt x="76155" y="179488"/>
                      <a:pt x="75792" y="184965"/>
                    </a:cubicBezTo>
                    <a:cubicBezTo>
                      <a:pt x="75608" y="187815"/>
                      <a:pt x="74095" y="189448"/>
                      <a:pt x="71681" y="190455"/>
                    </a:cubicBezTo>
                    <a:cubicBezTo>
                      <a:pt x="64360" y="193497"/>
                      <a:pt x="63403" y="203671"/>
                      <a:pt x="54927" y="205427"/>
                    </a:cubicBezTo>
                    <a:cubicBezTo>
                      <a:pt x="54634" y="205484"/>
                      <a:pt x="43098" y="221818"/>
                      <a:pt x="35183" y="228770"/>
                    </a:cubicBezTo>
                    <a:cubicBezTo>
                      <a:pt x="27880" y="235183"/>
                      <a:pt x="14660" y="255037"/>
                      <a:pt x="12679" y="258482"/>
                    </a:cubicBezTo>
                    <a:cubicBezTo>
                      <a:pt x="3779" y="264147"/>
                      <a:pt x="1798" y="275792"/>
                      <a:pt x="6276" y="283528"/>
                    </a:cubicBezTo>
                    <a:cubicBezTo>
                      <a:pt x="11415" y="292402"/>
                      <a:pt x="7418" y="286921"/>
                      <a:pt x="10868" y="296482"/>
                    </a:cubicBezTo>
                    <a:cubicBezTo>
                      <a:pt x="23397" y="303509"/>
                      <a:pt x="22724" y="309848"/>
                      <a:pt x="27582" y="314059"/>
                    </a:cubicBezTo>
                    <a:cubicBezTo>
                      <a:pt x="42604" y="327096"/>
                      <a:pt x="69503" y="353841"/>
                      <a:pt x="83532" y="367596"/>
                    </a:cubicBezTo>
                    <a:cubicBezTo>
                      <a:pt x="93590" y="377455"/>
                      <a:pt x="87542" y="366668"/>
                      <a:pt x="79614" y="382923"/>
                    </a:cubicBezTo>
                    <a:cubicBezTo>
                      <a:pt x="77851" y="386535"/>
                      <a:pt x="71904" y="385865"/>
                      <a:pt x="61317" y="402855"/>
                    </a:cubicBezTo>
                    <a:cubicBezTo>
                      <a:pt x="53830" y="414864"/>
                      <a:pt x="44790" y="419977"/>
                      <a:pt x="39014" y="428076"/>
                    </a:cubicBezTo>
                    <a:cubicBezTo>
                      <a:pt x="35056" y="433632"/>
                      <a:pt x="31855" y="439643"/>
                      <a:pt x="26301" y="443907"/>
                    </a:cubicBezTo>
                    <a:cubicBezTo>
                      <a:pt x="23913" y="445737"/>
                      <a:pt x="30416" y="440150"/>
                      <a:pt x="14109" y="461886"/>
                    </a:cubicBezTo>
                    <a:cubicBezTo>
                      <a:pt x="-3327" y="485137"/>
                      <a:pt x="-4985" y="475782"/>
                      <a:pt x="11275" y="510354"/>
                    </a:cubicBezTo>
                    <a:cubicBezTo>
                      <a:pt x="17848" y="513558"/>
                      <a:pt x="20703" y="520130"/>
                      <a:pt x="24762" y="525580"/>
                    </a:cubicBezTo>
                    <a:cubicBezTo>
                      <a:pt x="29716" y="532247"/>
                      <a:pt x="50379" y="548069"/>
                      <a:pt x="54145" y="561369"/>
                    </a:cubicBezTo>
                    <a:cubicBezTo>
                      <a:pt x="55225" y="565191"/>
                      <a:pt x="73780" y="573684"/>
                      <a:pt x="77217" y="585320"/>
                    </a:cubicBezTo>
                    <a:cubicBezTo>
                      <a:pt x="77939" y="587776"/>
                      <a:pt x="78153" y="581516"/>
                      <a:pt x="88692" y="595044"/>
                    </a:cubicBezTo>
                    <a:cubicBezTo>
                      <a:pt x="83265" y="601457"/>
                      <a:pt x="76128" y="606194"/>
                      <a:pt x="70994" y="612918"/>
                    </a:cubicBezTo>
                    <a:cubicBezTo>
                      <a:pt x="70347" y="613768"/>
                      <a:pt x="65948" y="613501"/>
                      <a:pt x="64902" y="615326"/>
                    </a:cubicBezTo>
                    <a:cubicBezTo>
                      <a:pt x="62900" y="618811"/>
                      <a:pt x="43671" y="635674"/>
                      <a:pt x="27827" y="651509"/>
                    </a:cubicBezTo>
                    <a:cubicBezTo>
                      <a:pt x="49916" y="650078"/>
                      <a:pt x="73194" y="648795"/>
                      <a:pt x="97548" y="647644"/>
                    </a:cubicBezTo>
                    <a:cubicBezTo>
                      <a:pt x="101895" y="643883"/>
                      <a:pt x="100430" y="641164"/>
                      <a:pt x="104221" y="639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26"/>
              <p:cNvSpPr/>
              <p:nvPr/>
            </p:nvSpPr>
            <p:spPr>
              <a:xfrm>
                <a:off x="5629297" y="4838182"/>
                <a:ext cx="143048" cy="699464"/>
              </a:xfrm>
              <a:custGeom>
                <a:avLst/>
                <a:gdLst/>
                <a:ahLst/>
                <a:cxnLst/>
                <a:rect l="l" t="t" r="r" b="b"/>
                <a:pathLst>
                  <a:path w="143048" h="699464" extrusionOk="0">
                    <a:moveTo>
                      <a:pt x="139309" y="642014"/>
                    </a:moveTo>
                    <a:cubicBezTo>
                      <a:pt x="149673" y="628131"/>
                      <a:pt x="129492" y="627181"/>
                      <a:pt x="127913" y="622882"/>
                    </a:cubicBezTo>
                    <a:cubicBezTo>
                      <a:pt x="123955" y="612113"/>
                      <a:pt x="110862" y="610279"/>
                      <a:pt x="107582" y="603011"/>
                    </a:cubicBezTo>
                    <a:cubicBezTo>
                      <a:pt x="99955" y="586095"/>
                      <a:pt x="84763" y="580934"/>
                      <a:pt x="61843" y="550880"/>
                    </a:cubicBezTo>
                    <a:cubicBezTo>
                      <a:pt x="66693" y="542816"/>
                      <a:pt x="70257" y="547250"/>
                      <a:pt x="84076" y="528128"/>
                    </a:cubicBezTo>
                    <a:cubicBezTo>
                      <a:pt x="111776" y="489813"/>
                      <a:pt x="115860" y="496997"/>
                      <a:pt x="126255" y="476425"/>
                    </a:cubicBezTo>
                    <a:cubicBezTo>
                      <a:pt x="132942" y="463169"/>
                      <a:pt x="140905" y="466387"/>
                      <a:pt x="109016" y="433176"/>
                    </a:cubicBezTo>
                    <a:cubicBezTo>
                      <a:pt x="101320" y="425161"/>
                      <a:pt x="93011" y="417355"/>
                      <a:pt x="86565" y="408420"/>
                    </a:cubicBezTo>
                    <a:cubicBezTo>
                      <a:pt x="77473" y="395807"/>
                      <a:pt x="62539" y="388584"/>
                      <a:pt x="56005" y="373896"/>
                    </a:cubicBezTo>
                    <a:cubicBezTo>
                      <a:pt x="55323" y="372359"/>
                      <a:pt x="53801" y="373204"/>
                      <a:pt x="48908" y="369260"/>
                    </a:cubicBezTo>
                    <a:cubicBezTo>
                      <a:pt x="54427" y="361971"/>
                      <a:pt x="98062" y="311043"/>
                      <a:pt x="111960" y="305903"/>
                    </a:cubicBezTo>
                    <a:cubicBezTo>
                      <a:pt x="117181" y="303973"/>
                      <a:pt x="116363" y="296114"/>
                      <a:pt x="122573" y="295046"/>
                    </a:cubicBezTo>
                    <a:cubicBezTo>
                      <a:pt x="122862" y="294998"/>
                      <a:pt x="121860" y="297034"/>
                      <a:pt x="126356" y="274448"/>
                    </a:cubicBezTo>
                    <a:cubicBezTo>
                      <a:pt x="128402" y="271765"/>
                      <a:pt x="126273" y="270574"/>
                      <a:pt x="123220" y="263210"/>
                    </a:cubicBezTo>
                    <a:cubicBezTo>
                      <a:pt x="95123" y="255352"/>
                      <a:pt x="62491" y="192175"/>
                      <a:pt x="57278" y="189404"/>
                    </a:cubicBezTo>
                    <a:cubicBezTo>
                      <a:pt x="51265" y="186212"/>
                      <a:pt x="47915" y="180946"/>
                      <a:pt x="45339" y="175303"/>
                    </a:cubicBezTo>
                    <a:cubicBezTo>
                      <a:pt x="46839" y="174007"/>
                      <a:pt x="48177" y="172374"/>
                      <a:pt x="49494" y="170557"/>
                    </a:cubicBezTo>
                    <a:cubicBezTo>
                      <a:pt x="64214" y="150257"/>
                      <a:pt x="84426" y="143909"/>
                      <a:pt x="100043" y="128066"/>
                    </a:cubicBezTo>
                    <a:cubicBezTo>
                      <a:pt x="121812" y="105979"/>
                      <a:pt x="127607" y="99211"/>
                      <a:pt x="141614" y="90749"/>
                    </a:cubicBezTo>
                    <a:cubicBezTo>
                      <a:pt x="138474" y="86393"/>
                      <a:pt x="144417" y="86266"/>
                      <a:pt x="142746" y="78526"/>
                    </a:cubicBezTo>
                    <a:cubicBezTo>
                      <a:pt x="140118" y="66093"/>
                      <a:pt x="92455" y="22148"/>
                      <a:pt x="73778" y="0"/>
                    </a:cubicBezTo>
                    <a:cubicBezTo>
                      <a:pt x="56657" y="600"/>
                      <a:pt x="38950" y="1208"/>
                      <a:pt x="20723" y="1826"/>
                    </a:cubicBezTo>
                    <a:cubicBezTo>
                      <a:pt x="23885" y="10599"/>
                      <a:pt x="29924" y="18137"/>
                      <a:pt x="32644" y="19451"/>
                    </a:cubicBezTo>
                    <a:cubicBezTo>
                      <a:pt x="51759" y="28697"/>
                      <a:pt x="53023" y="39024"/>
                      <a:pt x="62316" y="47714"/>
                    </a:cubicBezTo>
                    <a:cubicBezTo>
                      <a:pt x="114610" y="96628"/>
                      <a:pt x="92941" y="61934"/>
                      <a:pt x="46279" y="125006"/>
                    </a:cubicBezTo>
                    <a:cubicBezTo>
                      <a:pt x="41758" y="131113"/>
                      <a:pt x="25306" y="137627"/>
                      <a:pt x="20815" y="143756"/>
                    </a:cubicBezTo>
                    <a:cubicBezTo>
                      <a:pt x="16394" y="149793"/>
                      <a:pt x="13171" y="154363"/>
                      <a:pt x="9200" y="156075"/>
                    </a:cubicBezTo>
                    <a:cubicBezTo>
                      <a:pt x="152" y="159989"/>
                      <a:pt x="1437" y="171849"/>
                      <a:pt x="1018" y="172842"/>
                    </a:cubicBezTo>
                    <a:cubicBezTo>
                      <a:pt x="-1523" y="178849"/>
                      <a:pt x="1070" y="184059"/>
                      <a:pt x="4660" y="187845"/>
                    </a:cubicBezTo>
                    <a:cubicBezTo>
                      <a:pt x="13074" y="196732"/>
                      <a:pt x="14815" y="205204"/>
                      <a:pt x="25380" y="212274"/>
                    </a:cubicBezTo>
                    <a:cubicBezTo>
                      <a:pt x="29600" y="215098"/>
                      <a:pt x="40065" y="237941"/>
                      <a:pt x="43647" y="242030"/>
                    </a:cubicBezTo>
                    <a:cubicBezTo>
                      <a:pt x="47421" y="246338"/>
                      <a:pt x="52774" y="249372"/>
                      <a:pt x="56141" y="253920"/>
                    </a:cubicBezTo>
                    <a:cubicBezTo>
                      <a:pt x="75400" y="279947"/>
                      <a:pt x="56937" y="256057"/>
                      <a:pt x="79712" y="277189"/>
                    </a:cubicBezTo>
                    <a:cubicBezTo>
                      <a:pt x="74303" y="283051"/>
                      <a:pt x="69531" y="289486"/>
                      <a:pt x="64450" y="295567"/>
                    </a:cubicBezTo>
                    <a:cubicBezTo>
                      <a:pt x="46691" y="316813"/>
                      <a:pt x="40433" y="316165"/>
                      <a:pt x="38325" y="322114"/>
                    </a:cubicBezTo>
                    <a:cubicBezTo>
                      <a:pt x="34581" y="332700"/>
                      <a:pt x="17601" y="348294"/>
                      <a:pt x="14740" y="361397"/>
                    </a:cubicBezTo>
                    <a:cubicBezTo>
                      <a:pt x="11500" y="366051"/>
                      <a:pt x="6987" y="366243"/>
                      <a:pt x="7975" y="378352"/>
                    </a:cubicBezTo>
                    <a:cubicBezTo>
                      <a:pt x="8749" y="387887"/>
                      <a:pt x="18025" y="401205"/>
                      <a:pt x="21803" y="403030"/>
                    </a:cubicBezTo>
                    <a:cubicBezTo>
                      <a:pt x="45173" y="414334"/>
                      <a:pt x="30130" y="415766"/>
                      <a:pt x="85874" y="462692"/>
                    </a:cubicBezTo>
                    <a:cubicBezTo>
                      <a:pt x="77005" y="470861"/>
                      <a:pt x="77687" y="468191"/>
                      <a:pt x="75951" y="470695"/>
                    </a:cubicBezTo>
                    <a:cubicBezTo>
                      <a:pt x="35530" y="529389"/>
                      <a:pt x="27969" y="527975"/>
                      <a:pt x="16573" y="556063"/>
                    </a:cubicBezTo>
                    <a:cubicBezTo>
                      <a:pt x="10770" y="570370"/>
                      <a:pt x="27672" y="579366"/>
                      <a:pt x="34004" y="584883"/>
                    </a:cubicBezTo>
                    <a:cubicBezTo>
                      <a:pt x="76463" y="621906"/>
                      <a:pt x="86167" y="635044"/>
                      <a:pt x="91839" y="640219"/>
                    </a:cubicBezTo>
                    <a:cubicBezTo>
                      <a:pt x="93216" y="641475"/>
                      <a:pt x="94297" y="639177"/>
                      <a:pt x="80066" y="651422"/>
                    </a:cubicBezTo>
                    <a:cubicBezTo>
                      <a:pt x="55481" y="672562"/>
                      <a:pt x="42794" y="689667"/>
                      <a:pt x="36965" y="698716"/>
                    </a:cubicBezTo>
                    <a:cubicBezTo>
                      <a:pt x="53500" y="698978"/>
                      <a:pt x="69750" y="699228"/>
                      <a:pt x="85708" y="699464"/>
                    </a:cubicBezTo>
                    <a:cubicBezTo>
                      <a:pt x="93689" y="692285"/>
                      <a:pt x="105894" y="680653"/>
                      <a:pt x="129194" y="661981"/>
                    </a:cubicBezTo>
                    <a:cubicBezTo>
                      <a:pt x="135312" y="655419"/>
                      <a:pt x="137892" y="649942"/>
                      <a:pt x="139309" y="6420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26"/>
              <p:cNvSpPr/>
              <p:nvPr/>
            </p:nvSpPr>
            <p:spPr>
              <a:xfrm>
                <a:off x="4318046" y="4875104"/>
                <a:ext cx="147437" cy="648694"/>
              </a:xfrm>
              <a:custGeom>
                <a:avLst/>
                <a:gdLst/>
                <a:ahLst/>
                <a:cxnLst/>
                <a:rect l="l" t="t" r="r" b="b"/>
                <a:pathLst>
                  <a:path w="147437" h="648694" extrusionOk="0">
                    <a:moveTo>
                      <a:pt x="132726" y="589050"/>
                    </a:moveTo>
                    <a:cubicBezTo>
                      <a:pt x="126389" y="572309"/>
                      <a:pt x="112474" y="572852"/>
                      <a:pt x="108647" y="562030"/>
                    </a:cubicBezTo>
                    <a:cubicBezTo>
                      <a:pt x="108026" y="560270"/>
                      <a:pt x="105805" y="558629"/>
                      <a:pt x="103937" y="557867"/>
                    </a:cubicBezTo>
                    <a:cubicBezTo>
                      <a:pt x="99074" y="555888"/>
                      <a:pt x="81792" y="531442"/>
                      <a:pt x="66696" y="522270"/>
                    </a:cubicBezTo>
                    <a:cubicBezTo>
                      <a:pt x="64588" y="520992"/>
                      <a:pt x="67689" y="521776"/>
                      <a:pt x="47760" y="503406"/>
                    </a:cubicBezTo>
                    <a:cubicBezTo>
                      <a:pt x="109286" y="431395"/>
                      <a:pt x="131156" y="415967"/>
                      <a:pt x="135179" y="403284"/>
                    </a:cubicBezTo>
                    <a:cubicBezTo>
                      <a:pt x="167085" y="393373"/>
                      <a:pt x="117822" y="360018"/>
                      <a:pt x="99822" y="335047"/>
                    </a:cubicBezTo>
                    <a:cubicBezTo>
                      <a:pt x="90726" y="322434"/>
                      <a:pt x="75796" y="315211"/>
                      <a:pt x="69263" y="300523"/>
                    </a:cubicBezTo>
                    <a:cubicBezTo>
                      <a:pt x="68567" y="298951"/>
                      <a:pt x="66967" y="299849"/>
                      <a:pt x="61916" y="295694"/>
                    </a:cubicBezTo>
                    <a:cubicBezTo>
                      <a:pt x="89283" y="257961"/>
                      <a:pt x="102201" y="257751"/>
                      <a:pt x="100067" y="247179"/>
                    </a:cubicBezTo>
                    <a:cubicBezTo>
                      <a:pt x="124810" y="226419"/>
                      <a:pt x="113103" y="227715"/>
                      <a:pt x="120109" y="224847"/>
                    </a:cubicBezTo>
                    <a:cubicBezTo>
                      <a:pt x="120721" y="224598"/>
                      <a:pt x="120122" y="220968"/>
                      <a:pt x="119781" y="218954"/>
                    </a:cubicBezTo>
                    <a:cubicBezTo>
                      <a:pt x="119598" y="217864"/>
                      <a:pt x="118377" y="216906"/>
                      <a:pt x="118307" y="215842"/>
                    </a:cubicBezTo>
                    <a:cubicBezTo>
                      <a:pt x="117971" y="210663"/>
                      <a:pt x="117774" y="208969"/>
                      <a:pt x="115719" y="207913"/>
                    </a:cubicBezTo>
                    <a:cubicBezTo>
                      <a:pt x="115504" y="192876"/>
                      <a:pt x="109771" y="194946"/>
                      <a:pt x="103172" y="184037"/>
                    </a:cubicBezTo>
                    <a:cubicBezTo>
                      <a:pt x="98493" y="176305"/>
                      <a:pt x="91456" y="170089"/>
                      <a:pt x="88553" y="161202"/>
                    </a:cubicBezTo>
                    <a:cubicBezTo>
                      <a:pt x="88199" y="160125"/>
                      <a:pt x="87013" y="159341"/>
                      <a:pt x="86305" y="158352"/>
                    </a:cubicBezTo>
                    <a:cubicBezTo>
                      <a:pt x="80843" y="150809"/>
                      <a:pt x="84241" y="137609"/>
                      <a:pt x="81298" y="135040"/>
                    </a:cubicBezTo>
                    <a:cubicBezTo>
                      <a:pt x="81473" y="134794"/>
                      <a:pt x="81753" y="134571"/>
                      <a:pt x="81844" y="134313"/>
                    </a:cubicBezTo>
                    <a:cubicBezTo>
                      <a:pt x="86873" y="120689"/>
                      <a:pt x="98882" y="112187"/>
                      <a:pt x="106474" y="100459"/>
                    </a:cubicBezTo>
                    <a:cubicBezTo>
                      <a:pt x="113982" y="88853"/>
                      <a:pt x="187814" y="69726"/>
                      <a:pt x="116930" y="16010"/>
                    </a:cubicBezTo>
                    <a:cubicBezTo>
                      <a:pt x="108380" y="9531"/>
                      <a:pt x="102302" y="4264"/>
                      <a:pt x="97789" y="0"/>
                    </a:cubicBezTo>
                    <a:cubicBezTo>
                      <a:pt x="76330" y="552"/>
                      <a:pt x="55536" y="1086"/>
                      <a:pt x="35485" y="1598"/>
                    </a:cubicBezTo>
                    <a:cubicBezTo>
                      <a:pt x="44008" y="8817"/>
                      <a:pt x="53279" y="16461"/>
                      <a:pt x="57897" y="23549"/>
                    </a:cubicBezTo>
                    <a:cubicBezTo>
                      <a:pt x="66175" y="36249"/>
                      <a:pt x="81621" y="39655"/>
                      <a:pt x="93792" y="54180"/>
                    </a:cubicBezTo>
                    <a:cubicBezTo>
                      <a:pt x="96228" y="57092"/>
                      <a:pt x="97045" y="56470"/>
                      <a:pt x="100557" y="58541"/>
                    </a:cubicBezTo>
                    <a:cubicBezTo>
                      <a:pt x="100386" y="58830"/>
                      <a:pt x="51670" y="108895"/>
                      <a:pt x="42569" y="109105"/>
                    </a:cubicBezTo>
                    <a:cubicBezTo>
                      <a:pt x="37663" y="124261"/>
                      <a:pt x="36119" y="127326"/>
                      <a:pt x="37413" y="130723"/>
                    </a:cubicBezTo>
                    <a:cubicBezTo>
                      <a:pt x="59725" y="189299"/>
                      <a:pt x="24924" y="115291"/>
                      <a:pt x="82798" y="211731"/>
                    </a:cubicBezTo>
                    <a:cubicBezTo>
                      <a:pt x="83799" y="213408"/>
                      <a:pt x="83939" y="211543"/>
                      <a:pt x="79981" y="214441"/>
                    </a:cubicBezTo>
                    <a:cubicBezTo>
                      <a:pt x="56170" y="231887"/>
                      <a:pt x="68178" y="230424"/>
                      <a:pt x="60866" y="236352"/>
                    </a:cubicBezTo>
                    <a:cubicBezTo>
                      <a:pt x="47559" y="247135"/>
                      <a:pt x="27329" y="276353"/>
                      <a:pt x="26773" y="278196"/>
                    </a:cubicBezTo>
                    <a:cubicBezTo>
                      <a:pt x="19965" y="280048"/>
                      <a:pt x="21897" y="287249"/>
                      <a:pt x="18854" y="291491"/>
                    </a:cubicBezTo>
                    <a:cubicBezTo>
                      <a:pt x="13820" y="298487"/>
                      <a:pt x="17922" y="321366"/>
                      <a:pt x="35043" y="329649"/>
                    </a:cubicBezTo>
                    <a:cubicBezTo>
                      <a:pt x="54141" y="338886"/>
                      <a:pt x="55431" y="349231"/>
                      <a:pt x="64715" y="357912"/>
                    </a:cubicBezTo>
                    <a:cubicBezTo>
                      <a:pt x="106456" y="396954"/>
                      <a:pt x="93311" y="379850"/>
                      <a:pt x="84849" y="394314"/>
                    </a:cubicBezTo>
                    <a:cubicBezTo>
                      <a:pt x="80152" y="402348"/>
                      <a:pt x="72543" y="408096"/>
                      <a:pt x="67715" y="416055"/>
                    </a:cubicBezTo>
                    <a:cubicBezTo>
                      <a:pt x="67172" y="416956"/>
                      <a:pt x="62751" y="417202"/>
                      <a:pt x="61912" y="419102"/>
                    </a:cubicBezTo>
                    <a:cubicBezTo>
                      <a:pt x="61785" y="419395"/>
                      <a:pt x="10252" y="482821"/>
                      <a:pt x="8402" y="484257"/>
                    </a:cubicBezTo>
                    <a:cubicBezTo>
                      <a:pt x="-1560" y="491962"/>
                      <a:pt x="2608" y="502342"/>
                      <a:pt x="867" y="505875"/>
                    </a:cubicBezTo>
                    <a:cubicBezTo>
                      <a:pt x="-1945" y="511580"/>
                      <a:pt x="2380" y="513182"/>
                      <a:pt x="9552" y="518409"/>
                    </a:cubicBezTo>
                    <a:cubicBezTo>
                      <a:pt x="31921" y="553344"/>
                      <a:pt x="104571" y="605266"/>
                      <a:pt x="91308" y="611097"/>
                    </a:cubicBezTo>
                    <a:cubicBezTo>
                      <a:pt x="91080" y="611198"/>
                      <a:pt x="68340" y="637119"/>
                      <a:pt x="58216" y="648694"/>
                    </a:cubicBezTo>
                    <a:cubicBezTo>
                      <a:pt x="76509" y="648453"/>
                      <a:pt x="95060" y="648252"/>
                      <a:pt x="113851" y="648081"/>
                    </a:cubicBezTo>
                    <a:cubicBezTo>
                      <a:pt x="123975" y="636721"/>
                      <a:pt x="139281" y="619849"/>
                      <a:pt x="139399" y="619770"/>
                    </a:cubicBezTo>
                    <a:cubicBezTo>
                      <a:pt x="153013" y="610287"/>
                      <a:pt x="147249" y="592452"/>
                      <a:pt x="132726" y="5890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26"/>
              <p:cNvSpPr/>
              <p:nvPr/>
            </p:nvSpPr>
            <p:spPr>
              <a:xfrm>
                <a:off x="4995878" y="4858289"/>
                <a:ext cx="142745" cy="668867"/>
              </a:xfrm>
              <a:custGeom>
                <a:avLst/>
                <a:gdLst/>
                <a:ahLst/>
                <a:cxnLst/>
                <a:rect l="l" t="t" r="r" b="b"/>
                <a:pathLst>
                  <a:path w="142745" h="668867" extrusionOk="0">
                    <a:moveTo>
                      <a:pt x="127464" y="646996"/>
                    </a:moveTo>
                    <a:cubicBezTo>
                      <a:pt x="133101" y="640451"/>
                      <a:pt x="149028" y="631082"/>
                      <a:pt x="140067" y="607980"/>
                    </a:cubicBezTo>
                    <a:cubicBezTo>
                      <a:pt x="141856" y="602915"/>
                      <a:pt x="128015" y="593673"/>
                      <a:pt x="122522" y="591848"/>
                    </a:cubicBezTo>
                    <a:cubicBezTo>
                      <a:pt x="117725" y="590259"/>
                      <a:pt x="90353" y="561093"/>
                      <a:pt x="86645" y="557035"/>
                    </a:cubicBezTo>
                    <a:cubicBezTo>
                      <a:pt x="84957" y="555187"/>
                      <a:pt x="84432" y="552250"/>
                      <a:pt x="82700" y="550459"/>
                    </a:cubicBezTo>
                    <a:cubicBezTo>
                      <a:pt x="33472" y="499659"/>
                      <a:pt x="47195" y="514605"/>
                      <a:pt x="52827" y="502837"/>
                    </a:cubicBezTo>
                    <a:cubicBezTo>
                      <a:pt x="57638" y="492790"/>
                      <a:pt x="94350" y="452001"/>
                      <a:pt x="106368" y="443206"/>
                    </a:cubicBezTo>
                    <a:cubicBezTo>
                      <a:pt x="119937" y="433268"/>
                      <a:pt x="121153" y="420354"/>
                      <a:pt x="138567" y="407312"/>
                    </a:cubicBezTo>
                    <a:cubicBezTo>
                      <a:pt x="142267" y="375918"/>
                      <a:pt x="116452" y="375297"/>
                      <a:pt x="111869" y="362334"/>
                    </a:cubicBezTo>
                    <a:cubicBezTo>
                      <a:pt x="111248" y="360574"/>
                      <a:pt x="109027" y="358932"/>
                      <a:pt x="107159" y="358171"/>
                    </a:cubicBezTo>
                    <a:cubicBezTo>
                      <a:pt x="102296" y="356192"/>
                      <a:pt x="85014" y="331746"/>
                      <a:pt x="69918" y="322574"/>
                    </a:cubicBezTo>
                    <a:cubicBezTo>
                      <a:pt x="67980" y="321396"/>
                      <a:pt x="69668" y="320630"/>
                      <a:pt x="51489" y="304174"/>
                    </a:cubicBezTo>
                    <a:cubicBezTo>
                      <a:pt x="57179" y="292761"/>
                      <a:pt x="56291" y="294188"/>
                      <a:pt x="88036" y="259866"/>
                    </a:cubicBezTo>
                    <a:cubicBezTo>
                      <a:pt x="146775" y="196360"/>
                      <a:pt x="133857" y="206622"/>
                      <a:pt x="103320" y="165431"/>
                    </a:cubicBezTo>
                    <a:cubicBezTo>
                      <a:pt x="98947" y="159529"/>
                      <a:pt x="81476" y="153764"/>
                      <a:pt x="76770" y="148129"/>
                    </a:cubicBezTo>
                    <a:cubicBezTo>
                      <a:pt x="53566" y="120330"/>
                      <a:pt x="69034" y="128499"/>
                      <a:pt x="70661" y="115882"/>
                    </a:cubicBezTo>
                    <a:cubicBezTo>
                      <a:pt x="139892" y="51777"/>
                      <a:pt x="121735" y="68706"/>
                      <a:pt x="91591" y="40885"/>
                    </a:cubicBezTo>
                    <a:cubicBezTo>
                      <a:pt x="68216" y="19337"/>
                      <a:pt x="55443" y="7057"/>
                      <a:pt x="48568" y="0"/>
                    </a:cubicBezTo>
                    <a:cubicBezTo>
                      <a:pt x="32383" y="451"/>
                      <a:pt x="16185" y="902"/>
                      <a:pt x="0" y="1353"/>
                    </a:cubicBezTo>
                    <a:cubicBezTo>
                      <a:pt x="10181" y="18151"/>
                      <a:pt x="28137" y="32409"/>
                      <a:pt x="67438" y="64381"/>
                    </a:cubicBezTo>
                    <a:cubicBezTo>
                      <a:pt x="62908" y="68071"/>
                      <a:pt x="57992" y="79191"/>
                      <a:pt x="47693" y="84357"/>
                    </a:cubicBezTo>
                    <a:cubicBezTo>
                      <a:pt x="46102" y="85158"/>
                      <a:pt x="34517" y="106299"/>
                      <a:pt x="34224" y="106356"/>
                    </a:cubicBezTo>
                    <a:cubicBezTo>
                      <a:pt x="27971" y="107674"/>
                      <a:pt x="30240" y="113811"/>
                      <a:pt x="25229" y="120540"/>
                    </a:cubicBezTo>
                    <a:cubicBezTo>
                      <a:pt x="-3359" y="158925"/>
                      <a:pt x="57327" y="175903"/>
                      <a:pt x="64508" y="183918"/>
                    </a:cubicBezTo>
                    <a:cubicBezTo>
                      <a:pt x="72222" y="192538"/>
                      <a:pt x="71628" y="192346"/>
                      <a:pt x="82460" y="202165"/>
                    </a:cubicBezTo>
                    <a:cubicBezTo>
                      <a:pt x="80715" y="210693"/>
                      <a:pt x="76644" y="204604"/>
                      <a:pt x="76281" y="210081"/>
                    </a:cubicBezTo>
                    <a:cubicBezTo>
                      <a:pt x="76097" y="212931"/>
                      <a:pt x="74584" y="214563"/>
                      <a:pt x="72170" y="215570"/>
                    </a:cubicBezTo>
                    <a:cubicBezTo>
                      <a:pt x="64849" y="218613"/>
                      <a:pt x="63891" y="228787"/>
                      <a:pt x="55416" y="230543"/>
                    </a:cubicBezTo>
                    <a:cubicBezTo>
                      <a:pt x="55128" y="230600"/>
                      <a:pt x="43587" y="246933"/>
                      <a:pt x="35672" y="253885"/>
                    </a:cubicBezTo>
                    <a:cubicBezTo>
                      <a:pt x="28369" y="260299"/>
                      <a:pt x="15148" y="280153"/>
                      <a:pt x="13167" y="283598"/>
                    </a:cubicBezTo>
                    <a:cubicBezTo>
                      <a:pt x="4268" y="289272"/>
                      <a:pt x="2291" y="300908"/>
                      <a:pt x="6765" y="308644"/>
                    </a:cubicBezTo>
                    <a:cubicBezTo>
                      <a:pt x="11869" y="317461"/>
                      <a:pt x="7933" y="312120"/>
                      <a:pt x="11357" y="321598"/>
                    </a:cubicBezTo>
                    <a:cubicBezTo>
                      <a:pt x="23895" y="328633"/>
                      <a:pt x="23204" y="334955"/>
                      <a:pt x="28071" y="339175"/>
                    </a:cubicBezTo>
                    <a:cubicBezTo>
                      <a:pt x="36603" y="346574"/>
                      <a:pt x="57975" y="367018"/>
                      <a:pt x="58246" y="367307"/>
                    </a:cubicBezTo>
                    <a:cubicBezTo>
                      <a:pt x="100320" y="412474"/>
                      <a:pt x="90122" y="387493"/>
                      <a:pt x="80098" y="408034"/>
                    </a:cubicBezTo>
                    <a:cubicBezTo>
                      <a:pt x="78336" y="411646"/>
                      <a:pt x="72388" y="410976"/>
                      <a:pt x="61801" y="427967"/>
                    </a:cubicBezTo>
                    <a:cubicBezTo>
                      <a:pt x="54319" y="439980"/>
                      <a:pt x="45288" y="445062"/>
                      <a:pt x="39498" y="453188"/>
                    </a:cubicBezTo>
                    <a:cubicBezTo>
                      <a:pt x="35541" y="458743"/>
                      <a:pt x="32339" y="464754"/>
                      <a:pt x="26785" y="469018"/>
                    </a:cubicBezTo>
                    <a:cubicBezTo>
                      <a:pt x="26497" y="469241"/>
                      <a:pt x="12966" y="492855"/>
                      <a:pt x="7977" y="493101"/>
                    </a:cubicBezTo>
                    <a:cubicBezTo>
                      <a:pt x="-1955" y="510494"/>
                      <a:pt x="-3249" y="503546"/>
                      <a:pt x="11759" y="535470"/>
                    </a:cubicBezTo>
                    <a:cubicBezTo>
                      <a:pt x="18350" y="538683"/>
                      <a:pt x="21210" y="545254"/>
                      <a:pt x="25264" y="550705"/>
                    </a:cubicBezTo>
                    <a:cubicBezTo>
                      <a:pt x="30218" y="557372"/>
                      <a:pt x="50881" y="573194"/>
                      <a:pt x="54647" y="586494"/>
                    </a:cubicBezTo>
                    <a:cubicBezTo>
                      <a:pt x="55722" y="590289"/>
                      <a:pt x="74317" y="598922"/>
                      <a:pt x="77719" y="610440"/>
                    </a:cubicBezTo>
                    <a:cubicBezTo>
                      <a:pt x="78445" y="612896"/>
                      <a:pt x="78655" y="606636"/>
                      <a:pt x="89194" y="620164"/>
                    </a:cubicBezTo>
                    <a:cubicBezTo>
                      <a:pt x="83763" y="626569"/>
                      <a:pt x="76626" y="631305"/>
                      <a:pt x="71492" y="638030"/>
                    </a:cubicBezTo>
                    <a:cubicBezTo>
                      <a:pt x="70845" y="638879"/>
                      <a:pt x="66445" y="638612"/>
                      <a:pt x="65400" y="640438"/>
                    </a:cubicBezTo>
                    <a:cubicBezTo>
                      <a:pt x="64307" y="642342"/>
                      <a:pt x="49771" y="655962"/>
                      <a:pt x="37285" y="667926"/>
                    </a:cubicBezTo>
                    <a:cubicBezTo>
                      <a:pt x="58648" y="668228"/>
                      <a:pt x="79985" y="668543"/>
                      <a:pt x="101264" y="668867"/>
                    </a:cubicBezTo>
                    <a:cubicBezTo>
                      <a:pt x="101623" y="668167"/>
                      <a:pt x="101942" y="667397"/>
                      <a:pt x="102187" y="666503"/>
                    </a:cubicBezTo>
                    <a:cubicBezTo>
                      <a:pt x="102882" y="664034"/>
                      <a:pt x="114121" y="662498"/>
                      <a:pt x="127464" y="6469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26"/>
              <p:cNvSpPr/>
              <p:nvPr/>
            </p:nvSpPr>
            <p:spPr>
              <a:xfrm>
                <a:off x="5299131" y="4848833"/>
                <a:ext cx="147358" cy="683533"/>
              </a:xfrm>
              <a:custGeom>
                <a:avLst/>
                <a:gdLst/>
                <a:ahLst/>
                <a:cxnLst/>
                <a:rect l="l" t="t" r="r" b="b"/>
                <a:pathLst>
                  <a:path w="147358" h="683533" extrusionOk="0">
                    <a:moveTo>
                      <a:pt x="110297" y="677938"/>
                    </a:moveTo>
                    <a:cubicBezTo>
                      <a:pt x="119555" y="669248"/>
                      <a:pt x="137414" y="647394"/>
                      <a:pt x="139352" y="646046"/>
                    </a:cubicBezTo>
                    <a:cubicBezTo>
                      <a:pt x="152961" y="636559"/>
                      <a:pt x="147197" y="618719"/>
                      <a:pt x="132674" y="615322"/>
                    </a:cubicBezTo>
                    <a:cubicBezTo>
                      <a:pt x="126337" y="598581"/>
                      <a:pt x="112422" y="599119"/>
                      <a:pt x="108595" y="588302"/>
                    </a:cubicBezTo>
                    <a:cubicBezTo>
                      <a:pt x="107974" y="586542"/>
                      <a:pt x="105753" y="584900"/>
                      <a:pt x="103886" y="584138"/>
                    </a:cubicBezTo>
                    <a:cubicBezTo>
                      <a:pt x="99023" y="582160"/>
                      <a:pt x="81740" y="557714"/>
                      <a:pt x="66644" y="548542"/>
                    </a:cubicBezTo>
                    <a:cubicBezTo>
                      <a:pt x="65415" y="547793"/>
                      <a:pt x="64584" y="546384"/>
                      <a:pt x="63600" y="545250"/>
                    </a:cubicBezTo>
                    <a:cubicBezTo>
                      <a:pt x="40799" y="518930"/>
                      <a:pt x="46602" y="537680"/>
                      <a:pt x="55436" y="521679"/>
                    </a:cubicBezTo>
                    <a:cubicBezTo>
                      <a:pt x="61580" y="510546"/>
                      <a:pt x="100361" y="472647"/>
                      <a:pt x="101240" y="467346"/>
                    </a:cubicBezTo>
                    <a:cubicBezTo>
                      <a:pt x="101660" y="464798"/>
                      <a:pt x="112719" y="462000"/>
                      <a:pt x="124277" y="445224"/>
                    </a:cubicBezTo>
                    <a:cubicBezTo>
                      <a:pt x="131082" y="435352"/>
                      <a:pt x="132871" y="436674"/>
                      <a:pt x="135127" y="429552"/>
                    </a:cubicBezTo>
                    <a:cubicBezTo>
                      <a:pt x="145037" y="426474"/>
                      <a:pt x="150158" y="416851"/>
                      <a:pt x="138849" y="404094"/>
                    </a:cubicBezTo>
                    <a:cubicBezTo>
                      <a:pt x="130684" y="394888"/>
                      <a:pt x="72346" y="333851"/>
                      <a:pt x="69211" y="326790"/>
                    </a:cubicBezTo>
                    <a:cubicBezTo>
                      <a:pt x="68511" y="325218"/>
                      <a:pt x="66915" y="326116"/>
                      <a:pt x="61864" y="321961"/>
                    </a:cubicBezTo>
                    <a:cubicBezTo>
                      <a:pt x="89047" y="284482"/>
                      <a:pt x="102141" y="283966"/>
                      <a:pt x="100015" y="273446"/>
                    </a:cubicBezTo>
                    <a:cubicBezTo>
                      <a:pt x="124754" y="252686"/>
                      <a:pt x="113021" y="253995"/>
                      <a:pt x="120053" y="251114"/>
                    </a:cubicBezTo>
                    <a:cubicBezTo>
                      <a:pt x="120665" y="250865"/>
                      <a:pt x="120066" y="247235"/>
                      <a:pt x="119725" y="245222"/>
                    </a:cubicBezTo>
                    <a:cubicBezTo>
                      <a:pt x="114154" y="212204"/>
                      <a:pt x="94470" y="205742"/>
                      <a:pt x="88492" y="187469"/>
                    </a:cubicBezTo>
                    <a:cubicBezTo>
                      <a:pt x="88138" y="186392"/>
                      <a:pt x="86953" y="185608"/>
                      <a:pt x="86244" y="184619"/>
                    </a:cubicBezTo>
                    <a:cubicBezTo>
                      <a:pt x="80800" y="177102"/>
                      <a:pt x="84167" y="163859"/>
                      <a:pt x="81237" y="161307"/>
                    </a:cubicBezTo>
                    <a:cubicBezTo>
                      <a:pt x="81412" y="161062"/>
                      <a:pt x="81692" y="160838"/>
                      <a:pt x="81784" y="160580"/>
                    </a:cubicBezTo>
                    <a:cubicBezTo>
                      <a:pt x="86813" y="146956"/>
                      <a:pt x="98821" y="138454"/>
                      <a:pt x="106413" y="126726"/>
                    </a:cubicBezTo>
                    <a:cubicBezTo>
                      <a:pt x="114670" y="113965"/>
                      <a:pt x="187360" y="95696"/>
                      <a:pt x="116869" y="42277"/>
                    </a:cubicBezTo>
                    <a:cubicBezTo>
                      <a:pt x="83292" y="16833"/>
                      <a:pt x="89082" y="14294"/>
                      <a:pt x="72154" y="0"/>
                    </a:cubicBezTo>
                    <a:cubicBezTo>
                      <a:pt x="52930" y="578"/>
                      <a:pt x="33491" y="1160"/>
                      <a:pt x="13878" y="1738"/>
                    </a:cubicBezTo>
                    <a:cubicBezTo>
                      <a:pt x="15701" y="9040"/>
                      <a:pt x="20831" y="14079"/>
                      <a:pt x="25182" y="19451"/>
                    </a:cubicBezTo>
                    <a:cubicBezTo>
                      <a:pt x="31366" y="20037"/>
                      <a:pt x="63277" y="57035"/>
                      <a:pt x="70261" y="61688"/>
                    </a:cubicBezTo>
                    <a:cubicBezTo>
                      <a:pt x="99224" y="81021"/>
                      <a:pt x="91510" y="81078"/>
                      <a:pt x="97291" y="83223"/>
                    </a:cubicBezTo>
                    <a:cubicBezTo>
                      <a:pt x="103501" y="85526"/>
                      <a:pt x="100549" y="83919"/>
                      <a:pt x="78001" y="106351"/>
                    </a:cubicBezTo>
                    <a:cubicBezTo>
                      <a:pt x="73610" y="110721"/>
                      <a:pt x="51115" y="135180"/>
                      <a:pt x="42517" y="135377"/>
                    </a:cubicBezTo>
                    <a:cubicBezTo>
                      <a:pt x="37611" y="150533"/>
                      <a:pt x="36067" y="153597"/>
                      <a:pt x="37361" y="156995"/>
                    </a:cubicBezTo>
                    <a:cubicBezTo>
                      <a:pt x="42049" y="169309"/>
                      <a:pt x="40086" y="177356"/>
                      <a:pt x="49877" y="186786"/>
                    </a:cubicBezTo>
                    <a:cubicBezTo>
                      <a:pt x="56870" y="193519"/>
                      <a:pt x="81749" y="236829"/>
                      <a:pt x="83336" y="238804"/>
                    </a:cubicBezTo>
                    <a:cubicBezTo>
                      <a:pt x="74988" y="242884"/>
                      <a:pt x="64715" y="249840"/>
                      <a:pt x="63548" y="259099"/>
                    </a:cubicBezTo>
                    <a:cubicBezTo>
                      <a:pt x="63067" y="262913"/>
                      <a:pt x="53345" y="264953"/>
                      <a:pt x="36819" y="290572"/>
                    </a:cubicBezTo>
                    <a:cubicBezTo>
                      <a:pt x="33714" y="295383"/>
                      <a:pt x="28466" y="298653"/>
                      <a:pt x="26726" y="304472"/>
                    </a:cubicBezTo>
                    <a:cubicBezTo>
                      <a:pt x="19917" y="306323"/>
                      <a:pt x="21850" y="313525"/>
                      <a:pt x="18806" y="317767"/>
                    </a:cubicBezTo>
                    <a:cubicBezTo>
                      <a:pt x="12784" y="326138"/>
                      <a:pt x="20262" y="341578"/>
                      <a:pt x="26000" y="350102"/>
                    </a:cubicBezTo>
                    <a:cubicBezTo>
                      <a:pt x="29140" y="354773"/>
                      <a:pt x="46331" y="357426"/>
                      <a:pt x="58208" y="376597"/>
                    </a:cubicBezTo>
                    <a:cubicBezTo>
                      <a:pt x="62008" y="382735"/>
                      <a:pt x="88943" y="406690"/>
                      <a:pt x="94199" y="411353"/>
                    </a:cubicBezTo>
                    <a:cubicBezTo>
                      <a:pt x="83065" y="422052"/>
                      <a:pt x="69084" y="439993"/>
                      <a:pt x="67667" y="442331"/>
                    </a:cubicBezTo>
                    <a:cubicBezTo>
                      <a:pt x="67121" y="443232"/>
                      <a:pt x="62704" y="443478"/>
                      <a:pt x="61864" y="445378"/>
                    </a:cubicBezTo>
                    <a:cubicBezTo>
                      <a:pt x="59258" y="451314"/>
                      <a:pt x="25843" y="485382"/>
                      <a:pt x="12557" y="508121"/>
                    </a:cubicBezTo>
                    <a:cubicBezTo>
                      <a:pt x="3216" y="512136"/>
                      <a:pt x="-186" y="522060"/>
                      <a:pt x="1777" y="530111"/>
                    </a:cubicBezTo>
                    <a:cubicBezTo>
                      <a:pt x="-309" y="534506"/>
                      <a:pt x="-1489" y="537006"/>
                      <a:pt x="3671" y="540535"/>
                    </a:cubicBezTo>
                    <a:cubicBezTo>
                      <a:pt x="13593" y="547316"/>
                      <a:pt x="21776" y="562520"/>
                      <a:pt x="24789" y="565134"/>
                    </a:cubicBezTo>
                    <a:cubicBezTo>
                      <a:pt x="39692" y="578057"/>
                      <a:pt x="95275" y="632684"/>
                      <a:pt x="96110" y="634326"/>
                    </a:cubicBezTo>
                    <a:cubicBezTo>
                      <a:pt x="83480" y="644496"/>
                      <a:pt x="74747" y="657424"/>
                      <a:pt x="51911" y="682583"/>
                    </a:cubicBezTo>
                    <a:cubicBezTo>
                      <a:pt x="69779" y="682899"/>
                      <a:pt x="87517" y="683218"/>
                      <a:pt x="105110" y="683533"/>
                    </a:cubicBezTo>
                    <a:cubicBezTo>
                      <a:pt x="106404" y="681883"/>
                      <a:pt x="108062" y="680031"/>
                      <a:pt x="110297" y="6779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26"/>
              <p:cNvSpPr/>
              <p:nvPr/>
            </p:nvSpPr>
            <p:spPr>
              <a:xfrm>
                <a:off x="5767331" y="4832622"/>
                <a:ext cx="143098" cy="706757"/>
              </a:xfrm>
              <a:custGeom>
                <a:avLst/>
                <a:gdLst/>
                <a:ahLst/>
                <a:cxnLst/>
                <a:rect l="l" t="t" r="r" b="b"/>
                <a:pathLst>
                  <a:path w="143098" h="706757" extrusionOk="0">
                    <a:moveTo>
                      <a:pt x="135299" y="653317"/>
                    </a:moveTo>
                    <a:cubicBezTo>
                      <a:pt x="148510" y="644111"/>
                      <a:pt x="142917" y="626792"/>
                      <a:pt x="128818" y="623491"/>
                    </a:cubicBezTo>
                    <a:cubicBezTo>
                      <a:pt x="122652" y="607197"/>
                      <a:pt x="109104" y="607604"/>
                      <a:pt x="105439" y="597254"/>
                    </a:cubicBezTo>
                    <a:cubicBezTo>
                      <a:pt x="104835" y="595547"/>
                      <a:pt x="102679" y="593949"/>
                      <a:pt x="100869" y="593209"/>
                    </a:cubicBezTo>
                    <a:cubicBezTo>
                      <a:pt x="96150" y="591287"/>
                      <a:pt x="79371" y="567555"/>
                      <a:pt x="64712" y="558650"/>
                    </a:cubicBezTo>
                    <a:cubicBezTo>
                      <a:pt x="63094" y="557670"/>
                      <a:pt x="59307" y="551983"/>
                      <a:pt x="56158" y="548993"/>
                    </a:cubicBezTo>
                    <a:cubicBezTo>
                      <a:pt x="45125" y="538503"/>
                      <a:pt x="45155" y="541682"/>
                      <a:pt x="48300" y="538271"/>
                    </a:cubicBezTo>
                    <a:cubicBezTo>
                      <a:pt x="48562" y="537987"/>
                      <a:pt x="89302" y="490793"/>
                      <a:pt x="91130" y="489520"/>
                    </a:cubicBezTo>
                    <a:cubicBezTo>
                      <a:pt x="99889" y="483408"/>
                      <a:pt x="96233" y="480238"/>
                      <a:pt x="100545" y="477612"/>
                    </a:cubicBezTo>
                    <a:cubicBezTo>
                      <a:pt x="115169" y="468707"/>
                      <a:pt x="125647" y="451966"/>
                      <a:pt x="129911" y="445500"/>
                    </a:cubicBezTo>
                    <a:cubicBezTo>
                      <a:pt x="123535" y="438995"/>
                      <a:pt x="117102" y="432542"/>
                      <a:pt x="110647" y="426106"/>
                    </a:cubicBezTo>
                    <a:cubicBezTo>
                      <a:pt x="117373" y="421221"/>
                      <a:pt x="123627" y="416759"/>
                      <a:pt x="129447" y="412627"/>
                    </a:cubicBezTo>
                    <a:cubicBezTo>
                      <a:pt x="118160" y="400623"/>
                      <a:pt x="69745" y="349051"/>
                      <a:pt x="67209" y="343356"/>
                    </a:cubicBezTo>
                    <a:cubicBezTo>
                      <a:pt x="66531" y="341828"/>
                      <a:pt x="64979" y="342699"/>
                      <a:pt x="60076" y="338667"/>
                    </a:cubicBezTo>
                    <a:cubicBezTo>
                      <a:pt x="86634" y="302042"/>
                      <a:pt x="99190" y="301823"/>
                      <a:pt x="97117" y="291566"/>
                    </a:cubicBezTo>
                    <a:cubicBezTo>
                      <a:pt x="121138" y="271410"/>
                      <a:pt x="109773" y="272671"/>
                      <a:pt x="116573" y="269882"/>
                    </a:cubicBezTo>
                    <a:cubicBezTo>
                      <a:pt x="117168" y="269641"/>
                      <a:pt x="116586" y="266117"/>
                      <a:pt x="116258" y="264165"/>
                    </a:cubicBezTo>
                    <a:cubicBezTo>
                      <a:pt x="116079" y="263105"/>
                      <a:pt x="114894" y="262177"/>
                      <a:pt x="114824" y="261144"/>
                    </a:cubicBezTo>
                    <a:cubicBezTo>
                      <a:pt x="114500" y="256114"/>
                      <a:pt x="114303" y="254468"/>
                      <a:pt x="112309" y="253443"/>
                    </a:cubicBezTo>
                    <a:cubicBezTo>
                      <a:pt x="112108" y="238839"/>
                      <a:pt x="106537" y="240853"/>
                      <a:pt x="100126" y="230262"/>
                    </a:cubicBezTo>
                    <a:cubicBezTo>
                      <a:pt x="95582" y="222754"/>
                      <a:pt x="88751" y="216722"/>
                      <a:pt x="85930" y="208093"/>
                    </a:cubicBezTo>
                    <a:cubicBezTo>
                      <a:pt x="85589" y="207047"/>
                      <a:pt x="84435" y="206285"/>
                      <a:pt x="83744" y="205326"/>
                    </a:cubicBezTo>
                    <a:cubicBezTo>
                      <a:pt x="78457" y="198028"/>
                      <a:pt x="81728" y="185170"/>
                      <a:pt x="78881" y="182693"/>
                    </a:cubicBezTo>
                    <a:cubicBezTo>
                      <a:pt x="79051" y="182456"/>
                      <a:pt x="79322" y="182237"/>
                      <a:pt x="79414" y="181988"/>
                    </a:cubicBezTo>
                    <a:cubicBezTo>
                      <a:pt x="84299" y="168762"/>
                      <a:pt x="95958" y="160506"/>
                      <a:pt x="103327" y="149119"/>
                    </a:cubicBezTo>
                    <a:cubicBezTo>
                      <a:pt x="110612" y="137859"/>
                      <a:pt x="182301" y="119279"/>
                      <a:pt x="113481" y="67126"/>
                    </a:cubicBezTo>
                    <a:cubicBezTo>
                      <a:pt x="78256" y="40434"/>
                      <a:pt x="87680" y="39716"/>
                      <a:pt x="65652" y="22493"/>
                    </a:cubicBezTo>
                    <a:cubicBezTo>
                      <a:pt x="58913" y="17223"/>
                      <a:pt x="68057" y="20493"/>
                      <a:pt x="70909" y="12617"/>
                    </a:cubicBezTo>
                    <a:cubicBezTo>
                      <a:pt x="71901" y="9881"/>
                      <a:pt x="74219" y="8760"/>
                      <a:pt x="75898" y="6882"/>
                    </a:cubicBezTo>
                    <a:cubicBezTo>
                      <a:pt x="78942" y="3472"/>
                      <a:pt x="81321" y="1331"/>
                      <a:pt x="82738" y="0"/>
                    </a:cubicBezTo>
                    <a:cubicBezTo>
                      <a:pt x="63890" y="788"/>
                      <a:pt x="43375" y="1602"/>
                      <a:pt x="21392" y="2443"/>
                    </a:cubicBezTo>
                    <a:cubicBezTo>
                      <a:pt x="12610" y="7561"/>
                      <a:pt x="11876" y="21732"/>
                      <a:pt x="13852" y="26797"/>
                    </a:cubicBezTo>
                    <a:cubicBezTo>
                      <a:pt x="13590" y="33136"/>
                      <a:pt x="25244" y="46852"/>
                      <a:pt x="27654" y="47631"/>
                    </a:cubicBezTo>
                    <a:cubicBezTo>
                      <a:pt x="35757" y="50258"/>
                      <a:pt x="60006" y="80487"/>
                      <a:pt x="68224" y="85972"/>
                    </a:cubicBezTo>
                    <a:cubicBezTo>
                      <a:pt x="96343" y="104740"/>
                      <a:pt x="88856" y="104797"/>
                      <a:pt x="94467" y="106881"/>
                    </a:cubicBezTo>
                    <a:cubicBezTo>
                      <a:pt x="96693" y="107704"/>
                      <a:pt x="100042" y="108715"/>
                      <a:pt x="92984" y="113019"/>
                    </a:cubicBezTo>
                    <a:cubicBezTo>
                      <a:pt x="85467" y="117598"/>
                      <a:pt x="51977" y="157275"/>
                      <a:pt x="41289" y="157516"/>
                    </a:cubicBezTo>
                    <a:cubicBezTo>
                      <a:pt x="36527" y="172234"/>
                      <a:pt x="35027" y="175206"/>
                      <a:pt x="36282" y="178507"/>
                    </a:cubicBezTo>
                    <a:cubicBezTo>
                      <a:pt x="40835" y="190468"/>
                      <a:pt x="38928" y="198273"/>
                      <a:pt x="48435" y="207432"/>
                    </a:cubicBezTo>
                    <a:cubicBezTo>
                      <a:pt x="55240" y="213981"/>
                      <a:pt x="79366" y="256009"/>
                      <a:pt x="80927" y="257935"/>
                    </a:cubicBezTo>
                    <a:cubicBezTo>
                      <a:pt x="72828" y="261897"/>
                      <a:pt x="62845" y="268652"/>
                      <a:pt x="61712" y="277640"/>
                    </a:cubicBezTo>
                    <a:cubicBezTo>
                      <a:pt x="61244" y="281343"/>
                      <a:pt x="51807" y="283318"/>
                      <a:pt x="35757" y="308197"/>
                    </a:cubicBezTo>
                    <a:cubicBezTo>
                      <a:pt x="32744" y="312868"/>
                      <a:pt x="27650" y="316042"/>
                      <a:pt x="25957" y="321690"/>
                    </a:cubicBezTo>
                    <a:cubicBezTo>
                      <a:pt x="19345" y="323489"/>
                      <a:pt x="21225" y="330481"/>
                      <a:pt x="18265" y="334600"/>
                    </a:cubicBezTo>
                    <a:cubicBezTo>
                      <a:pt x="12418" y="342725"/>
                      <a:pt x="19682" y="357720"/>
                      <a:pt x="25249" y="365998"/>
                    </a:cubicBezTo>
                    <a:cubicBezTo>
                      <a:pt x="28301" y="370534"/>
                      <a:pt x="44985" y="373108"/>
                      <a:pt x="56521" y="391722"/>
                    </a:cubicBezTo>
                    <a:cubicBezTo>
                      <a:pt x="60203" y="397668"/>
                      <a:pt x="86197" y="420796"/>
                      <a:pt x="91467" y="425467"/>
                    </a:cubicBezTo>
                    <a:cubicBezTo>
                      <a:pt x="75684" y="440632"/>
                      <a:pt x="23819" y="499532"/>
                      <a:pt x="12199" y="519420"/>
                    </a:cubicBezTo>
                    <a:cubicBezTo>
                      <a:pt x="3129" y="523312"/>
                      <a:pt x="-172" y="532952"/>
                      <a:pt x="1734" y="540771"/>
                    </a:cubicBezTo>
                    <a:cubicBezTo>
                      <a:pt x="-290" y="545031"/>
                      <a:pt x="-1462" y="547456"/>
                      <a:pt x="3571" y="550888"/>
                    </a:cubicBezTo>
                    <a:cubicBezTo>
                      <a:pt x="13201" y="557473"/>
                      <a:pt x="21151" y="572235"/>
                      <a:pt x="24072" y="574770"/>
                    </a:cubicBezTo>
                    <a:cubicBezTo>
                      <a:pt x="46275" y="594028"/>
                      <a:pt x="93177" y="641663"/>
                      <a:pt x="93321" y="641948"/>
                    </a:cubicBezTo>
                    <a:cubicBezTo>
                      <a:pt x="88410" y="645897"/>
                      <a:pt x="89669" y="643196"/>
                      <a:pt x="86354" y="647337"/>
                    </a:cubicBezTo>
                    <a:cubicBezTo>
                      <a:pt x="54181" y="687548"/>
                      <a:pt x="34485" y="701553"/>
                      <a:pt x="36042" y="706215"/>
                    </a:cubicBezTo>
                    <a:cubicBezTo>
                      <a:pt x="53871" y="706425"/>
                      <a:pt x="71175" y="706605"/>
                      <a:pt x="87959" y="706758"/>
                    </a:cubicBezTo>
                    <a:cubicBezTo>
                      <a:pt x="95359" y="698436"/>
                      <a:pt x="134267" y="654040"/>
                      <a:pt x="135299" y="6533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26"/>
              <p:cNvSpPr/>
              <p:nvPr/>
            </p:nvSpPr>
            <p:spPr>
              <a:xfrm>
                <a:off x="4182905" y="4878519"/>
                <a:ext cx="138899" cy="648584"/>
              </a:xfrm>
              <a:custGeom>
                <a:avLst/>
                <a:gdLst/>
                <a:ahLst/>
                <a:cxnLst/>
                <a:rect l="l" t="t" r="r" b="b"/>
                <a:pathLst>
                  <a:path w="138899" h="648584" extrusionOk="0">
                    <a:moveTo>
                      <a:pt x="135251" y="593170"/>
                    </a:moveTo>
                    <a:cubicBezTo>
                      <a:pt x="145314" y="579695"/>
                      <a:pt x="125718" y="578771"/>
                      <a:pt x="124179" y="574595"/>
                    </a:cubicBezTo>
                    <a:cubicBezTo>
                      <a:pt x="120339" y="564136"/>
                      <a:pt x="107622" y="562358"/>
                      <a:pt x="104443" y="555301"/>
                    </a:cubicBezTo>
                    <a:cubicBezTo>
                      <a:pt x="97039" y="538876"/>
                      <a:pt x="82288" y="533867"/>
                      <a:pt x="60038" y="504689"/>
                    </a:cubicBezTo>
                    <a:cubicBezTo>
                      <a:pt x="64743" y="496857"/>
                      <a:pt x="68207" y="501165"/>
                      <a:pt x="81628" y="482598"/>
                    </a:cubicBezTo>
                    <a:cubicBezTo>
                      <a:pt x="108523" y="445399"/>
                      <a:pt x="112489" y="452373"/>
                      <a:pt x="122582" y="432397"/>
                    </a:cubicBezTo>
                    <a:cubicBezTo>
                      <a:pt x="129072" y="419526"/>
                      <a:pt x="136804" y="422652"/>
                      <a:pt x="105846" y="390405"/>
                    </a:cubicBezTo>
                    <a:cubicBezTo>
                      <a:pt x="98377" y="382621"/>
                      <a:pt x="90304" y="375047"/>
                      <a:pt x="84051" y="366370"/>
                    </a:cubicBezTo>
                    <a:cubicBezTo>
                      <a:pt x="75221" y="354125"/>
                      <a:pt x="60720" y="347112"/>
                      <a:pt x="54379" y="332849"/>
                    </a:cubicBezTo>
                    <a:cubicBezTo>
                      <a:pt x="53714" y="331356"/>
                      <a:pt x="52241" y="332175"/>
                      <a:pt x="47487" y="328349"/>
                    </a:cubicBezTo>
                    <a:cubicBezTo>
                      <a:pt x="52866" y="321243"/>
                      <a:pt x="95207" y="271830"/>
                      <a:pt x="108706" y="266835"/>
                    </a:cubicBezTo>
                    <a:cubicBezTo>
                      <a:pt x="113779" y="264961"/>
                      <a:pt x="112983" y="257331"/>
                      <a:pt x="119014" y="256293"/>
                    </a:cubicBezTo>
                    <a:cubicBezTo>
                      <a:pt x="119294" y="256245"/>
                      <a:pt x="118323" y="258224"/>
                      <a:pt x="122687" y="236295"/>
                    </a:cubicBezTo>
                    <a:cubicBezTo>
                      <a:pt x="124673" y="233690"/>
                      <a:pt x="122609" y="232535"/>
                      <a:pt x="119644" y="225386"/>
                    </a:cubicBezTo>
                    <a:cubicBezTo>
                      <a:pt x="92421" y="217772"/>
                      <a:pt x="60637" y="156399"/>
                      <a:pt x="55617" y="153729"/>
                    </a:cubicBezTo>
                    <a:cubicBezTo>
                      <a:pt x="49779" y="150629"/>
                      <a:pt x="46529" y="145520"/>
                      <a:pt x="44028" y="140035"/>
                    </a:cubicBezTo>
                    <a:cubicBezTo>
                      <a:pt x="45484" y="138778"/>
                      <a:pt x="46783" y="137193"/>
                      <a:pt x="48064" y="135429"/>
                    </a:cubicBezTo>
                    <a:cubicBezTo>
                      <a:pt x="62356" y="115720"/>
                      <a:pt x="81982" y="109556"/>
                      <a:pt x="97144" y="94172"/>
                    </a:cubicBezTo>
                    <a:cubicBezTo>
                      <a:pt x="118279" y="72729"/>
                      <a:pt x="123903" y="66158"/>
                      <a:pt x="137508" y="57941"/>
                    </a:cubicBezTo>
                    <a:cubicBezTo>
                      <a:pt x="134460" y="53712"/>
                      <a:pt x="140228" y="53589"/>
                      <a:pt x="138606" y="46073"/>
                    </a:cubicBezTo>
                    <a:cubicBezTo>
                      <a:pt x="136441" y="35868"/>
                      <a:pt x="112174" y="14740"/>
                      <a:pt x="99497" y="0"/>
                    </a:cubicBezTo>
                    <a:cubicBezTo>
                      <a:pt x="81667" y="451"/>
                      <a:pt x="64665" y="884"/>
                      <a:pt x="48563" y="1287"/>
                    </a:cubicBezTo>
                    <a:cubicBezTo>
                      <a:pt x="53933" y="7127"/>
                      <a:pt x="53968" y="10030"/>
                      <a:pt x="60510" y="16150"/>
                    </a:cubicBezTo>
                    <a:cubicBezTo>
                      <a:pt x="111234" y="63593"/>
                      <a:pt x="90427" y="29708"/>
                      <a:pt x="44937" y="91191"/>
                    </a:cubicBezTo>
                    <a:cubicBezTo>
                      <a:pt x="40547" y="97123"/>
                      <a:pt x="24576" y="103445"/>
                      <a:pt x="20212" y="109398"/>
                    </a:cubicBezTo>
                    <a:cubicBezTo>
                      <a:pt x="15764" y="115475"/>
                      <a:pt x="12742" y="119717"/>
                      <a:pt x="8933" y="121363"/>
                    </a:cubicBezTo>
                    <a:cubicBezTo>
                      <a:pt x="143" y="125163"/>
                      <a:pt x="1394" y="136677"/>
                      <a:pt x="987" y="137644"/>
                    </a:cubicBezTo>
                    <a:cubicBezTo>
                      <a:pt x="-1479" y="143476"/>
                      <a:pt x="1040" y="148532"/>
                      <a:pt x="4525" y="152214"/>
                    </a:cubicBezTo>
                    <a:cubicBezTo>
                      <a:pt x="12694" y="160843"/>
                      <a:pt x="14382" y="169069"/>
                      <a:pt x="24642" y="175933"/>
                    </a:cubicBezTo>
                    <a:cubicBezTo>
                      <a:pt x="28739" y="178674"/>
                      <a:pt x="38898" y="200852"/>
                      <a:pt x="42375" y="204823"/>
                    </a:cubicBezTo>
                    <a:cubicBezTo>
                      <a:pt x="46040" y="209008"/>
                      <a:pt x="51235" y="211950"/>
                      <a:pt x="54506" y="216367"/>
                    </a:cubicBezTo>
                    <a:cubicBezTo>
                      <a:pt x="73201" y="241636"/>
                      <a:pt x="55271" y="218429"/>
                      <a:pt x="77386" y="238961"/>
                    </a:cubicBezTo>
                    <a:cubicBezTo>
                      <a:pt x="72134" y="244653"/>
                      <a:pt x="67503" y="250904"/>
                      <a:pt x="62566" y="256805"/>
                    </a:cubicBezTo>
                    <a:cubicBezTo>
                      <a:pt x="45322" y="277430"/>
                      <a:pt x="39248" y="276804"/>
                      <a:pt x="37201" y="282578"/>
                    </a:cubicBezTo>
                    <a:cubicBezTo>
                      <a:pt x="33567" y="292857"/>
                      <a:pt x="17081" y="307996"/>
                      <a:pt x="14304" y="320718"/>
                    </a:cubicBezTo>
                    <a:cubicBezTo>
                      <a:pt x="11159" y="325236"/>
                      <a:pt x="6773" y="325420"/>
                      <a:pt x="7731" y="337183"/>
                    </a:cubicBezTo>
                    <a:cubicBezTo>
                      <a:pt x="8483" y="346442"/>
                      <a:pt x="17487" y="359370"/>
                      <a:pt x="21156" y="361143"/>
                    </a:cubicBezTo>
                    <a:cubicBezTo>
                      <a:pt x="43849" y="372114"/>
                      <a:pt x="29238" y="373506"/>
                      <a:pt x="83364" y="419071"/>
                    </a:cubicBezTo>
                    <a:cubicBezTo>
                      <a:pt x="74754" y="427004"/>
                      <a:pt x="75414" y="424408"/>
                      <a:pt x="73730" y="426842"/>
                    </a:cubicBezTo>
                    <a:cubicBezTo>
                      <a:pt x="34477" y="483833"/>
                      <a:pt x="27148" y="482449"/>
                      <a:pt x="16079" y="509728"/>
                    </a:cubicBezTo>
                    <a:cubicBezTo>
                      <a:pt x="10442" y="523623"/>
                      <a:pt x="26855" y="532353"/>
                      <a:pt x="33003" y="537711"/>
                    </a:cubicBezTo>
                    <a:cubicBezTo>
                      <a:pt x="74229" y="573658"/>
                      <a:pt x="83648" y="586410"/>
                      <a:pt x="89159" y="591436"/>
                    </a:cubicBezTo>
                    <a:cubicBezTo>
                      <a:pt x="89425" y="591681"/>
                      <a:pt x="43171" y="634370"/>
                      <a:pt x="34573" y="648585"/>
                    </a:cubicBezTo>
                    <a:cubicBezTo>
                      <a:pt x="50299" y="648116"/>
                      <a:pt x="66335" y="647692"/>
                      <a:pt x="82660" y="647302"/>
                    </a:cubicBezTo>
                    <a:cubicBezTo>
                      <a:pt x="91008" y="644036"/>
                      <a:pt x="96575" y="635688"/>
                      <a:pt x="125429" y="612568"/>
                    </a:cubicBezTo>
                    <a:cubicBezTo>
                      <a:pt x="131329" y="606229"/>
                      <a:pt x="133861" y="600927"/>
                      <a:pt x="135251" y="5931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26"/>
              <p:cNvSpPr/>
              <p:nvPr/>
            </p:nvSpPr>
            <p:spPr>
              <a:xfrm>
                <a:off x="4520927" y="4871064"/>
                <a:ext cx="138096" cy="651504"/>
              </a:xfrm>
              <a:custGeom>
                <a:avLst/>
                <a:gdLst/>
                <a:ahLst/>
                <a:cxnLst/>
                <a:rect l="l" t="t" r="r" b="b"/>
                <a:pathLst>
                  <a:path w="138096" h="651504" extrusionOk="0">
                    <a:moveTo>
                      <a:pt x="98700" y="643944"/>
                    </a:moveTo>
                    <a:cubicBezTo>
                      <a:pt x="99369" y="641528"/>
                      <a:pt x="110337" y="639978"/>
                      <a:pt x="123238" y="624993"/>
                    </a:cubicBezTo>
                    <a:cubicBezTo>
                      <a:pt x="128844" y="618465"/>
                      <a:pt x="144194" y="609569"/>
                      <a:pt x="135474" y="587098"/>
                    </a:cubicBezTo>
                    <a:cubicBezTo>
                      <a:pt x="137215" y="582177"/>
                      <a:pt x="123771" y="573207"/>
                      <a:pt x="118441" y="571434"/>
                    </a:cubicBezTo>
                    <a:cubicBezTo>
                      <a:pt x="113783" y="569888"/>
                      <a:pt x="87208" y="541572"/>
                      <a:pt x="83604" y="537637"/>
                    </a:cubicBezTo>
                    <a:cubicBezTo>
                      <a:pt x="81964" y="535842"/>
                      <a:pt x="81457" y="532992"/>
                      <a:pt x="79778" y="531254"/>
                    </a:cubicBezTo>
                    <a:cubicBezTo>
                      <a:pt x="31962" y="481911"/>
                      <a:pt x="45309" y="496437"/>
                      <a:pt x="50775" y="485019"/>
                    </a:cubicBezTo>
                    <a:cubicBezTo>
                      <a:pt x="55446" y="475265"/>
                      <a:pt x="91091" y="435663"/>
                      <a:pt x="102759" y="427122"/>
                    </a:cubicBezTo>
                    <a:cubicBezTo>
                      <a:pt x="115917" y="417486"/>
                      <a:pt x="117142" y="404909"/>
                      <a:pt x="134018" y="392270"/>
                    </a:cubicBezTo>
                    <a:cubicBezTo>
                      <a:pt x="137608" y="361787"/>
                      <a:pt x="112546" y="361187"/>
                      <a:pt x="108098" y="348596"/>
                    </a:cubicBezTo>
                    <a:cubicBezTo>
                      <a:pt x="107495" y="346889"/>
                      <a:pt x="105339" y="345291"/>
                      <a:pt x="103528" y="344551"/>
                    </a:cubicBezTo>
                    <a:cubicBezTo>
                      <a:pt x="98810" y="342629"/>
                      <a:pt x="82030" y="318897"/>
                      <a:pt x="67371" y="309992"/>
                    </a:cubicBezTo>
                    <a:cubicBezTo>
                      <a:pt x="65491" y="308850"/>
                      <a:pt x="67131" y="308105"/>
                      <a:pt x="49481" y="292130"/>
                    </a:cubicBezTo>
                    <a:cubicBezTo>
                      <a:pt x="63685" y="263644"/>
                      <a:pt x="139419" y="203719"/>
                      <a:pt x="122805" y="189872"/>
                    </a:cubicBezTo>
                    <a:cubicBezTo>
                      <a:pt x="123863" y="181725"/>
                      <a:pt x="119888" y="184518"/>
                      <a:pt x="99802" y="157424"/>
                    </a:cubicBezTo>
                    <a:cubicBezTo>
                      <a:pt x="95556" y="151697"/>
                      <a:pt x="78593" y="146094"/>
                      <a:pt x="74027" y="140626"/>
                    </a:cubicBezTo>
                    <a:cubicBezTo>
                      <a:pt x="51497" y="113627"/>
                      <a:pt x="66514" y="121560"/>
                      <a:pt x="68093" y="109315"/>
                    </a:cubicBezTo>
                    <a:cubicBezTo>
                      <a:pt x="135308" y="47075"/>
                      <a:pt x="117680" y="63510"/>
                      <a:pt x="88415" y="36498"/>
                    </a:cubicBezTo>
                    <a:cubicBezTo>
                      <a:pt x="40577" y="-7600"/>
                      <a:pt x="66947" y="17100"/>
                      <a:pt x="50233" y="0"/>
                    </a:cubicBezTo>
                    <a:cubicBezTo>
                      <a:pt x="33869" y="429"/>
                      <a:pt x="17736" y="849"/>
                      <a:pt x="1840" y="1265"/>
                    </a:cubicBezTo>
                    <a:cubicBezTo>
                      <a:pt x="22223" y="30396"/>
                      <a:pt x="67743" y="55231"/>
                      <a:pt x="63077" y="61168"/>
                    </a:cubicBezTo>
                    <a:cubicBezTo>
                      <a:pt x="45965" y="82965"/>
                      <a:pt x="46927" y="76210"/>
                      <a:pt x="44622" y="80019"/>
                    </a:cubicBezTo>
                    <a:cubicBezTo>
                      <a:pt x="31105" y="102363"/>
                      <a:pt x="33221" y="99955"/>
                      <a:pt x="32714" y="100060"/>
                    </a:cubicBezTo>
                    <a:cubicBezTo>
                      <a:pt x="26644" y="101339"/>
                      <a:pt x="28848" y="107297"/>
                      <a:pt x="23981" y="113833"/>
                    </a:cubicBezTo>
                    <a:cubicBezTo>
                      <a:pt x="-3596" y="150866"/>
                      <a:pt x="55297" y="167747"/>
                      <a:pt x="62119" y="175368"/>
                    </a:cubicBezTo>
                    <a:cubicBezTo>
                      <a:pt x="69597" y="183726"/>
                      <a:pt x="69037" y="183555"/>
                      <a:pt x="79550" y="193086"/>
                    </a:cubicBezTo>
                    <a:cubicBezTo>
                      <a:pt x="79104" y="195261"/>
                      <a:pt x="79052" y="198142"/>
                      <a:pt x="75313" y="198015"/>
                    </a:cubicBezTo>
                    <a:cubicBezTo>
                      <a:pt x="72916" y="197932"/>
                      <a:pt x="75042" y="203825"/>
                      <a:pt x="69553" y="206101"/>
                    </a:cubicBezTo>
                    <a:cubicBezTo>
                      <a:pt x="58839" y="210553"/>
                      <a:pt x="22883" y="257016"/>
                      <a:pt x="16101" y="266253"/>
                    </a:cubicBezTo>
                    <a:cubicBezTo>
                      <a:pt x="8176" y="277040"/>
                      <a:pt x="-2288" y="282289"/>
                      <a:pt x="8579" y="300816"/>
                    </a:cubicBezTo>
                    <a:cubicBezTo>
                      <a:pt x="10437" y="313766"/>
                      <a:pt x="64485" y="360946"/>
                      <a:pt x="86141" y="382704"/>
                    </a:cubicBezTo>
                    <a:cubicBezTo>
                      <a:pt x="77219" y="389420"/>
                      <a:pt x="78763" y="392891"/>
                      <a:pt x="74784" y="395444"/>
                    </a:cubicBezTo>
                    <a:cubicBezTo>
                      <a:pt x="63400" y="402746"/>
                      <a:pt x="61555" y="411602"/>
                      <a:pt x="51921" y="422074"/>
                    </a:cubicBezTo>
                    <a:cubicBezTo>
                      <a:pt x="37044" y="438246"/>
                      <a:pt x="53425" y="415288"/>
                      <a:pt x="9327" y="475418"/>
                    </a:cubicBezTo>
                    <a:cubicBezTo>
                      <a:pt x="4717" y="475742"/>
                      <a:pt x="6449" y="480659"/>
                      <a:pt x="2867" y="482756"/>
                    </a:cubicBezTo>
                    <a:cubicBezTo>
                      <a:pt x="-6482" y="488224"/>
                      <a:pt x="9943" y="514679"/>
                      <a:pt x="10897" y="516697"/>
                    </a:cubicBezTo>
                    <a:cubicBezTo>
                      <a:pt x="17294" y="519819"/>
                      <a:pt x="20071" y="526197"/>
                      <a:pt x="24007" y="531490"/>
                    </a:cubicBezTo>
                    <a:cubicBezTo>
                      <a:pt x="28818" y="537961"/>
                      <a:pt x="48877" y="553327"/>
                      <a:pt x="52533" y="566237"/>
                    </a:cubicBezTo>
                    <a:cubicBezTo>
                      <a:pt x="53583" y="569945"/>
                      <a:pt x="71600" y="578198"/>
                      <a:pt x="74932" y="589488"/>
                    </a:cubicBezTo>
                    <a:cubicBezTo>
                      <a:pt x="75632" y="591874"/>
                      <a:pt x="75842" y="585793"/>
                      <a:pt x="86075" y="598931"/>
                    </a:cubicBezTo>
                    <a:cubicBezTo>
                      <a:pt x="80805" y="605156"/>
                      <a:pt x="73874" y="609758"/>
                      <a:pt x="68889" y="616289"/>
                    </a:cubicBezTo>
                    <a:cubicBezTo>
                      <a:pt x="68259" y="617112"/>
                      <a:pt x="63991" y="616854"/>
                      <a:pt x="62972" y="618627"/>
                    </a:cubicBezTo>
                    <a:cubicBezTo>
                      <a:pt x="61752" y="620750"/>
                      <a:pt x="41775" y="639361"/>
                      <a:pt x="29264" y="651505"/>
                    </a:cubicBezTo>
                    <a:cubicBezTo>
                      <a:pt x="49992" y="651470"/>
                      <a:pt x="70927" y="651470"/>
                      <a:pt x="92027" y="651496"/>
                    </a:cubicBezTo>
                    <a:cubicBezTo>
                      <a:pt x="96365" y="650227"/>
                      <a:pt x="97585" y="647941"/>
                      <a:pt x="98700" y="64394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26"/>
              <p:cNvSpPr/>
              <p:nvPr/>
            </p:nvSpPr>
            <p:spPr>
              <a:xfrm>
                <a:off x="3862354" y="4879004"/>
                <a:ext cx="143422" cy="673162"/>
              </a:xfrm>
              <a:custGeom>
                <a:avLst/>
                <a:gdLst/>
                <a:ahLst/>
                <a:cxnLst/>
                <a:rect l="l" t="t" r="r" b="b"/>
                <a:pathLst>
                  <a:path w="143422" h="673162" extrusionOk="0">
                    <a:moveTo>
                      <a:pt x="135282" y="606943"/>
                    </a:moveTo>
                    <a:cubicBezTo>
                      <a:pt x="148493" y="597732"/>
                      <a:pt x="142900" y="580413"/>
                      <a:pt x="128801" y="577113"/>
                    </a:cubicBezTo>
                    <a:cubicBezTo>
                      <a:pt x="122648" y="560862"/>
                      <a:pt x="109140" y="561383"/>
                      <a:pt x="105422" y="550876"/>
                    </a:cubicBezTo>
                    <a:cubicBezTo>
                      <a:pt x="104819" y="549169"/>
                      <a:pt x="102663" y="547571"/>
                      <a:pt x="100852" y="546831"/>
                    </a:cubicBezTo>
                    <a:cubicBezTo>
                      <a:pt x="96134" y="544909"/>
                      <a:pt x="79354" y="521177"/>
                      <a:pt x="64695" y="512272"/>
                    </a:cubicBezTo>
                    <a:cubicBezTo>
                      <a:pt x="63506" y="511545"/>
                      <a:pt x="62697" y="510179"/>
                      <a:pt x="61744" y="509076"/>
                    </a:cubicBezTo>
                    <a:cubicBezTo>
                      <a:pt x="39607" y="483523"/>
                      <a:pt x="45239" y="501730"/>
                      <a:pt x="53815" y="486193"/>
                    </a:cubicBezTo>
                    <a:cubicBezTo>
                      <a:pt x="59771" y="475406"/>
                      <a:pt x="97441" y="438579"/>
                      <a:pt x="98285" y="433440"/>
                    </a:cubicBezTo>
                    <a:cubicBezTo>
                      <a:pt x="98692" y="430966"/>
                      <a:pt x="109433" y="428248"/>
                      <a:pt x="120650" y="411962"/>
                    </a:cubicBezTo>
                    <a:cubicBezTo>
                      <a:pt x="127253" y="402375"/>
                      <a:pt x="128989" y="403662"/>
                      <a:pt x="131184" y="396745"/>
                    </a:cubicBezTo>
                    <a:cubicBezTo>
                      <a:pt x="140805" y="393759"/>
                      <a:pt x="145778" y="384412"/>
                      <a:pt x="134797" y="372027"/>
                    </a:cubicBezTo>
                    <a:cubicBezTo>
                      <a:pt x="126868" y="363088"/>
                      <a:pt x="70232" y="303829"/>
                      <a:pt x="67184" y="296973"/>
                    </a:cubicBezTo>
                    <a:cubicBezTo>
                      <a:pt x="66501" y="295445"/>
                      <a:pt x="64953" y="296316"/>
                      <a:pt x="60051" y="292284"/>
                    </a:cubicBezTo>
                    <a:cubicBezTo>
                      <a:pt x="86443" y="255896"/>
                      <a:pt x="99156" y="255392"/>
                      <a:pt x="97092" y="245183"/>
                    </a:cubicBezTo>
                    <a:cubicBezTo>
                      <a:pt x="121109" y="225027"/>
                      <a:pt x="109717" y="226301"/>
                      <a:pt x="116548" y="223499"/>
                    </a:cubicBezTo>
                    <a:cubicBezTo>
                      <a:pt x="117142" y="223259"/>
                      <a:pt x="116561" y="219734"/>
                      <a:pt x="116233" y="217782"/>
                    </a:cubicBezTo>
                    <a:cubicBezTo>
                      <a:pt x="112870" y="197858"/>
                      <a:pt x="100979" y="182785"/>
                      <a:pt x="83723" y="158943"/>
                    </a:cubicBezTo>
                    <a:cubicBezTo>
                      <a:pt x="78436" y="151646"/>
                      <a:pt x="81707" y="138788"/>
                      <a:pt x="78860" y="136310"/>
                    </a:cubicBezTo>
                    <a:cubicBezTo>
                      <a:pt x="79030" y="136073"/>
                      <a:pt x="79302" y="135855"/>
                      <a:pt x="79393" y="135605"/>
                    </a:cubicBezTo>
                    <a:cubicBezTo>
                      <a:pt x="84291" y="122380"/>
                      <a:pt x="95946" y="114118"/>
                      <a:pt x="103319" y="102732"/>
                    </a:cubicBezTo>
                    <a:cubicBezTo>
                      <a:pt x="105077" y="100013"/>
                      <a:pt x="145371" y="79139"/>
                      <a:pt x="143066" y="60503"/>
                    </a:cubicBezTo>
                    <a:cubicBezTo>
                      <a:pt x="147575" y="41674"/>
                      <a:pt x="108151" y="19255"/>
                      <a:pt x="90020" y="522"/>
                    </a:cubicBezTo>
                    <a:cubicBezTo>
                      <a:pt x="68933" y="-380"/>
                      <a:pt x="48060" y="-306"/>
                      <a:pt x="29728" y="2303"/>
                    </a:cubicBezTo>
                    <a:cubicBezTo>
                      <a:pt x="39340" y="8266"/>
                      <a:pt x="60488" y="34433"/>
                      <a:pt x="68211" y="39585"/>
                    </a:cubicBezTo>
                    <a:cubicBezTo>
                      <a:pt x="96331" y="58353"/>
                      <a:pt x="88839" y="58410"/>
                      <a:pt x="94455" y="60494"/>
                    </a:cubicBezTo>
                    <a:cubicBezTo>
                      <a:pt x="100485" y="62731"/>
                      <a:pt x="97621" y="61173"/>
                      <a:pt x="75729" y="82948"/>
                    </a:cubicBezTo>
                    <a:cubicBezTo>
                      <a:pt x="71465" y="87190"/>
                      <a:pt x="49621" y="110940"/>
                      <a:pt x="41277" y="111128"/>
                    </a:cubicBezTo>
                    <a:cubicBezTo>
                      <a:pt x="36515" y="125847"/>
                      <a:pt x="35015" y="128819"/>
                      <a:pt x="36270" y="132120"/>
                    </a:cubicBezTo>
                    <a:cubicBezTo>
                      <a:pt x="40822" y="144081"/>
                      <a:pt x="38916" y="151886"/>
                      <a:pt x="48423" y="161045"/>
                    </a:cubicBezTo>
                    <a:cubicBezTo>
                      <a:pt x="55214" y="167581"/>
                      <a:pt x="79367" y="209630"/>
                      <a:pt x="80911" y="211548"/>
                    </a:cubicBezTo>
                    <a:cubicBezTo>
                      <a:pt x="72808" y="215505"/>
                      <a:pt x="62828" y="222265"/>
                      <a:pt x="61695" y="231253"/>
                    </a:cubicBezTo>
                    <a:cubicBezTo>
                      <a:pt x="61227" y="234952"/>
                      <a:pt x="51790" y="236935"/>
                      <a:pt x="35745" y="261810"/>
                    </a:cubicBezTo>
                    <a:cubicBezTo>
                      <a:pt x="32732" y="266481"/>
                      <a:pt x="27637" y="269655"/>
                      <a:pt x="25945" y="275303"/>
                    </a:cubicBezTo>
                    <a:cubicBezTo>
                      <a:pt x="19337" y="277102"/>
                      <a:pt x="21213" y="284093"/>
                      <a:pt x="18253" y="288213"/>
                    </a:cubicBezTo>
                    <a:cubicBezTo>
                      <a:pt x="12406" y="296338"/>
                      <a:pt x="19670" y="311332"/>
                      <a:pt x="25237" y="319611"/>
                    </a:cubicBezTo>
                    <a:cubicBezTo>
                      <a:pt x="28285" y="324146"/>
                      <a:pt x="44973" y="326721"/>
                      <a:pt x="56509" y="345335"/>
                    </a:cubicBezTo>
                    <a:cubicBezTo>
                      <a:pt x="60200" y="351294"/>
                      <a:pt x="86351" y="374553"/>
                      <a:pt x="91455" y="379080"/>
                    </a:cubicBezTo>
                    <a:cubicBezTo>
                      <a:pt x="80644" y="389469"/>
                      <a:pt x="67070" y="406888"/>
                      <a:pt x="65697" y="409156"/>
                    </a:cubicBezTo>
                    <a:cubicBezTo>
                      <a:pt x="65163" y="410031"/>
                      <a:pt x="60878" y="410268"/>
                      <a:pt x="60064" y="412111"/>
                    </a:cubicBezTo>
                    <a:cubicBezTo>
                      <a:pt x="57532" y="417877"/>
                      <a:pt x="25088" y="450951"/>
                      <a:pt x="12192" y="473029"/>
                    </a:cubicBezTo>
                    <a:cubicBezTo>
                      <a:pt x="3122" y="476925"/>
                      <a:pt x="-180" y="486561"/>
                      <a:pt x="1727" y="494380"/>
                    </a:cubicBezTo>
                    <a:cubicBezTo>
                      <a:pt x="-298" y="498648"/>
                      <a:pt x="-1448" y="501078"/>
                      <a:pt x="3563" y="504497"/>
                    </a:cubicBezTo>
                    <a:cubicBezTo>
                      <a:pt x="13197" y="511077"/>
                      <a:pt x="21143" y="525843"/>
                      <a:pt x="24065" y="528378"/>
                    </a:cubicBezTo>
                    <a:cubicBezTo>
                      <a:pt x="38531" y="540925"/>
                      <a:pt x="92500" y="593963"/>
                      <a:pt x="93313" y="595556"/>
                    </a:cubicBezTo>
                    <a:cubicBezTo>
                      <a:pt x="82197" y="604505"/>
                      <a:pt x="32334" y="663856"/>
                      <a:pt x="28049" y="665659"/>
                    </a:cubicBezTo>
                    <a:cubicBezTo>
                      <a:pt x="23863" y="667419"/>
                      <a:pt x="19355" y="667423"/>
                      <a:pt x="16285" y="673163"/>
                    </a:cubicBezTo>
                    <a:cubicBezTo>
                      <a:pt x="35942" y="669744"/>
                      <a:pt x="58717" y="666679"/>
                      <a:pt x="84291" y="663943"/>
                    </a:cubicBezTo>
                    <a:cubicBezTo>
                      <a:pt x="97743" y="649522"/>
                      <a:pt x="134176" y="607714"/>
                      <a:pt x="135282" y="6069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26"/>
              <p:cNvSpPr/>
              <p:nvPr/>
            </p:nvSpPr>
            <p:spPr>
              <a:xfrm>
                <a:off x="5467291" y="4844022"/>
                <a:ext cx="144222" cy="690962"/>
              </a:xfrm>
              <a:custGeom>
                <a:avLst/>
                <a:gdLst/>
                <a:ahLst/>
                <a:cxnLst/>
                <a:rect l="l" t="t" r="r" b="b"/>
                <a:pathLst>
                  <a:path w="144222" h="690962" extrusionOk="0">
                    <a:moveTo>
                      <a:pt x="96653" y="679860"/>
                    </a:moveTo>
                    <a:cubicBezTo>
                      <a:pt x="99998" y="678026"/>
                      <a:pt x="103602" y="675391"/>
                      <a:pt x="104826" y="670991"/>
                    </a:cubicBezTo>
                    <a:cubicBezTo>
                      <a:pt x="105495" y="668583"/>
                      <a:pt x="116402" y="667094"/>
                      <a:pt x="129364" y="652043"/>
                    </a:cubicBezTo>
                    <a:cubicBezTo>
                      <a:pt x="134966" y="645520"/>
                      <a:pt x="150320" y="636620"/>
                      <a:pt x="141600" y="614144"/>
                    </a:cubicBezTo>
                    <a:cubicBezTo>
                      <a:pt x="143336" y="609223"/>
                      <a:pt x="129897" y="600253"/>
                      <a:pt x="124567" y="598480"/>
                    </a:cubicBezTo>
                    <a:cubicBezTo>
                      <a:pt x="119909" y="596935"/>
                      <a:pt x="93334" y="568619"/>
                      <a:pt x="89730" y="564683"/>
                    </a:cubicBezTo>
                    <a:cubicBezTo>
                      <a:pt x="88090" y="562888"/>
                      <a:pt x="87583" y="560038"/>
                      <a:pt x="85904" y="558300"/>
                    </a:cubicBezTo>
                    <a:cubicBezTo>
                      <a:pt x="38110" y="508975"/>
                      <a:pt x="51430" y="523492"/>
                      <a:pt x="56901" y="512066"/>
                    </a:cubicBezTo>
                    <a:cubicBezTo>
                      <a:pt x="61572" y="502312"/>
                      <a:pt x="97217" y="462709"/>
                      <a:pt x="108884" y="454168"/>
                    </a:cubicBezTo>
                    <a:cubicBezTo>
                      <a:pt x="122043" y="444533"/>
                      <a:pt x="123268" y="431955"/>
                      <a:pt x="140144" y="419316"/>
                    </a:cubicBezTo>
                    <a:cubicBezTo>
                      <a:pt x="143734" y="388833"/>
                      <a:pt x="118671" y="388233"/>
                      <a:pt x="114224" y="375643"/>
                    </a:cubicBezTo>
                    <a:cubicBezTo>
                      <a:pt x="113620" y="373935"/>
                      <a:pt x="111465" y="372337"/>
                      <a:pt x="109654" y="371597"/>
                    </a:cubicBezTo>
                    <a:cubicBezTo>
                      <a:pt x="104935" y="369676"/>
                      <a:pt x="88156" y="345943"/>
                      <a:pt x="73497" y="337039"/>
                    </a:cubicBezTo>
                    <a:cubicBezTo>
                      <a:pt x="71617" y="335896"/>
                      <a:pt x="73261" y="335152"/>
                      <a:pt x="55607" y="319177"/>
                    </a:cubicBezTo>
                    <a:cubicBezTo>
                      <a:pt x="69806" y="290694"/>
                      <a:pt x="145536" y="230775"/>
                      <a:pt x="128931" y="216919"/>
                    </a:cubicBezTo>
                    <a:cubicBezTo>
                      <a:pt x="129985" y="208772"/>
                      <a:pt x="126014" y="211565"/>
                      <a:pt x="105928" y="184470"/>
                    </a:cubicBezTo>
                    <a:cubicBezTo>
                      <a:pt x="101682" y="178744"/>
                      <a:pt x="84719" y="173140"/>
                      <a:pt x="80153" y="167672"/>
                    </a:cubicBezTo>
                    <a:cubicBezTo>
                      <a:pt x="57623" y="140678"/>
                      <a:pt x="72640" y="148611"/>
                      <a:pt x="74219" y="136362"/>
                    </a:cubicBezTo>
                    <a:cubicBezTo>
                      <a:pt x="141298" y="74249"/>
                      <a:pt x="124029" y="90757"/>
                      <a:pt x="94540" y="63545"/>
                    </a:cubicBezTo>
                    <a:cubicBezTo>
                      <a:pt x="36649" y="10170"/>
                      <a:pt x="43677" y="15988"/>
                      <a:pt x="48846" y="11466"/>
                    </a:cubicBezTo>
                    <a:cubicBezTo>
                      <a:pt x="62122" y="-144"/>
                      <a:pt x="52370" y="7990"/>
                      <a:pt x="59971" y="0"/>
                    </a:cubicBezTo>
                    <a:cubicBezTo>
                      <a:pt x="40637" y="613"/>
                      <a:pt x="20919" y="1235"/>
                      <a:pt x="886" y="1856"/>
                    </a:cubicBezTo>
                    <a:cubicBezTo>
                      <a:pt x="-9531" y="36822"/>
                      <a:pt x="75517" y="80181"/>
                      <a:pt x="69198" y="88218"/>
                    </a:cubicBezTo>
                    <a:cubicBezTo>
                      <a:pt x="52121" y="109972"/>
                      <a:pt x="53031" y="103291"/>
                      <a:pt x="50744" y="107069"/>
                    </a:cubicBezTo>
                    <a:cubicBezTo>
                      <a:pt x="37226" y="129414"/>
                      <a:pt x="39343" y="127006"/>
                      <a:pt x="38836" y="127111"/>
                    </a:cubicBezTo>
                    <a:cubicBezTo>
                      <a:pt x="32766" y="128390"/>
                      <a:pt x="34970" y="134348"/>
                      <a:pt x="30102" y="140884"/>
                    </a:cubicBezTo>
                    <a:cubicBezTo>
                      <a:pt x="21247" y="152774"/>
                      <a:pt x="20980" y="165868"/>
                      <a:pt x="28887" y="176358"/>
                    </a:cubicBezTo>
                    <a:cubicBezTo>
                      <a:pt x="33885" y="182986"/>
                      <a:pt x="67458" y="201539"/>
                      <a:pt x="68245" y="202419"/>
                    </a:cubicBezTo>
                    <a:cubicBezTo>
                      <a:pt x="75719" y="210772"/>
                      <a:pt x="75133" y="210580"/>
                      <a:pt x="85676" y="220136"/>
                    </a:cubicBezTo>
                    <a:cubicBezTo>
                      <a:pt x="85230" y="222312"/>
                      <a:pt x="85178" y="225193"/>
                      <a:pt x="81439" y="225066"/>
                    </a:cubicBezTo>
                    <a:cubicBezTo>
                      <a:pt x="79042" y="224983"/>
                      <a:pt x="81168" y="230875"/>
                      <a:pt x="75679" y="233152"/>
                    </a:cubicBezTo>
                    <a:cubicBezTo>
                      <a:pt x="68573" y="236103"/>
                      <a:pt x="67641" y="245988"/>
                      <a:pt x="59416" y="247686"/>
                    </a:cubicBezTo>
                    <a:cubicBezTo>
                      <a:pt x="57592" y="248063"/>
                      <a:pt x="17184" y="299923"/>
                      <a:pt x="16904" y="300142"/>
                    </a:cubicBezTo>
                    <a:cubicBezTo>
                      <a:pt x="-11525" y="322123"/>
                      <a:pt x="57137" y="374439"/>
                      <a:pt x="92275" y="409750"/>
                    </a:cubicBezTo>
                    <a:cubicBezTo>
                      <a:pt x="83284" y="416519"/>
                      <a:pt x="84998" y="419868"/>
                      <a:pt x="80918" y="422490"/>
                    </a:cubicBezTo>
                    <a:cubicBezTo>
                      <a:pt x="69535" y="429792"/>
                      <a:pt x="67690" y="438649"/>
                      <a:pt x="58055" y="449121"/>
                    </a:cubicBezTo>
                    <a:cubicBezTo>
                      <a:pt x="53446" y="454133"/>
                      <a:pt x="47857" y="458380"/>
                      <a:pt x="43957" y="463861"/>
                    </a:cubicBezTo>
                    <a:cubicBezTo>
                      <a:pt x="-24" y="525580"/>
                      <a:pt x="-715" y="506020"/>
                      <a:pt x="17027" y="543748"/>
                    </a:cubicBezTo>
                    <a:cubicBezTo>
                      <a:pt x="23425" y="546870"/>
                      <a:pt x="26202" y="553248"/>
                      <a:pt x="30137" y="558541"/>
                    </a:cubicBezTo>
                    <a:cubicBezTo>
                      <a:pt x="34948" y="565011"/>
                      <a:pt x="55007" y="580378"/>
                      <a:pt x="58663" y="593288"/>
                    </a:cubicBezTo>
                    <a:cubicBezTo>
                      <a:pt x="59713" y="596996"/>
                      <a:pt x="77730" y="605248"/>
                      <a:pt x="81063" y="616539"/>
                    </a:cubicBezTo>
                    <a:cubicBezTo>
                      <a:pt x="81762" y="618925"/>
                      <a:pt x="81972" y="612844"/>
                      <a:pt x="92205" y="625982"/>
                    </a:cubicBezTo>
                    <a:cubicBezTo>
                      <a:pt x="86936" y="632207"/>
                      <a:pt x="80004" y="636808"/>
                      <a:pt x="75019" y="643340"/>
                    </a:cubicBezTo>
                    <a:cubicBezTo>
                      <a:pt x="74389" y="644163"/>
                      <a:pt x="70117" y="643905"/>
                      <a:pt x="69102" y="645678"/>
                    </a:cubicBezTo>
                    <a:cubicBezTo>
                      <a:pt x="69058" y="645752"/>
                      <a:pt x="32564" y="681279"/>
                      <a:pt x="24312" y="689903"/>
                    </a:cubicBezTo>
                    <a:cubicBezTo>
                      <a:pt x="44591" y="690262"/>
                      <a:pt x="64611" y="690617"/>
                      <a:pt x="84356" y="690963"/>
                    </a:cubicBezTo>
                    <a:cubicBezTo>
                      <a:pt x="89542" y="689907"/>
                      <a:pt x="83599" y="687022"/>
                      <a:pt x="96653" y="6798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1" name="Google Shape;2441;p26"/>
              <p:cNvSpPr/>
              <p:nvPr/>
            </p:nvSpPr>
            <p:spPr>
              <a:xfrm>
                <a:off x="5135408" y="4853557"/>
                <a:ext cx="138890" cy="675530"/>
              </a:xfrm>
              <a:custGeom>
                <a:avLst/>
                <a:gdLst/>
                <a:ahLst/>
                <a:cxnLst/>
                <a:rect l="l" t="t" r="r" b="b"/>
                <a:pathLst>
                  <a:path w="138890" h="675530" extrusionOk="0">
                    <a:moveTo>
                      <a:pt x="135251" y="618141"/>
                    </a:moveTo>
                    <a:cubicBezTo>
                      <a:pt x="145314" y="604666"/>
                      <a:pt x="125718" y="603742"/>
                      <a:pt x="124179" y="599566"/>
                    </a:cubicBezTo>
                    <a:cubicBezTo>
                      <a:pt x="120343" y="589107"/>
                      <a:pt x="107622" y="587330"/>
                      <a:pt x="104443" y="580273"/>
                    </a:cubicBezTo>
                    <a:cubicBezTo>
                      <a:pt x="97030" y="563825"/>
                      <a:pt x="82315" y="558878"/>
                      <a:pt x="60038" y="529660"/>
                    </a:cubicBezTo>
                    <a:cubicBezTo>
                      <a:pt x="64743" y="521828"/>
                      <a:pt x="68207" y="526136"/>
                      <a:pt x="81628" y="507569"/>
                    </a:cubicBezTo>
                    <a:cubicBezTo>
                      <a:pt x="101202" y="480492"/>
                      <a:pt x="130773" y="456042"/>
                      <a:pt x="128058" y="443478"/>
                    </a:cubicBezTo>
                    <a:cubicBezTo>
                      <a:pt x="125106" y="429797"/>
                      <a:pt x="60528" y="371654"/>
                      <a:pt x="54379" y="357816"/>
                    </a:cubicBezTo>
                    <a:cubicBezTo>
                      <a:pt x="53714" y="356323"/>
                      <a:pt x="52241" y="357142"/>
                      <a:pt x="47487" y="353315"/>
                    </a:cubicBezTo>
                    <a:cubicBezTo>
                      <a:pt x="54331" y="344280"/>
                      <a:pt x="90138" y="304323"/>
                      <a:pt x="96169" y="300746"/>
                    </a:cubicBezTo>
                    <a:cubicBezTo>
                      <a:pt x="106914" y="294372"/>
                      <a:pt x="102125" y="294236"/>
                      <a:pt x="108702" y="291806"/>
                    </a:cubicBezTo>
                    <a:cubicBezTo>
                      <a:pt x="113775" y="289933"/>
                      <a:pt x="112979" y="282302"/>
                      <a:pt x="119010" y="281265"/>
                    </a:cubicBezTo>
                    <a:cubicBezTo>
                      <a:pt x="119289" y="281216"/>
                      <a:pt x="118187" y="283896"/>
                      <a:pt x="123440" y="257462"/>
                    </a:cubicBezTo>
                    <a:cubicBezTo>
                      <a:pt x="121371" y="255396"/>
                      <a:pt x="120247" y="251841"/>
                      <a:pt x="119635" y="250357"/>
                    </a:cubicBezTo>
                    <a:cubicBezTo>
                      <a:pt x="89312" y="241877"/>
                      <a:pt x="64520" y="183437"/>
                      <a:pt x="55608" y="178700"/>
                    </a:cubicBezTo>
                    <a:cubicBezTo>
                      <a:pt x="49770" y="175605"/>
                      <a:pt x="46521" y="170492"/>
                      <a:pt x="44019" y="165006"/>
                    </a:cubicBezTo>
                    <a:cubicBezTo>
                      <a:pt x="45475" y="163750"/>
                      <a:pt x="46774" y="162165"/>
                      <a:pt x="48055" y="160401"/>
                    </a:cubicBezTo>
                    <a:cubicBezTo>
                      <a:pt x="62347" y="140691"/>
                      <a:pt x="81969" y="134527"/>
                      <a:pt x="97135" y="119144"/>
                    </a:cubicBezTo>
                    <a:cubicBezTo>
                      <a:pt x="118271" y="97701"/>
                      <a:pt x="123894" y="91130"/>
                      <a:pt x="137499" y="82912"/>
                    </a:cubicBezTo>
                    <a:cubicBezTo>
                      <a:pt x="134451" y="78683"/>
                      <a:pt x="140219" y="78561"/>
                      <a:pt x="138597" y="71048"/>
                    </a:cubicBezTo>
                    <a:cubicBezTo>
                      <a:pt x="138453" y="70370"/>
                      <a:pt x="138689" y="70541"/>
                      <a:pt x="138842" y="69074"/>
                    </a:cubicBezTo>
                    <a:cubicBezTo>
                      <a:pt x="133546" y="59950"/>
                      <a:pt x="141291" y="67896"/>
                      <a:pt x="75729" y="0"/>
                    </a:cubicBezTo>
                    <a:cubicBezTo>
                      <a:pt x="57978" y="512"/>
                      <a:pt x="40145" y="1024"/>
                      <a:pt x="22241" y="1537"/>
                    </a:cubicBezTo>
                    <a:cubicBezTo>
                      <a:pt x="33331" y="21911"/>
                      <a:pt x="40591" y="11755"/>
                      <a:pt x="54226" y="33753"/>
                    </a:cubicBezTo>
                    <a:cubicBezTo>
                      <a:pt x="58153" y="40097"/>
                      <a:pt x="89027" y="67410"/>
                      <a:pt x="91022" y="69166"/>
                    </a:cubicBezTo>
                    <a:cubicBezTo>
                      <a:pt x="68898" y="94163"/>
                      <a:pt x="66541" y="86944"/>
                      <a:pt x="44929" y="116162"/>
                    </a:cubicBezTo>
                    <a:cubicBezTo>
                      <a:pt x="38964" y="124222"/>
                      <a:pt x="29610" y="121897"/>
                      <a:pt x="13066" y="143559"/>
                    </a:cubicBezTo>
                    <a:cubicBezTo>
                      <a:pt x="6922" y="148488"/>
                      <a:pt x="4141" y="146523"/>
                      <a:pt x="1359" y="157415"/>
                    </a:cubicBezTo>
                    <a:cubicBezTo>
                      <a:pt x="939" y="159074"/>
                      <a:pt x="1622" y="161101"/>
                      <a:pt x="987" y="162611"/>
                    </a:cubicBezTo>
                    <a:cubicBezTo>
                      <a:pt x="-1479" y="168443"/>
                      <a:pt x="1040" y="173499"/>
                      <a:pt x="4525" y="177181"/>
                    </a:cubicBezTo>
                    <a:cubicBezTo>
                      <a:pt x="12694" y="185810"/>
                      <a:pt x="14382" y="194036"/>
                      <a:pt x="24642" y="200900"/>
                    </a:cubicBezTo>
                    <a:cubicBezTo>
                      <a:pt x="28739" y="203641"/>
                      <a:pt x="38898" y="225819"/>
                      <a:pt x="42375" y="229790"/>
                    </a:cubicBezTo>
                    <a:cubicBezTo>
                      <a:pt x="46039" y="233975"/>
                      <a:pt x="51235" y="236917"/>
                      <a:pt x="54506" y="241334"/>
                    </a:cubicBezTo>
                    <a:cubicBezTo>
                      <a:pt x="73205" y="266603"/>
                      <a:pt x="55280" y="243405"/>
                      <a:pt x="77386" y="263928"/>
                    </a:cubicBezTo>
                    <a:cubicBezTo>
                      <a:pt x="67783" y="274343"/>
                      <a:pt x="57873" y="289666"/>
                      <a:pt x="45222" y="299393"/>
                    </a:cubicBezTo>
                    <a:cubicBezTo>
                      <a:pt x="42196" y="301727"/>
                      <a:pt x="38360" y="304279"/>
                      <a:pt x="37206" y="307545"/>
                    </a:cubicBezTo>
                    <a:cubicBezTo>
                      <a:pt x="33476" y="318096"/>
                      <a:pt x="23540" y="324531"/>
                      <a:pt x="19976" y="335007"/>
                    </a:cubicBezTo>
                    <a:cubicBezTo>
                      <a:pt x="13893" y="339740"/>
                      <a:pt x="16272" y="344884"/>
                      <a:pt x="12030" y="348329"/>
                    </a:cubicBezTo>
                    <a:cubicBezTo>
                      <a:pt x="1425" y="356949"/>
                      <a:pt x="11181" y="373528"/>
                      <a:pt x="18944" y="384823"/>
                    </a:cubicBezTo>
                    <a:cubicBezTo>
                      <a:pt x="19879" y="386189"/>
                      <a:pt x="33620" y="389919"/>
                      <a:pt x="43700" y="406178"/>
                    </a:cubicBezTo>
                    <a:cubicBezTo>
                      <a:pt x="47631" y="412526"/>
                      <a:pt x="77443" y="439047"/>
                      <a:pt x="83369" y="444034"/>
                    </a:cubicBezTo>
                    <a:cubicBezTo>
                      <a:pt x="66042" y="459991"/>
                      <a:pt x="85192" y="436495"/>
                      <a:pt x="60047" y="471527"/>
                    </a:cubicBezTo>
                    <a:cubicBezTo>
                      <a:pt x="36747" y="503945"/>
                      <a:pt x="26019" y="510201"/>
                      <a:pt x="16084" y="534695"/>
                    </a:cubicBezTo>
                    <a:cubicBezTo>
                      <a:pt x="10831" y="547644"/>
                      <a:pt x="20483" y="550801"/>
                      <a:pt x="51042" y="578517"/>
                    </a:cubicBezTo>
                    <a:cubicBezTo>
                      <a:pt x="78641" y="603545"/>
                      <a:pt x="82302" y="610340"/>
                      <a:pt x="89998" y="617095"/>
                    </a:cubicBezTo>
                    <a:cubicBezTo>
                      <a:pt x="61748" y="640298"/>
                      <a:pt x="73870" y="630001"/>
                      <a:pt x="43591" y="662546"/>
                    </a:cubicBezTo>
                    <a:cubicBezTo>
                      <a:pt x="37394" y="669209"/>
                      <a:pt x="33550" y="672799"/>
                      <a:pt x="33900" y="674756"/>
                    </a:cubicBezTo>
                    <a:cubicBezTo>
                      <a:pt x="49556" y="675010"/>
                      <a:pt x="65168" y="675268"/>
                      <a:pt x="80723" y="675531"/>
                    </a:cubicBezTo>
                    <a:cubicBezTo>
                      <a:pt x="121354" y="637938"/>
                      <a:pt x="131552" y="638848"/>
                      <a:pt x="135251" y="6181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2" name="Google Shape;2442;p26"/>
              <p:cNvSpPr/>
              <p:nvPr/>
            </p:nvSpPr>
            <p:spPr>
              <a:xfrm>
                <a:off x="4814794" y="4863293"/>
                <a:ext cx="143127" cy="661411"/>
              </a:xfrm>
              <a:custGeom>
                <a:avLst/>
                <a:gdLst/>
                <a:ahLst/>
                <a:cxnLst/>
                <a:rect l="l" t="t" r="r" b="b"/>
                <a:pathLst>
                  <a:path w="143127" h="661411" extrusionOk="0">
                    <a:moveTo>
                      <a:pt x="128856" y="592811"/>
                    </a:moveTo>
                    <a:cubicBezTo>
                      <a:pt x="122734" y="576626"/>
                      <a:pt x="109186" y="577046"/>
                      <a:pt x="105477" y="566574"/>
                    </a:cubicBezTo>
                    <a:cubicBezTo>
                      <a:pt x="104874" y="564867"/>
                      <a:pt x="102718" y="563269"/>
                      <a:pt x="100907" y="562529"/>
                    </a:cubicBezTo>
                    <a:cubicBezTo>
                      <a:pt x="96189" y="560607"/>
                      <a:pt x="79409" y="536875"/>
                      <a:pt x="64750" y="527970"/>
                    </a:cubicBezTo>
                    <a:cubicBezTo>
                      <a:pt x="60775" y="525554"/>
                      <a:pt x="69246" y="530742"/>
                      <a:pt x="46366" y="509653"/>
                    </a:cubicBezTo>
                    <a:cubicBezTo>
                      <a:pt x="105858" y="440028"/>
                      <a:pt x="127338" y="424740"/>
                      <a:pt x="131239" y="412447"/>
                    </a:cubicBezTo>
                    <a:cubicBezTo>
                      <a:pt x="162223" y="402825"/>
                      <a:pt x="114390" y="370437"/>
                      <a:pt x="96910" y="346197"/>
                    </a:cubicBezTo>
                    <a:cubicBezTo>
                      <a:pt x="88081" y="333952"/>
                      <a:pt x="73584" y="326939"/>
                      <a:pt x="67238" y="312676"/>
                    </a:cubicBezTo>
                    <a:cubicBezTo>
                      <a:pt x="66561" y="311148"/>
                      <a:pt x="65008" y="312019"/>
                      <a:pt x="60106" y="307987"/>
                    </a:cubicBezTo>
                    <a:cubicBezTo>
                      <a:pt x="86660" y="271375"/>
                      <a:pt x="99215" y="271139"/>
                      <a:pt x="97146" y="260886"/>
                    </a:cubicBezTo>
                    <a:cubicBezTo>
                      <a:pt x="121164" y="240730"/>
                      <a:pt x="109772" y="242004"/>
                      <a:pt x="116602" y="239202"/>
                    </a:cubicBezTo>
                    <a:cubicBezTo>
                      <a:pt x="117197" y="238961"/>
                      <a:pt x="116616" y="235437"/>
                      <a:pt x="116288" y="233485"/>
                    </a:cubicBezTo>
                    <a:cubicBezTo>
                      <a:pt x="110856" y="201395"/>
                      <a:pt x="91798" y="195248"/>
                      <a:pt x="85964" y="177409"/>
                    </a:cubicBezTo>
                    <a:cubicBezTo>
                      <a:pt x="85623" y="176362"/>
                      <a:pt x="84469" y="175600"/>
                      <a:pt x="83782" y="174642"/>
                    </a:cubicBezTo>
                    <a:cubicBezTo>
                      <a:pt x="78495" y="167344"/>
                      <a:pt x="81770" y="154495"/>
                      <a:pt x="78919" y="152008"/>
                    </a:cubicBezTo>
                    <a:cubicBezTo>
                      <a:pt x="79090" y="151772"/>
                      <a:pt x="79356" y="151553"/>
                      <a:pt x="79453" y="151303"/>
                    </a:cubicBezTo>
                    <a:cubicBezTo>
                      <a:pt x="84346" y="138091"/>
                      <a:pt x="96005" y="129830"/>
                      <a:pt x="103374" y="118443"/>
                    </a:cubicBezTo>
                    <a:cubicBezTo>
                      <a:pt x="111390" y="106054"/>
                      <a:pt x="181963" y="88315"/>
                      <a:pt x="113528" y="36450"/>
                    </a:cubicBezTo>
                    <a:cubicBezTo>
                      <a:pt x="87346" y="16605"/>
                      <a:pt x="92939" y="17984"/>
                      <a:pt x="74800" y="0"/>
                    </a:cubicBezTo>
                    <a:cubicBezTo>
                      <a:pt x="8241" y="2233"/>
                      <a:pt x="12854" y="289"/>
                      <a:pt x="17735" y="5954"/>
                    </a:cubicBezTo>
                    <a:cubicBezTo>
                      <a:pt x="23459" y="12595"/>
                      <a:pt x="25379" y="16207"/>
                      <a:pt x="27701" y="16955"/>
                    </a:cubicBezTo>
                    <a:cubicBezTo>
                      <a:pt x="32162" y="18405"/>
                      <a:pt x="53441" y="39510"/>
                      <a:pt x="56218" y="43766"/>
                    </a:cubicBezTo>
                    <a:cubicBezTo>
                      <a:pt x="64243" y="56085"/>
                      <a:pt x="79252" y="59403"/>
                      <a:pt x="91072" y="73509"/>
                    </a:cubicBezTo>
                    <a:cubicBezTo>
                      <a:pt x="93438" y="76332"/>
                      <a:pt x="94234" y="75733"/>
                      <a:pt x="97641" y="77742"/>
                    </a:cubicBezTo>
                    <a:cubicBezTo>
                      <a:pt x="97474" y="78022"/>
                      <a:pt x="50266" y="126630"/>
                      <a:pt x="41341" y="126835"/>
                    </a:cubicBezTo>
                    <a:cubicBezTo>
                      <a:pt x="32052" y="155532"/>
                      <a:pt x="30382" y="143125"/>
                      <a:pt x="80393" y="226480"/>
                    </a:cubicBezTo>
                    <a:cubicBezTo>
                      <a:pt x="81364" y="228104"/>
                      <a:pt x="81495" y="226301"/>
                      <a:pt x="77660" y="229111"/>
                    </a:cubicBezTo>
                    <a:cubicBezTo>
                      <a:pt x="54548" y="246049"/>
                      <a:pt x="66202" y="244631"/>
                      <a:pt x="59100" y="250383"/>
                    </a:cubicBezTo>
                    <a:cubicBezTo>
                      <a:pt x="46178" y="260851"/>
                      <a:pt x="26533" y="289219"/>
                      <a:pt x="25995" y="291010"/>
                    </a:cubicBezTo>
                    <a:cubicBezTo>
                      <a:pt x="19388" y="292809"/>
                      <a:pt x="21264" y="299800"/>
                      <a:pt x="18303" y="303920"/>
                    </a:cubicBezTo>
                    <a:cubicBezTo>
                      <a:pt x="13550" y="310531"/>
                      <a:pt x="16724" y="332604"/>
                      <a:pt x="34020" y="340966"/>
                    </a:cubicBezTo>
                    <a:cubicBezTo>
                      <a:pt x="54434" y="350838"/>
                      <a:pt x="39771" y="348920"/>
                      <a:pt x="91501" y="394783"/>
                    </a:cubicBezTo>
                    <a:cubicBezTo>
                      <a:pt x="80690" y="405176"/>
                      <a:pt x="67120" y="422582"/>
                      <a:pt x="65743" y="424859"/>
                    </a:cubicBezTo>
                    <a:cubicBezTo>
                      <a:pt x="65214" y="425734"/>
                      <a:pt x="60924" y="425970"/>
                      <a:pt x="60110" y="427814"/>
                    </a:cubicBezTo>
                    <a:cubicBezTo>
                      <a:pt x="59988" y="428098"/>
                      <a:pt x="9999" y="489646"/>
                      <a:pt x="8157" y="491074"/>
                    </a:cubicBezTo>
                    <a:cubicBezTo>
                      <a:pt x="-1511" y="498551"/>
                      <a:pt x="2529" y="508633"/>
                      <a:pt x="841" y="512066"/>
                    </a:cubicBezTo>
                    <a:cubicBezTo>
                      <a:pt x="-1888" y="517604"/>
                      <a:pt x="2311" y="519158"/>
                      <a:pt x="9277" y="524236"/>
                    </a:cubicBezTo>
                    <a:cubicBezTo>
                      <a:pt x="30063" y="556689"/>
                      <a:pt x="101130" y="608742"/>
                      <a:pt x="88654" y="614227"/>
                    </a:cubicBezTo>
                    <a:cubicBezTo>
                      <a:pt x="88374" y="614350"/>
                      <a:pt x="52099" y="655756"/>
                      <a:pt x="51893" y="656040"/>
                    </a:cubicBezTo>
                    <a:cubicBezTo>
                      <a:pt x="50196" y="658356"/>
                      <a:pt x="48194" y="659840"/>
                      <a:pt x="47542" y="660825"/>
                    </a:cubicBezTo>
                    <a:cubicBezTo>
                      <a:pt x="65402" y="661009"/>
                      <a:pt x="83292" y="661206"/>
                      <a:pt x="101200" y="661412"/>
                    </a:cubicBezTo>
                    <a:cubicBezTo>
                      <a:pt x="111814" y="648265"/>
                      <a:pt x="135070" y="622825"/>
                      <a:pt x="135337" y="622637"/>
                    </a:cubicBezTo>
                    <a:cubicBezTo>
                      <a:pt x="148548" y="613431"/>
                      <a:pt x="142951" y="596112"/>
                      <a:pt x="128856" y="5928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830;p14">
            <a:extLst>
              <a:ext uri="{FF2B5EF4-FFF2-40B4-BE49-F238E27FC236}">
                <a16:creationId xmlns:a16="http://schemas.microsoft.com/office/drawing/2014/main" id="{0B153BF1-27F1-6C22-DD5A-546B1213EB75}"/>
              </a:ext>
            </a:extLst>
          </p:cNvPr>
          <p:cNvSpPr txBox="1"/>
          <p:nvPr/>
        </p:nvSpPr>
        <p:spPr>
          <a:xfrm>
            <a:off x="1080500" y="1225299"/>
            <a:ext cx="3191427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-171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PENYEWAAN.JAVA</a:t>
            </a:r>
            <a:endParaRPr sz="1200" b="1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E1298-EC4E-134E-0BE9-EFD322A57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016" y="1522969"/>
            <a:ext cx="617728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75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</a:schemeClr>
        </a:solidFill>
        <a:effectLst/>
      </p:bgPr>
    </p:bg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26"/>
          <p:cNvSpPr txBox="1"/>
          <p:nvPr/>
        </p:nvSpPr>
        <p:spPr>
          <a:xfrm>
            <a:off x="1147379" y="514350"/>
            <a:ext cx="6974400" cy="86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TAMPILAN CODE IDE</a:t>
            </a: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sz="700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grpSp>
        <p:nvGrpSpPr>
          <p:cNvPr id="2406" name="Google Shape;2406;p26"/>
          <p:cNvGrpSpPr/>
          <p:nvPr/>
        </p:nvGrpSpPr>
        <p:grpSpPr>
          <a:xfrm>
            <a:off x="6403729" y="3260329"/>
            <a:ext cx="1857556" cy="1883171"/>
            <a:chOff x="5105107" y="2879121"/>
            <a:chExt cx="1857556" cy="1883171"/>
          </a:xfrm>
        </p:grpSpPr>
        <p:sp>
          <p:nvSpPr>
            <p:cNvPr id="2407" name="Google Shape;2407;p26"/>
            <p:cNvSpPr/>
            <p:nvPr/>
          </p:nvSpPr>
          <p:spPr>
            <a:xfrm>
              <a:off x="5105107" y="2879121"/>
              <a:ext cx="1857556" cy="1883171"/>
            </a:xfrm>
            <a:custGeom>
              <a:avLst/>
              <a:gdLst/>
              <a:ahLst/>
              <a:cxnLst/>
              <a:rect l="l" t="t" r="r" b="b"/>
              <a:pathLst>
                <a:path w="3715111" h="3766341" extrusionOk="0">
                  <a:moveTo>
                    <a:pt x="1" y="61440"/>
                  </a:moveTo>
                  <a:cubicBezTo>
                    <a:pt x="-187" y="27113"/>
                    <a:pt x="27909" y="-629"/>
                    <a:pt x="62209" y="11"/>
                  </a:cubicBezTo>
                  <a:cubicBezTo>
                    <a:pt x="3775000" y="69410"/>
                    <a:pt x="3711776" y="4274"/>
                    <a:pt x="3712371" y="110885"/>
                  </a:cubicBezTo>
                  <a:cubicBezTo>
                    <a:pt x="3713229" y="266096"/>
                    <a:pt x="3715111" y="3704432"/>
                    <a:pt x="3715111" y="3703927"/>
                  </a:cubicBezTo>
                  <a:cubicBezTo>
                    <a:pt x="3715299" y="3737937"/>
                    <a:pt x="3687700" y="3765552"/>
                    <a:pt x="3653708" y="3765364"/>
                  </a:cubicBezTo>
                  <a:cubicBezTo>
                    <a:pt x="-57133" y="3744890"/>
                    <a:pt x="3336" y="3809603"/>
                    <a:pt x="2741" y="3701878"/>
                  </a:cubicBezTo>
                  <a:cubicBezTo>
                    <a:pt x="1876" y="3544498"/>
                    <a:pt x="1" y="60943"/>
                    <a:pt x="1" y="614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26"/>
            <p:cNvSpPr/>
            <p:nvPr/>
          </p:nvSpPr>
          <p:spPr>
            <a:xfrm>
              <a:off x="5233514" y="3030582"/>
              <a:ext cx="1608934" cy="1619718"/>
            </a:xfrm>
            <a:custGeom>
              <a:avLst/>
              <a:gdLst/>
              <a:ahLst/>
              <a:cxnLst/>
              <a:rect l="l" t="t" r="r" b="b"/>
              <a:pathLst>
                <a:path w="3217868" h="3239437" extrusionOk="0">
                  <a:moveTo>
                    <a:pt x="930315" y="384809"/>
                  </a:moveTo>
                  <a:cubicBezTo>
                    <a:pt x="931060" y="406127"/>
                    <a:pt x="903491" y="422593"/>
                    <a:pt x="883397" y="403890"/>
                  </a:cubicBezTo>
                  <a:cubicBezTo>
                    <a:pt x="867128" y="388741"/>
                    <a:pt x="877306" y="357029"/>
                    <a:pt x="903091" y="357202"/>
                  </a:cubicBezTo>
                  <a:cubicBezTo>
                    <a:pt x="916560" y="357292"/>
                    <a:pt x="929720" y="367484"/>
                    <a:pt x="930315" y="384809"/>
                  </a:cubicBezTo>
                  <a:close/>
                  <a:moveTo>
                    <a:pt x="905403" y="5666"/>
                  </a:moveTo>
                  <a:cubicBezTo>
                    <a:pt x="879670" y="5493"/>
                    <a:pt x="869409" y="37183"/>
                    <a:pt x="885708" y="52354"/>
                  </a:cubicBezTo>
                  <a:cubicBezTo>
                    <a:pt x="905817" y="71065"/>
                    <a:pt x="933356" y="54568"/>
                    <a:pt x="932634" y="33266"/>
                  </a:cubicBezTo>
                  <a:cubicBezTo>
                    <a:pt x="932031" y="15948"/>
                    <a:pt x="918879" y="5749"/>
                    <a:pt x="905403" y="5666"/>
                  </a:cubicBezTo>
                  <a:close/>
                  <a:moveTo>
                    <a:pt x="900765" y="708738"/>
                  </a:moveTo>
                  <a:cubicBezTo>
                    <a:pt x="875055" y="708572"/>
                    <a:pt x="864756" y="740239"/>
                    <a:pt x="881078" y="755433"/>
                  </a:cubicBezTo>
                  <a:cubicBezTo>
                    <a:pt x="901179" y="774144"/>
                    <a:pt x="928741" y="757632"/>
                    <a:pt x="927996" y="736353"/>
                  </a:cubicBezTo>
                  <a:cubicBezTo>
                    <a:pt x="927401" y="719050"/>
                    <a:pt x="914271" y="708828"/>
                    <a:pt x="900765" y="708738"/>
                  </a:cubicBezTo>
                  <a:close/>
                  <a:moveTo>
                    <a:pt x="898446" y="1060274"/>
                  </a:moveTo>
                  <a:cubicBezTo>
                    <a:pt x="872721" y="1060100"/>
                    <a:pt x="862445" y="1091783"/>
                    <a:pt x="878752" y="1106961"/>
                  </a:cubicBezTo>
                  <a:cubicBezTo>
                    <a:pt x="898853" y="1125672"/>
                    <a:pt x="926415" y="1109183"/>
                    <a:pt x="925670" y="1087881"/>
                  </a:cubicBezTo>
                  <a:cubicBezTo>
                    <a:pt x="925082" y="1070556"/>
                    <a:pt x="911922" y="1060364"/>
                    <a:pt x="898446" y="1060274"/>
                  </a:cubicBezTo>
                  <a:close/>
                  <a:moveTo>
                    <a:pt x="1170189" y="3171386"/>
                  </a:moveTo>
                  <a:cubicBezTo>
                    <a:pt x="1144509" y="3171213"/>
                    <a:pt x="1134157" y="3202873"/>
                    <a:pt x="1150494" y="3218074"/>
                  </a:cubicBezTo>
                  <a:cubicBezTo>
                    <a:pt x="1170603" y="3236785"/>
                    <a:pt x="1198142" y="3220289"/>
                    <a:pt x="1197419" y="3198986"/>
                  </a:cubicBezTo>
                  <a:cubicBezTo>
                    <a:pt x="1196817" y="3181669"/>
                    <a:pt x="1183665" y="3171477"/>
                    <a:pt x="1170189" y="3171386"/>
                  </a:cubicBezTo>
                  <a:close/>
                  <a:moveTo>
                    <a:pt x="1174826" y="2468315"/>
                  </a:moveTo>
                  <a:cubicBezTo>
                    <a:pt x="1149109" y="2468142"/>
                    <a:pt x="1138817" y="2499816"/>
                    <a:pt x="1155139" y="2515003"/>
                  </a:cubicBezTo>
                  <a:cubicBezTo>
                    <a:pt x="1175233" y="2533706"/>
                    <a:pt x="1202787" y="2517240"/>
                    <a:pt x="1202057" y="2495922"/>
                  </a:cubicBezTo>
                  <a:cubicBezTo>
                    <a:pt x="1201462" y="2478597"/>
                    <a:pt x="1188302" y="2468405"/>
                    <a:pt x="1174826" y="2468315"/>
                  </a:cubicBezTo>
                  <a:close/>
                  <a:moveTo>
                    <a:pt x="1172507" y="2819851"/>
                  </a:moveTo>
                  <a:cubicBezTo>
                    <a:pt x="1146797" y="2819677"/>
                    <a:pt x="1136498" y="2851352"/>
                    <a:pt x="1152820" y="2866538"/>
                  </a:cubicBezTo>
                  <a:cubicBezTo>
                    <a:pt x="1172914" y="2885242"/>
                    <a:pt x="1200468" y="2868776"/>
                    <a:pt x="1199738" y="2847451"/>
                  </a:cubicBezTo>
                  <a:cubicBezTo>
                    <a:pt x="1199143" y="2830133"/>
                    <a:pt x="1185983" y="2819941"/>
                    <a:pt x="1172507" y="2819851"/>
                  </a:cubicBezTo>
                  <a:close/>
                  <a:moveTo>
                    <a:pt x="891490" y="2114888"/>
                  </a:moveTo>
                  <a:cubicBezTo>
                    <a:pt x="865773" y="2114715"/>
                    <a:pt x="855481" y="2146390"/>
                    <a:pt x="871803" y="2161576"/>
                  </a:cubicBezTo>
                  <a:cubicBezTo>
                    <a:pt x="891791" y="2180182"/>
                    <a:pt x="919459" y="2163926"/>
                    <a:pt x="918728" y="2142496"/>
                  </a:cubicBezTo>
                  <a:cubicBezTo>
                    <a:pt x="918118" y="2125163"/>
                    <a:pt x="904966" y="2114979"/>
                    <a:pt x="891490" y="2114888"/>
                  </a:cubicBezTo>
                  <a:close/>
                  <a:moveTo>
                    <a:pt x="884526" y="3169503"/>
                  </a:moveTo>
                  <a:cubicBezTo>
                    <a:pt x="858816" y="3169330"/>
                    <a:pt x="848517" y="3201012"/>
                    <a:pt x="864839" y="3216191"/>
                  </a:cubicBezTo>
                  <a:cubicBezTo>
                    <a:pt x="884933" y="3234895"/>
                    <a:pt x="912487" y="3218428"/>
                    <a:pt x="911757" y="3197103"/>
                  </a:cubicBezTo>
                  <a:cubicBezTo>
                    <a:pt x="911162" y="3179785"/>
                    <a:pt x="898002" y="3169594"/>
                    <a:pt x="884526" y="3169503"/>
                  </a:cubicBezTo>
                  <a:close/>
                  <a:moveTo>
                    <a:pt x="886845" y="2817960"/>
                  </a:moveTo>
                  <a:cubicBezTo>
                    <a:pt x="861128" y="2817787"/>
                    <a:pt x="850836" y="2849462"/>
                    <a:pt x="867158" y="2864648"/>
                  </a:cubicBezTo>
                  <a:cubicBezTo>
                    <a:pt x="887252" y="2883351"/>
                    <a:pt x="914806" y="2866885"/>
                    <a:pt x="914076" y="2845567"/>
                  </a:cubicBezTo>
                  <a:cubicBezTo>
                    <a:pt x="913481" y="2828250"/>
                    <a:pt x="900321" y="2818050"/>
                    <a:pt x="886845" y="2817960"/>
                  </a:cubicBezTo>
                  <a:close/>
                  <a:moveTo>
                    <a:pt x="617429" y="355311"/>
                  </a:moveTo>
                  <a:cubicBezTo>
                    <a:pt x="591742" y="355138"/>
                    <a:pt x="581405" y="386798"/>
                    <a:pt x="597734" y="401999"/>
                  </a:cubicBezTo>
                  <a:cubicBezTo>
                    <a:pt x="617843" y="420710"/>
                    <a:pt x="645383" y="404213"/>
                    <a:pt x="644660" y="382911"/>
                  </a:cubicBezTo>
                  <a:cubicBezTo>
                    <a:pt x="644058" y="365593"/>
                    <a:pt x="630898" y="355402"/>
                    <a:pt x="617429" y="355311"/>
                  </a:cubicBezTo>
                  <a:close/>
                  <a:moveTo>
                    <a:pt x="1177145" y="2116779"/>
                  </a:moveTo>
                  <a:cubicBezTo>
                    <a:pt x="1151428" y="2116606"/>
                    <a:pt x="1141144" y="2148288"/>
                    <a:pt x="1157458" y="2163467"/>
                  </a:cubicBezTo>
                  <a:cubicBezTo>
                    <a:pt x="1177574" y="2182185"/>
                    <a:pt x="1205121" y="2165636"/>
                    <a:pt x="1204376" y="2144379"/>
                  </a:cubicBezTo>
                  <a:cubicBezTo>
                    <a:pt x="1203781" y="2127061"/>
                    <a:pt x="1190621" y="2116862"/>
                    <a:pt x="1177145" y="2116779"/>
                  </a:cubicBezTo>
                  <a:close/>
                  <a:moveTo>
                    <a:pt x="893809" y="1763353"/>
                  </a:moveTo>
                  <a:cubicBezTo>
                    <a:pt x="868107" y="1763179"/>
                    <a:pt x="857792" y="1794854"/>
                    <a:pt x="874122" y="1810040"/>
                  </a:cubicBezTo>
                  <a:cubicBezTo>
                    <a:pt x="894231" y="1828766"/>
                    <a:pt x="921770" y="1812225"/>
                    <a:pt x="921040" y="1790952"/>
                  </a:cubicBezTo>
                  <a:cubicBezTo>
                    <a:pt x="920445" y="1773635"/>
                    <a:pt x="907285" y="1763443"/>
                    <a:pt x="893809" y="1763353"/>
                  </a:cubicBezTo>
                  <a:close/>
                  <a:moveTo>
                    <a:pt x="889171" y="2466424"/>
                  </a:moveTo>
                  <a:cubicBezTo>
                    <a:pt x="863454" y="2466251"/>
                    <a:pt x="853162" y="2497926"/>
                    <a:pt x="869484" y="2513112"/>
                  </a:cubicBezTo>
                  <a:cubicBezTo>
                    <a:pt x="889600" y="2531830"/>
                    <a:pt x="917147" y="2515281"/>
                    <a:pt x="916402" y="2494024"/>
                  </a:cubicBezTo>
                  <a:cubicBezTo>
                    <a:pt x="915800" y="2476706"/>
                    <a:pt x="902640" y="2466515"/>
                    <a:pt x="889171" y="2466424"/>
                  </a:cubicBezTo>
                  <a:close/>
                  <a:moveTo>
                    <a:pt x="896128" y="1411817"/>
                  </a:moveTo>
                  <a:cubicBezTo>
                    <a:pt x="870418" y="1411644"/>
                    <a:pt x="860119" y="1443326"/>
                    <a:pt x="876441" y="1458504"/>
                  </a:cubicBezTo>
                  <a:cubicBezTo>
                    <a:pt x="896534" y="1477208"/>
                    <a:pt x="924089" y="1460742"/>
                    <a:pt x="923358" y="1439417"/>
                  </a:cubicBezTo>
                  <a:cubicBezTo>
                    <a:pt x="922764" y="1422091"/>
                    <a:pt x="909604" y="1411900"/>
                    <a:pt x="896128" y="1411817"/>
                  </a:cubicBezTo>
                  <a:close/>
                  <a:moveTo>
                    <a:pt x="619748" y="3775"/>
                  </a:moveTo>
                  <a:cubicBezTo>
                    <a:pt x="594038" y="3602"/>
                    <a:pt x="583731" y="35277"/>
                    <a:pt x="600061" y="50463"/>
                  </a:cubicBezTo>
                  <a:cubicBezTo>
                    <a:pt x="620026" y="69046"/>
                    <a:pt x="647716" y="52836"/>
                    <a:pt x="646979" y="31383"/>
                  </a:cubicBezTo>
                  <a:cubicBezTo>
                    <a:pt x="646376" y="14058"/>
                    <a:pt x="633216" y="3866"/>
                    <a:pt x="619748" y="3775"/>
                  </a:cubicBezTo>
                  <a:close/>
                  <a:moveTo>
                    <a:pt x="1462807" y="2118662"/>
                  </a:moveTo>
                  <a:cubicBezTo>
                    <a:pt x="1437090" y="2118489"/>
                    <a:pt x="1426798" y="2150164"/>
                    <a:pt x="1443113" y="2165350"/>
                  </a:cubicBezTo>
                  <a:cubicBezTo>
                    <a:pt x="1463206" y="2184054"/>
                    <a:pt x="1490776" y="2167580"/>
                    <a:pt x="1490031" y="2146270"/>
                  </a:cubicBezTo>
                  <a:cubicBezTo>
                    <a:pt x="1489443" y="2128944"/>
                    <a:pt x="1476283" y="2118753"/>
                    <a:pt x="1462807" y="2118662"/>
                  </a:cubicBezTo>
                  <a:close/>
                  <a:moveTo>
                    <a:pt x="1458170" y="2821734"/>
                  </a:moveTo>
                  <a:cubicBezTo>
                    <a:pt x="1432490" y="2821561"/>
                    <a:pt x="1422138" y="2853220"/>
                    <a:pt x="1438475" y="2868422"/>
                  </a:cubicBezTo>
                  <a:cubicBezTo>
                    <a:pt x="1458584" y="2887133"/>
                    <a:pt x="1486123" y="2870636"/>
                    <a:pt x="1485401" y="2849341"/>
                  </a:cubicBezTo>
                  <a:cubicBezTo>
                    <a:pt x="1484798" y="2832016"/>
                    <a:pt x="1471646" y="2821824"/>
                    <a:pt x="1458170" y="2821734"/>
                  </a:cubicBezTo>
                  <a:close/>
                  <a:moveTo>
                    <a:pt x="1465126" y="1767127"/>
                  </a:moveTo>
                  <a:cubicBezTo>
                    <a:pt x="1439409" y="1766953"/>
                    <a:pt x="1429125" y="1798636"/>
                    <a:pt x="1445439" y="1813814"/>
                  </a:cubicBezTo>
                  <a:cubicBezTo>
                    <a:pt x="1465555" y="1832533"/>
                    <a:pt x="1493102" y="1815984"/>
                    <a:pt x="1492357" y="1794734"/>
                  </a:cubicBezTo>
                  <a:cubicBezTo>
                    <a:pt x="1491762" y="1777409"/>
                    <a:pt x="1478602" y="1767217"/>
                    <a:pt x="1465126" y="1767127"/>
                  </a:cubicBezTo>
                  <a:close/>
                  <a:moveTo>
                    <a:pt x="1460489" y="2470198"/>
                  </a:moveTo>
                  <a:cubicBezTo>
                    <a:pt x="1434779" y="2470025"/>
                    <a:pt x="1424480" y="2501700"/>
                    <a:pt x="1440802" y="2516886"/>
                  </a:cubicBezTo>
                  <a:cubicBezTo>
                    <a:pt x="1460895" y="2535589"/>
                    <a:pt x="1488450" y="2519123"/>
                    <a:pt x="1487719" y="2497798"/>
                  </a:cubicBezTo>
                  <a:cubicBezTo>
                    <a:pt x="1487125" y="2480480"/>
                    <a:pt x="1473965" y="2470288"/>
                    <a:pt x="1460489" y="2470198"/>
                  </a:cubicBezTo>
                  <a:close/>
                  <a:moveTo>
                    <a:pt x="1474401" y="360976"/>
                  </a:moveTo>
                  <a:cubicBezTo>
                    <a:pt x="1448639" y="360803"/>
                    <a:pt x="1438430" y="392508"/>
                    <a:pt x="1454714" y="407663"/>
                  </a:cubicBezTo>
                  <a:cubicBezTo>
                    <a:pt x="1474815" y="426375"/>
                    <a:pt x="1502377" y="409863"/>
                    <a:pt x="1501632" y="388576"/>
                  </a:cubicBezTo>
                  <a:cubicBezTo>
                    <a:pt x="1501037" y="371258"/>
                    <a:pt x="1487877" y="361066"/>
                    <a:pt x="1474401" y="360976"/>
                  </a:cubicBezTo>
                  <a:close/>
                  <a:moveTo>
                    <a:pt x="1469764" y="1064047"/>
                  </a:moveTo>
                  <a:cubicBezTo>
                    <a:pt x="1444031" y="1063874"/>
                    <a:pt x="1433762" y="1095564"/>
                    <a:pt x="1450077" y="1110735"/>
                  </a:cubicBezTo>
                  <a:cubicBezTo>
                    <a:pt x="1470170" y="1129439"/>
                    <a:pt x="1497725" y="1112972"/>
                    <a:pt x="1496995" y="1091655"/>
                  </a:cubicBezTo>
                  <a:cubicBezTo>
                    <a:pt x="1496400" y="1074329"/>
                    <a:pt x="1483240" y="1064138"/>
                    <a:pt x="1469764" y="1064047"/>
                  </a:cubicBezTo>
                  <a:close/>
                  <a:moveTo>
                    <a:pt x="1467445" y="1415591"/>
                  </a:moveTo>
                  <a:cubicBezTo>
                    <a:pt x="1441773" y="1415417"/>
                    <a:pt x="1431406" y="1447062"/>
                    <a:pt x="1447750" y="1462278"/>
                  </a:cubicBezTo>
                  <a:cubicBezTo>
                    <a:pt x="1467739" y="1480884"/>
                    <a:pt x="1495406" y="1464628"/>
                    <a:pt x="1494676" y="1443190"/>
                  </a:cubicBezTo>
                  <a:cubicBezTo>
                    <a:pt x="1494073" y="1425835"/>
                    <a:pt x="1480808" y="1415674"/>
                    <a:pt x="1467445" y="1415591"/>
                  </a:cubicBezTo>
                  <a:close/>
                  <a:moveTo>
                    <a:pt x="1191065" y="7549"/>
                  </a:moveTo>
                  <a:cubicBezTo>
                    <a:pt x="1165355" y="7376"/>
                    <a:pt x="1155056" y="39051"/>
                    <a:pt x="1171371" y="54237"/>
                  </a:cubicBezTo>
                  <a:cubicBezTo>
                    <a:pt x="1191457" y="72933"/>
                    <a:pt x="1219034" y="56482"/>
                    <a:pt x="1218288" y="35157"/>
                  </a:cubicBezTo>
                  <a:cubicBezTo>
                    <a:pt x="1217701" y="17831"/>
                    <a:pt x="1204541" y="7640"/>
                    <a:pt x="1191065" y="7549"/>
                  </a:cubicBezTo>
                  <a:close/>
                  <a:moveTo>
                    <a:pt x="1184109" y="1062164"/>
                  </a:moveTo>
                  <a:cubicBezTo>
                    <a:pt x="1158399" y="1061991"/>
                    <a:pt x="1148100" y="1093674"/>
                    <a:pt x="1164422" y="1108852"/>
                  </a:cubicBezTo>
                  <a:cubicBezTo>
                    <a:pt x="1184515" y="1127555"/>
                    <a:pt x="1212070" y="1111089"/>
                    <a:pt x="1211340" y="1089764"/>
                  </a:cubicBezTo>
                  <a:cubicBezTo>
                    <a:pt x="1210737" y="1072446"/>
                    <a:pt x="1197577" y="1062255"/>
                    <a:pt x="1184109" y="1062164"/>
                  </a:cubicBezTo>
                  <a:close/>
                  <a:moveTo>
                    <a:pt x="1455851" y="3173277"/>
                  </a:moveTo>
                  <a:cubicBezTo>
                    <a:pt x="1430134" y="3173104"/>
                    <a:pt x="1419842" y="3204779"/>
                    <a:pt x="1436156" y="3219965"/>
                  </a:cubicBezTo>
                  <a:cubicBezTo>
                    <a:pt x="1456250" y="3238668"/>
                    <a:pt x="1483820" y="3222202"/>
                    <a:pt x="1483074" y="3200877"/>
                  </a:cubicBezTo>
                  <a:cubicBezTo>
                    <a:pt x="1482479" y="3183559"/>
                    <a:pt x="1469320" y="3173368"/>
                    <a:pt x="1455851" y="3173277"/>
                  </a:cubicBezTo>
                  <a:close/>
                  <a:moveTo>
                    <a:pt x="1186428" y="710621"/>
                  </a:moveTo>
                  <a:cubicBezTo>
                    <a:pt x="1160718" y="710455"/>
                    <a:pt x="1150419" y="742123"/>
                    <a:pt x="1166741" y="757316"/>
                  </a:cubicBezTo>
                  <a:cubicBezTo>
                    <a:pt x="1186842" y="776027"/>
                    <a:pt x="1214404" y="759516"/>
                    <a:pt x="1213658" y="738236"/>
                  </a:cubicBezTo>
                  <a:cubicBezTo>
                    <a:pt x="1213056" y="720911"/>
                    <a:pt x="1199896" y="710711"/>
                    <a:pt x="1186428" y="710621"/>
                  </a:cubicBezTo>
                  <a:close/>
                  <a:moveTo>
                    <a:pt x="1181790" y="1413700"/>
                  </a:moveTo>
                  <a:cubicBezTo>
                    <a:pt x="1156088" y="1413527"/>
                    <a:pt x="1145774" y="1445202"/>
                    <a:pt x="1162095" y="1460388"/>
                  </a:cubicBezTo>
                  <a:cubicBezTo>
                    <a:pt x="1182189" y="1479091"/>
                    <a:pt x="1209744" y="1462625"/>
                    <a:pt x="1209013" y="1441300"/>
                  </a:cubicBezTo>
                  <a:cubicBezTo>
                    <a:pt x="1208418" y="1423982"/>
                    <a:pt x="1195259" y="1413790"/>
                    <a:pt x="1181790" y="1413700"/>
                  </a:cubicBezTo>
                  <a:close/>
                  <a:moveTo>
                    <a:pt x="1179464" y="1765236"/>
                  </a:moveTo>
                  <a:cubicBezTo>
                    <a:pt x="1153784" y="1765062"/>
                    <a:pt x="1143432" y="1796715"/>
                    <a:pt x="1159769" y="1811923"/>
                  </a:cubicBezTo>
                  <a:cubicBezTo>
                    <a:pt x="1179757" y="1830529"/>
                    <a:pt x="1207425" y="1814273"/>
                    <a:pt x="1206695" y="1792836"/>
                  </a:cubicBezTo>
                  <a:cubicBezTo>
                    <a:pt x="1206100" y="1775518"/>
                    <a:pt x="1192940" y="1765326"/>
                    <a:pt x="1179464" y="1765236"/>
                  </a:cubicBezTo>
                  <a:close/>
                  <a:moveTo>
                    <a:pt x="1188746" y="359085"/>
                  </a:moveTo>
                  <a:cubicBezTo>
                    <a:pt x="1162969" y="358912"/>
                    <a:pt x="1152783" y="390632"/>
                    <a:pt x="1169059" y="405773"/>
                  </a:cubicBezTo>
                  <a:cubicBezTo>
                    <a:pt x="1189161" y="424484"/>
                    <a:pt x="1216723" y="407972"/>
                    <a:pt x="1215977" y="386685"/>
                  </a:cubicBezTo>
                  <a:cubicBezTo>
                    <a:pt x="1215382" y="369397"/>
                    <a:pt x="1202253" y="359176"/>
                    <a:pt x="1188746" y="359085"/>
                  </a:cubicBezTo>
                  <a:close/>
                  <a:moveTo>
                    <a:pt x="1472083" y="712512"/>
                  </a:moveTo>
                  <a:cubicBezTo>
                    <a:pt x="1446388" y="712346"/>
                    <a:pt x="1436059" y="744006"/>
                    <a:pt x="1452396" y="759199"/>
                  </a:cubicBezTo>
                  <a:cubicBezTo>
                    <a:pt x="1472497" y="777910"/>
                    <a:pt x="1500059" y="761406"/>
                    <a:pt x="1499313" y="740111"/>
                  </a:cubicBezTo>
                  <a:cubicBezTo>
                    <a:pt x="1498719" y="722794"/>
                    <a:pt x="1485559" y="712602"/>
                    <a:pt x="1472083" y="712512"/>
                  </a:cubicBezTo>
                  <a:close/>
                  <a:moveTo>
                    <a:pt x="43785" y="703081"/>
                  </a:moveTo>
                  <a:cubicBezTo>
                    <a:pt x="18068" y="702907"/>
                    <a:pt x="7776" y="734590"/>
                    <a:pt x="24098" y="749768"/>
                  </a:cubicBezTo>
                  <a:cubicBezTo>
                    <a:pt x="44192" y="768472"/>
                    <a:pt x="71746" y="752006"/>
                    <a:pt x="71016" y="730688"/>
                  </a:cubicBezTo>
                  <a:cubicBezTo>
                    <a:pt x="70414" y="713363"/>
                    <a:pt x="57261" y="703163"/>
                    <a:pt x="43785" y="703081"/>
                  </a:cubicBezTo>
                  <a:close/>
                  <a:moveTo>
                    <a:pt x="317846" y="2462650"/>
                  </a:moveTo>
                  <a:cubicBezTo>
                    <a:pt x="292174" y="2462477"/>
                    <a:pt x="281807" y="2494122"/>
                    <a:pt x="298152" y="2509338"/>
                  </a:cubicBezTo>
                  <a:cubicBezTo>
                    <a:pt x="318140" y="2527944"/>
                    <a:pt x="345807" y="2511688"/>
                    <a:pt x="345077" y="2490250"/>
                  </a:cubicBezTo>
                  <a:cubicBezTo>
                    <a:pt x="344475" y="2472932"/>
                    <a:pt x="331322" y="2462741"/>
                    <a:pt x="317846" y="2462650"/>
                  </a:cubicBezTo>
                  <a:close/>
                  <a:moveTo>
                    <a:pt x="46104" y="351537"/>
                  </a:moveTo>
                  <a:cubicBezTo>
                    <a:pt x="20342" y="351364"/>
                    <a:pt x="10133" y="383069"/>
                    <a:pt x="26417" y="398225"/>
                  </a:cubicBezTo>
                  <a:cubicBezTo>
                    <a:pt x="46511" y="416929"/>
                    <a:pt x="74065" y="400462"/>
                    <a:pt x="73335" y="379137"/>
                  </a:cubicBezTo>
                  <a:cubicBezTo>
                    <a:pt x="72740" y="361819"/>
                    <a:pt x="59580" y="351628"/>
                    <a:pt x="46104" y="351537"/>
                  </a:cubicBezTo>
                  <a:close/>
                  <a:moveTo>
                    <a:pt x="41467" y="1054616"/>
                  </a:moveTo>
                  <a:cubicBezTo>
                    <a:pt x="15862" y="1054451"/>
                    <a:pt x="5382" y="1086050"/>
                    <a:pt x="21772" y="1101304"/>
                  </a:cubicBezTo>
                  <a:cubicBezTo>
                    <a:pt x="41866" y="1120008"/>
                    <a:pt x="69428" y="1103541"/>
                    <a:pt x="68697" y="1082224"/>
                  </a:cubicBezTo>
                  <a:cubicBezTo>
                    <a:pt x="68095" y="1064861"/>
                    <a:pt x="54830" y="1054707"/>
                    <a:pt x="41467" y="1054616"/>
                  </a:cubicBezTo>
                  <a:close/>
                  <a:moveTo>
                    <a:pt x="315528" y="2814186"/>
                  </a:moveTo>
                  <a:cubicBezTo>
                    <a:pt x="289765" y="2814013"/>
                    <a:pt x="279556" y="2845718"/>
                    <a:pt x="295840" y="2860874"/>
                  </a:cubicBezTo>
                  <a:cubicBezTo>
                    <a:pt x="315957" y="2879592"/>
                    <a:pt x="343504" y="2863043"/>
                    <a:pt x="342758" y="2841786"/>
                  </a:cubicBezTo>
                  <a:cubicBezTo>
                    <a:pt x="342164" y="2824468"/>
                    <a:pt x="329004" y="2814276"/>
                    <a:pt x="315528" y="2814186"/>
                  </a:cubicBezTo>
                  <a:close/>
                  <a:moveTo>
                    <a:pt x="313209" y="3165729"/>
                  </a:moveTo>
                  <a:cubicBezTo>
                    <a:pt x="287431" y="3165556"/>
                    <a:pt x="277245" y="3197276"/>
                    <a:pt x="293522" y="3212417"/>
                  </a:cubicBezTo>
                  <a:cubicBezTo>
                    <a:pt x="313623" y="3231128"/>
                    <a:pt x="341185" y="3214639"/>
                    <a:pt x="340440" y="3193329"/>
                  </a:cubicBezTo>
                  <a:cubicBezTo>
                    <a:pt x="339845" y="3176011"/>
                    <a:pt x="326685" y="3165820"/>
                    <a:pt x="313209" y="3165729"/>
                  </a:cubicBezTo>
                  <a:close/>
                  <a:moveTo>
                    <a:pt x="28992" y="7903"/>
                  </a:moveTo>
                  <a:cubicBezTo>
                    <a:pt x="12384" y="23134"/>
                    <a:pt x="22495" y="54681"/>
                    <a:pt x="48062" y="54847"/>
                  </a:cubicBezTo>
                  <a:cubicBezTo>
                    <a:pt x="73832" y="55020"/>
                    <a:pt x="84025" y="23308"/>
                    <a:pt x="67749" y="8159"/>
                  </a:cubicBezTo>
                  <a:cubicBezTo>
                    <a:pt x="55334" y="-3396"/>
                    <a:pt x="38967" y="-1942"/>
                    <a:pt x="28992" y="7903"/>
                  </a:cubicBezTo>
                  <a:close/>
                  <a:moveTo>
                    <a:pt x="39148" y="1406152"/>
                  </a:moveTo>
                  <a:cubicBezTo>
                    <a:pt x="13430" y="1405979"/>
                    <a:pt x="3139" y="1437654"/>
                    <a:pt x="19461" y="1452840"/>
                  </a:cubicBezTo>
                  <a:cubicBezTo>
                    <a:pt x="39562" y="1471551"/>
                    <a:pt x="67124" y="1455039"/>
                    <a:pt x="66379" y="1433752"/>
                  </a:cubicBezTo>
                  <a:cubicBezTo>
                    <a:pt x="65784" y="1416464"/>
                    <a:pt x="52654" y="1406243"/>
                    <a:pt x="39148" y="1406152"/>
                  </a:cubicBezTo>
                  <a:close/>
                  <a:moveTo>
                    <a:pt x="29865" y="2812303"/>
                  </a:moveTo>
                  <a:cubicBezTo>
                    <a:pt x="4185" y="2812130"/>
                    <a:pt x="-6166" y="2843782"/>
                    <a:pt x="10178" y="2858990"/>
                  </a:cubicBezTo>
                  <a:cubicBezTo>
                    <a:pt x="30166" y="2877596"/>
                    <a:pt x="57834" y="2861341"/>
                    <a:pt x="57103" y="2839910"/>
                  </a:cubicBezTo>
                  <a:cubicBezTo>
                    <a:pt x="56501" y="2822578"/>
                    <a:pt x="43349" y="2812393"/>
                    <a:pt x="29865" y="2812303"/>
                  </a:cubicBezTo>
                  <a:close/>
                  <a:moveTo>
                    <a:pt x="36829" y="1757688"/>
                  </a:moveTo>
                  <a:cubicBezTo>
                    <a:pt x="11104" y="1757515"/>
                    <a:pt x="828" y="1789197"/>
                    <a:pt x="17134" y="1804376"/>
                  </a:cubicBezTo>
                  <a:cubicBezTo>
                    <a:pt x="37251" y="1823094"/>
                    <a:pt x="64798" y="1806545"/>
                    <a:pt x="64052" y="1785295"/>
                  </a:cubicBezTo>
                  <a:cubicBezTo>
                    <a:pt x="63465" y="1767970"/>
                    <a:pt x="50298" y="1757778"/>
                    <a:pt x="36829" y="1757688"/>
                  </a:cubicBezTo>
                  <a:close/>
                  <a:moveTo>
                    <a:pt x="3190319" y="75615"/>
                  </a:moveTo>
                  <a:cubicBezTo>
                    <a:pt x="3216059" y="75780"/>
                    <a:pt x="3226305" y="44090"/>
                    <a:pt x="3210013" y="28927"/>
                  </a:cubicBezTo>
                  <a:cubicBezTo>
                    <a:pt x="3190010" y="10314"/>
                    <a:pt x="3162425" y="26524"/>
                    <a:pt x="3163088" y="48015"/>
                  </a:cubicBezTo>
                  <a:cubicBezTo>
                    <a:pt x="3163750" y="65400"/>
                    <a:pt x="3176933" y="75524"/>
                    <a:pt x="3190319" y="75615"/>
                  </a:cubicBezTo>
                  <a:close/>
                  <a:moveTo>
                    <a:pt x="27546" y="3163839"/>
                  </a:moveTo>
                  <a:cubicBezTo>
                    <a:pt x="1784" y="3163665"/>
                    <a:pt x="-8425" y="3195370"/>
                    <a:pt x="7859" y="3210526"/>
                  </a:cubicBezTo>
                  <a:cubicBezTo>
                    <a:pt x="27848" y="3229132"/>
                    <a:pt x="55447" y="3212929"/>
                    <a:pt x="54777" y="3191438"/>
                  </a:cubicBezTo>
                  <a:cubicBezTo>
                    <a:pt x="54115" y="3174053"/>
                    <a:pt x="40932" y="3163929"/>
                    <a:pt x="27546" y="3163839"/>
                  </a:cubicBezTo>
                  <a:close/>
                  <a:moveTo>
                    <a:pt x="615110" y="706855"/>
                  </a:moveTo>
                  <a:cubicBezTo>
                    <a:pt x="589393" y="706681"/>
                    <a:pt x="579101" y="738356"/>
                    <a:pt x="595416" y="753542"/>
                  </a:cubicBezTo>
                  <a:cubicBezTo>
                    <a:pt x="615509" y="772246"/>
                    <a:pt x="643079" y="755779"/>
                    <a:pt x="642333" y="734454"/>
                  </a:cubicBezTo>
                  <a:cubicBezTo>
                    <a:pt x="641739" y="717137"/>
                    <a:pt x="628579" y="706937"/>
                    <a:pt x="615110" y="706855"/>
                  </a:cubicBezTo>
                  <a:close/>
                  <a:moveTo>
                    <a:pt x="34510" y="2109231"/>
                  </a:moveTo>
                  <a:cubicBezTo>
                    <a:pt x="8800" y="2109058"/>
                    <a:pt x="-1506" y="2140733"/>
                    <a:pt x="14823" y="2155919"/>
                  </a:cubicBezTo>
                  <a:cubicBezTo>
                    <a:pt x="34917" y="2174623"/>
                    <a:pt x="62471" y="2158156"/>
                    <a:pt x="61741" y="2136831"/>
                  </a:cubicBezTo>
                  <a:cubicBezTo>
                    <a:pt x="61139" y="2119513"/>
                    <a:pt x="47979" y="2109314"/>
                    <a:pt x="34510" y="2109231"/>
                  </a:cubicBezTo>
                  <a:close/>
                  <a:moveTo>
                    <a:pt x="32191" y="2460767"/>
                  </a:moveTo>
                  <a:cubicBezTo>
                    <a:pt x="6459" y="2460594"/>
                    <a:pt x="-3810" y="2492284"/>
                    <a:pt x="12504" y="2507455"/>
                  </a:cubicBezTo>
                  <a:cubicBezTo>
                    <a:pt x="32598" y="2526158"/>
                    <a:pt x="60152" y="2509692"/>
                    <a:pt x="59422" y="2488374"/>
                  </a:cubicBezTo>
                  <a:cubicBezTo>
                    <a:pt x="58820" y="2471049"/>
                    <a:pt x="45660" y="2460857"/>
                    <a:pt x="32191" y="2460767"/>
                  </a:cubicBezTo>
                  <a:close/>
                  <a:moveTo>
                    <a:pt x="598871" y="3167613"/>
                  </a:moveTo>
                  <a:cubicBezTo>
                    <a:pt x="573154" y="3167439"/>
                    <a:pt x="562870" y="3199122"/>
                    <a:pt x="579184" y="3214300"/>
                  </a:cubicBezTo>
                  <a:cubicBezTo>
                    <a:pt x="599278" y="3233004"/>
                    <a:pt x="626832" y="3216537"/>
                    <a:pt x="626102" y="3195220"/>
                  </a:cubicBezTo>
                  <a:cubicBezTo>
                    <a:pt x="625500" y="3177895"/>
                    <a:pt x="612340" y="3167703"/>
                    <a:pt x="598871" y="3167613"/>
                  </a:cubicBezTo>
                  <a:close/>
                  <a:moveTo>
                    <a:pt x="605828" y="2112998"/>
                  </a:moveTo>
                  <a:cubicBezTo>
                    <a:pt x="580155" y="2112832"/>
                    <a:pt x="569789" y="2144469"/>
                    <a:pt x="586133" y="2159685"/>
                  </a:cubicBezTo>
                  <a:cubicBezTo>
                    <a:pt x="606227" y="2178389"/>
                    <a:pt x="633789" y="2161922"/>
                    <a:pt x="633058" y="2140597"/>
                  </a:cubicBezTo>
                  <a:cubicBezTo>
                    <a:pt x="632456" y="2123287"/>
                    <a:pt x="619304" y="2113088"/>
                    <a:pt x="605828" y="2112998"/>
                  </a:cubicBezTo>
                  <a:close/>
                  <a:moveTo>
                    <a:pt x="601190" y="2816077"/>
                  </a:moveTo>
                  <a:cubicBezTo>
                    <a:pt x="575473" y="2815903"/>
                    <a:pt x="565181" y="2847579"/>
                    <a:pt x="581495" y="2862764"/>
                  </a:cubicBezTo>
                  <a:cubicBezTo>
                    <a:pt x="601597" y="2881476"/>
                    <a:pt x="629159" y="2864986"/>
                    <a:pt x="628413" y="2843677"/>
                  </a:cubicBezTo>
                  <a:cubicBezTo>
                    <a:pt x="627826" y="2826359"/>
                    <a:pt x="614659" y="2816167"/>
                    <a:pt x="601190" y="2816077"/>
                  </a:cubicBezTo>
                  <a:close/>
                  <a:moveTo>
                    <a:pt x="603509" y="2464541"/>
                  </a:moveTo>
                  <a:cubicBezTo>
                    <a:pt x="577731" y="2464368"/>
                    <a:pt x="567545" y="2496088"/>
                    <a:pt x="583822" y="2511229"/>
                  </a:cubicBezTo>
                  <a:cubicBezTo>
                    <a:pt x="603938" y="2529947"/>
                    <a:pt x="631485" y="2513398"/>
                    <a:pt x="630740" y="2492148"/>
                  </a:cubicBezTo>
                  <a:cubicBezTo>
                    <a:pt x="630145" y="2474853"/>
                    <a:pt x="617015" y="2464631"/>
                    <a:pt x="603509" y="2464541"/>
                  </a:cubicBezTo>
                  <a:close/>
                  <a:moveTo>
                    <a:pt x="612784" y="1058390"/>
                  </a:moveTo>
                  <a:cubicBezTo>
                    <a:pt x="587067" y="1058217"/>
                    <a:pt x="576775" y="1089892"/>
                    <a:pt x="593097" y="1105078"/>
                  </a:cubicBezTo>
                  <a:cubicBezTo>
                    <a:pt x="613213" y="1123797"/>
                    <a:pt x="640760" y="1107247"/>
                    <a:pt x="640015" y="1085990"/>
                  </a:cubicBezTo>
                  <a:cubicBezTo>
                    <a:pt x="639420" y="1068703"/>
                    <a:pt x="626290" y="1058481"/>
                    <a:pt x="612784" y="1058390"/>
                  </a:cubicBezTo>
                  <a:close/>
                  <a:moveTo>
                    <a:pt x="610465" y="1409926"/>
                  </a:moveTo>
                  <a:cubicBezTo>
                    <a:pt x="584755" y="1409753"/>
                    <a:pt x="574456" y="1441428"/>
                    <a:pt x="590778" y="1456614"/>
                  </a:cubicBezTo>
                  <a:cubicBezTo>
                    <a:pt x="610879" y="1475325"/>
                    <a:pt x="638441" y="1458836"/>
                    <a:pt x="637696" y="1437533"/>
                  </a:cubicBezTo>
                  <a:cubicBezTo>
                    <a:pt x="637101" y="1420208"/>
                    <a:pt x="623941" y="1410016"/>
                    <a:pt x="610465" y="1409926"/>
                  </a:cubicBezTo>
                  <a:close/>
                  <a:moveTo>
                    <a:pt x="608146" y="1761462"/>
                  </a:moveTo>
                  <a:cubicBezTo>
                    <a:pt x="582436" y="1761289"/>
                    <a:pt x="572137" y="1792971"/>
                    <a:pt x="588459" y="1808149"/>
                  </a:cubicBezTo>
                  <a:cubicBezTo>
                    <a:pt x="608553" y="1826853"/>
                    <a:pt x="636107" y="1810387"/>
                    <a:pt x="635377" y="1789069"/>
                  </a:cubicBezTo>
                  <a:cubicBezTo>
                    <a:pt x="634782" y="1771744"/>
                    <a:pt x="621622" y="1761552"/>
                    <a:pt x="608146" y="1761462"/>
                  </a:cubicBezTo>
                  <a:close/>
                  <a:moveTo>
                    <a:pt x="320165" y="2111114"/>
                  </a:moveTo>
                  <a:cubicBezTo>
                    <a:pt x="294455" y="2110941"/>
                    <a:pt x="284156" y="2142624"/>
                    <a:pt x="300471" y="2157802"/>
                  </a:cubicBezTo>
                  <a:cubicBezTo>
                    <a:pt x="320564" y="2176506"/>
                    <a:pt x="348119" y="2160039"/>
                    <a:pt x="347388" y="2138722"/>
                  </a:cubicBezTo>
                  <a:cubicBezTo>
                    <a:pt x="346801" y="2121397"/>
                    <a:pt x="333641" y="2111205"/>
                    <a:pt x="320165" y="2111114"/>
                  </a:cubicBezTo>
                  <a:close/>
                  <a:moveTo>
                    <a:pt x="324803" y="1408043"/>
                  </a:moveTo>
                  <a:cubicBezTo>
                    <a:pt x="299025" y="1407870"/>
                    <a:pt x="288839" y="1439590"/>
                    <a:pt x="305116" y="1454731"/>
                  </a:cubicBezTo>
                  <a:cubicBezTo>
                    <a:pt x="325232" y="1473449"/>
                    <a:pt x="352779" y="1456900"/>
                    <a:pt x="352033" y="1435643"/>
                  </a:cubicBezTo>
                  <a:cubicBezTo>
                    <a:pt x="351439" y="1418325"/>
                    <a:pt x="338279" y="1408126"/>
                    <a:pt x="324803" y="1408043"/>
                  </a:cubicBezTo>
                  <a:close/>
                  <a:moveTo>
                    <a:pt x="322484" y="1759579"/>
                  </a:moveTo>
                  <a:cubicBezTo>
                    <a:pt x="296774" y="1759405"/>
                    <a:pt x="286475" y="1791080"/>
                    <a:pt x="302797" y="1806266"/>
                  </a:cubicBezTo>
                  <a:cubicBezTo>
                    <a:pt x="322898" y="1824978"/>
                    <a:pt x="350460" y="1808489"/>
                    <a:pt x="349715" y="1787178"/>
                  </a:cubicBezTo>
                  <a:cubicBezTo>
                    <a:pt x="349120" y="1769861"/>
                    <a:pt x="335960" y="1759669"/>
                    <a:pt x="322484" y="1759579"/>
                  </a:cubicBezTo>
                  <a:close/>
                  <a:moveTo>
                    <a:pt x="327129" y="1056500"/>
                  </a:moveTo>
                  <a:cubicBezTo>
                    <a:pt x="301351" y="1056326"/>
                    <a:pt x="291165" y="1088047"/>
                    <a:pt x="307442" y="1103187"/>
                  </a:cubicBezTo>
                  <a:cubicBezTo>
                    <a:pt x="327558" y="1121906"/>
                    <a:pt x="355105" y="1105357"/>
                    <a:pt x="354360" y="1084099"/>
                  </a:cubicBezTo>
                  <a:cubicBezTo>
                    <a:pt x="353757" y="1066812"/>
                    <a:pt x="340628" y="1056590"/>
                    <a:pt x="327129" y="1056500"/>
                  </a:cubicBezTo>
                  <a:close/>
                  <a:moveTo>
                    <a:pt x="329448" y="704964"/>
                  </a:moveTo>
                  <a:cubicBezTo>
                    <a:pt x="303738" y="704791"/>
                    <a:pt x="293439" y="736466"/>
                    <a:pt x="309753" y="751651"/>
                  </a:cubicBezTo>
                  <a:cubicBezTo>
                    <a:pt x="329862" y="770363"/>
                    <a:pt x="357401" y="753866"/>
                    <a:pt x="356679" y="732564"/>
                  </a:cubicBezTo>
                  <a:cubicBezTo>
                    <a:pt x="356076" y="715246"/>
                    <a:pt x="342916" y="705054"/>
                    <a:pt x="329448" y="704964"/>
                  </a:cubicBezTo>
                  <a:close/>
                  <a:moveTo>
                    <a:pt x="334085" y="1892"/>
                  </a:moveTo>
                  <a:cubicBezTo>
                    <a:pt x="308368" y="1719"/>
                    <a:pt x="298076" y="33394"/>
                    <a:pt x="314398" y="48580"/>
                  </a:cubicBezTo>
                  <a:cubicBezTo>
                    <a:pt x="334492" y="67284"/>
                    <a:pt x="362046" y="50817"/>
                    <a:pt x="361316" y="29492"/>
                  </a:cubicBezTo>
                  <a:cubicBezTo>
                    <a:pt x="360721" y="12174"/>
                    <a:pt x="347561" y="1975"/>
                    <a:pt x="334085" y="1892"/>
                  </a:cubicBezTo>
                  <a:close/>
                  <a:moveTo>
                    <a:pt x="331767" y="353428"/>
                  </a:moveTo>
                  <a:cubicBezTo>
                    <a:pt x="306057" y="353255"/>
                    <a:pt x="295750" y="384930"/>
                    <a:pt x="312080" y="400116"/>
                  </a:cubicBezTo>
                  <a:cubicBezTo>
                    <a:pt x="332173" y="418819"/>
                    <a:pt x="359728" y="402353"/>
                    <a:pt x="358997" y="381035"/>
                  </a:cubicBezTo>
                  <a:cubicBezTo>
                    <a:pt x="358403" y="363710"/>
                    <a:pt x="345243" y="353518"/>
                    <a:pt x="331767" y="353428"/>
                  </a:cubicBezTo>
                  <a:close/>
                  <a:moveTo>
                    <a:pt x="2893431" y="1776557"/>
                  </a:moveTo>
                  <a:cubicBezTo>
                    <a:pt x="2867827" y="1776392"/>
                    <a:pt x="2857347" y="1807991"/>
                    <a:pt x="2873736" y="1823245"/>
                  </a:cubicBezTo>
                  <a:cubicBezTo>
                    <a:pt x="2893830" y="1841949"/>
                    <a:pt x="2921400" y="1825482"/>
                    <a:pt x="2920654" y="1804157"/>
                  </a:cubicBezTo>
                  <a:cubicBezTo>
                    <a:pt x="2920059" y="1786839"/>
                    <a:pt x="2906900" y="1776648"/>
                    <a:pt x="2893431" y="1776557"/>
                  </a:cubicBezTo>
                  <a:close/>
                  <a:moveTo>
                    <a:pt x="2617044" y="368524"/>
                  </a:moveTo>
                  <a:cubicBezTo>
                    <a:pt x="2591311" y="368358"/>
                    <a:pt x="2581050" y="400033"/>
                    <a:pt x="2597357" y="415211"/>
                  </a:cubicBezTo>
                  <a:cubicBezTo>
                    <a:pt x="2617345" y="433817"/>
                    <a:pt x="2645012" y="417561"/>
                    <a:pt x="2644282" y="396131"/>
                  </a:cubicBezTo>
                  <a:cubicBezTo>
                    <a:pt x="2643672" y="378798"/>
                    <a:pt x="2630520" y="368614"/>
                    <a:pt x="2617044" y="368524"/>
                  </a:cubicBezTo>
                  <a:close/>
                  <a:moveTo>
                    <a:pt x="2619362" y="16988"/>
                  </a:moveTo>
                  <a:cubicBezTo>
                    <a:pt x="2593637" y="16815"/>
                    <a:pt x="2583361" y="48505"/>
                    <a:pt x="2599675" y="63675"/>
                  </a:cubicBezTo>
                  <a:cubicBezTo>
                    <a:pt x="2619769" y="82379"/>
                    <a:pt x="2647323" y="65913"/>
                    <a:pt x="2646593" y="44595"/>
                  </a:cubicBezTo>
                  <a:cubicBezTo>
                    <a:pt x="2645999" y="27270"/>
                    <a:pt x="2632839" y="17071"/>
                    <a:pt x="2619362" y="16988"/>
                  </a:cubicBezTo>
                  <a:close/>
                  <a:moveTo>
                    <a:pt x="2614725" y="720059"/>
                  </a:moveTo>
                  <a:cubicBezTo>
                    <a:pt x="2589008" y="719886"/>
                    <a:pt x="2578716" y="751561"/>
                    <a:pt x="2595038" y="766747"/>
                  </a:cubicBezTo>
                  <a:cubicBezTo>
                    <a:pt x="2615132" y="785451"/>
                    <a:pt x="2642701" y="768969"/>
                    <a:pt x="2641956" y="747659"/>
                  </a:cubicBezTo>
                  <a:cubicBezTo>
                    <a:pt x="2641361" y="730341"/>
                    <a:pt x="2628201" y="720150"/>
                    <a:pt x="2614725" y="720059"/>
                  </a:cubicBezTo>
                  <a:close/>
                  <a:moveTo>
                    <a:pt x="2612406" y="1071595"/>
                  </a:moveTo>
                  <a:cubicBezTo>
                    <a:pt x="2586628" y="1071422"/>
                    <a:pt x="2576442" y="1103142"/>
                    <a:pt x="2592719" y="1118283"/>
                  </a:cubicBezTo>
                  <a:cubicBezTo>
                    <a:pt x="2612820" y="1136994"/>
                    <a:pt x="2640382" y="1120505"/>
                    <a:pt x="2639637" y="1099202"/>
                  </a:cubicBezTo>
                  <a:cubicBezTo>
                    <a:pt x="2639042" y="1081877"/>
                    <a:pt x="2625882" y="1071686"/>
                    <a:pt x="2612406" y="1071595"/>
                  </a:cubicBezTo>
                  <a:close/>
                  <a:moveTo>
                    <a:pt x="2888786" y="2479637"/>
                  </a:moveTo>
                  <a:cubicBezTo>
                    <a:pt x="2863068" y="2479463"/>
                    <a:pt x="2852784" y="2511146"/>
                    <a:pt x="2869099" y="2526324"/>
                  </a:cubicBezTo>
                  <a:cubicBezTo>
                    <a:pt x="2889200" y="2545035"/>
                    <a:pt x="2916762" y="2528546"/>
                    <a:pt x="2916017" y="2507236"/>
                  </a:cubicBezTo>
                  <a:cubicBezTo>
                    <a:pt x="2915422" y="2489919"/>
                    <a:pt x="2902262" y="2479727"/>
                    <a:pt x="2888786" y="2479637"/>
                  </a:cubicBezTo>
                  <a:close/>
                  <a:moveTo>
                    <a:pt x="2884148" y="3182708"/>
                  </a:moveTo>
                  <a:cubicBezTo>
                    <a:pt x="2858446" y="3182535"/>
                    <a:pt x="2848132" y="3214210"/>
                    <a:pt x="2864461" y="3229396"/>
                  </a:cubicBezTo>
                  <a:cubicBezTo>
                    <a:pt x="2884578" y="3248129"/>
                    <a:pt x="2912109" y="3231565"/>
                    <a:pt x="2911379" y="3210315"/>
                  </a:cubicBezTo>
                  <a:cubicBezTo>
                    <a:pt x="2910784" y="3192990"/>
                    <a:pt x="2897624" y="3182798"/>
                    <a:pt x="2884148" y="3182708"/>
                  </a:cubicBezTo>
                  <a:close/>
                  <a:moveTo>
                    <a:pt x="2886467" y="2831172"/>
                  </a:moveTo>
                  <a:cubicBezTo>
                    <a:pt x="2860750" y="2830999"/>
                    <a:pt x="2850458" y="2862681"/>
                    <a:pt x="2866780" y="2877860"/>
                  </a:cubicBezTo>
                  <a:cubicBezTo>
                    <a:pt x="2886874" y="2896564"/>
                    <a:pt x="2914428" y="2880097"/>
                    <a:pt x="2913698" y="2858772"/>
                  </a:cubicBezTo>
                  <a:cubicBezTo>
                    <a:pt x="2913103" y="2841454"/>
                    <a:pt x="2899943" y="2831263"/>
                    <a:pt x="2886467" y="2831172"/>
                  </a:cubicBezTo>
                  <a:close/>
                  <a:moveTo>
                    <a:pt x="2603123" y="2477746"/>
                  </a:moveTo>
                  <a:cubicBezTo>
                    <a:pt x="2577361" y="2477572"/>
                    <a:pt x="2567152" y="2509278"/>
                    <a:pt x="2583436" y="2524433"/>
                  </a:cubicBezTo>
                  <a:cubicBezTo>
                    <a:pt x="2603553" y="2543152"/>
                    <a:pt x="2631100" y="2526603"/>
                    <a:pt x="2630354" y="2505346"/>
                  </a:cubicBezTo>
                  <a:cubicBezTo>
                    <a:pt x="2629759" y="2488058"/>
                    <a:pt x="2616630" y="2477836"/>
                    <a:pt x="2603123" y="2477746"/>
                  </a:cubicBezTo>
                  <a:close/>
                  <a:moveTo>
                    <a:pt x="2891105" y="2128101"/>
                  </a:moveTo>
                  <a:cubicBezTo>
                    <a:pt x="2865395" y="2127927"/>
                    <a:pt x="2855096" y="2159603"/>
                    <a:pt x="2871418" y="2174788"/>
                  </a:cubicBezTo>
                  <a:cubicBezTo>
                    <a:pt x="2891534" y="2193507"/>
                    <a:pt x="2919081" y="2176958"/>
                    <a:pt x="2918335" y="2155701"/>
                  </a:cubicBezTo>
                  <a:cubicBezTo>
                    <a:pt x="2917741" y="2138405"/>
                    <a:pt x="2904611" y="2128184"/>
                    <a:pt x="2891105" y="2128101"/>
                  </a:cubicBezTo>
                  <a:close/>
                  <a:moveTo>
                    <a:pt x="2600805" y="2829282"/>
                  </a:moveTo>
                  <a:cubicBezTo>
                    <a:pt x="2575087" y="2829108"/>
                    <a:pt x="2564796" y="2860791"/>
                    <a:pt x="2581118" y="2875969"/>
                  </a:cubicBezTo>
                  <a:cubicBezTo>
                    <a:pt x="2601219" y="2894680"/>
                    <a:pt x="2628781" y="2878191"/>
                    <a:pt x="2628035" y="2856889"/>
                  </a:cubicBezTo>
                  <a:cubicBezTo>
                    <a:pt x="2627440" y="2839571"/>
                    <a:pt x="2614281" y="2829372"/>
                    <a:pt x="2600805" y="2829282"/>
                  </a:cubicBezTo>
                  <a:close/>
                  <a:moveTo>
                    <a:pt x="2598486" y="3180825"/>
                  </a:moveTo>
                  <a:cubicBezTo>
                    <a:pt x="2572768" y="3180652"/>
                    <a:pt x="2562477" y="3212334"/>
                    <a:pt x="2578799" y="3227512"/>
                  </a:cubicBezTo>
                  <a:cubicBezTo>
                    <a:pt x="2598892" y="3246216"/>
                    <a:pt x="2626447" y="3229750"/>
                    <a:pt x="2625717" y="3208425"/>
                  </a:cubicBezTo>
                  <a:cubicBezTo>
                    <a:pt x="2625122" y="3191107"/>
                    <a:pt x="2611962" y="3180915"/>
                    <a:pt x="2598486" y="3180825"/>
                  </a:cubicBezTo>
                  <a:close/>
                  <a:moveTo>
                    <a:pt x="2610087" y="1423138"/>
                  </a:moveTo>
                  <a:cubicBezTo>
                    <a:pt x="2584378" y="1422965"/>
                    <a:pt x="2574078" y="1454640"/>
                    <a:pt x="2590400" y="1469826"/>
                  </a:cubicBezTo>
                  <a:cubicBezTo>
                    <a:pt x="2610494" y="1488530"/>
                    <a:pt x="2638048" y="1472063"/>
                    <a:pt x="2637318" y="1450738"/>
                  </a:cubicBezTo>
                  <a:cubicBezTo>
                    <a:pt x="2636723" y="1433421"/>
                    <a:pt x="2623556" y="1423221"/>
                    <a:pt x="2610087" y="1423138"/>
                  </a:cubicBezTo>
                  <a:close/>
                  <a:moveTo>
                    <a:pt x="2605450" y="2126210"/>
                  </a:moveTo>
                  <a:cubicBezTo>
                    <a:pt x="2579732" y="2126037"/>
                    <a:pt x="2569433" y="2157712"/>
                    <a:pt x="2585755" y="2172898"/>
                  </a:cubicBezTo>
                  <a:cubicBezTo>
                    <a:pt x="2605849" y="2191601"/>
                    <a:pt x="2633418" y="2175135"/>
                    <a:pt x="2632673" y="2153817"/>
                  </a:cubicBezTo>
                  <a:cubicBezTo>
                    <a:pt x="2632078" y="2136492"/>
                    <a:pt x="2618918" y="2126300"/>
                    <a:pt x="2605450" y="2126210"/>
                  </a:cubicBezTo>
                  <a:close/>
                  <a:moveTo>
                    <a:pt x="2607769" y="1774674"/>
                  </a:moveTo>
                  <a:cubicBezTo>
                    <a:pt x="2582089" y="1774508"/>
                    <a:pt x="2571737" y="1806161"/>
                    <a:pt x="2588074" y="1821362"/>
                  </a:cubicBezTo>
                  <a:cubicBezTo>
                    <a:pt x="2608183" y="1840073"/>
                    <a:pt x="2635722" y="1823576"/>
                    <a:pt x="2634999" y="1802282"/>
                  </a:cubicBezTo>
                  <a:cubicBezTo>
                    <a:pt x="2634397" y="1784919"/>
                    <a:pt x="2621124" y="1774757"/>
                    <a:pt x="2607769" y="1774674"/>
                  </a:cubicBezTo>
                  <a:close/>
                  <a:moveTo>
                    <a:pt x="2905025" y="18871"/>
                  </a:moveTo>
                  <a:cubicBezTo>
                    <a:pt x="2879353" y="18698"/>
                    <a:pt x="2868986" y="50343"/>
                    <a:pt x="2885330" y="65559"/>
                  </a:cubicBezTo>
                  <a:cubicBezTo>
                    <a:pt x="2905424" y="84262"/>
                    <a:pt x="2932986" y="67796"/>
                    <a:pt x="2932256" y="46471"/>
                  </a:cubicBezTo>
                  <a:cubicBezTo>
                    <a:pt x="2931653" y="29153"/>
                    <a:pt x="2918501" y="18961"/>
                    <a:pt x="2905025" y="18871"/>
                  </a:cubicBezTo>
                  <a:close/>
                  <a:moveTo>
                    <a:pt x="3179086" y="1778448"/>
                  </a:moveTo>
                  <a:cubicBezTo>
                    <a:pt x="3153308" y="1778275"/>
                    <a:pt x="3143122" y="1809995"/>
                    <a:pt x="3159399" y="1825136"/>
                  </a:cubicBezTo>
                  <a:cubicBezTo>
                    <a:pt x="3179515" y="1843854"/>
                    <a:pt x="3207062" y="1827305"/>
                    <a:pt x="3206317" y="1806055"/>
                  </a:cubicBezTo>
                  <a:cubicBezTo>
                    <a:pt x="3205722" y="1788760"/>
                    <a:pt x="3192592" y="1778538"/>
                    <a:pt x="3179086" y="1778448"/>
                  </a:cubicBezTo>
                  <a:close/>
                  <a:moveTo>
                    <a:pt x="3181405" y="1426912"/>
                  </a:moveTo>
                  <a:cubicBezTo>
                    <a:pt x="3155687" y="1426739"/>
                    <a:pt x="3145396" y="1458414"/>
                    <a:pt x="3161710" y="1473600"/>
                  </a:cubicBezTo>
                  <a:cubicBezTo>
                    <a:pt x="3181819" y="1492311"/>
                    <a:pt x="3209358" y="1475815"/>
                    <a:pt x="3208635" y="1454512"/>
                  </a:cubicBezTo>
                  <a:cubicBezTo>
                    <a:pt x="3208033" y="1437194"/>
                    <a:pt x="3194881" y="1426995"/>
                    <a:pt x="3181405" y="1426912"/>
                  </a:cubicBezTo>
                  <a:close/>
                  <a:moveTo>
                    <a:pt x="3176767" y="2129984"/>
                  </a:moveTo>
                  <a:cubicBezTo>
                    <a:pt x="3151050" y="2129811"/>
                    <a:pt x="3140758" y="2161486"/>
                    <a:pt x="3157080" y="2176672"/>
                  </a:cubicBezTo>
                  <a:cubicBezTo>
                    <a:pt x="3177196" y="2195390"/>
                    <a:pt x="3204743" y="2178841"/>
                    <a:pt x="3203998" y="2157584"/>
                  </a:cubicBezTo>
                  <a:cubicBezTo>
                    <a:pt x="3203403" y="2140266"/>
                    <a:pt x="3190243" y="2130074"/>
                    <a:pt x="3176767" y="2129984"/>
                  </a:cubicBezTo>
                  <a:close/>
                  <a:moveTo>
                    <a:pt x="3174448" y="2481520"/>
                  </a:moveTo>
                  <a:cubicBezTo>
                    <a:pt x="3148738" y="2481346"/>
                    <a:pt x="3138439" y="2513021"/>
                    <a:pt x="3154761" y="2528207"/>
                  </a:cubicBezTo>
                  <a:cubicBezTo>
                    <a:pt x="3174855" y="2546911"/>
                    <a:pt x="3202409" y="2530444"/>
                    <a:pt x="3201679" y="2509127"/>
                  </a:cubicBezTo>
                  <a:cubicBezTo>
                    <a:pt x="3201084" y="2491802"/>
                    <a:pt x="3187917" y="2481610"/>
                    <a:pt x="3174448" y="2481520"/>
                  </a:cubicBezTo>
                  <a:close/>
                  <a:moveTo>
                    <a:pt x="3188361" y="372297"/>
                  </a:moveTo>
                  <a:cubicBezTo>
                    <a:pt x="3162644" y="372124"/>
                    <a:pt x="3152352" y="403799"/>
                    <a:pt x="3168674" y="418985"/>
                  </a:cubicBezTo>
                  <a:cubicBezTo>
                    <a:pt x="3188775" y="437696"/>
                    <a:pt x="3216337" y="421207"/>
                    <a:pt x="3215592" y="399897"/>
                  </a:cubicBezTo>
                  <a:cubicBezTo>
                    <a:pt x="3214997" y="382580"/>
                    <a:pt x="3201837" y="372388"/>
                    <a:pt x="3188361" y="372297"/>
                  </a:cubicBezTo>
                  <a:close/>
                  <a:moveTo>
                    <a:pt x="3183723" y="1075369"/>
                  </a:moveTo>
                  <a:cubicBezTo>
                    <a:pt x="3158014" y="1075196"/>
                    <a:pt x="3147715" y="1106878"/>
                    <a:pt x="3164036" y="1122057"/>
                  </a:cubicBezTo>
                  <a:cubicBezTo>
                    <a:pt x="3184130" y="1140760"/>
                    <a:pt x="3211684" y="1124294"/>
                    <a:pt x="3210954" y="1102976"/>
                  </a:cubicBezTo>
                  <a:cubicBezTo>
                    <a:pt x="3210359" y="1085651"/>
                    <a:pt x="3197200" y="1075459"/>
                    <a:pt x="3183723" y="1075369"/>
                  </a:cubicBezTo>
                  <a:close/>
                  <a:moveTo>
                    <a:pt x="3186042" y="723833"/>
                  </a:moveTo>
                  <a:cubicBezTo>
                    <a:pt x="3160280" y="723660"/>
                    <a:pt x="3150071" y="755365"/>
                    <a:pt x="3166348" y="770521"/>
                  </a:cubicBezTo>
                  <a:cubicBezTo>
                    <a:pt x="3186441" y="789225"/>
                    <a:pt x="3213996" y="772758"/>
                    <a:pt x="3213266" y="751433"/>
                  </a:cubicBezTo>
                  <a:cubicBezTo>
                    <a:pt x="3212678" y="734115"/>
                    <a:pt x="3199518" y="723924"/>
                    <a:pt x="3186042" y="723833"/>
                  </a:cubicBezTo>
                  <a:close/>
                  <a:moveTo>
                    <a:pt x="2900387" y="721950"/>
                  </a:moveTo>
                  <a:cubicBezTo>
                    <a:pt x="2874625" y="721777"/>
                    <a:pt x="2864416" y="753482"/>
                    <a:pt x="2880700" y="768638"/>
                  </a:cubicBezTo>
                  <a:cubicBezTo>
                    <a:pt x="2900816" y="787364"/>
                    <a:pt x="2928363" y="770822"/>
                    <a:pt x="2927618" y="749550"/>
                  </a:cubicBezTo>
                  <a:cubicBezTo>
                    <a:pt x="2927016" y="732232"/>
                    <a:pt x="2913856" y="722033"/>
                    <a:pt x="2900387" y="721950"/>
                  </a:cubicBezTo>
                  <a:close/>
                  <a:moveTo>
                    <a:pt x="3172129" y="2833055"/>
                  </a:moveTo>
                  <a:cubicBezTo>
                    <a:pt x="3146405" y="2832882"/>
                    <a:pt x="3136128" y="2864572"/>
                    <a:pt x="3152442" y="2879743"/>
                  </a:cubicBezTo>
                  <a:cubicBezTo>
                    <a:pt x="3172536" y="2898447"/>
                    <a:pt x="3200091" y="2881980"/>
                    <a:pt x="3199360" y="2860663"/>
                  </a:cubicBezTo>
                  <a:cubicBezTo>
                    <a:pt x="3198765" y="2843338"/>
                    <a:pt x="3185598" y="2833146"/>
                    <a:pt x="3172129" y="2833055"/>
                  </a:cubicBezTo>
                  <a:close/>
                  <a:moveTo>
                    <a:pt x="2898069" y="1073486"/>
                  </a:moveTo>
                  <a:cubicBezTo>
                    <a:pt x="2872351" y="1073313"/>
                    <a:pt x="2862067" y="1104995"/>
                    <a:pt x="2878381" y="1120173"/>
                  </a:cubicBezTo>
                  <a:cubicBezTo>
                    <a:pt x="2898475" y="1138877"/>
                    <a:pt x="2926029" y="1122411"/>
                    <a:pt x="2925299" y="1101086"/>
                  </a:cubicBezTo>
                  <a:cubicBezTo>
                    <a:pt x="2924697" y="1083768"/>
                    <a:pt x="2911537" y="1073576"/>
                    <a:pt x="2898069" y="1073486"/>
                  </a:cubicBezTo>
                  <a:close/>
                  <a:moveTo>
                    <a:pt x="2902706" y="370407"/>
                  </a:moveTo>
                  <a:cubicBezTo>
                    <a:pt x="2876989" y="370241"/>
                    <a:pt x="2866697" y="401908"/>
                    <a:pt x="2883012" y="417094"/>
                  </a:cubicBezTo>
                  <a:cubicBezTo>
                    <a:pt x="2903128" y="435813"/>
                    <a:pt x="2930675" y="419264"/>
                    <a:pt x="2929929" y="398007"/>
                  </a:cubicBezTo>
                  <a:cubicBezTo>
                    <a:pt x="2929342" y="380719"/>
                    <a:pt x="2916205" y="370497"/>
                    <a:pt x="2902706" y="370407"/>
                  </a:cubicBezTo>
                  <a:close/>
                  <a:moveTo>
                    <a:pt x="2895750" y="1425022"/>
                  </a:moveTo>
                  <a:cubicBezTo>
                    <a:pt x="2870047" y="1424848"/>
                    <a:pt x="2859733" y="1456523"/>
                    <a:pt x="2876055" y="1471709"/>
                  </a:cubicBezTo>
                  <a:cubicBezTo>
                    <a:pt x="2896164" y="1490420"/>
                    <a:pt x="2923703" y="1473924"/>
                    <a:pt x="2922980" y="1452629"/>
                  </a:cubicBezTo>
                  <a:cubicBezTo>
                    <a:pt x="2922371" y="1435274"/>
                    <a:pt x="2909105" y="1425112"/>
                    <a:pt x="2895750" y="1425022"/>
                  </a:cubicBezTo>
                  <a:close/>
                  <a:moveTo>
                    <a:pt x="3169803" y="3184599"/>
                  </a:moveTo>
                  <a:cubicBezTo>
                    <a:pt x="3144078" y="3184425"/>
                    <a:pt x="3133802" y="3216108"/>
                    <a:pt x="3150116" y="3231286"/>
                  </a:cubicBezTo>
                  <a:cubicBezTo>
                    <a:pt x="3170104" y="3249892"/>
                    <a:pt x="3197696" y="3233704"/>
                    <a:pt x="3197042" y="3212199"/>
                  </a:cubicBezTo>
                  <a:cubicBezTo>
                    <a:pt x="3196371" y="3194805"/>
                    <a:pt x="3183196" y="3184682"/>
                    <a:pt x="3169803" y="3184599"/>
                  </a:cubicBezTo>
                  <a:close/>
                  <a:moveTo>
                    <a:pt x="2333708" y="15097"/>
                  </a:moveTo>
                  <a:cubicBezTo>
                    <a:pt x="2307998" y="14924"/>
                    <a:pt x="2297691" y="46606"/>
                    <a:pt x="2314021" y="61785"/>
                  </a:cubicBezTo>
                  <a:cubicBezTo>
                    <a:pt x="2334114" y="80488"/>
                    <a:pt x="2361669" y="64022"/>
                    <a:pt x="2360938" y="42697"/>
                  </a:cubicBezTo>
                  <a:cubicBezTo>
                    <a:pt x="2360336" y="25379"/>
                    <a:pt x="2347176" y="15187"/>
                    <a:pt x="2333708" y="15097"/>
                  </a:cubicBezTo>
                  <a:close/>
                  <a:moveTo>
                    <a:pt x="2038762" y="1419365"/>
                  </a:moveTo>
                  <a:cubicBezTo>
                    <a:pt x="2013045" y="1419191"/>
                    <a:pt x="2002753" y="1450866"/>
                    <a:pt x="2019075" y="1466052"/>
                  </a:cubicBezTo>
                  <a:cubicBezTo>
                    <a:pt x="2039169" y="1484756"/>
                    <a:pt x="2066738" y="1468282"/>
                    <a:pt x="2065993" y="1446964"/>
                  </a:cubicBezTo>
                  <a:cubicBezTo>
                    <a:pt x="2065398" y="1429639"/>
                    <a:pt x="2052238" y="1419447"/>
                    <a:pt x="2038762" y="1419365"/>
                  </a:cubicBezTo>
                  <a:close/>
                  <a:moveTo>
                    <a:pt x="1762383" y="11323"/>
                  </a:moveTo>
                  <a:cubicBezTo>
                    <a:pt x="1736620" y="11150"/>
                    <a:pt x="1726411" y="42855"/>
                    <a:pt x="1742696" y="58011"/>
                  </a:cubicBezTo>
                  <a:cubicBezTo>
                    <a:pt x="1762812" y="76730"/>
                    <a:pt x="1790359" y="60180"/>
                    <a:pt x="1789613" y="38931"/>
                  </a:cubicBezTo>
                  <a:cubicBezTo>
                    <a:pt x="1789018" y="21605"/>
                    <a:pt x="1775859" y="11414"/>
                    <a:pt x="1762383" y="11323"/>
                  </a:cubicBezTo>
                  <a:close/>
                  <a:moveTo>
                    <a:pt x="2331389" y="366633"/>
                  </a:moveTo>
                  <a:cubicBezTo>
                    <a:pt x="2305656" y="366467"/>
                    <a:pt x="2295395" y="398150"/>
                    <a:pt x="2311702" y="413328"/>
                  </a:cubicBezTo>
                  <a:cubicBezTo>
                    <a:pt x="2331788" y="432032"/>
                    <a:pt x="2359350" y="415573"/>
                    <a:pt x="2358620" y="394240"/>
                  </a:cubicBezTo>
                  <a:cubicBezTo>
                    <a:pt x="2358017" y="376915"/>
                    <a:pt x="2344857" y="366723"/>
                    <a:pt x="2331389" y="366633"/>
                  </a:cubicBezTo>
                  <a:close/>
                  <a:moveTo>
                    <a:pt x="2034125" y="2122436"/>
                  </a:moveTo>
                  <a:cubicBezTo>
                    <a:pt x="2008415" y="2122263"/>
                    <a:pt x="1998108" y="2153938"/>
                    <a:pt x="2014438" y="2169124"/>
                  </a:cubicBezTo>
                  <a:cubicBezTo>
                    <a:pt x="2034531" y="2187827"/>
                    <a:pt x="2062086" y="2171361"/>
                    <a:pt x="2061356" y="2150036"/>
                  </a:cubicBezTo>
                  <a:cubicBezTo>
                    <a:pt x="2060761" y="2132718"/>
                    <a:pt x="2047601" y="2122527"/>
                    <a:pt x="2034125" y="2122436"/>
                  </a:cubicBezTo>
                  <a:close/>
                  <a:moveTo>
                    <a:pt x="2031806" y="2473972"/>
                  </a:moveTo>
                  <a:cubicBezTo>
                    <a:pt x="2006096" y="2473799"/>
                    <a:pt x="1995797" y="2505474"/>
                    <a:pt x="2012112" y="2520659"/>
                  </a:cubicBezTo>
                  <a:cubicBezTo>
                    <a:pt x="2032220" y="2539371"/>
                    <a:pt x="2059759" y="2522874"/>
                    <a:pt x="2059037" y="2501572"/>
                  </a:cubicBezTo>
                  <a:cubicBezTo>
                    <a:pt x="2058434" y="2484224"/>
                    <a:pt x="2045169" y="2474062"/>
                    <a:pt x="2031806" y="2473972"/>
                  </a:cubicBezTo>
                  <a:close/>
                  <a:moveTo>
                    <a:pt x="2027169" y="3177051"/>
                  </a:moveTo>
                  <a:cubicBezTo>
                    <a:pt x="2001451" y="3176878"/>
                    <a:pt x="1991159" y="3208553"/>
                    <a:pt x="2007481" y="3223739"/>
                  </a:cubicBezTo>
                  <a:cubicBezTo>
                    <a:pt x="2027583" y="3242450"/>
                    <a:pt x="2055144" y="3225938"/>
                    <a:pt x="2054399" y="3204651"/>
                  </a:cubicBezTo>
                  <a:cubicBezTo>
                    <a:pt x="2053804" y="3187333"/>
                    <a:pt x="2040644" y="3177141"/>
                    <a:pt x="2027169" y="3177051"/>
                  </a:cubicBezTo>
                  <a:close/>
                  <a:moveTo>
                    <a:pt x="1755426" y="1065938"/>
                  </a:moveTo>
                  <a:cubicBezTo>
                    <a:pt x="1729754" y="1065765"/>
                    <a:pt x="1719387" y="1097410"/>
                    <a:pt x="1735732" y="1112626"/>
                  </a:cubicBezTo>
                  <a:cubicBezTo>
                    <a:pt x="1755825" y="1131329"/>
                    <a:pt x="1783380" y="1114863"/>
                    <a:pt x="1782657" y="1093538"/>
                  </a:cubicBezTo>
                  <a:cubicBezTo>
                    <a:pt x="1782055" y="1076220"/>
                    <a:pt x="1768902" y="1066028"/>
                    <a:pt x="1755426" y="1065938"/>
                  </a:cubicBezTo>
                  <a:close/>
                  <a:moveTo>
                    <a:pt x="2029487" y="2825508"/>
                  </a:moveTo>
                  <a:cubicBezTo>
                    <a:pt x="2003770" y="2825334"/>
                    <a:pt x="1993478" y="2857009"/>
                    <a:pt x="2009800" y="2872195"/>
                  </a:cubicBezTo>
                  <a:cubicBezTo>
                    <a:pt x="2029901" y="2890906"/>
                    <a:pt x="2057463" y="2874395"/>
                    <a:pt x="2056718" y="2853107"/>
                  </a:cubicBezTo>
                  <a:cubicBezTo>
                    <a:pt x="2056123" y="2835820"/>
                    <a:pt x="2042993" y="2825598"/>
                    <a:pt x="2029487" y="2825508"/>
                  </a:cubicBezTo>
                  <a:close/>
                  <a:moveTo>
                    <a:pt x="1757745" y="714402"/>
                  </a:moveTo>
                  <a:cubicBezTo>
                    <a:pt x="1732028" y="714229"/>
                    <a:pt x="1721736" y="745912"/>
                    <a:pt x="1738058" y="761090"/>
                  </a:cubicBezTo>
                  <a:cubicBezTo>
                    <a:pt x="1758152" y="779794"/>
                    <a:pt x="1785706" y="763327"/>
                    <a:pt x="1784976" y="742010"/>
                  </a:cubicBezTo>
                  <a:cubicBezTo>
                    <a:pt x="1784381" y="724684"/>
                    <a:pt x="1771221" y="714485"/>
                    <a:pt x="1757745" y="714402"/>
                  </a:cubicBezTo>
                  <a:close/>
                  <a:moveTo>
                    <a:pt x="1743832" y="2823624"/>
                  </a:moveTo>
                  <a:cubicBezTo>
                    <a:pt x="1718122" y="2823451"/>
                    <a:pt x="1707816" y="2855126"/>
                    <a:pt x="1724138" y="2870312"/>
                  </a:cubicBezTo>
                  <a:cubicBezTo>
                    <a:pt x="1744231" y="2889016"/>
                    <a:pt x="1771801" y="2872549"/>
                    <a:pt x="1771056" y="2851224"/>
                  </a:cubicBezTo>
                  <a:cubicBezTo>
                    <a:pt x="1770461" y="2833907"/>
                    <a:pt x="1757301" y="2823715"/>
                    <a:pt x="1743832" y="2823624"/>
                  </a:cubicBezTo>
                  <a:close/>
                  <a:moveTo>
                    <a:pt x="1753107" y="1417474"/>
                  </a:moveTo>
                  <a:cubicBezTo>
                    <a:pt x="1727390" y="1417301"/>
                    <a:pt x="1717099" y="1448976"/>
                    <a:pt x="1733420" y="1464161"/>
                  </a:cubicBezTo>
                  <a:cubicBezTo>
                    <a:pt x="1753521" y="1482873"/>
                    <a:pt x="1781084" y="1466361"/>
                    <a:pt x="1780338" y="1445081"/>
                  </a:cubicBezTo>
                  <a:cubicBezTo>
                    <a:pt x="1779743" y="1427786"/>
                    <a:pt x="1766614" y="1417564"/>
                    <a:pt x="1753107" y="1417474"/>
                  </a:cubicBezTo>
                  <a:close/>
                  <a:moveTo>
                    <a:pt x="1741506" y="3175160"/>
                  </a:moveTo>
                  <a:cubicBezTo>
                    <a:pt x="1715789" y="3174987"/>
                    <a:pt x="1705497" y="3206662"/>
                    <a:pt x="1721819" y="3221848"/>
                  </a:cubicBezTo>
                  <a:cubicBezTo>
                    <a:pt x="1741920" y="3240559"/>
                    <a:pt x="1769482" y="3224048"/>
                    <a:pt x="1768737" y="3202768"/>
                  </a:cubicBezTo>
                  <a:cubicBezTo>
                    <a:pt x="1768142" y="3185473"/>
                    <a:pt x="1755012" y="3175251"/>
                    <a:pt x="1741506" y="3175160"/>
                  </a:cubicBezTo>
                  <a:close/>
                  <a:moveTo>
                    <a:pt x="1746151" y="2472089"/>
                  </a:moveTo>
                  <a:cubicBezTo>
                    <a:pt x="1720441" y="2471916"/>
                    <a:pt x="1710135" y="2503590"/>
                    <a:pt x="1726464" y="2518776"/>
                  </a:cubicBezTo>
                  <a:cubicBezTo>
                    <a:pt x="1746558" y="2537480"/>
                    <a:pt x="1774112" y="2521014"/>
                    <a:pt x="1773382" y="2499696"/>
                  </a:cubicBezTo>
                  <a:cubicBezTo>
                    <a:pt x="1772772" y="2482333"/>
                    <a:pt x="1759507" y="2472172"/>
                    <a:pt x="1746151" y="2472089"/>
                  </a:cubicBezTo>
                  <a:close/>
                  <a:moveTo>
                    <a:pt x="1750789" y="1769010"/>
                  </a:moveTo>
                  <a:cubicBezTo>
                    <a:pt x="1725071" y="1768836"/>
                    <a:pt x="1714780" y="1800511"/>
                    <a:pt x="1731102" y="1815697"/>
                  </a:cubicBezTo>
                  <a:cubicBezTo>
                    <a:pt x="1751195" y="1834401"/>
                    <a:pt x="1778765" y="1817927"/>
                    <a:pt x="1778019" y="1796617"/>
                  </a:cubicBezTo>
                  <a:cubicBezTo>
                    <a:pt x="1777417" y="1779292"/>
                    <a:pt x="1764257" y="1769100"/>
                    <a:pt x="1750789" y="1769010"/>
                  </a:cubicBezTo>
                  <a:close/>
                  <a:moveTo>
                    <a:pt x="1748470" y="2120553"/>
                  </a:moveTo>
                  <a:cubicBezTo>
                    <a:pt x="1722707" y="2120380"/>
                    <a:pt x="1712499" y="2152085"/>
                    <a:pt x="1728783" y="2167241"/>
                  </a:cubicBezTo>
                  <a:cubicBezTo>
                    <a:pt x="1748876" y="2185944"/>
                    <a:pt x="1776431" y="2169478"/>
                    <a:pt x="1775701" y="2148153"/>
                  </a:cubicBezTo>
                  <a:cubicBezTo>
                    <a:pt x="1775098" y="2130828"/>
                    <a:pt x="1761938" y="2120636"/>
                    <a:pt x="1748470" y="2120553"/>
                  </a:cubicBezTo>
                  <a:close/>
                  <a:moveTo>
                    <a:pt x="1760064" y="362859"/>
                  </a:moveTo>
                  <a:cubicBezTo>
                    <a:pt x="1734354" y="362686"/>
                    <a:pt x="1724055" y="394361"/>
                    <a:pt x="1740369" y="409547"/>
                  </a:cubicBezTo>
                  <a:cubicBezTo>
                    <a:pt x="1760470" y="428250"/>
                    <a:pt x="1788032" y="411769"/>
                    <a:pt x="1787287" y="390466"/>
                  </a:cubicBezTo>
                  <a:cubicBezTo>
                    <a:pt x="1786700" y="373141"/>
                    <a:pt x="1773540" y="362949"/>
                    <a:pt x="1760064" y="362859"/>
                  </a:cubicBezTo>
                  <a:close/>
                  <a:moveTo>
                    <a:pt x="2322106" y="1772783"/>
                  </a:moveTo>
                  <a:cubicBezTo>
                    <a:pt x="2296396" y="1772610"/>
                    <a:pt x="2286090" y="1804285"/>
                    <a:pt x="2302419" y="1819471"/>
                  </a:cubicBezTo>
                  <a:cubicBezTo>
                    <a:pt x="2322513" y="1838175"/>
                    <a:pt x="2350067" y="1821708"/>
                    <a:pt x="2349337" y="1800383"/>
                  </a:cubicBezTo>
                  <a:cubicBezTo>
                    <a:pt x="2348742" y="1783066"/>
                    <a:pt x="2335582" y="1772874"/>
                    <a:pt x="2322106" y="1772783"/>
                  </a:cubicBezTo>
                  <a:close/>
                  <a:moveTo>
                    <a:pt x="2319787" y="2124319"/>
                  </a:moveTo>
                  <a:cubicBezTo>
                    <a:pt x="2294077" y="2124146"/>
                    <a:pt x="2283778" y="2155821"/>
                    <a:pt x="2300093" y="2171007"/>
                  </a:cubicBezTo>
                  <a:cubicBezTo>
                    <a:pt x="2320201" y="2189718"/>
                    <a:pt x="2347741" y="2173222"/>
                    <a:pt x="2347018" y="2151927"/>
                  </a:cubicBezTo>
                  <a:cubicBezTo>
                    <a:pt x="2346416" y="2134571"/>
                    <a:pt x="2333150" y="2124410"/>
                    <a:pt x="2319787" y="2124319"/>
                  </a:cubicBezTo>
                  <a:close/>
                  <a:moveTo>
                    <a:pt x="2315150" y="2827398"/>
                  </a:moveTo>
                  <a:cubicBezTo>
                    <a:pt x="2289387" y="2827225"/>
                    <a:pt x="2279179" y="2858930"/>
                    <a:pt x="2295463" y="2874086"/>
                  </a:cubicBezTo>
                  <a:cubicBezTo>
                    <a:pt x="2315579" y="2892805"/>
                    <a:pt x="2343126" y="2876255"/>
                    <a:pt x="2342380" y="2854998"/>
                  </a:cubicBezTo>
                  <a:cubicBezTo>
                    <a:pt x="2341778" y="2837680"/>
                    <a:pt x="2328618" y="2827489"/>
                    <a:pt x="2315150" y="2827398"/>
                  </a:cubicBezTo>
                  <a:close/>
                  <a:moveTo>
                    <a:pt x="2317469" y="2475863"/>
                  </a:moveTo>
                  <a:cubicBezTo>
                    <a:pt x="2291751" y="2475689"/>
                    <a:pt x="2281460" y="2507364"/>
                    <a:pt x="2297774" y="2522550"/>
                  </a:cubicBezTo>
                  <a:cubicBezTo>
                    <a:pt x="2317875" y="2541261"/>
                    <a:pt x="2345437" y="2524750"/>
                    <a:pt x="2344692" y="2503470"/>
                  </a:cubicBezTo>
                  <a:cubicBezTo>
                    <a:pt x="2344097" y="2486145"/>
                    <a:pt x="2330945" y="2475953"/>
                    <a:pt x="2317469" y="2475863"/>
                  </a:cubicBezTo>
                  <a:close/>
                  <a:moveTo>
                    <a:pt x="2329062" y="718176"/>
                  </a:moveTo>
                  <a:cubicBezTo>
                    <a:pt x="2303383" y="718003"/>
                    <a:pt x="2293031" y="749655"/>
                    <a:pt x="2309375" y="764864"/>
                  </a:cubicBezTo>
                  <a:cubicBezTo>
                    <a:pt x="2329364" y="783470"/>
                    <a:pt x="2357031" y="767214"/>
                    <a:pt x="2356301" y="745783"/>
                  </a:cubicBezTo>
                  <a:cubicBezTo>
                    <a:pt x="2355699" y="728451"/>
                    <a:pt x="2342539" y="718259"/>
                    <a:pt x="2329062" y="718176"/>
                  </a:cubicBezTo>
                  <a:close/>
                  <a:moveTo>
                    <a:pt x="2036444" y="1770900"/>
                  </a:moveTo>
                  <a:cubicBezTo>
                    <a:pt x="2010681" y="1770727"/>
                    <a:pt x="2000472" y="1802432"/>
                    <a:pt x="2016756" y="1817588"/>
                  </a:cubicBezTo>
                  <a:cubicBezTo>
                    <a:pt x="2036850" y="1836292"/>
                    <a:pt x="2064405" y="1819825"/>
                    <a:pt x="2063674" y="1798500"/>
                  </a:cubicBezTo>
                  <a:cubicBezTo>
                    <a:pt x="2063080" y="1781183"/>
                    <a:pt x="2049920" y="1770991"/>
                    <a:pt x="2036444" y="1770900"/>
                  </a:cubicBezTo>
                  <a:close/>
                  <a:moveTo>
                    <a:pt x="2324425" y="1421248"/>
                  </a:moveTo>
                  <a:cubicBezTo>
                    <a:pt x="2298647" y="1421074"/>
                    <a:pt x="2288461" y="1452795"/>
                    <a:pt x="2304730" y="1467935"/>
                  </a:cubicBezTo>
                  <a:cubicBezTo>
                    <a:pt x="2324824" y="1486639"/>
                    <a:pt x="2352378" y="1470173"/>
                    <a:pt x="2351648" y="1448855"/>
                  </a:cubicBezTo>
                  <a:cubicBezTo>
                    <a:pt x="2351061" y="1431530"/>
                    <a:pt x="2337901" y="1421338"/>
                    <a:pt x="2324425" y="1421248"/>
                  </a:cubicBezTo>
                  <a:close/>
                  <a:moveTo>
                    <a:pt x="2326744" y="1069712"/>
                  </a:moveTo>
                  <a:cubicBezTo>
                    <a:pt x="2300981" y="1069539"/>
                    <a:pt x="2290772" y="1101244"/>
                    <a:pt x="2307056" y="1116400"/>
                  </a:cubicBezTo>
                  <a:cubicBezTo>
                    <a:pt x="2327173" y="1135118"/>
                    <a:pt x="2354720" y="1118569"/>
                    <a:pt x="2353974" y="1097312"/>
                  </a:cubicBezTo>
                  <a:cubicBezTo>
                    <a:pt x="2353380" y="1079994"/>
                    <a:pt x="2340220" y="1069802"/>
                    <a:pt x="2326744" y="1069712"/>
                  </a:cubicBezTo>
                  <a:close/>
                  <a:moveTo>
                    <a:pt x="2041089" y="1067821"/>
                  </a:moveTo>
                  <a:cubicBezTo>
                    <a:pt x="2015371" y="1067648"/>
                    <a:pt x="2005080" y="1099323"/>
                    <a:pt x="2021394" y="1114509"/>
                  </a:cubicBezTo>
                  <a:cubicBezTo>
                    <a:pt x="2041382" y="1133115"/>
                    <a:pt x="2069050" y="1116859"/>
                    <a:pt x="2068319" y="1095429"/>
                  </a:cubicBezTo>
                  <a:cubicBezTo>
                    <a:pt x="2067717" y="1078103"/>
                    <a:pt x="2054565" y="1067912"/>
                    <a:pt x="2041089" y="1067821"/>
                  </a:cubicBezTo>
                  <a:close/>
                  <a:moveTo>
                    <a:pt x="2312831" y="3178934"/>
                  </a:moveTo>
                  <a:cubicBezTo>
                    <a:pt x="2287121" y="3178761"/>
                    <a:pt x="2276822" y="3210436"/>
                    <a:pt x="2293144" y="3225622"/>
                  </a:cubicBezTo>
                  <a:cubicBezTo>
                    <a:pt x="2313245" y="3244333"/>
                    <a:pt x="2340807" y="3227844"/>
                    <a:pt x="2340062" y="3206541"/>
                  </a:cubicBezTo>
                  <a:cubicBezTo>
                    <a:pt x="2339459" y="3189216"/>
                    <a:pt x="2326299" y="3179024"/>
                    <a:pt x="2312831" y="3178934"/>
                  </a:cubicBezTo>
                  <a:close/>
                  <a:moveTo>
                    <a:pt x="2043407" y="716285"/>
                  </a:moveTo>
                  <a:cubicBezTo>
                    <a:pt x="2017728" y="716112"/>
                    <a:pt x="2007369" y="747765"/>
                    <a:pt x="2023713" y="762973"/>
                  </a:cubicBezTo>
                  <a:cubicBezTo>
                    <a:pt x="2043821" y="781699"/>
                    <a:pt x="2071361" y="765158"/>
                    <a:pt x="2070631" y="743885"/>
                  </a:cubicBezTo>
                  <a:cubicBezTo>
                    <a:pt x="2070036" y="726530"/>
                    <a:pt x="2056854" y="716376"/>
                    <a:pt x="2043407" y="716285"/>
                  </a:cubicBezTo>
                  <a:close/>
                  <a:moveTo>
                    <a:pt x="1476728" y="9440"/>
                  </a:moveTo>
                  <a:cubicBezTo>
                    <a:pt x="1450965" y="9267"/>
                    <a:pt x="1440756" y="40972"/>
                    <a:pt x="1457041" y="56128"/>
                  </a:cubicBezTo>
                  <a:cubicBezTo>
                    <a:pt x="1477157" y="74846"/>
                    <a:pt x="1504704" y="58297"/>
                    <a:pt x="1503958" y="37040"/>
                  </a:cubicBezTo>
                  <a:cubicBezTo>
                    <a:pt x="1503356" y="19745"/>
                    <a:pt x="1490226" y="9523"/>
                    <a:pt x="1476728" y="9440"/>
                  </a:cubicBezTo>
                  <a:close/>
                  <a:moveTo>
                    <a:pt x="2048045" y="13214"/>
                  </a:moveTo>
                  <a:cubicBezTo>
                    <a:pt x="2022282" y="13041"/>
                    <a:pt x="2012074" y="44746"/>
                    <a:pt x="2028358" y="59902"/>
                  </a:cubicBezTo>
                  <a:cubicBezTo>
                    <a:pt x="2048459" y="78613"/>
                    <a:pt x="2076021" y="62124"/>
                    <a:pt x="2075276" y="40814"/>
                  </a:cubicBezTo>
                  <a:cubicBezTo>
                    <a:pt x="2074681" y="23496"/>
                    <a:pt x="2061521" y="13297"/>
                    <a:pt x="2048045" y="13214"/>
                  </a:cubicBezTo>
                  <a:close/>
                  <a:moveTo>
                    <a:pt x="2045726" y="364750"/>
                  </a:moveTo>
                  <a:cubicBezTo>
                    <a:pt x="2020031" y="364584"/>
                    <a:pt x="2009702" y="396244"/>
                    <a:pt x="2026039" y="411445"/>
                  </a:cubicBezTo>
                  <a:cubicBezTo>
                    <a:pt x="2046133" y="430149"/>
                    <a:pt x="2073687" y="413682"/>
                    <a:pt x="2072957" y="392357"/>
                  </a:cubicBezTo>
                  <a:cubicBezTo>
                    <a:pt x="2072362" y="375032"/>
                    <a:pt x="2059195" y="364840"/>
                    <a:pt x="2045726" y="364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0" name="Google Shape;2410;p26"/>
          <p:cNvGrpSpPr/>
          <p:nvPr/>
        </p:nvGrpSpPr>
        <p:grpSpPr>
          <a:xfrm>
            <a:off x="1023739" y="2019392"/>
            <a:ext cx="1076955" cy="351494"/>
            <a:chOff x="3821951" y="3970594"/>
            <a:chExt cx="2153910" cy="702987"/>
          </a:xfrm>
        </p:grpSpPr>
        <p:sp>
          <p:nvSpPr>
            <p:cNvPr id="2411" name="Google Shape;2411;p26"/>
            <p:cNvSpPr/>
            <p:nvPr/>
          </p:nvSpPr>
          <p:spPr>
            <a:xfrm>
              <a:off x="3821951" y="3970594"/>
              <a:ext cx="2153910" cy="702987"/>
            </a:xfrm>
            <a:custGeom>
              <a:avLst/>
              <a:gdLst/>
              <a:ahLst/>
              <a:cxnLst/>
              <a:rect l="l" t="t" r="r" b="b"/>
              <a:pathLst>
                <a:path w="2153910" h="702987" extrusionOk="0">
                  <a:moveTo>
                    <a:pt x="2152936" y="676368"/>
                  </a:moveTo>
                  <a:cubicBezTo>
                    <a:pt x="2132975" y="636143"/>
                    <a:pt x="2099257" y="599182"/>
                    <a:pt x="2063664" y="485469"/>
                  </a:cubicBezTo>
                  <a:cubicBezTo>
                    <a:pt x="2012513" y="316252"/>
                    <a:pt x="2009163" y="374068"/>
                    <a:pt x="2066722" y="258846"/>
                  </a:cubicBezTo>
                  <a:cubicBezTo>
                    <a:pt x="2157403" y="75654"/>
                    <a:pt x="2146799" y="76625"/>
                    <a:pt x="2105529" y="69609"/>
                  </a:cubicBezTo>
                  <a:cubicBezTo>
                    <a:pt x="1982909" y="48998"/>
                    <a:pt x="1827410" y="48006"/>
                    <a:pt x="1707335" y="38258"/>
                  </a:cubicBezTo>
                  <a:cubicBezTo>
                    <a:pt x="768756" y="-44190"/>
                    <a:pt x="532820" y="32753"/>
                    <a:pt x="14589" y="29711"/>
                  </a:cubicBezTo>
                  <a:cubicBezTo>
                    <a:pt x="-15802" y="30259"/>
                    <a:pt x="3519" y="66833"/>
                    <a:pt x="51904" y="239758"/>
                  </a:cubicBezTo>
                  <a:cubicBezTo>
                    <a:pt x="103773" y="427332"/>
                    <a:pt x="82569" y="309037"/>
                    <a:pt x="17855" y="638441"/>
                  </a:cubicBezTo>
                  <a:cubicBezTo>
                    <a:pt x="14615" y="658556"/>
                    <a:pt x="-2292" y="694973"/>
                    <a:pt x="29386" y="698650"/>
                  </a:cubicBezTo>
                  <a:cubicBezTo>
                    <a:pt x="497605" y="662207"/>
                    <a:pt x="968330" y="711136"/>
                    <a:pt x="1437475" y="701771"/>
                  </a:cubicBezTo>
                  <a:cubicBezTo>
                    <a:pt x="1669402" y="697767"/>
                    <a:pt x="1901589" y="690090"/>
                    <a:pt x="2133493" y="698354"/>
                  </a:cubicBezTo>
                  <a:cubicBezTo>
                    <a:pt x="2145802" y="700757"/>
                    <a:pt x="2157394" y="688358"/>
                    <a:pt x="2152936" y="6763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26"/>
            <p:cNvSpPr/>
            <p:nvPr/>
          </p:nvSpPr>
          <p:spPr>
            <a:xfrm>
              <a:off x="3821951" y="3970594"/>
              <a:ext cx="2153910" cy="702987"/>
            </a:xfrm>
            <a:custGeom>
              <a:avLst/>
              <a:gdLst/>
              <a:ahLst/>
              <a:cxnLst/>
              <a:rect l="l" t="t" r="r" b="b"/>
              <a:pathLst>
                <a:path w="2153910" h="702987" extrusionOk="0">
                  <a:moveTo>
                    <a:pt x="2152936" y="676368"/>
                  </a:moveTo>
                  <a:cubicBezTo>
                    <a:pt x="2132975" y="636143"/>
                    <a:pt x="2099257" y="599182"/>
                    <a:pt x="2063664" y="485469"/>
                  </a:cubicBezTo>
                  <a:cubicBezTo>
                    <a:pt x="2012513" y="316252"/>
                    <a:pt x="2009163" y="374068"/>
                    <a:pt x="2066722" y="258846"/>
                  </a:cubicBezTo>
                  <a:cubicBezTo>
                    <a:pt x="2157403" y="75654"/>
                    <a:pt x="2146799" y="76625"/>
                    <a:pt x="2105529" y="69609"/>
                  </a:cubicBezTo>
                  <a:cubicBezTo>
                    <a:pt x="1982909" y="48998"/>
                    <a:pt x="1827410" y="48006"/>
                    <a:pt x="1707335" y="38258"/>
                  </a:cubicBezTo>
                  <a:cubicBezTo>
                    <a:pt x="768756" y="-44190"/>
                    <a:pt x="532820" y="32753"/>
                    <a:pt x="14589" y="29711"/>
                  </a:cubicBezTo>
                  <a:cubicBezTo>
                    <a:pt x="-15802" y="30259"/>
                    <a:pt x="3519" y="66833"/>
                    <a:pt x="51904" y="239758"/>
                  </a:cubicBezTo>
                  <a:cubicBezTo>
                    <a:pt x="103773" y="427332"/>
                    <a:pt x="82569" y="309037"/>
                    <a:pt x="17855" y="638441"/>
                  </a:cubicBezTo>
                  <a:cubicBezTo>
                    <a:pt x="14615" y="658556"/>
                    <a:pt x="-2292" y="694973"/>
                    <a:pt x="29386" y="698650"/>
                  </a:cubicBezTo>
                  <a:cubicBezTo>
                    <a:pt x="497605" y="662207"/>
                    <a:pt x="968330" y="711136"/>
                    <a:pt x="1437475" y="701771"/>
                  </a:cubicBezTo>
                  <a:cubicBezTo>
                    <a:pt x="1669402" y="697767"/>
                    <a:pt x="1901589" y="690090"/>
                    <a:pt x="2133493" y="698354"/>
                  </a:cubicBezTo>
                  <a:cubicBezTo>
                    <a:pt x="2145802" y="700757"/>
                    <a:pt x="2157394" y="688358"/>
                    <a:pt x="2152936" y="6763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3" name="Google Shape;2413;p26"/>
          <p:cNvGrpSpPr/>
          <p:nvPr/>
        </p:nvGrpSpPr>
        <p:grpSpPr>
          <a:xfrm>
            <a:off x="937262" y="2516435"/>
            <a:ext cx="1093286" cy="367719"/>
            <a:chOff x="1899788" y="2490530"/>
            <a:chExt cx="1093286" cy="367719"/>
          </a:xfrm>
        </p:grpSpPr>
        <p:sp>
          <p:nvSpPr>
            <p:cNvPr id="2414" name="Google Shape;2414;p26"/>
            <p:cNvSpPr/>
            <p:nvPr/>
          </p:nvSpPr>
          <p:spPr>
            <a:xfrm>
              <a:off x="1899792" y="2490535"/>
              <a:ext cx="1093283" cy="367710"/>
            </a:xfrm>
            <a:custGeom>
              <a:avLst/>
              <a:gdLst/>
              <a:ahLst/>
              <a:cxnLst/>
              <a:rect l="l" t="t" r="r" b="b"/>
              <a:pathLst>
                <a:path w="2186565" h="735419" extrusionOk="0">
                  <a:moveTo>
                    <a:pt x="2097749" y="603256"/>
                  </a:moveTo>
                  <a:cubicBezTo>
                    <a:pt x="2192152" y="548993"/>
                    <a:pt x="2183073" y="556453"/>
                    <a:pt x="2155855" y="516500"/>
                  </a:cubicBezTo>
                  <a:cubicBezTo>
                    <a:pt x="2133062" y="484984"/>
                    <a:pt x="2105835" y="457434"/>
                    <a:pt x="2078394" y="430059"/>
                  </a:cubicBezTo>
                  <a:cubicBezTo>
                    <a:pt x="2188885" y="349813"/>
                    <a:pt x="2176146" y="379543"/>
                    <a:pt x="2084381" y="249608"/>
                  </a:cubicBezTo>
                  <a:cubicBezTo>
                    <a:pt x="2136696" y="218801"/>
                    <a:pt x="2176295" y="204884"/>
                    <a:pt x="2154552" y="180889"/>
                  </a:cubicBezTo>
                  <a:cubicBezTo>
                    <a:pt x="2095466" y="95831"/>
                    <a:pt x="2116269" y="121385"/>
                    <a:pt x="2126135" y="87824"/>
                  </a:cubicBezTo>
                  <a:cubicBezTo>
                    <a:pt x="2130963" y="77475"/>
                    <a:pt x="2136530" y="68286"/>
                    <a:pt x="2142272" y="58269"/>
                  </a:cubicBezTo>
                  <a:cubicBezTo>
                    <a:pt x="2153712" y="41401"/>
                    <a:pt x="2165966" y="630"/>
                    <a:pt x="2134540" y="0"/>
                  </a:cubicBezTo>
                  <a:cubicBezTo>
                    <a:pt x="1821914" y="17223"/>
                    <a:pt x="253722" y="55594"/>
                    <a:pt x="253429" y="55586"/>
                  </a:cubicBezTo>
                  <a:cubicBezTo>
                    <a:pt x="199163" y="58628"/>
                    <a:pt x="87683" y="34344"/>
                    <a:pt x="47139" y="70085"/>
                  </a:cubicBezTo>
                  <a:cubicBezTo>
                    <a:pt x="34143" y="81673"/>
                    <a:pt x="43479" y="95389"/>
                    <a:pt x="58938" y="132500"/>
                  </a:cubicBezTo>
                  <a:cubicBezTo>
                    <a:pt x="69447" y="164454"/>
                    <a:pt x="55313" y="157025"/>
                    <a:pt x="21758" y="171012"/>
                  </a:cubicBezTo>
                  <a:cubicBezTo>
                    <a:pt x="-27300" y="187609"/>
                    <a:pt x="44962" y="223455"/>
                    <a:pt x="76483" y="273997"/>
                  </a:cubicBezTo>
                  <a:cubicBezTo>
                    <a:pt x="-6891" y="380660"/>
                    <a:pt x="-31747" y="335581"/>
                    <a:pt x="93328" y="464758"/>
                  </a:cubicBezTo>
                  <a:cubicBezTo>
                    <a:pt x="-17447" y="594829"/>
                    <a:pt x="-42112" y="536542"/>
                    <a:pt x="88111" y="626148"/>
                  </a:cubicBezTo>
                  <a:cubicBezTo>
                    <a:pt x="44800" y="685333"/>
                    <a:pt x="15605" y="720990"/>
                    <a:pt x="28042" y="735420"/>
                  </a:cubicBezTo>
                  <a:cubicBezTo>
                    <a:pt x="257251" y="659976"/>
                    <a:pt x="1606940" y="710142"/>
                    <a:pt x="2141743" y="711219"/>
                  </a:cubicBezTo>
                  <a:cubicBezTo>
                    <a:pt x="2230286" y="689684"/>
                    <a:pt x="2172714" y="655344"/>
                    <a:pt x="2097749" y="6032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15" name="Google Shape;2415;p26"/>
            <p:cNvGrpSpPr/>
            <p:nvPr/>
          </p:nvGrpSpPr>
          <p:grpSpPr>
            <a:xfrm>
              <a:off x="1899788" y="2490530"/>
              <a:ext cx="1093286" cy="367719"/>
              <a:chOff x="3799576" y="4828660"/>
              <a:chExt cx="2186573" cy="735437"/>
            </a:xfrm>
          </p:grpSpPr>
          <p:sp>
            <p:nvSpPr>
              <p:cNvPr id="2416" name="Google Shape;2416;p26"/>
              <p:cNvSpPr/>
              <p:nvPr/>
            </p:nvSpPr>
            <p:spPr>
              <a:xfrm>
                <a:off x="4061718" y="4879802"/>
                <a:ext cx="211236" cy="651237"/>
              </a:xfrm>
              <a:custGeom>
                <a:avLst/>
                <a:gdLst/>
                <a:ahLst/>
                <a:cxnLst/>
                <a:rect l="l" t="t" r="r" b="b"/>
                <a:pathLst>
                  <a:path w="211236" h="651237" extrusionOk="0">
                    <a:moveTo>
                      <a:pt x="210336" y="590145"/>
                    </a:moveTo>
                    <a:cubicBezTo>
                      <a:pt x="204830" y="585119"/>
                      <a:pt x="195406" y="572366"/>
                      <a:pt x="154181" y="536420"/>
                    </a:cubicBezTo>
                    <a:cubicBezTo>
                      <a:pt x="148032" y="531061"/>
                      <a:pt x="131615" y="522332"/>
                      <a:pt x="137257" y="508436"/>
                    </a:cubicBezTo>
                    <a:cubicBezTo>
                      <a:pt x="148330" y="481158"/>
                      <a:pt x="155659" y="482541"/>
                      <a:pt x="194908" y="425550"/>
                    </a:cubicBezTo>
                    <a:cubicBezTo>
                      <a:pt x="196591" y="423116"/>
                      <a:pt x="195931" y="425712"/>
                      <a:pt x="204542" y="417779"/>
                    </a:cubicBezTo>
                    <a:cubicBezTo>
                      <a:pt x="150420" y="372219"/>
                      <a:pt x="165031" y="370827"/>
                      <a:pt x="142338" y="359856"/>
                    </a:cubicBezTo>
                    <a:cubicBezTo>
                      <a:pt x="138669" y="358083"/>
                      <a:pt x="129665" y="345151"/>
                      <a:pt x="128913" y="335896"/>
                    </a:cubicBezTo>
                    <a:cubicBezTo>
                      <a:pt x="127955" y="324137"/>
                      <a:pt x="132341" y="323949"/>
                      <a:pt x="135486" y="319431"/>
                    </a:cubicBezTo>
                    <a:cubicBezTo>
                      <a:pt x="138263" y="306709"/>
                      <a:pt x="154749" y="291566"/>
                      <a:pt x="158383" y="281291"/>
                    </a:cubicBezTo>
                    <a:cubicBezTo>
                      <a:pt x="160426" y="275512"/>
                      <a:pt x="166504" y="276143"/>
                      <a:pt x="183748" y="255518"/>
                    </a:cubicBezTo>
                    <a:cubicBezTo>
                      <a:pt x="188685" y="249613"/>
                      <a:pt x="193316" y="243365"/>
                      <a:pt x="198568" y="237674"/>
                    </a:cubicBezTo>
                    <a:cubicBezTo>
                      <a:pt x="176453" y="217146"/>
                      <a:pt x="194383" y="240349"/>
                      <a:pt x="175688" y="215080"/>
                    </a:cubicBezTo>
                    <a:cubicBezTo>
                      <a:pt x="172417" y="210663"/>
                      <a:pt x="167221" y="207721"/>
                      <a:pt x="163557" y="203536"/>
                    </a:cubicBezTo>
                    <a:cubicBezTo>
                      <a:pt x="160080" y="199569"/>
                      <a:pt x="149917" y="177387"/>
                      <a:pt x="145824" y="174646"/>
                    </a:cubicBezTo>
                    <a:cubicBezTo>
                      <a:pt x="135564" y="167782"/>
                      <a:pt x="133876" y="159556"/>
                      <a:pt x="125707" y="150927"/>
                    </a:cubicBezTo>
                    <a:cubicBezTo>
                      <a:pt x="122222" y="147249"/>
                      <a:pt x="119703" y="142189"/>
                      <a:pt x="122169" y="136357"/>
                    </a:cubicBezTo>
                    <a:cubicBezTo>
                      <a:pt x="122576" y="135394"/>
                      <a:pt x="121325" y="123880"/>
                      <a:pt x="130115" y="120076"/>
                    </a:cubicBezTo>
                    <a:cubicBezTo>
                      <a:pt x="133920" y="118430"/>
                      <a:pt x="136946" y="114188"/>
                      <a:pt x="141394" y="108111"/>
                    </a:cubicBezTo>
                    <a:cubicBezTo>
                      <a:pt x="145758" y="102157"/>
                      <a:pt x="161729" y="95836"/>
                      <a:pt x="166119" y="89904"/>
                    </a:cubicBezTo>
                    <a:cubicBezTo>
                      <a:pt x="211609" y="28421"/>
                      <a:pt x="232412" y="62306"/>
                      <a:pt x="181692" y="14863"/>
                    </a:cubicBezTo>
                    <a:cubicBezTo>
                      <a:pt x="175150" y="8747"/>
                      <a:pt x="175119" y="5844"/>
                      <a:pt x="169745" y="0"/>
                    </a:cubicBezTo>
                    <a:cubicBezTo>
                      <a:pt x="106033" y="1607"/>
                      <a:pt x="56463" y="2841"/>
                      <a:pt x="25917" y="3594"/>
                    </a:cubicBezTo>
                    <a:cubicBezTo>
                      <a:pt x="44695" y="19880"/>
                      <a:pt x="71306" y="36078"/>
                      <a:pt x="72215" y="43695"/>
                    </a:cubicBezTo>
                    <a:cubicBezTo>
                      <a:pt x="65170" y="60909"/>
                      <a:pt x="37549" y="76376"/>
                      <a:pt x="16589" y="106019"/>
                    </a:cubicBezTo>
                    <a:cubicBezTo>
                      <a:pt x="33509" y="141033"/>
                      <a:pt x="47131" y="131314"/>
                      <a:pt x="56468" y="143905"/>
                    </a:cubicBezTo>
                    <a:cubicBezTo>
                      <a:pt x="81670" y="177899"/>
                      <a:pt x="96595" y="176226"/>
                      <a:pt x="61339" y="216161"/>
                    </a:cubicBezTo>
                    <a:cubicBezTo>
                      <a:pt x="-7328" y="293938"/>
                      <a:pt x="-1809" y="272561"/>
                      <a:pt x="20026" y="297760"/>
                    </a:cubicBezTo>
                    <a:cubicBezTo>
                      <a:pt x="21010" y="298894"/>
                      <a:pt x="21841" y="300304"/>
                      <a:pt x="23070" y="301048"/>
                    </a:cubicBezTo>
                    <a:cubicBezTo>
                      <a:pt x="38166" y="310220"/>
                      <a:pt x="55449" y="334661"/>
                      <a:pt x="60312" y="336645"/>
                    </a:cubicBezTo>
                    <a:cubicBezTo>
                      <a:pt x="62174" y="337406"/>
                      <a:pt x="64400" y="339052"/>
                      <a:pt x="65017" y="340808"/>
                    </a:cubicBezTo>
                    <a:cubicBezTo>
                      <a:pt x="67912" y="349016"/>
                      <a:pt x="83542" y="355680"/>
                      <a:pt x="86371" y="361511"/>
                    </a:cubicBezTo>
                    <a:cubicBezTo>
                      <a:pt x="98095" y="385690"/>
                      <a:pt x="89450" y="387226"/>
                      <a:pt x="83104" y="392261"/>
                    </a:cubicBezTo>
                    <a:cubicBezTo>
                      <a:pt x="82921" y="392869"/>
                      <a:pt x="68529" y="415087"/>
                      <a:pt x="59516" y="421685"/>
                    </a:cubicBezTo>
                    <a:cubicBezTo>
                      <a:pt x="40182" y="435838"/>
                      <a:pt x="2468" y="484962"/>
                      <a:pt x="2223" y="485251"/>
                    </a:cubicBezTo>
                    <a:cubicBezTo>
                      <a:pt x="-2950" y="491428"/>
                      <a:pt x="-1796" y="490097"/>
                      <a:pt x="35844" y="528938"/>
                    </a:cubicBezTo>
                    <a:cubicBezTo>
                      <a:pt x="37768" y="530917"/>
                      <a:pt x="36823" y="536612"/>
                      <a:pt x="71997" y="567708"/>
                    </a:cubicBezTo>
                    <a:cubicBezTo>
                      <a:pt x="73120" y="568702"/>
                      <a:pt x="74301" y="569866"/>
                      <a:pt x="75661" y="570317"/>
                    </a:cubicBezTo>
                    <a:cubicBezTo>
                      <a:pt x="110126" y="581757"/>
                      <a:pt x="95192" y="625426"/>
                      <a:pt x="57863" y="642972"/>
                    </a:cubicBezTo>
                    <a:cubicBezTo>
                      <a:pt x="54071" y="644754"/>
                      <a:pt x="55536" y="647477"/>
                      <a:pt x="51189" y="651238"/>
                    </a:cubicBezTo>
                    <a:cubicBezTo>
                      <a:pt x="84171" y="649679"/>
                      <a:pt x="119121" y="648370"/>
                      <a:pt x="155759" y="647280"/>
                    </a:cubicBezTo>
                    <a:cubicBezTo>
                      <a:pt x="164348" y="633078"/>
                      <a:pt x="210603" y="590390"/>
                      <a:pt x="210336" y="59014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7" name="Google Shape;2417;p26"/>
              <p:cNvSpPr/>
              <p:nvPr/>
            </p:nvSpPr>
            <p:spPr>
              <a:xfrm>
                <a:off x="5042588" y="4855085"/>
                <a:ext cx="183832" cy="673214"/>
              </a:xfrm>
              <a:custGeom>
                <a:avLst/>
                <a:gdLst/>
                <a:ahLst/>
                <a:cxnLst/>
                <a:rect l="l" t="t" r="r" b="b"/>
                <a:pathLst>
                  <a:path w="183832" h="673214" extrusionOk="0">
                    <a:moveTo>
                      <a:pt x="136402" y="661009"/>
                    </a:moveTo>
                    <a:cubicBezTo>
                      <a:pt x="166677" y="628464"/>
                      <a:pt x="154559" y="638765"/>
                      <a:pt x="182809" y="615558"/>
                    </a:cubicBezTo>
                    <a:cubicBezTo>
                      <a:pt x="175108" y="608803"/>
                      <a:pt x="171452" y="602013"/>
                      <a:pt x="143854" y="576980"/>
                    </a:cubicBezTo>
                    <a:cubicBezTo>
                      <a:pt x="113294" y="549269"/>
                      <a:pt x="103643" y="546108"/>
                      <a:pt x="108895" y="533158"/>
                    </a:cubicBezTo>
                    <a:cubicBezTo>
                      <a:pt x="118831" y="508664"/>
                      <a:pt x="129553" y="502408"/>
                      <a:pt x="152858" y="469990"/>
                    </a:cubicBezTo>
                    <a:cubicBezTo>
                      <a:pt x="178008" y="434958"/>
                      <a:pt x="158858" y="458454"/>
                      <a:pt x="176180" y="442497"/>
                    </a:cubicBezTo>
                    <a:cubicBezTo>
                      <a:pt x="170254" y="437511"/>
                      <a:pt x="140442" y="410989"/>
                      <a:pt x="136511" y="404642"/>
                    </a:cubicBezTo>
                    <a:cubicBezTo>
                      <a:pt x="126431" y="388382"/>
                      <a:pt x="112691" y="384648"/>
                      <a:pt x="111755" y="383286"/>
                    </a:cubicBezTo>
                    <a:cubicBezTo>
                      <a:pt x="103992" y="371987"/>
                      <a:pt x="94236" y="355408"/>
                      <a:pt x="104841" y="346792"/>
                    </a:cubicBezTo>
                    <a:cubicBezTo>
                      <a:pt x="109083" y="343347"/>
                      <a:pt x="106704" y="338203"/>
                      <a:pt x="112787" y="333471"/>
                    </a:cubicBezTo>
                    <a:cubicBezTo>
                      <a:pt x="116351" y="322994"/>
                      <a:pt x="126282" y="316559"/>
                      <a:pt x="130017" y="306008"/>
                    </a:cubicBezTo>
                    <a:cubicBezTo>
                      <a:pt x="131171" y="302738"/>
                      <a:pt x="135007" y="300186"/>
                      <a:pt x="138033" y="297857"/>
                    </a:cubicBezTo>
                    <a:cubicBezTo>
                      <a:pt x="150680" y="288129"/>
                      <a:pt x="160594" y="272807"/>
                      <a:pt x="170197" y="262392"/>
                    </a:cubicBezTo>
                    <a:cubicBezTo>
                      <a:pt x="148091" y="241873"/>
                      <a:pt x="166017" y="265066"/>
                      <a:pt x="147317" y="239797"/>
                    </a:cubicBezTo>
                    <a:cubicBezTo>
                      <a:pt x="144046" y="235380"/>
                      <a:pt x="138851" y="232438"/>
                      <a:pt x="135186" y="228253"/>
                    </a:cubicBezTo>
                    <a:cubicBezTo>
                      <a:pt x="131709" y="224287"/>
                      <a:pt x="121551" y="202104"/>
                      <a:pt x="117453" y="199364"/>
                    </a:cubicBezTo>
                    <a:cubicBezTo>
                      <a:pt x="107194" y="192499"/>
                      <a:pt x="105506" y="184273"/>
                      <a:pt x="97337" y="175644"/>
                    </a:cubicBezTo>
                    <a:cubicBezTo>
                      <a:pt x="93851" y="171967"/>
                      <a:pt x="91332" y="166906"/>
                      <a:pt x="93799" y="161075"/>
                    </a:cubicBezTo>
                    <a:cubicBezTo>
                      <a:pt x="94437" y="159564"/>
                      <a:pt x="93751" y="157537"/>
                      <a:pt x="94170" y="155878"/>
                    </a:cubicBezTo>
                    <a:cubicBezTo>
                      <a:pt x="96952" y="144990"/>
                      <a:pt x="99733" y="146952"/>
                      <a:pt x="105877" y="142022"/>
                    </a:cubicBezTo>
                    <a:cubicBezTo>
                      <a:pt x="122421" y="120356"/>
                      <a:pt x="131775" y="122685"/>
                      <a:pt x="137740" y="114626"/>
                    </a:cubicBezTo>
                    <a:cubicBezTo>
                      <a:pt x="159356" y="85408"/>
                      <a:pt x="161709" y="92627"/>
                      <a:pt x="183833" y="67629"/>
                    </a:cubicBezTo>
                    <a:cubicBezTo>
                      <a:pt x="181839" y="65874"/>
                      <a:pt x="150969" y="38560"/>
                      <a:pt x="147037" y="32217"/>
                    </a:cubicBezTo>
                    <a:cubicBezTo>
                      <a:pt x="133402" y="10218"/>
                      <a:pt x="126142" y="20375"/>
                      <a:pt x="115052" y="0"/>
                    </a:cubicBezTo>
                    <a:cubicBezTo>
                      <a:pt x="77522" y="1073"/>
                      <a:pt x="39716" y="2141"/>
                      <a:pt x="1858" y="3200"/>
                    </a:cubicBezTo>
                    <a:cubicBezTo>
                      <a:pt x="8733" y="10262"/>
                      <a:pt x="21506" y="22542"/>
                      <a:pt x="44881" y="44085"/>
                    </a:cubicBezTo>
                    <a:cubicBezTo>
                      <a:pt x="75025" y="71902"/>
                      <a:pt x="93182" y="54977"/>
                      <a:pt x="23951" y="119082"/>
                    </a:cubicBezTo>
                    <a:cubicBezTo>
                      <a:pt x="22324" y="131699"/>
                      <a:pt x="6856" y="123526"/>
                      <a:pt x="30060" y="151330"/>
                    </a:cubicBezTo>
                    <a:cubicBezTo>
                      <a:pt x="34766" y="156964"/>
                      <a:pt x="52236" y="162730"/>
                      <a:pt x="56610" y="168631"/>
                    </a:cubicBezTo>
                    <a:cubicBezTo>
                      <a:pt x="87151" y="209822"/>
                      <a:pt x="100070" y="199565"/>
                      <a:pt x="41326" y="263066"/>
                    </a:cubicBezTo>
                    <a:cubicBezTo>
                      <a:pt x="9581" y="297388"/>
                      <a:pt x="10469" y="295961"/>
                      <a:pt x="4779" y="307374"/>
                    </a:cubicBezTo>
                    <a:cubicBezTo>
                      <a:pt x="22958" y="323826"/>
                      <a:pt x="21270" y="324592"/>
                      <a:pt x="23208" y="325774"/>
                    </a:cubicBezTo>
                    <a:cubicBezTo>
                      <a:pt x="38304" y="334946"/>
                      <a:pt x="55586" y="359388"/>
                      <a:pt x="60449" y="361371"/>
                    </a:cubicBezTo>
                    <a:cubicBezTo>
                      <a:pt x="62317" y="362132"/>
                      <a:pt x="64538" y="363779"/>
                      <a:pt x="65159" y="365534"/>
                    </a:cubicBezTo>
                    <a:cubicBezTo>
                      <a:pt x="69742" y="378497"/>
                      <a:pt x="95557" y="379119"/>
                      <a:pt x="91857" y="410512"/>
                    </a:cubicBezTo>
                    <a:cubicBezTo>
                      <a:pt x="74443" y="423554"/>
                      <a:pt x="73232" y="436469"/>
                      <a:pt x="59658" y="446406"/>
                    </a:cubicBezTo>
                    <a:cubicBezTo>
                      <a:pt x="47640" y="455201"/>
                      <a:pt x="10928" y="495990"/>
                      <a:pt x="6117" y="506037"/>
                    </a:cubicBezTo>
                    <a:cubicBezTo>
                      <a:pt x="480" y="517805"/>
                      <a:pt x="-13238" y="502855"/>
                      <a:pt x="35990" y="553660"/>
                    </a:cubicBezTo>
                    <a:cubicBezTo>
                      <a:pt x="37718" y="555450"/>
                      <a:pt x="38247" y="558388"/>
                      <a:pt x="39935" y="560235"/>
                    </a:cubicBezTo>
                    <a:cubicBezTo>
                      <a:pt x="43643" y="564289"/>
                      <a:pt x="71015" y="593454"/>
                      <a:pt x="75812" y="595048"/>
                    </a:cubicBezTo>
                    <a:cubicBezTo>
                      <a:pt x="81305" y="596874"/>
                      <a:pt x="95146" y="606115"/>
                      <a:pt x="93357" y="611180"/>
                    </a:cubicBezTo>
                    <a:cubicBezTo>
                      <a:pt x="102318" y="634282"/>
                      <a:pt x="86391" y="643651"/>
                      <a:pt x="80754" y="650196"/>
                    </a:cubicBezTo>
                    <a:cubicBezTo>
                      <a:pt x="67411" y="665698"/>
                      <a:pt x="56168" y="667235"/>
                      <a:pt x="55481" y="669712"/>
                    </a:cubicBezTo>
                    <a:cubicBezTo>
                      <a:pt x="55232" y="670605"/>
                      <a:pt x="54917" y="671376"/>
                      <a:pt x="54559" y="672076"/>
                    </a:cubicBezTo>
                    <a:cubicBezTo>
                      <a:pt x="78694" y="672444"/>
                      <a:pt x="102751" y="672825"/>
                      <a:pt x="126711" y="673215"/>
                    </a:cubicBezTo>
                    <a:cubicBezTo>
                      <a:pt x="126361" y="671262"/>
                      <a:pt x="130205" y="667672"/>
                      <a:pt x="136402" y="661009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8" name="Google Shape;2418;p26"/>
              <p:cNvSpPr/>
              <p:nvPr/>
            </p:nvSpPr>
            <p:spPr>
              <a:xfrm>
                <a:off x="5346785" y="4845878"/>
                <a:ext cx="212784" cy="688051"/>
              </a:xfrm>
              <a:custGeom>
                <a:avLst/>
                <a:gdLst/>
                <a:ahLst/>
                <a:cxnLst/>
                <a:rect l="l" t="t" r="r" b="b"/>
                <a:pathLst>
                  <a:path w="212784" h="688051" extrusionOk="0">
                    <a:moveTo>
                      <a:pt x="189612" y="643822"/>
                    </a:moveTo>
                    <a:cubicBezTo>
                      <a:pt x="190626" y="642049"/>
                      <a:pt x="194899" y="642307"/>
                      <a:pt x="195529" y="641484"/>
                    </a:cubicBezTo>
                    <a:cubicBezTo>
                      <a:pt x="200514" y="634957"/>
                      <a:pt x="207445" y="630351"/>
                      <a:pt x="212715" y="624126"/>
                    </a:cubicBezTo>
                    <a:cubicBezTo>
                      <a:pt x="202482" y="610988"/>
                      <a:pt x="202272" y="617069"/>
                      <a:pt x="201572" y="614683"/>
                    </a:cubicBezTo>
                    <a:cubicBezTo>
                      <a:pt x="198235" y="603388"/>
                      <a:pt x="180223" y="595140"/>
                      <a:pt x="179173" y="591432"/>
                    </a:cubicBezTo>
                    <a:cubicBezTo>
                      <a:pt x="175517" y="578517"/>
                      <a:pt x="155458" y="563155"/>
                      <a:pt x="150647" y="556685"/>
                    </a:cubicBezTo>
                    <a:cubicBezTo>
                      <a:pt x="146716" y="551392"/>
                      <a:pt x="143934" y="545013"/>
                      <a:pt x="137536" y="541892"/>
                    </a:cubicBezTo>
                    <a:cubicBezTo>
                      <a:pt x="119795" y="504163"/>
                      <a:pt x="120486" y="523724"/>
                      <a:pt x="164466" y="462005"/>
                    </a:cubicBezTo>
                    <a:cubicBezTo>
                      <a:pt x="168367" y="456528"/>
                      <a:pt x="173956" y="452277"/>
                      <a:pt x="178565" y="447264"/>
                    </a:cubicBezTo>
                    <a:cubicBezTo>
                      <a:pt x="188199" y="436793"/>
                      <a:pt x="190045" y="427936"/>
                      <a:pt x="201428" y="420634"/>
                    </a:cubicBezTo>
                    <a:cubicBezTo>
                      <a:pt x="205508" y="418012"/>
                      <a:pt x="203794" y="414658"/>
                      <a:pt x="212785" y="407894"/>
                    </a:cubicBezTo>
                    <a:cubicBezTo>
                      <a:pt x="177647" y="372582"/>
                      <a:pt x="108984" y="320267"/>
                      <a:pt x="137414" y="298286"/>
                    </a:cubicBezTo>
                    <a:cubicBezTo>
                      <a:pt x="137694" y="298067"/>
                      <a:pt x="178102" y="246207"/>
                      <a:pt x="179925" y="245830"/>
                    </a:cubicBezTo>
                    <a:cubicBezTo>
                      <a:pt x="188151" y="244127"/>
                      <a:pt x="189083" y="234246"/>
                      <a:pt x="196189" y="231296"/>
                    </a:cubicBezTo>
                    <a:cubicBezTo>
                      <a:pt x="201673" y="229015"/>
                      <a:pt x="199552" y="223127"/>
                      <a:pt x="201948" y="223210"/>
                    </a:cubicBezTo>
                    <a:cubicBezTo>
                      <a:pt x="205687" y="223337"/>
                      <a:pt x="205740" y="220460"/>
                      <a:pt x="206186" y="218280"/>
                    </a:cubicBezTo>
                    <a:cubicBezTo>
                      <a:pt x="195642" y="208723"/>
                      <a:pt x="196233" y="208916"/>
                      <a:pt x="188754" y="200563"/>
                    </a:cubicBezTo>
                    <a:cubicBezTo>
                      <a:pt x="187967" y="199683"/>
                      <a:pt x="154395" y="181130"/>
                      <a:pt x="149396" y="174502"/>
                    </a:cubicBezTo>
                    <a:cubicBezTo>
                      <a:pt x="141490" y="164012"/>
                      <a:pt x="141757" y="150918"/>
                      <a:pt x="150612" y="139028"/>
                    </a:cubicBezTo>
                    <a:cubicBezTo>
                      <a:pt x="155475" y="132496"/>
                      <a:pt x="153275" y="126538"/>
                      <a:pt x="159345" y="125255"/>
                    </a:cubicBezTo>
                    <a:cubicBezTo>
                      <a:pt x="159853" y="125150"/>
                      <a:pt x="157732" y="127562"/>
                      <a:pt x="171253" y="105213"/>
                    </a:cubicBezTo>
                    <a:cubicBezTo>
                      <a:pt x="173540" y="101435"/>
                      <a:pt x="172631" y="108111"/>
                      <a:pt x="189708" y="86362"/>
                    </a:cubicBezTo>
                    <a:cubicBezTo>
                      <a:pt x="196023" y="78320"/>
                      <a:pt x="110978" y="34962"/>
                      <a:pt x="121395" y="0"/>
                    </a:cubicBezTo>
                    <a:cubicBezTo>
                      <a:pt x="89856" y="981"/>
                      <a:pt x="57495" y="1966"/>
                      <a:pt x="24513" y="2959"/>
                    </a:cubicBezTo>
                    <a:cubicBezTo>
                      <a:pt x="41446" y="17253"/>
                      <a:pt x="35651" y="19792"/>
                      <a:pt x="69228" y="45236"/>
                    </a:cubicBezTo>
                    <a:cubicBezTo>
                      <a:pt x="139719" y="98655"/>
                      <a:pt x="67028" y="116924"/>
                      <a:pt x="58772" y="129685"/>
                    </a:cubicBezTo>
                    <a:cubicBezTo>
                      <a:pt x="51180" y="141414"/>
                      <a:pt x="39172" y="149920"/>
                      <a:pt x="34142" y="163539"/>
                    </a:cubicBezTo>
                    <a:cubicBezTo>
                      <a:pt x="34046" y="163798"/>
                      <a:pt x="33771" y="164021"/>
                      <a:pt x="33596" y="164266"/>
                    </a:cubicBezTo>
                    <a:cubicBezTo>
                      <a:pt x="36526" y="166818"/>
                      <a:pt x="33158" y="180057"/>
                      <a:pt x="38603" y="187578"/>
                    </a:cubicBezTo>
                    <a:cubicBezTo>
                      <a:pt x="39316" y="188568"/>
                      <a:pt x="40501" y="189351"/>
                      <a:pt x="40851" y="190428"/>
                    </a:cubicBezTo>
                    <a:cubicBezTo>
                      <a:pt x="46829" y="208706"/>
                      <a:pt x="66512" y="215168"/>
                      <a:pt x="72084" y="248181"/>
                    </a:cubicBezTo>
                    <a:cubicBezTo>
                      <a:pt x="72425" y="250195"/>
                      <a:pt x="73020" y="253824"/>
                      <a:pt x="72412" y="254074"/>
                    </a:cubicBezTo>
                    <a:cubicBezTo>
                      <a:pt x="65375" y="256954"/>
                      <a:pt x="77108" y="255645"/>
                      <a:pt x="52374" y="276405"/>
                    </a:cubicBezTo>
                    <a:cubicBezTo>
                      <a:pt x="54504" y="286921"/>
                      <a:pt x="41406" y="287437"/>
                      <a:pt x="14223" y="324921"/>
                    </a:cubicBezTo>
                    <a:cubicBezTo>
                      <a:pt x="19274" y="329075"/>
                      <a:pt x="20870" y="328178"/>
                      <a:pt x="21570" y="329749"/>
                    </a:cubicBezTo>
                    <a:cubicBezTo>
                      <a:pt x="24705" y="336811"/>
                      <a:pt x="83043" y="397843"/>
                      <a:pt x="91207" y="407054"/>
                    </a:cubicBezTo>
                    <a:cubicBezTo>
                      <a:pt x="102516" y="419811"/>
                      <a:pt x="97395" y="429433"/>
                      <a:pt x="87486" y="432511"/>
                    </a:cubicBezTo>
                    <a:cubicBezTo>
                      <a:pt x="85225" y="439634"/>
                      <a:pt x="83441" y="438312"/>
                      <a:pt x="76636" y="448184"/>
                    </a:cubicBezTo>
                    <a:cubicBezTo>
                      <a:pt x="65078" y="464960"/>
                      <a:pt x="54023" y="467762"/>
                      <a:pt x="53598" y="470305"/>
                    </a:cubicBezTo>
                    <a:cubicBezTo>
                      <a:pt x="52719" y="475607"/>
                      <a:pt x="13934" y="513506"/>
                      <a:pt x="7794" y="524639"/>
                    </a:cubicBezTo>
                    <a:cubicBezTo>
                      <a:pt x="-1035" y="540640"/>
                      <a:pt x="-6838" y="521889"/>
                      <a:pt x="15959" y="548209"/>
                    </a:cubicBezTo>
                    <a:cubicBezTo>
                      <a:pt x="16943" y="549343"/>
                      <a:pt x="17774" y="550753"/>
                      <a:pt x="19003" y="551501"/>
                    </a:cubicBezTo>
                    <a:cubicBezTo>
                      <a:pt x="34099" y="560673"/>
                      <a:pt x="51381" y="585115"/>
                      <a:pt x="56244" y="587098"/>
                    </a:cubicBezTo>
                    <a:cubicBezTo>
                      <a:pt x="58107" y="587859"/>
                      <a:pt x="60333" y="589506"/>
                      <a:pt x="60954" y="591261"/>
                    </a:cubicBezTo>
                    <a:cubicBezTo>
                      <a:pt x="64781" y="602083"/>
                      <a:pt x="78696" y="601545"/>
                      <a:pt x="85033" y="618281"/>
                    </a:cubicBezTo>
                    <a:cubicBezTo>
                      <a:pt x="99556" y="621679"/>
                      <a:pt x="105315" y="639514"/>
                      <a:pt x="91710" y="649005"/>
                    </a:cubicBezTo>
                    <a:cubicBezTo>
                      <a:pt x="89773" y="650353"/>
                      <a:pt x="71909" y="672208"/>
                      <a:pt x="62655" y="680898"/>
                    </a:cubicBezTo>
                    <a:cubicBezTo>
                      <a:pt x="60425" y="682990"/>
                      <a:pt x="58763" y="684838"/>
                      <a:pt x="57469" y="686488"/>
                    </a:cubicBezTo>
                    <a:cubicBezTo>
                      <a:pt x="87031" y="687018"/>
                      <a:pt x="116187" y="687539"/>
                      <a:pt x="144840" y="688051"/>
                    </a:cubicBezTo>
                    <a:cubicBezTo>
                      <a:pt x="153074" y="679423"/>
                      <a:pt x="189568" y="643896"/>
                      <a:pt x="189612" y="64382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9" name="Google Shape;2419;p26"/>
              <p:cNvSpPr/>
              <p:nvPr/>
            </p:nvSpPr>
            <p:spPr>
              <a:xfrm>
                <a:off x="5827412" y="4828660"/>
                <a:ext cx="132813" cy="416579"/>
              </a:xfrm>
              <a:custGeom>
                <a:avLst/>
                <a:gdLst/>
                <a:ahLst/>
                <a:cxnLst/>
                <a:rect l="l" t="t" r="r" b="b"/>
                <a:pathLst>
                  <a:path w="132813" h="416579" extrusionOk="0">
                    <a:moveTo>
                      <a:pt x="15822" y="10835"/>
                    </a:moveTo>
                    <a:cubicBezTo>
                      <a:pt x="14143" y="12713"/>
                      <a:pt x="11825" y="13834"/>
                      <a:pt x="10832" y="16570"/>
                    </a:cubicBezTo>
                    <a:cubicBezTo>
                      <a:pt x="7981" y="24446"/>
                      <a:pt x="-1163" y="21176"/>
                      <a:pt x="5576" y="26447"/>
                    </a:cubicBezTo>
                    <a:cubicBezTo>
                      <a:pt x="27603" y="43669"/>
                      <a:pt x="18179" y="44383"/>
                      <a:pt x="53405" y="71079"/>
                    </a:cubicBezTo>
                    <a:cubicBezTo>
                      <a:pt x="122225" y="123232"/>
                      <a:pt x="50540" y="141812"/>
                      <a:pt x="43250" y="153072"/>
                    </a:cubicBezTo>
                    <a:cubicBezTo>
                      <a:pt x="35882" y="164459"/>
                      <a:pt x="24218" y="172715"/>
                      <a:pt x="19338" y="185941"/>
                    </a:cubicBezTo>
                    <a:cubicBezTo>
                      <a:pt x="19246" y="186191"/>
                      <a:pt x="18979" y="186409"/>
                      <a:pt x="18805" y="186646"/>
                    </a:cubicBezTo>
                    <a:cubicBezTo>
                      <a:pt x="21647" y="189124"/>
                      <a:pt x="18380" y="201977"/>
                      <a:pt x="23667" y="209279"/>
                    </a:cubicBezTo>
                    <a:cubicBezTo>
                      <a:pt x="24358" y="210238"/>
                      <a:pt x="25509" y="211000"/>
                      <a:pt x="25854" y="212046"/>
                    </a:cubicBezTo>
                    <a:cubicBezTo>
                      <a:pt x="28675" y="220675"/>
                      <a:pt x="35506" y="226712"/>
                      <a:pt x="40049" y="234216"/>
                    </a:cubicBezTo>
                    <a:cubicBezTo>
                      <a:pt x="46456" y="244806"/>
                      <a:pt x="52032" y="242796"/>
                      <a:pt x="52233" y="257396"/>
                    </a:cubicBezTo>
                    <a:cubicBezTo>
                      <a:pt x="54227" y="258421"/>
                      <a:pt x="54419" y="260067"/>
                      <a:pt x="54747" y="265097"/>
                    </a:cubicBezTo>
                    <a:cubicBezTo>
                      <a:pt x="54817" y="266130"/>
                      <a:pt x="55998" y="267058"/>
                      <a:pt x="56182" y="268118"/>
                    </a:cubicBezTo>
                    <a:cubicBezTo>
                      <a:pt x="56510" y="270070"/>
                      <a:pt x="57091" y="273595"/>
                      <a:pt x="56497" y="273835"/>
                    </a:cubicBezTo>
                    <a:cubicBezTo>
                      <a:pt x="49696" y="276620"/>
                      <a:pt x="61062" y="275363"/>
                      <a:pt x="37040" y="295519"/>
                    </a:cubicBezTo>
                    <a:cubicBezTo>
                      <a:pt x="39113" y="305781"/>
                      <a:pt x="26558" y="305999"/>
                      <a:pt x="0" y="342620"/>
                    </a:cubicBezTo>
                    <a:cubicBezTo>
                      <a:pt x="4907" y="346657"/>
                      <a:pt x="6455" y="345786"/>
                      <a:pt x="7133" y="347309"/>
                    </a:cubicBezTo>
                    <a:cubicBezTo>
                      <a:pt x="9669" y="353009"/>
                      <a:pt x="58084" y="404576"/>
                      <a:pt x="69371" y="416580"/>
                    </a:cubicBezTo>
                    <a:cubicBezTo>
                      <a:pt x="159199" y="352856"/>
                      <a:pt x="142735" y="371632"/>
                      <a:pt x="56558" y="249608"/>
                    </a:cubicBezTo>
                    <a:cubicBezTo>
                      <a:pt x="108873" y="218801"/>
                      <a:pt x="148472" y="204884"/>
                      <a:pt x="126729" y="180889"/>
                    </a:cubicBezTo>
                    <a:cubicBezTo>
                      <a:pt x="67644" y="95831"/>
                      <a:pt x="88447" y="121385"/>
                      <a:pt x="98312" y="87824"/>
                    </a:cubicBezTo>
                    <a:cubicBezTo>
                      <a:pt x="103140" y="77475"/>
                      <a:pt x="108707" y="68286"/>
                      <a:pt x="114449" y="58269"/>
                    </a:cubicBezTo>
                    <a:cubicBezTo>
                      <a:pt x="125889" y="41401"/>
                      <a:pt x="138143" y="630"/>
                      <a:pt x="106718" y="0"/>
                    </a:cubicBezTo>
                    <a:cubicBezTo>
                      <a:pt x="84633" y="1217"/>
                      <a:pt x="56278" y="2539"/>
                      <a:pt x="22662" y="3944"/>
                    </a:cubicBezTo>
                    <a:cubicBezTo>
                      <a:pt x="21245" y="5284"/>
                      <a:pt x="18861" y="7425"/>
                      <a:pt x="15822" y="108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0" name="Google Shape;2420;p26"/>
              <p:cNvSpPr/>
              <p:nvPr/>
            </p:nvSpPr>
            <p:spPr>
              <a:xfrm>
                <a:off x="5512769" y="4840012"/>
                <a:ext cx="209227" cy="696898"/>
              </a:xfrm>
              <a:custGeom>
                <a:avLst/>
                <a:gdLst/>
                <a:ahLst/>
                <a:cxnLst/>
                <a:rect l="l" t="t" r="r" b="b"/>
                <a:pathLst>
                  <a:path w="209227" h="696898" extrusionOk="0">
                    <a:moveTo>
                      <a:pt x="196581" y="649596"/>
                    </a:moveTo>
                    <a:cubicBezTo>
                      <a:pt x="210811" y="637351"/>
                      <a:pt x="209731" y="639650"/>
                      <a:pt x="208353" y="638393"/>
                    </a:cubicBezTo>
                    <a:cubicBezTo>
                      <a:pt x="202681" y="633219"/>
                      <a:pt x="192977" y="620081"/>
                      <a:pt x="150519" y="583057"/>
                    </a:cubicBezTo>
                    <a:cubicBezTo>
                      <a:pt x="144186" y="577541"/>
                      <a:pt x="127284" y="568544"/>
                      <a:pt x="133087" y="554237"/>
                    </a:cubicBezTo>
                    <a:cubicBezTo>
                      <a:pt x="144484" y="526145"/>
                      <a:pt x="152045" y="527559"/>
                      <a:pt x="192466" y="468869"/>
                    </a:cubicBezTo>
                    <a:cubicBezTo>
                      <a:pt x="194198" y="466365"/>
                      <a:pt x="193520" y="469035"/>
                      <a:pt x="202388" y="460866"/>
                    </a:cubicBezTo>
                    <a:cubicBezTo>
                      <a:pt x="146644" y="413940"/>
                      <a:pt x="161688" y="412504"/>
                      <a:pt x="138318" y="401205"/>
                    </a:cubicBezTo>
                    <a:cubicBezTo>
                      <a:pt x="134539" y="399379"/>
                      <a:pt x="125264" y="386062"/>
                      <a:pt x="124490" y="376527"/>
                    </a:cubicBezTo>
                    <a:cubicBezTo>
                      <a:pt x="123501" y="364413"/>
                      <a:pt x="128015" y="364225"/>
                      <a:pt x="131255" y="359571"/>
                    </a:cubicBezTo>
                    <a:cubicBezTo>
                      <a:pt x="134115" y="346464"/>
                      <a:pt x="151096" y="330875"/>
                      <a:pt x="154839" y="320289"/>
                    </a:cubicBezTo>
                    <a:cubicBezTo>
                      <a:pt x="156943" y="314339"/>
                      <a:pt x="163205" y="314987"/>
                      <a:pt x="180964" y="293742"/>
                    </a:cubicBezTo>
                    <a:cubicBezTo>
                      <a:pt x="186046" y="287661"/>
                      <a:pt x="190817" y="281225"/>
                      <a:pt x="196227" y="275363"/>
                    </a:cubicBezTo>
                    <a:cubicBezTo>
                      <a:pt x="173451" y="254227"/>
                      <a:pt x="191919" y="278117"/>
                      <a:pt x="172656" y="252095"/>
                    </a:cubicBezTo>
                    <a:cubicBezTo>
                      <a:pt x="169288" y="247546"/>
                      <a:pt x="163935" y="244512"/>
                      <a:pt x="160161" y="240205"/>
                    </a:cubicBezTo>
                    <a:cubicBezTo>
                      <a:pt x="156580" y="236116"/>
                      <a:pt x="146115" y="213272"/>
                      <a:pt x="141895" y="210448"/>
                    </a:cubicBezTo>
                    <a:cubicBezTo>
                      <a:pt x="131329" y="203378"/>
                      <a:pt x="129593" y="194907"/>
                      <a:pt x="121175" y="186020"/>
                    </a:cubicBezTo>
                    <a:cubicBezTo>
                      <a:pt x="117585" y="182233"/>
                      <a:pt x="114991" y="177019"/>
                      <a:pt x="117532" y="171017"/>
                    </a:cubicBezTo>
                    <a:cubicBezTo>
                      <a:pt x="117952" y="170023"/>
                      <a:pt x="116666" y="158163"/>
                      <a:pt x="125714" y="154250"/>
                    </a:cubicBezTo>
                    <a:cubicBezTo>
                      <a:pt x="129685" y="152538"/>
                      <a:pt x="132908" y="147963"/>
                      <a:pt x="137329" y="141930"/>
                    </a:cubicBezTo>
                    <a:cubicBezTo>
                      <a:pt x="141825" y="135797"/>
                      <a:pt x="158272" y="129287"/>
                      <a:pt x="162794" y="123180"/>
                    </a:cubicBezTo>
                    <a:cubicBezTo>
                      <a:pt x="209455" y="60112"/>
                      <a:pt x="231124" y="94803"/>
                      <a:pt x="178830" y="45889"/>
                    </a:cubicBezTo>
                    <a:cubicBezTo>
                      <a:pt x="169537" y="37199"/>
                      <a:pt x="168274" y="26871"/>
                      <a:pt x="149159" y="17625"/>
                    </a:cubicBezTo>
                    <a:cubicBezTo>
                      <a:pt x="146439" y="16308"/>
                      <a:pt x="140399" y="8769"/>
                      <a:pt x="137238" y="0"/>
                    </a:cubicBezTo>
                    <a:cubicBezTo>
                      <a:pt x="98513" y="1309"/>
                      <a:pt x="57437" y="2653"/>
                      <a:pt x="14479" y="4014"/>
                    </a:cubicBezTo>
                    <a:cubicBezTo>
                      <a:pt x="6874" y="12004"/>
                      <a:pt x="16631" y="3870"/>
                      <a:pt x="3354" y="15480"/>
                    </a:cubicBezTo>
                    <a:cubicBezTo>
                      <a:pt x="-1815" y="20002"/>
                      <a:pt x="-8843" y="14184"/>
                      <a:pt x="49049" y="67564"/>
                    </a:cubicBezTo>
                    <a:cubicBezTo>
                      <a:pt x="78533" y="94776"/>
                      <a:pt x="95806" y="78263"/>
                      <a:pt x="28727" y="140381"/>
                    </a:cubicBezTo>
                    <a:cubicBezTo>
                      <a:pt x="27148" y="152630"/>
                      <a:pt x="12131" y="144697"/>
                      <a:pt x="34661" y="171691"/>
                    </a:cubicBezTo>
                    <a:cubicBezTo>
                      <a:pt x="39227" y="177159"/>
                      <a:pt x="56190" y="182763"/>
                      <a:pt x="60437" y="188489"/>
                    </a:cubicBezTo>
                    <a:cubicBezTo>
                      <a:pt x="80522" y="215583"/>
                      <a:pt x="84493" y="212790"/>
                      <a:pt x="83439" y="220938"/>
                    </a:cubicBezTo>
                    <a:cubicBezTo>
                      <a:pt x="100044" y="234794"/>
                      <a:pt x="24314" y="294713"/>
                      <a:pt x="10115" y="323196"/>
                    </a:cubicBezTo>
                    <a:cubicBezTo>
                      <a:pt x="27769" y="339171"/>
                      <a:pt x="26125" y="339915"/>
                      <a:pt x="28005" y="341057"/>
                    </a:cubicBezTo>
                    <a:cubicBezTo>
                      <a:pt x="42664" y="349962"/>
                      <a:pt x="59444" y="373694"/>
                      <a:pt x="64162" y="375616"/>
                    </a:cubicBezTo>
                    <a:cubicBezTo>
                      <a:pt x="65973" y="376356"/>
                      <a:pt x="68133" y="377954"/>
                      <a:pt x="68732" y="379661"/>
                    </a:cubicBezTo>
                    <a:cubicBezTo>
                      <a:pt x="73180" y="392248"/>
                      <a:pt x="98247" y="392852"/>
                      <a:pt x="94652" y="423335"/>
                    </a:cubicBezTo>
                    <a:cubicBezTo>
                      <a:pt x="77776" y="435970"/>
                      <a:pt x="76547" y="448552"/>
                      <a:pt x="63393" y="458187"/>
                    </a:cubicBezTo>
                    <a:cubicBezTo>
                      <a:pt x="51725" y="466728"/>
                      <a:pt x="16080" y="506331"/>
                      <a:pt x="11409" y="516084"/>
                    </a:cubicBezTo>
                    <a:cubicBezTo>
                      <a:pt x="5939" y="527511"/>
                      <a:pt x="-7382" y="512994"/>
                      <a:pt x="40412" y="562319"/>
                    </a:cubicBezTo>
                    <a:cubicBezTo>
                      <a:pt x="42091" y="564057"/>
                      <a:pt x="42598" y="566907"/>
                      <a:pt x="44238" y="568702"/>
                    </a:cubicBezTo>
                    <a:cubicBezTo>
                      <a:pt x="47837" y="572638"/>
                      <a:pt x="74413" y="600958"/>
                      <a:pt x="79075" y="602499"/>
                    </a:cubicBezTo>
                    <a:cubicBezTo>
                      <a:pt x="84406" y="604272"/>
                      <a:pt x="97844" y="613242"/>
                      <a:pt x="96108" y="618163"/>
                    </a:cubicBezTo>
                    <a:cubicBezTo>
                      <a:pt x="104828" y="640635"/>
                      <a:pt x="89470" y="649539"/>
                      <a:pt x="83872" y="656062"/>
                    </a:cubicBezTo>
                    <a:cubicBezTo>
                      <a:pt x="70910" y="671113"/>
                      <a:pt x="60004" y="672606"/>
                      <a:pt x="59335" y="675010"/>
                    </a:cubicBezTo>
                    <a:cubicBezTo>
                      <a:pt x="58110" y="679409"/>
                      <a:pt x="54507" y="682045"/>
                      <a:pt x="51161" y="683879"/>
                    </a:cubicBezTo>
                    <a:cubicBezTo>
                      <a:pt x="38103" y="691041"/>
                      <a:pt x="44046" y="693926"/>
                      <a:pt x="38868" y="694981"/>
                    </a:cubicBezTo>
                    <a:cubicBezTo>
                      <a:pt x="78283" y="695669"/>
                      <a:pt x="116553" y="696317"/>
                      <a:pt x="153466" y="696899"/>
                    </a:cubicBezTo>
                    <a:cubicBezTo>
                      <a:pt x="159309" y="687841"/>
                      <a:pt x="171995" y="670741"/>
                      <a:pt x="196581" y="649596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1" name="Google Shape;2421;p26"/>
              <p:cNvSpPr/>
              <p:nvPr/>
            </p:nvSpPr>
            <p:spPr>
              <a:xfrm>
                <a:off x="3799576" y="4881317"/>
                <a:ext cx="159979" cy="682780"/>
              </a:xfrm>
              <a:custGeom>
                <a:avLst/>
                <a:gdLst/>
                <a:ahLst/>
                <a:cxnLst/>
                <a:rect l="l" t="t" r="r" b="b"/>
                <a:pathLst>
                  <a:path w="159979" h="682780" extrusionOk="0">
                    <a:moveTo>
                      <a:pt x="90818" y="663356"/>
                    </a:moveTo>
                    <a:cubicBezTo>
                      <a:pt x="95104" y="661556"/>
                      <a:pt x="144971" y="602206"/>
                      <a:pt x="156083" y="593253"/>
                    </a:cubicBezTo>
                    <a:cubicBezTo>
                      <a:pt x="155270" y="591659"/>
                      <a:pt x="101305" y="538622"/>
                      <a:pt x="86834" y="526075"/>
                    </a:cubicBezTo>
                    <a:cubicBezTo>
                      <a:pt x="83913" y="523540"/>
                      <a:pt x="75967" y="508773"/>
                      <a:pt x="66333" y="502193"/>
                    </a:cubicBezTo>
                    <a:cubicBezTo>
                      <a:pt x="61322" y="498770"/>
                      <a:pt x="62472" y="496340"/>
                      <a:pt x="64496" y="492076"/>
                    </a:cubicBezTo>
                    <a:cubicBezTo>
                      <a:pt x="62590" y="484257"/>
                      <a:pt x="65891" y="474622"/>
                      <a:pt x="74961" y="470725"/>
                    </a:cubicBezTo>
                    <a:cubicBezTo>
                      <a:pt x="87862" y="448648"/>
                      <a:pt x="120302" y="415569"/>
                      <a:pt x="122834" y="409807"/>
                    </a:cubicBezTo>
                    <a:cubicBezTo>
                      <a:pt x="123647" y="407964"/>
                      <a:pt x="127937" y="407728"/>
                      <a:pt x="128467" y="406852"/>
                    </a:cubicBezTo>
                    <a:cubicBezTo>
                      <a:pt x="129844" y="404580"/>
                      <a:pt x="143414" y="387165"/>
                      <a:pt x="154224" y="376776"/>
                    </a:cubicBezTo>
                    <a:cubicBezTo>
                      <a:pt x="149121" y="372250"/>
                      <a:pt x="122974" y="348990"/>
                      <a:pt x="119279" y="343032"/>
                    </a:cubicBezTo>
                    <a:cubicBezTo>
                      <a:pt x="107747" y="324417"/>
                      <a:pt x="91059" y="321843"/>
                      <a:pt x="88006" y="317308"/>
                    </a:cubicBezTo>
                    <a:cubicBezTo>
                      <a:pt x="82439" y="309033"/>
                      <a:pt x="75176" y="294039"/>
                      <a:pt x="81023" y="285909"/>
                    </a:cubicBezTo>
                    <a:cubicBezTo>
                      <a:pt x="83979" y="281790"/>
                      <a:pt x="82103" y="274798"/>
                      <a:pt x="88715" y="272999"/>
                    </a:cubicBezTo>
                    <a:cubicBezTo>
                      <a:pt x="90407" y="267352"/>
                      <a:pt x="95502" y="264178"/>
                      <a:pt x="98515" y="259507"/>
                    </a:cubicBezTo>
                    <a:cubicBezTo>
                      <a:pt x="114560" y="234636"/>
                      <a:pt x="124002" y="232653"/>
                      <a:pt x="124465" y="228949"/>
                    </a:cubicBezTo>
                    <a:cubicBezTo>
                      <a:pt x="125598" y="219961"/>
                      <a:pt x="135577" y="213202"/>
                      <a:pt x="143681" y="209244"/>
                    </a:cubicBezTo>
                    <a:cubicBezTo>
                      <a:pt x="142137" y="207327"/>
                      <a:pt x="117984" y="165277"/>
                      <a:pt x="111193" y="158741"/>
                    </a:cubicBezTo>
                    <a:cubicBezTo>
                      <a:pt x="101686" y="149587"/>
                      <a:pt x="103592" y="141777"/>
                      <a:pt x="99040" y="129817"/>
                    </a:cubicBezTo>
                    <a:cubicBezTo>
                      <a:pt x="97785" y="126516"/>
                      <a:pt x="99280" y="123543"/>
                      <a:pt x="104047" y="108825"/>
                    </a:cubicBezTo>
                    <a:cubicBezTo>
                      <a:pt x="112395" y="108637"/>
                      <a:pt x="134235" y="84887"/>
                      <a:pt x="138499" y="80645"/>
                    </a:cubicBezTo>
                    <a:cubicBezTo>
                      <a:pt x="160390" y="58865"/>
                      <a:pt x="163255" y="60423"/>
                      <a:pt x="157224" y="58191"/>
                    </a:cubicBezTo>
                    <a:cubicBezTo>
                      <a:pt x="151614" y="56111"/>
                      <a:pt x="159100" y="56054"/>
                      <a:pt x="130981" y="37282"/>
                    </a:cubicBezTo>
                    <a:cubicBezTo>
                      <a:pt x="123254" y="32129"/>
                      <a:pt x="102105" y="5958"/>
                      <a:pt x="92498" y="0"/>
                    </a:cubicBezTo>
                    <a:cubicBezTo>
                      <a:pt x="73942" y="2640"/>
                      <a:pt x="57989" y="7880"/>
                      <a:pt x="47139" y="17446"/>
                    </a:cubicBezTo>
                    <a:cubicBezTo>
                      <a:pt x="34143" y="29034"/>
                      <a:pt x="43479" y="42750"/>
                      <a:pt x="58938" y="79861"/>
                    </a:cubicBezTo>
                    <a:cubicBezTo>
                      <a:pt x="69447" y="111815"/>
                      <a:pt x="55313" y="104386"/>
                      <a:pt x="21758" y="118373"/>
                    </a:cubicBezTo>
                    <a:cubicBezTo>
                      <a:pt x="-27300" y="134970"/>
                      <a:pt x="44962" y="170815"/>
                      <a:pt x="76483" y="221358"/>
                    </a:cubicBezTo>
                    <a:cubicBezTo>
                      <a:pt x="-6891" y="328020"/>
                      <a:pt x="-31747" y="282941"/>
                      <a:pt x="93329" y="412119"/>
                    </a:cubicBezTo>
                    <a:cubicBezTo>
                      <a:pt x="-17447" y="542190"/>
                      <a:pt x="-42112" y="483903"/>
                      <a:pt x="88111" y="573509"/>
                    </a:cubicBezTo>
                    <a:cubicBezTo>
                      <a:pt x="44800" y="632693"/>
                      <a:pt x="15605" y="668351"/>
                      <a:pt x="28042" y="682780"/>
                    </a:cubicBezTo>
                    <a:cubicBezTo>
                      <a:pt x="41367" y="678394"/>
                      <a:pt x="58527" y="674436"/>
                      <a:pt x="79046" y="670868"/>
                    </a:cubicBezTo>
                    <a:cubicBezTo>
                      <a:pt x="82125" y="665116"/>
                      <a:pt x="86633" y="665111"/>
                      <a:pt x="90818" y="663356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26"/>
              <p:cNvSpPr/>
              <p:nvPr/>
            </p:nvSpPr>
            <p:spPr>
              <a:xfrm>
                <a:off x="5674645" y="4835060"/>
                <a:ext cx="189925" cy="703785"/>
              </a:xfrm>
              <a:custGeom>
                <a:avLst/>
                <a:gdLst/>
                <a:ahLst/>
                <a:cxnLst/>
                <a:rect l="l" t="t" r="r" b="b"/>
                <a:pathLst>
                  <a:path w="189925" h="703785" extrusionOk="0">
                    <a:moveTo>
                      <a:pt x="179040" y="644894"/>
                    </a:moveTo>
                    <a:cubicBezTo>
                      <a:pt x="182355" y="640753"/>
                      <a:pt x="181096" y="643454"/>
                      <a:pt x="186007" y="639505"/>
                    </a:cubicBezTo>
                    <a:cubicBezTo>
                      <a:pt x="185867" y="639221"/>
                      <a:pt x="138965" y="591585"/>
                      <a:pt x="116758" y="572327"/>
                    </a:cubicBezTo>
                    <a:cubicBezTo>
                      <a:pt x="113837" y="569792"/>
                      <a:pt x="105887" y="555030"/>
                      <a:pt x="96257" y="548446"/>
                    </a:cubicBezTo>
                    <a:cubicBezTo>
                      <a:pt x="91223" y="545009"/>
                      <a:pt x="92395" y="542584"/>
                      <a:pt x="94420" y="538328"/>
                    </a:cubicBezTo>
                    <a:cubicBezTo>
                      <a:pt x="92514" y="530509"/>
                      <a:pt x="95815" y="520869"/>
                      <a:pt x="104885" y="516978"/>
                    </a:cubicBezTo>
                    <a:cubicBezTo>
                      <a:pt x="116505" y="497089"/>
                      <a:pt x="168370" y="438193"/>
                      <a:pt x="184153" y="423024"/>
                    </a:cubicBezTo>
                    <a:cubicBezTo>
                      <a:pt x="178883" y="418353"/>
                      <a:pt x="152893" y="395220"/>
                      <a:pt x="149207" y="389280"/>
                    </a:cubicBezTo>
                    <a:cubicBezTo>
                      <a:pt x="137675" y="370665"/>
                      <a:pt x="120987" y="368091"/>
                      <a:pt x="117935" y="363555"/>
                    </a:cubicBezTo>
                    <a:cubicBezTo>
                      <a:pt x="112368" y="355281"/>
                      <a:pt x="105104" y="340287"/>
                      <a:pt x="110951" y="332157"/>
                    </a:cubicBezTo>
                    <a:cubicBezTo>
                      <a:pt x="113907" y="328038"/>
                      <a:pt x="112031" y="321046"/>
                      <a:pt x="118643" y="319247"/>
                    </a:cubicBezTo>
                    <a:cubicBezTo>
                      <a:pt x="120335" y="313599"/>
                      <a:pt x="125430" y="310426"/>
                      <a:pt x="128443" y="305754"/>
                    </a:cubicBezTo>
                    <a:cubicBezTo>
                      <a:pt x="144488" y="280879"/>
                      <a:pt x="153930" y="278905"/>
                      <a:pt x="154398" y="275197"/>
                    </a:cubicBezTo>
                    <a:cubicBezTo>
                      <a:pt x="155526" y="266209"/>
                      <a:pt x="165514" y="259450"/>
                      <a:pt x="173613" y="255492"/>
                    </a:cubicBezTo>
                    <a:cubicBezTo>
                      <a:pt x="172052" y="253566"/>
                      <a:pt x="147926" y="211538"/>
                      <a:pt x="141121" y="204989"/>
                    </a:cubicBezTo>
                    <a:cubicBezTo>
                      <a:pt x="131614" y="195835"/>
                      <a:pt x="133520" y="188025"/>
                      <a:pt x="128968" y="176065"/>
                    </a:cubicBezTo>
                    <a:cubicBezTo>
                      <a:pt x="127713" y="172764"/>
                      <a:pt x="129209" y="169791"/>
                      <a:pt x="133975" y="155073"/>
                    </a:cubicBezTo>
                    <a:cubicBezTo>
                      <a:pt x="144663" y="154832"/>
                      <a:pt x="178153" y="115155"/>
                      <a:pt x="185670" y="110576"/>
                    </a:cubicBezTo>
                    <a:cubicBezTo>
                      <a:pt x="192728" y="106273"/>
                      <a:pt x="189374" y="105261"/>
                      <a:pt x="187153" y="104438"/>
                    </a:cubicBezTo>
                    <a:cubicBezTo>
                      <a:pt x="181546" y="102359"/>
                      <a:pt x="189029" y="102302"/>
                      <a:pt x="160909" y="83530"/>
                    </a:cubicBezTo>
                    <a:cubicBezTo>
                      <a:pt x="152692" y="78044"/>
                      <a:pt x="128443" y="47811"/>
                      <a:pt x="120340" y="45188"/>
                    </a:cubicBezTo>
                    <a:cubicBezTo>
                      <a:pt x="117930" y="44409"/>
                      <a:pt x="106276" y="30698"/>
                      <a:pt x="106538" y="24354"/>
                    </a:cubicBezTo>
                    <a:cubicBezTo>
                      <a:pt x="104561" y="19289"/>
                      <a:pt x="105296" y="5113"/>
                      <a:pt x="114078" y="0"/>
                    </a:cubicBezTo>
                    <a:cubicBezTo>
                      <a:pt x="87581" y="1011"/>
                      <a:pt x="58924" y="2053"/>
                      <a:pt x="28430" y="3126"/>
                    </a:cubicBezTo>
                    <a:cubicBezTo>
                      <a:pt x="47107" y="25278"/>
                      <a:pt x="94770" y="69218"/>
                      <a:pt x="97407" y="81656"/>
                    </a:cubicBezTo>
                    <a:cubicBezTo>
                      <a:pt x="99078" y="89396"/>
                      <a:pt x="93135" y="89523"/>
                      <a:pt x="96274" y="93879"/>
                    </a:cubicBezTo>
                    <a:cubicBezTo>
                      <a:pt x="82263" y="102346"/>
                      <a:pt x="76469" y="109109"/>
                      <a:pt x="54704" y="131196"/>
                    </a:cubicBezTo>
                    <a:cubicBezTo>
                      <a:pt x="39087" y="147039"/>
                      <a:pt x="18874" y="153387"/>
                      <a:pt x="4154" y="173687"/>
                    </a:cubicBezTo>
                    <a:cubicBezTo>
                      <a:pt x="2838" y="175504"/>
                      <a:pt x="1496" y="177137"/>
                      <a:pt x="0" y="178433"/>
                    </a:cubicBezTo>
                    <a:cubicBezTo>
                      <a:pt x="2576" y="184080"/>
                      <a:pt x="5926" y="189347"/>
                      <a:pt x="11939" y="192534"/>
                    </a:cubicBezTo>
                    <a:cubicBezTo>
                      <a:pt x="17151" y="195301"/>
                      <a:pt x="49784" y="258482"/>
                      <a:pt x="77881" y="266340"/>
                    </a:cubicBezTo>
                    <a:cubicBezTo>
                      <a:pt x="80938" y="273704"/>
                      <a:pt x="83063" y="274895"/>
                      <a:pt x="81017" y="277578"/>
                    </a:cubicBezTo>
                    <a:cubicBezTo>
                      <a:pt x="76521" y="300164"/>
                      <a:pt x="77522" y="298124"/>
                      <a:pt x="77234" y="298176"/>
                    </a:cubicBezTo>
                    <a:cubicBezTo>
                      <a:pt x="71024" y="299244"/>
                      <a:pt x="71842" y="307103"/>
                      <a:pt x="66620" y="309033"/>
                    </a:cubicBezTo>
                    <a:cubicBezTo>
                      <a:pt x="52722" y="314173"/>
                      <a:pt x="9087" y="365096"/>
                      <a:pt x="3568" y="372390"/>
                    </a:cubicBezTo>
                    <a:cubicBezTo>
                      <a:pt x="8462" y="376334"/>
                      <a:pt x="9984" y="375489"/>
                      <a:pt x="10666" y="377026"/>
                    </a:cubicBezTo>
                    <a:cubicBezTo>
                      <a:pt x="17199" y="391718"/>
                      <a:pt x="32129" y="398942"/>
                      <a:pt x="41226" y="411550"/>
                    </a:cubicBezTo>
                    <a:cubicBezTo>
                      <a:pt x="47672" y="420485"/>
                      <a:pt x="55980" y="428291"/>
                      <a:pt x="63677" y="436307"/>
                    </a:cubicBezTo>
                    <a:cubicBezTo>
                      <a:pt x="95562" y="469517"/>
                      <a:pt x="87603" y="466299"/>
                      <a:pt x="80916" y="479556"/>
                    </a:cubicBezTo>
                    <a:cubicBezTo>
                      <a:pt x="70521" y="500127"/>
                      <a:pt x="66437" y="492947"/>
                      <a:pt x="38737" y="531258"/>
                    </a:cubicBezTo>
                    <a:cubicBezTo>
                      <a:pt x="24918" y="550381"/>
                      <a:pt x="21350" y="545946"/>
                      <a:pt x="16504" y="554010"/>
                    </a:cubicBezTo>
                    <a:cubicBezTo>
                      <a:pt x="39424" y="584064"/>
                      <a:pt x="54616" y="589225"/>
                      <a:pt x="62243" y="606141"/>
                    </a:cubicBezTo>
                    <a:cubicBezTo>
                      <a:pt x="65518" y="613409"/>
                      <a:pt x="78616" y="615239"/>
                      <a:pt x="82573" y="626013"/>
                    </a:cubicBezTo>
                    <a:cubicBezTo>
                      <a:pt x="84152" y="630312"/>
                      <a:pt x="104338" y="631266"/>
                      <a:pt x="93970" y="645144"/>
                    </a:cubicBezTo>
                    <a:cubicBezTo>
                      <a:pt x="92553" y="653068"/>
                      <a:pt x="89973" y="658549"/>
                      <a:pt x="83846" y="665116"/>
                    </a:cubicBezTo>
                    <a:cubicBezTo>
                      <a:pt x="60546" y="683787"/>
                      <a:pt x="48341" y="695419"/>
                      <a:pt x="40360" y="702599"/>
                    </a:cubicBezTo>
                    <a:cubicBezTo>
                      <a:pt x="70967" y="703050"/>
                      <a:pt x="100494" y="703453"/>
                      <a:pt x="128745" y="703785"/>
                    </a:cubicBezTo>
                    <a:cubicBezTo>
                      <a:pt x="127171" y="699110"/>
                      <a:pt x="146872" y="685105"/>
                      <a:pt x="179040" y="64489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26"/>
              <p:cNvSpPr/>
              <p:nvPr/>
            </p:nvSpPr>
            <p:spPr>
              <a:xfrm>
                <a:off x="4226924" y="4876707"/>
                <a:ext cx="191683" cy="649105"/>
              </a:xfrm>
              <a:custGeom>
                <a:avLst/>
                <a:gdLst/>
                <a:ahLst/>
                <a:cxnLst/>
                <a:rect l="l" t="t" r="r" b="b"/>
                <a:pathLst>
                  <a:path w="191683" h="649105" extrusionOk="0">
                    <a:moveTo>
                      <a:pt x="100678" y="516811"/>
                    </a:moveTo>
                    <a:cubicBezTo>
                      <a:pt x="93502" y="511580"/>
                      <a:pt x="89181" y="509982"/>
                      <a:pt x="91993" y="504277"/>
                    </a:cubicBezTo>
                    <a:cubicBezTo>
                      <a:pt x="93734" y="500744"/>
                      <a:pt x="89566" y="490360"/>
                      <a:pt x="99528" y="482659"/>
                    </a:cubicBezTo>
                    <a:cubicBezTo>
                      <a:pt x="101378" y="481223"/>
                      <a:pt x="152911" y="417801"/>
                      <a:pt x="153038" y="417504"/>
                    </a:cubicBezTo>
                    <a:cubicBezTo>
                      <a:pt x="153873" y="415604"/>
                      <a:pt x="158299" y="415359"/>
                      <a:pt x="158841" y="414457"/>
                    </a:cubicBezTo>
                    <a:cubicBezTo>
                      <a:pt x="163664" y="406493"/>
                      <a:pt x="171274" y="400750"/>
                      <a:pt x="175975" y="392716"/>
                    </a:cubicBezTo>
                    <a:cubicBezTo>
                      <a:pt x="184437" y="378252"/>
                      <a:pt x="197578" y="395360"/>
                      <a:pt x="155841" y="356314"/>
                    </a:cubicBezTo>
                    <a:cubicBezTo>
                      <a:pt x="146557" y="347633"/>
                      <a:pt x="145267" y="337288"/>
                      <a:pt x="126169" y="328051"/>
                    </a:cubicBezTo>
                    <a:cubicBezTo>
                      <a:pt x="109048" y="319772"/>
                      <a:pt x="104946" y="296894"/>
                      <a:pt x="109980" y="289893"/>
                    </a:cubicBezTo>
                    <a:cubicBezTo>
                      <a:pt x="113028" y="285651"/>
                      <a:pt x="111095" y="278450"/>
                      <a:pt x="117900" y="276598"/>
                    </a:cubicBezTo>
                    <a:cubicBezTo>
                      <a:pt x="118455" y="274755"/>
                      <a:pt x="138685" y="245532"/>
                      <a:pt x="151993" y="234754"/>
                    </a:cubicBezTo>
                    <a:cubicBezTo>
                      <a:pt x="159309" y="228827"/>
                      <a:pt x="147300" y="230289"/>
                      <a:pt x="171108" y="212843"/>
                    </a:cubicBezTo>
                    <a:cubicBezTo>
                      <a:pt x="175065" y="209945"/>
                      <a:pt x="174925" y="211810"/>
                      <a:pt x="173924" y="210133"/>
                    </a:cubicBezTo>
                    <a:cubicBezTo>
                      <a:pt x="116050" y="113693"/>
                      <a:pt x="150851" y="187697"/>
                      <a:pt x="128539" y="129125"/>
                    </a:cubicBezTo>
                    <a:cubicBezTo>
                      <a:pt x="127245" y="125728"/>
                      <a:pt x="128789" y="122663"/>
                      <a:pt x="133695" y="107507"/>
                    </a:cubicBezTo>
                    <a:cubicBezTo>
                      <a:pt x="142796" y="107297"/>
                      <a:pt x="191508" y="57236"/>
                      <a:pt x="191683" y="56943"/>
                    </a:cubicBezTo>
                    <a:cubicBezTo>
                      <a:pt x="188171" y="54872"/>
                      <a:pt x="187349" y="55494"/>
                      <a:pt x="184918" y="52583"/>
                    </a:cubicBezTo>
                    <a:cubicBezTo>
                      <a:pt x="172747" y="38052"/>
                      <a:pt x="157302" y="34651"/>
                      <a:pt x="149023" y="21951"/>
                    </a:cubicBezTo>
                    <a:cubicBezTo>
                      <a:pt x="144405" y="14867"/>
                      <a:pt x="135134" y="7219"/>
                      <a:pt x="126611" y="0"/>
                    </a:cubicBezTo>
                    <a:cubicBezTo>
                      <a:pt x="101693" y="639"/>
                      <a:pt x="77929" y="1243"/>
                      <a:pt x="55469" y="1812"/>
                    </a:cubicBezTo>
                    <a:cubicBezTo>
                      <a:pt x="68142" y="16553"/>
                      <a:pt x="92409" y="37680"/>
                      <a:pt x="94578" y="47885"/>
                    </a:cubicBezTo>
                    <a:cubicBezTo>
                      <a:pt x="96200" y="55402"/>
                      <a:pt x="90428" y="55524"/>
                      <a:pt x="93480" y="59753"/>
                    </a:cubicBezTo>
                    <a:cubicBezTo>
                      <a:pt x="79880" y="67971"/>
                      <a:pt x="74251" y="74542"/>
                      <a:pt x="53116" y="95985"/>
                    </a:cubicBezTo>
                    <a:cubicBezTo>
                      <a:pt x="37954" y="111364"/>
                      <a:pt x="18328" y="117528"/>
                      <a:pt x="4036" y="137242"/>
                    </a:cubicBezTo>
                    <a:cubicBezTo>
                      <a:pt x="2759" y="139006"/>
                      <a:pt x="1456" y="140591"/>
                      <a:pt x="0" y="141847"/>
                    </a:cubicBezTo>
                    <a:cubicBezTo>
                      <a:pt x="2501" y="147328"/>
                      <a:pt x="5755" y="152442"/>
                      <a:pt x="11589" y="155541"/>
                    </a:cubicBezTo>
                    <a:cubicBezTo>
                      <a:pt x="16609" y="158212"/>
                      <a:pt x="48393" y="219589"/>
                      <a:pt x="75616" y="227198"/>
                    </a:cubicBezTo>
                    <a:cubicBezTo>
                      <a:pt x="78581" y="234347"/>
                      <a:pt x="80649" y="235503"/>
                      <a:pt x="78660" y="238108"/>
                    </a:cubicBezTo>
                    <a:cubicBezTo>
                      <a:pt x="74295" y="260036"/>
                      <a:pt x="75266" y="258058"/>
                      <a:pt x="74986" y="258106"/>
                    </a:cubicBezTo>
                    <a:cubicBezTo>
                      <a:pt x="68956" y="259143"/>
                      <a:pt x="69751" y="266774"/>
                      <a:pt x="64679" y="268648"/>
                    </a:cubicBezTo>
                    <a:cubicBezTo>
                      <a:pt x="51183" y="273643"/>
                      <a:pt x="8842" y="323056"/>
                      <a:pt x="3459" y="330161"/>
                    </a:cubicBezTo>
                    <a:cubicBezTo>
                      <a:pt x="8208" y="333987"/>
                      <a:pt x="9686" y="333169"/>
                      <a:pt x="10351" y="334661"/>
                    </a:cubicBezTo>
                    <a:cubicBezTo>
                      <a:pt x="16692" y="348924"/>
                      <a:pt x="31194" y="355938"/>
                      <a:pt x="40023" y="368183"/>
                    </a:cubicBezTo>
                    <a:cubicBezTo>
                      <a:pt x="46276" y="376860"/>
                      <a:pt x="54345" y="384433"/>
                      <a:pt x="61819" y="392217"/>
                    </a:cubicBezTo>
                    <a:cubicBezTo>
                      <a:pt x="92776" y="424464"/>
                      <a:pt x="85044" y="421339"/>
                      <a:pt x="78555" y="434210"/>
                    </a:cubicBezTo>
                    <a:cubicBezTo>
                      <a:pt x="68466" y="454186"/>
                      <a:pt x="64495" y="447212"/>
                      <a:pt x="37600" y="484411"/>
                    </a:cubicBezTo>
                    <a:cubicBezTo>
                      <a:pt x="24183" y="502977"/>
                      <a:pt x="20720" y="498669"/>
                      <a:pt x="16010" y="506501"/>
                    </a:cubicBezTo>
                    <a:cubicBezTo>
                      <a:pt x="38261" y="535680"/>
                      <a:pt x="53011" y="540692"/>
                      <a:pt x="60415" y="557114"/>
                    </a:cubicBezTo>
                    <a:cubicBezTo>
                      <a:pt x="63598" y="564171"/>
                      <a:pt x="76311" y="565948"/>
                      <a:pt x="80151" y="576407"/>
                    </a:cubicBezTo>
                    <a:cubicBezTo>
                      <a:pt x="81690" y="580583"/>
                      <a:pt x="101286" y="581507"/>
                      <a:pt x="91224" y="594982"/>
                    </a:cubicBezTo>
                    <a:cubicBezTo>
                      <a:pt x="89833" y="602740"/>
                      <a:pt x="87305" y="608041"/>
                      <a:pt x="81393" y="614372"/>
                    </a:cubicBezTo>
                    <a:cubicBezTo>
                      <a:pt x="52543" y="637496"/>
                      <a:pt x="46976" y="645840"/>
                      <a:pt x="38624" y="649106"/>
                    </a:cubicBezTo>
                    <a:cubicBezTo>
                      <a:pt x="74238" y="648261"/>
                      <a:pt x="111217" y="647595"/>
                      <a:pt x="149334" y="647096"/>
                    </a:cubicBezTo>
                    <a:cubicBezTo>
                      <a:pt x="159458" y="635521"/>
                      <a:pt x="182198" y="609600"/>
                      <a:pt x="182425" y="609499"/>
                    </a:cubicBezTo>
                    <a:cubicBezTo>
                      <a:pt x="195698" y="603668"/>
                      <a:pt x="123051" y="551746"/>
                      <a:pt x="100678" y="51681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26"/>
              <p:cNvSpPr/>
              <p:nvPr/>
            </p:nvSpPr>
            <p:spPr>
              <a:xfrm>
                <a:off x="4565746" y="4867798"/>
                <a:ext cx="175372" cy="655055"/>
              </a:xfrm>
              <a:custGeom>
                <a:avLst/>
                <a:gdLst/>
                <a:ahLst/>
                <a:cxnLst/>
                <a:rect l="l" t="t" r="r" b="b"/>
                <a:pathLst>
                  <a:path w="175372" h="655055" extrusionOk="0">
                    <a:moveTo>
                      <a:pt x="174344" y="610611"/>
                    </a:moveTo>
                    <a:cubicBezTo>
                      <a:pt x="168680" y="605445"/>
                      <a:pt x="158968" y="592303"/>
                      <a:pt x="116509" y="555275"/>
                    </a:cubicBezTo>
                    <a:cubicBezTo>
                      <a:pt x="79573" y="523181"/>
                      <a:pt x="99012" y="527384"/>
                      <a:pt x="158456" y="441087"/>
                    </a:cubicBezTo>
                    <a:cubicBezTo>
                      <a:pt x="167622" y="427792"/>
                      <a:pt x="182705" y="447256"/>
                      <a:pt x="133980" y="401682"/>
                    </a:cubicBezTo>
                    <a:cubicBezTo>
                      <a:pt x="124717" y="393014"/>
                      <a:pt x="123362" y="382630"/>
                      <a:pt x="104308" y="373419"/>
                    </a:cubicBezTo>
                    <a:cubicBezTo>
                      <a:pt x="100530" y="371593"/>
                      <a:pt x="91254" y="358276"/>
                      <a:pt x="90480" y="348741"/>
                    </a:cubicBezTo>
                    <a:cubicBezTo>
                      <a:pt x="89492" y="336627"/>
                      <a:pt x="94014" y="336430"/>
                      <a:pt x="97245" y="331785"/>
                    </a:cubicBezTo>
                    <a:cubicBezTo>
                      <a:pt x="100105" y="318669"/>
                      <a:pt x="117082" y="303101"/>
                      <a:pt x="120830" y="292503"/>
                    </a:cubicBezTo>
                    <a:cubicBezTo>
                      <a:pt x="122933" y="286557"/>
                      <a:pt x="129204" y="287192"/>
                      <a:pt x="146955" y="265955"/>
                    </a:cubicBezTo>
                    <a:cubicBezTo>
                      <a:pt x="152036" y="259874"/>
                      <a:pt x="156807" y="253439"/>
                      <a:pt x="162217" y="247577"/>
                    </a:cubicBezTo>
                    <a:cubicBezTo>
                      <a:pt x="142131" y="228932"/>
                      <a:pt x="157061" y="249184"/>
                      <a:pt x="138650" y="224309"/>
                    </a:cubicBezTo>
                    <a:cubicBezTo>
                      <a:pt x="135283" y="219760"/>
                      <a:pt x="129930" y="216726"/>
                      <a:pt x="126156" y="212418"/>
                    </a:cubicBezTo>
                    <a:cubicBezTo>
                      <a:pt x="122574" y="208329"/>
                      <a:pt x="112110" y="185486"/>
                      <a:pt x="107889" y="182662"/>
                    </a:cubicBezTo>
                    <a:cubicBezTo>
                      <a:pt x="97324" y="175592"/>
                      <a:pt x="95588" y="167121"/>
                      <a:pt x="87170" y="158233"/>
                    </a:cubicBezTo>
                    <a:cubicBezTo>
                      <a:pt x="83579" y="154447"/>
                      <a:pt x="80986" y="149233"/>
                      <a:pt x="83527" y="143231"/>
                    </a:cubicBezTo>
                    <a:cubicBezTo>
                      <a:pt x="83947" y="142237"/>
                      <a:pt x="82656" y="130377"/>
                      <a:pt x="91709" y="126463"/>
                    </a:cubicBezTo>
                    <a:cubicBezTo>
                      <a:pt x="95680" y="124747"/>
                      <a:pt x="98903" y="120177"/>
                      <a:pt x="103324" y="114144"/>
                    </a:cubicBezTo>
                    <a:cubicBezTo>
                      <a:pt x="107819" y="108011"/>
                      <a:pt x="124267" y="101501"/>
                      <a:pt x="128789" y="95394"/>
                    </a:cubicBezTo>
                    <a:cubicBezTo>
                      <a:pt x="175520" y="32225"/>
                      <a:pt x="197421" y="67301"/>
                      <a:pt x="144825" y="18102"/>
                    </a:cubicBezTo>
                    <a:cubicBezTo>
                      <a:pt x="138567" y="12254"/>
                      <a:pt x="136337" y="6273"/>
                      <a:pt x="129856" y="0"/>
                    </a:cubicBezTo>
                    <a:cubicBezTo>
                      <a:pt x="87288" y="1134"/>
                      <a:pt x="45682" y="2228"/>
                      <a:pt x="5401" y="3283"/>
                    </a:cubicBezTo>
                    <a:cubicBezTo>
                      <a:pt x="22119" y="20383"/>
                      <a:pt x="-4251" y="-4317"/>
                      <a:pt x="43583" y="39782"/>
                    </a:cubicBezTo>
                    <a:cubicBezTo>
                      <a:pt x="72848" y="66793"/>
                      <a:pt x="90476" y="50359"/>
                      <a:pt x="23261" y="112599"/>
                    </a:cubicBezTo>
                    <a:cubicBezTo>
                      <a:pt x="21682" y="124844"/>
                      <a:pt x="6665" y="116911"/>
                      <a:pt x="29195" y="143909"/>
                    </a:cubicBezTo>
                    <a:cubicBezTo>
                      <a:pt x="33761" y="149377"/>
                      <a:pt x="50724" y="154981"/>
                      <a:pt x="54970" y="160707"/>
                    </a:cubicBezTo>
                    <a:cubicBezTo>
                      <a:pt x="75056" y="187802"/>
                      <a:pt x="79031" y="185009"/>
                      <a:pt x="77973" y="193156"/>
                    </a:cubicBezTo>
                    <a:cubicBezTo>
                      <a:pt x="94586" y="207003"/>
                      <a:pt x="18853" y="266927"/>
                      <a:pt x="4649" y="295414"/>
                    </a:cubicBezTo>
                    <a:cubicBezTo>
                      <a:pt x="22299" y="311389"/>
                      <a:pt x="20659" y="312133"/>
                      <a:pt x="22539" y="313276"/>
                    </a:cubicBezTo>
                    <a:cubicBezTo>
                      <a:pt x="37198" y="322180"/>
                      <a:pt x="53977" y="345913"/>
                      <a:pt x="58696" y="347834"/>
                    </a:cubicBezTo>
                    <a:cubicBezTo>
                      <a:pt x="60507" y="348574"/>
                      <a:pt x="62663" y="350172"/>
                      <a:pt x="63266" y="351880"/>
                    </a:cubicBezTo>
                    <a:cubicBezTo>
                      <a:pt x="67714" y="364466"/>
                      <a:pt x="92776" y="365070"/>
                      <a:pt x="89186" y="395553"/>
                    </a:cubicBezTo>
                    <a:cubicBezTo>
                      <a:pt x="72310" y="408188"/>
                      <a:pt x="71081" y="420770"/>
                      <a:pt x="57926" y="430405"/>
                    </a:cubicBezTo>
                    <a:cubicBezTo>
                      <a:pt x="46259" y="438946"/>
                      <a:pt x="10614" y="478549"/>
                      <a:pt x="5943" y="488302"/>
                    </a:cubicBezTo>
                    <a:cubicBezTo>
                      <a:pt x="477" y="499724"/>
                      <a:pt x="-12870" y="485194"/>
                      <a:pt x="34946" y="534537"/>
                    </a:cubicBezTo>
                    <a:cubicBezTo>
                      <a:pt x="36625" y="536275"/>
                      <a:pt x="37132" y="539125"/>
                      <a:pt x="38772" y="540920"/>
                    </a:cubicBezTo>
                    <a:cubicBezTo>
                      <a:pt x="42371" y="544856"/>
                      <a:pt x="68947" y="573176"/>
                      <a:pt x="73608" y="574717"/>
                    </a:cubicBezTo>
                    <a:cubicBezTo>
                      <a:pt x="78939" y="576490"/>
                      <a:pt x="92382" y="585460"/>
                      <a:pt x="90642" y="590381"/>
                    </a:cubicBezTo>
                    <a:cubicBezTo>
                      <a:pt x="99362" y="612848"/>
                      <a:pt x="84012" y="621749"/>
                      <a:pt x="78406" y="628276"/>
                    </a:cubicBezTo>
                    <a:cubicBezTo>
                      <a:pt x="65505" y="643261"/>
                      <a:pt x="54537" y="644811"/>
                      <a:pt x="53868" y="647228"/>
                    </a:cubicBezTo>
                    <a:cubicBezTo>
                      <a:pt x="52753" y="651225"/>
                      <a:pt x="51533" y="653506"/>
                      <a:pt x="47199" y="654793"/>
                    </a:cubicBezTo>
                    <a:cubicBezTo>
                      <a:pt x="74505" y="654828"/>
                      <a:pt x="102095" y="654920"/>
                      <a:pt x="129908" y="655055"/>
                    </a:cubicBezTo>
                    <a:cubicBezTo>
                      <a:pt x="173941" y="606969"/>
                      <a:pt x="177208" y="613220"/>
                      <a:pt x="174344" y="61061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26"/>
              <p:cNvSpPr/>
              <p:nvPr/>
            </p:nvSpPr>
            <p:spPr>
              <a:xfrm>
                <a:off x="4693598" y="4859651"/>
                <a:ext cx="391473" cy="666582"/>
              </a:xfrm>
              <a:custGeom>
                <a:avLst/>
                <a:gdLst/>
                <a:ahLst/>
                <a:cxnLst/>
                <a:rect l="l" t="t" r="r" b="b"/>
                <a:pathLst>
                  <a:path w="391473" h="666582" extrusionOk="0">
                    <a:moveTo>
                      <a:pt x="367680" y="639085"/>
                    </a:moveTo>
                    <a:cubicBezTo>
                      <a:pt x="368725" y="637259"/>
                      <a:pt x="373124" y="637526"/>
                      <a:pt x="373772" y="636677"/>
                    </a:cubicBezTo>
                    <a:cubicBezTo>
                      <a:pt x="378906" y="629953"/>
                      <a:pt x="386043" y="625211"/>
                      <a:pt x="391474" y="618811"/>
                    </a:cubicBezTo>
                    <a:cubicBezTo>
                      <a:pt x="380935" y="605279"/>
                      <a:pt x="380725" y="611544"/>
                      <a:pt x="379999" y="609088"/>
                    </a:cubicBezTo>
                    <a:cubicBezTo>
                      <a:pt x="376597" y="597570"/>
                      <a:pt x="358002" y="588936"/>
                      <a:pt x="356926" y="585141"/>
                    </a:cubicBezTo>
                    <a:cubicBezTo>
                      <a:pt x="353161" y="571841"/>
                      <a:pt x="332502" y="556015"/>
                      <a:pt x="327543" y="549352"/>
                    </a:cubicBezTo>
                    <a:cubicBezTo>
                      <a:pt x="323494" y="543901"/>
                      <a:pt x="320629" y="537330"/>
                      <a:pt x="314039" y="534117"/>
                    </a:cubicBezTo>
                    <a:cubicBezTo>
                      <a:pt x="299030" y="502193"/>
                      <a:pt x="300325" y="509141"/>
                      <a:pt x="310256" y="491748"/>
                    </a:cubicBezTo>
                    <a:cubicBezTo>
                      <a:pt x="315246" y="491503"/>
                      <a:pt x="328776" y="467889"/>
                      <a:pt x="329065" y="467665"/>
                    </a:cubicBezTo>
                    <a:cubicBezTo>
                      <a:pt x="334619" y="463401"/>
                      <a:pt x="337820" y="457390"/>
                      <a:pt x="341778" y="451835"/>
                    </a:cubicBezTo>
                    <a:cubicBezTo>
                      <a:pt x="347568" y="443710"/>
                      <a:pt x="356598" y="438627"/>
                      <a:pt x="364081" y="426614"/>
                    </a:cubicBezTo>
                    <a:cubicBezTo>
                      <a:pt x="374668" y="409619"/>
                      <a:pt x="380616" y="410293"/>
                      <a:pt x="382378" y="406682"/>
                    </a:cubicBezTo>
                    <a:cubicBezTo>
                      <a:pt x="392401" y="386141"/>
                      <a:pt x="402599" y="411116"/>
                      <a:pt x="360525" y="365954"/>
                    </a:cubicBezTo>
                    <a:cubicBezTo>
                      <a:pt x="360254" y="365665"/>
                      <a:pt x="338883" y="345221"/>
                      <a:pt x="330351" y="337822"/>
                    </a:cubicBezTo>
                    <a:cubicBezTo>
                      <a:pt x="325483" y="333602"/>
                      <a:pt x="326179" y="327280"/>
                      <a:pt x="313637" y="320245"/>
                    </a:cubicBezTo>
                    <a:cubicBezTo>
                      <a:pt x="310212" y="310767"/>
                      <a:pt x="314148" y="316108"/>
                      <a:pt x="309045" y="307291"/>
                    </a:cubicBezTo>
                    <a:cubicBezTo>
                      <a:pt x="304567" y="299555"/>
                      <a:pt x="306548" y="287919"/>
                      <a:pt x="315447" y="282245"/>
                    </a:cubicBezTo>
                    <a:cubicBezTo>
                      <a:pt x="317428" y="278800"/>
                      <a:pt x="330653" y="258942"/>
                      <a:pt x="337951" y="252533"/>
                    </a:cubicBezTo>
                    <a:cubicBezTo>
                      <a:pt x="345867" y="245581"/>
                      <a:pt x="357407" y="229251"/>
                      <a:pt x="357696" y="229190"/>
                    </a:cubicBezTo>
                    <a:cubicBezTo>
                      <a:pt x="366171" y="227434"/>
                      <a:pt x="367129" y="217260"/>
                      <a:pt x="374449" y="214218"/>
                    </a:cubicBezTo>
                    <a:cubicBezTo>
                      <a:pt x="376863" y="213211"/>
                      <a:pt x="378372" y="211582"/>
                      <a:pt x="378560" y="208728"/>
                    </a:cubicBezTo>
                    <a:cubicBezTo>
                      <a:pt x="378923" y="203251"/>
                      <a:pt x="382995" y="209341"/>
                      <a:pt x="384739" y="200813"/>
                    </a:cubicBezTo>
                    <a:cubicBezTo>
                      <a:pt x="373907" y="190993"/>
                      <a:pt x="374502" y="191181"/>
                      <a:pt x="366788" y="182566"/>
                    </a:cubicBezTo>
                    <a:cubicBezTo>
                      <a:pt x="359607" y="174550"/>
                      <a:pt x="298925" y="157572"/>
                      <a:pt x="327508" y="119187"/>
                    </a:cubicBezTo>
                    <a:cubicBezTo>
                      <a:pt x="332520" y="112459"/>
                      <a:pt x="330250" y="106321"/>
                      <a:pt x="336504" y="105003"/>
                    </a:cubicBezTo>
                    <a:cubicBezTo>
                      <a:pt x="336797" y="104946"/>
                      <a:pt x="348381" y="83805"/>
                      <a:pt x="349973" y="83004"/>
                    </a:cubicBezTo>
                    <a:cubicBezTo>
                      <a:pt x="360272" y="77838"/>
                      <a:pt x="365187" y="66719"/>
                      <a:pt x="369718" y="63028"/>
                    </a:cubicBezTo>
                    <a:cubicBezTo>
                      <a:pt x="330421" y="31057"/>
                      <a:pt x="312465" y="16798"/>
                      <a:pt x="302280" y="0"/>
                    </a:cubicBezTo>
                    <a:cubicBezTo>
                      <a:pt x="218670" y="2320"/>
                      <a:pt x="135318" y="4584"/>
                      <a:pt x="54699" y="6742"/>
                    </a:cubicBezTo>
                    <a:cubicBezTo>
                      <a:pt x="57314" y="9863"/>
                      <a:pt x="62475" y="15568"/>
                      <a:pt x="74531" y="28128"/>
                    </a:cubicBezTo>
                    <a:cubicBezTo>
                      <a:pt x="80452" y="34296"/>
                      <a:pt x="99043" y="50499"/>
                      <a:pt x="97320" y="56790"/>
                    </a:cubicBezTo>
                    <a:cubicBezTo>
                      <a:pt x="99209" y="64893"/>
                      <a:pt x="93135" y="64937"/>
                      <a:pt x="96279" y="69297"/>
                    </a:cubicBezTo>
                    <a:cubicBezTo>
                      <a:pt x="86330" y="75312"/>
                      <a:pt x="77850" y="82567"/>
                      <a:pt x="70285" y="91042"/>
                    </a:cubicBezTo>
                    <a:cubicBezTo>
                      <a:pt x="43941" y="120575"/>
                      <a:pt x="24520" y="126428"/>
                      <a:pt x="9643" y="141834"/>
                    </a:cubicBezTo>
                    <a:cubicBezTo>
                      <a:pt x="6131" y="145472"/>
                      <a:pt x="4019" y="150375"/>
                      <a:pt x="0" y="153851"/>
                    </a:cubicBezTo>
                    <a:cubicBezTo>
                      <a:pt x="5554" y="166017"/>
                      <a:pt x="10823" y="166586"/>
                      <a:pt x="12538" y="168644"/>
                    </a:cubicBezTo>
                    <a:cubicBezTo>
                      <a:pt x="27839" y="186970"/>
                      <a:pt x="51712" y="234443"/>
                      <a:pt x="77885" y="241759"/>
                    </a:cubicBezTo>
                    <a:cubicBezTo>
                      <a:pt x="83120" y="254358"/>
                      <a:pt x="82705" y="243961"/>
                      <a:pt x="77645" y="270101"/>
                    </a:cubicBezTo>
                    <a:cubicBezTo>
                      <a:pt x="77413" y="271296"/>
                      <a:pt x="77562" y="273542"/>
                      <a:pt x="77243" y="273595"/>
                    </a:cubicBezTo>
                    <a:cubicBezTo>
                      <a:pt x="71033" y="274663"/>
                      <a:pt x="71851" y="282521"/>
                      <a:pt x="66629" y="284452"/>
                    </a:cubicBezTo>
                    <a:cubicBezTo>
                      <a:pt x="56811" y="288081"/>
                      <a:pt x="25570" y="321086"/>
                      <a:pt x="25478" y="321388"/>
                    </a:cubicBezTo>
                    <a:cubicBezTo>
                      <a:pt x="21721" y="334351"/>
                      <a:pt x="-6044" y="345536"/>
                      <a:pt x="9323" y="351262"/>
                    </a:cubicBezTo>
                    <a:cubicBezTo>
                      <a:pt x="9853" y="351464"/>
                      <a:pt x="10456" y="351936"/>
                      <a:pt x="10675" y="352436"/>
                    </a:cubicBezTo>
                    <a:cubicBezTo>
                      <a:pt x="17208" y="367128"/>
                      <a:pt x="32138" y="374351"/>
                      <a:pt x="41234" y="386959"/>
                    </a:cubicBezTo>
                    <a:cubicBezTo>
                      <a:pt x="61508" y="415074"/>
                      <a:pt x="100639" y="437572"/>
                      <a:pt x="81852" y="452457"/>
                    </a:cubicBezTo>
                    <a:cubicBezTo>
                      <a:pt x="80514" y="457303"/>
                      <a:pt x="74431" y="465139"/>
                      <a:pt x="72161" y="468620"/>
                    </a:cubicBezTo>
                    <a:cubicBezTo>
                      <a:pt x="41020" y="496682"/>
                      <a:pt x="38199" y="514171"/>
                      <a:pt x="20899" y="524481"/>
                    </a:cubicBezTo>
                    <a:cubicBezTo>
                      <a:pt x="19102" y="525549"/>
                      <a:pt x="17676" y="527484"/>
                      <a:pt x="16509" y="529424"/>
                    </a:cubicBezTo>
                    <a:cubicBezTo>
                      <a:pt x="26173" y="542098"/>
                      <a:pt x="36113" y="552246"/>
                      <a:pt x="46578" y="561798"/>
                    </a:cubicBezTo>
                    <a:cubicBezTo>
                      <a:pt x="65103" y="578705"/>
                      <a:pt x="58355" y="580579"/>
                      <a:pt x="67687" y="587255"/>
                    </a:cubicBezTo>
                    <a:cubicBezTo>
                      <a:pt x="91779" y="604500"/>
                      <a:pt x="75358" y="599627"/>
                      <a:pt x="89304" y="605507"/>
                    </a:cubicBezTo>
                    <a:cubicBezTo>
                      <a:pt x="101400" y="610611"/>
                      <a:pt x="95710" y="615716"/>
                      <a:pt x="92728" y="625851"/>
                    </a:cubicBezTo>
                    <a:cubicBezTo>
                      <a:pt x="88958" y="638669"/>
                      <a:pt x="80496" y="642675"/>
                      <a:pt x="70355" y="651382"/>
                    </a:cubicBezTo>
                    <a:cubicBezTo>
                      <a:pt x="64368" y="656517"/>
                      <a:pt x="60126" y="660471"/>
                      <a:pt x="56776" y="663505"/>
                    </a:cubicBezTo>
                    <a:cubicBezTo>
                      <a:pt x="93843" y="663759"/>
                      <a:pt x="131216" y="664087"/>
                      <a:pt x="168746" y="664472"/>
                    </a:cubicBezTo>
                    <a:cubicBezTo>
                      <a:pt x="169398" y="663487"/>
                      <a:pt x="171405" y="661999"/>
                      <a:pt x="173097" y="659687"/>
                    </a:cubicBezTo>
                    <a:cubicBezTo>
                      <a:pt x="173303" y="659403"/>
                      <a:pt x="209574" y="617997"/>
                      <a:pt x="209858" y="617874"/>
                    </a:cubicBezTo>
                    <a:cubicBezTo>
                      <a:pt x="222334" y="612389"/>
                      <a:pt x="151262" y="560336"/>
                      <a:pt x="130481" y="527883"/>
                    </a:cubicBezTo>
                    <a:cubicBezTo>
                      <a:pt x="123515" y="522804"/>
                      <a:pt x="119317" y="521250"/>
                      <a:pt x="122045" y="515712"/>
                    </a:cubicBezTo>
                    <a:cubicBezTo>
                      <a:pt x="123733" y="512280"/>
                      <a:pt x="119693" y="502202"/>
                      <a:pt x="129362" y="494720"/>
                    </a:cubicBezTo>
                    <a:cubicBezTo>
                      <a:pt x="131203" y="493293"/>
                      <a:pt x="181192" y="431749"/>
                      <a:pt x="181314" y="431460"/>
                    </a:cubicBezTo>
                    <a:cubicBezTo>
                      <a:pt x="182128" y="429617"/>
                      <a:pt x="186422" y="429381"/>
                      <a:pt x="186947" y="428505"/>
                    </a:cubicBezTo>
                    <a:cubicBezTo>
                      <a:pt x="188329" y="426224"/>
                      <a:pt x="201894" y="408822"/>
                      <a:pt x="212705" y="398429"/>
                    </a:cubicBezTo>
                    <a:cubicBezTo>
                      <a:pt x="160971" y="352567"/>
                      <a:pt x="175638" y="354484"/>
                      <a:pt x="155224" y="344612"/>
                    </a:cubicBezTo>
                    <a:cubicBezTo>
                      <a:pt x="137929" y="336246"/>
                      <a:pt x="134754" y="314177"/>
                      <a:pt x="139507" y="307567"/>
                    </a:cubicBezTo>
                    <a:cubicBezTo>
                      <a:pt x="142464" y="303447"/>
                      <a:pt x="140587" y="296456"/>
                      <a:pt x="147200" y="294656"/>
                    </a:cubicBezTo>
                    <a:cubicBezTo>
                      <a:pt x="147737" y="292866"/>
                      <a:pt x="167382" y="264497"/>
                      <a:pt x="180304" y="254030"/>
                    </a:cubicBezTo>
                    <a:cubicBezTo>
                      <a:pt x="187406" y="248273"/>
                      <a:pt x="175752" y="249696"/>
                      <a:pt x="198864" y="232758"/>
                    </a:cubicBezTo>
                    <a:cubicBezTo>
                      <a:pt x="202699" y="229947"/>
                      <a:pt x="202568" y="231751"/>
                      <a:pt x="201597" y="230127"/>
                    </a:cubicBezTo>
                    <a:cubicBezTo>
                      <a:pt x="151581" y="146772"/>
                      <a:pt x="153256" y="159179"/>
                      <a:pt x="162545" y="130482"/>
                    </a:cubicBezTo>
                    <a:cubicBezTo>
                      <a:pt x="171470" y="130281"/>
                      <a:pt x="218678" y="81673"/>
                      <a:pt x="218845" y="81389"/>
                    </a:cubicBezTo>
                    <a:cubicBezTo>
                      <a:pt x="215434" y="79379"/>
                      <a:pt x="214638" y="79979"/>
                      <a:pt x="212276" y="77155"/>
                    </a:cubicBezTo>
                    <a:cubicBezTo>
                      <a:pt x="200460" y="63050"/>
                      <a:pt x="185451" y="59732"/>
                      <a:pt x="177422" y="47412"/>
                    </a:cubicBezTo>
                    <a:cubicBezTo>
                      <a:pt x="174645" y="43153"/>
                      <a:pt x="153366" y="22047"/>
                      <a:pt x="148905" y="20602"/>
                    </a:cubicBezTo>
                    <a:cubicBezTo>
                      <a:pt x="146579" y="19849"/>
                      <a:pt x="144659" y="16237"/>
                      <a:pt x="138939" y="9601"/>
                    </a:cubicBezTo>
                    <a:cubicBezTo>
                      <a:pt x="134054" y="3940"/>
                      <a:pt x="129445" y="5879"/>
                      <a:pt x="196004" y="3647"/>
                    </a:cubicBezTo>
                    <a:cubicBezTo>
                      <a:pt x="214143" y="21631"/>
                      <a:pt x="208550" y="20256"/>
                      <a:pt x="234732" y="40097"/>
                    </a:cubicBezTo>
                    <a:cubicBezTo>
                      <a:pt x="303172" y="91961"/>
                      <a:pt x="232598" y="109700"/>
                      <a:pt x="224578" y="122090"/>
                    </a:cubicBezTo>
                    <a:cubicBezTo>
                      <a:pt x="217209" y="133477"/>
                      <a:pt x="205546" y="141738"/>
                      <a:pt x="200657" y="154950"/>
                    </a:cubicBezTo>
                    <a:cubicBezTo>
                      <a:pt x="200565" y="155200"/>
                      <a:pt x="200298" y="155419"/>
                      <a:pt x="200123" y="155655"/>
                    </a:cubicBezTo>
                    <a:cubicBezTo>
                      <a:pt x="202970" y="158142"/>
                      <a:pt x="199699" y="170986"/>
                      <a:pt x="204986" y="178288"/>
                    </a:cubicBezTo>
                    <a:cubicBezTo>
                      <a:pt x="205677" y="179247"/>
                      <a:pt x="206827" y="180009"/>
                      <a:pt x="207168" y="181055"/>
                    </a:cubicBezTo>
                    <a:cubicBezTo>
                      <a:pt x="213006" y="198891"/>
                      <a:pt x="232060" y="205037"/>
                      <a:pt x="237492" y="237131"/>
                    </a:cubicBezTo>
                    <a:cubicBezTo>
                      <a:pt x="237820" y="239084"/>
                      <a:pt x="238401" y="242608"/>
                      <a:pt x="237806" y="242849"/>
                    </a:cubicBezTo>
                    <a:cubicBezTo>
                      <a:pt x="230976" y="245646"/>
                      <a:pt x="242368" y="244377"/>
                      <a:pt x="218350" y="264532"/>
                    </a:cubicBezTo>
                    <a:cubicBezTo>
                      <a:pt x="220419" y="274790"/>
                      <a:pt x="207864" y="275026"/>
                      <a:pt x="181310" y="311634"/>
                    </a:cubicBezTo>
                    <a:cubicBezTo>
                      <a:pt x="186217" y="315670"/>
                      <a:pt x="187765" y="314799"/>
                      <a:pt x="188443" y="316323"/>
                    </a:cubicBezTo>
                    <a:cubicBezTo>
                      <a:pt x="194784" y="330586"/>
                      <a:pt x="209285" y="337599"/>
                      <a:pt x="218114" y="349844"/>
                    </a:cubicBezTo>
                    <a:cubicBezTo>
                      <a:pt x="235594" y="374084"/>
                      <a:pt x="283427" y="406471"/>
                      <a:pt x="252443" y="416094"/>
                    </a:cubicBezTo>
                    <a:cubicBezTo>
                      <a:pt x="248543" y="428387"/>
                      <a:pt x="227057" y="443675"/>
                      <a:pt x="167570" y="513300"/>
                    </a:cubicBezTo>
                    <a:cubicBezTo>
                      <a:pt x="190450" y="534388"/>
                      <a:pt x="181975" y="529201"/>
                      <a:pt x="185954" y="531617"/>
                    </a:cubicBezTo>
                    <a:cubicBezTo>
                      <a:pt x="200613" y="540522"/>
                      <a:pt x="217393" y="564254"/>
                      <a:pt x="222111" y="566176"/>
                    </a:cubicBezTo>
                    <a:cubicBezTo>
                      <a:pt x="223922" y="566916"/>
                      <a:pt x="226082" y="568514"/>
                      <a:pt x="226681" y="570221"/>
                    </a:cubicBezTo>
                    <a:cubicBezTo>
                      <a:pt x="230385" y="580693"/>
                      <a:pt x="243938" y="580268"/>
                      <a:pt x="250060" y="596458"/>
                    </a:cubicBezTo>
                    <a:cubicBezTo>
                      <a:pt x="264155" y="599759"/>
                      <a:pt x="269752" y="617073"/>
                      <a:pt x="256541" y="626288"/>
                    </a:cubicBezTo>
                    <a:cubicBezTo>
                      <a:pt x="256279" y="626472"/>
                      <a:pt x="233018" y="651916"/>
                      <a:pt x="222404" y="665063"/>
                    </a:cubicBezTo>
                    <a:cubicBezTo>
                      <a:pt x="261430" y="665518"/>
                      <a:pt x="300539" y="666031"/>
                      <a:pt x="339574" y="666582"/>
                    </a:cubicBezTo>
                    <a:cubicBezTo>
                      <a:pt x="352050" y="654609"/>
                      <a:pt x="366586" y="640994"/>
                      <a:pt x="367680" y="63908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26"/>
              <p:cNvSpPr/>
              <p:nvPr/>
            </p:nvSpPr>
            <p:spPr>
              <a:xfrm>
                <a:off x="4365823" y="4872338"/>
                <a:ext cx="241252" cy="650856"/>
              </a:xfrm>
              <a:custGeom>
                <a:avLst/>
                <a:gdLst/>
                <a:ahLst/>
                <a:cxnLst/>
                <a:rect l="l" t="t" r="r" b="b"/>
                <a:pathLst>
                  <a:path w="241252" h="650856" extrusionOk="0">
                    <a:moveTo>
                      <a:pt x="218084" y="617362"/>
                    </a:moveTo>
                    <a:cubicBezTo>
                      <a:pt x="219103" y="615589"/>
                      <a:pt x="223371" y="615847"/>
                      <a:pt x="224001" y="615024"/>
                    </a:cubicBezTo>
                    <a:cubicBezTo>
                      <a:pt x="228986" y="608497"/>
                      <a:pt x="235913" y="603891"/>
                      <a:pt x="241187" y="597666"/>
                    </a:cubicBezTo>
                    <a:cubicBezTo>
                      <a:pt x="230954" y="584528"/>
                      <a:pt x="230744" y="590609"/>
                      <a:pt x="230044" y="588223"/>
                    </a:cubicBezTo>
                    <a:cubicBezTo>
                      <a:pt x="226708" y="576928"/>
                      <a:pt x="208695" y="568680"/>
                      <a:pt x="207645" y="564972"/>
                    </a:cubicBezTo>
                    <a:cubicBezTo>
                      <a:pt x="203989" y="552057"/>
                      <a:pt x="183930" y="536695"/>
                      <a:pt x="179119" y="530225"/>
                    </a:cubicBezTo>
                    <a:cubicBezTo>
                      <a:pt x="175188" y="524932"/>
                      <a:pt x="172406" y="518554"/>
                      <a:pt x="166008" y="515432"/>
                    </a:cubicBezTo>
                    <a:cubicBezTo>
                      <a:pt x="165055" y="513414"/>
                      <a:pt x="148630" y="486958"/>
                      <a:pt x="157979" y="481491"/>
                    </a:cubicBezTo>
                    <a:cubicBezTo>
                      <a:pt x="161561" y="479394"/>
                      <a:pt x="159829" y="474477"/>
                      <a:pt x="164439" y="474153"/>
                    </a:cubicBezTo>
                    <a:cubicBezTo>
                      <a:pt x="208537" y="414028"/>
                      <a:pt x="192160" y="436985"/>
                      <a:pt x="207033" y="420809"/>
                    </a:cubicBezTo>
                    <a:cubicBezTo>
                      <a:pt x="216667" y="410337"/>
                      <a:pt x="218512" y="401481"/>
                      <a:pt x="229896" y="394178"/>
                    </a:cubicBezTo>
                    <a:cubicBezTo>
                      <a:pt x="233875" y="391622"/>
                      <a:pt x="232331" y="388150"/>
                      <a:pt x="241253" y="381439"/>
                    </a:cubicBezTo>
                    <a:cubicBezTo>
                      <a:pt x="219597" y="359681"/>
                      <a:pt x="165549" y="312501"/>
                      <a:pt x="163691" y="299551"/>
                    </a:cubicBezTo>
                    <a:cubicBezTo>
                      <a:pt x="152823" y="281024"/>
                      <a:pt x="163288" y="275775"/>
                      <a:pt x="171213" y="264988"/>
                    </a:cubicBezTo>
                    <a:cubicBezTo>
                      <a:pt x="177995" y="255750"/>
                      <a:pt x="213951" y="209288"/>
                      <a:pt x="224665" y="204836"/>
                    </a:cubicBezTo>
                    <a:cubicBezTo>
                      <a:pt x="230149" y="202555"/>
                      <a:pt x="228028" y="196667"/>
                      <a:pt x="230425" y="196750"/>
                    </a:cubicBezTo>
                    <a:cubicBezTo>
                      <a:pt x="234164" y="196877"/>
                      <a:pt x="234216" y="194001"/>
                      <a:pt x="234662" y="191820"/>
                    </a:cubicBezTo>
                    <a:cubicBezTo>
                      <a:pt x="224149" y="182290"/>
                      <a:pt x="224713" y="182461"/>
                      <a:pt x="217231" y="174103"/>
                    </a:cubicBezTo>
                    <a:cubicBezTo>
                      <a:pt x="210405" y="166481"/>
                      <a:pt x="151512" y="149600"/>
                      <a:pt x="179093" y="112568"/>
                    </a:cubicBezTo>
                    <a:cubicBezTo>
                      <a:pt x="183956" y="106036"/>
                      <a:pt x="181756" y="100078"/>
                      <a:pt x="187826" y="98795"/>
                    </a:cubicBezTo>
                    <a:cubicBezTo>
                      <a:pt x="188333" y="98690"/>
                      <a:pt x="186212" y="101102"/>
                      <a:pt x="199734" y="78753"/>
                    </a:cubicBezTo>
                    <a:cubicBezTo>
                      <a:pt x="202039" y="74945"/>
                      <a:pt x="201077" y="81695"/>
                      <a:pt x="218189" y="59902"/>
                    </a:cubicBezTo>
                    <a:cubicBezTo>
                      <a:pt x="222855" y="53966"/>
                      <a:pt x="177339" y="29130"/>
                      <a:pt x="156952" y="0"/>
                    </a:cubicBezTo>
                    <a:cubicBezTo>
                      <a:pt x="119859" y="968"/>
                      <a:pt x="84113" y="1891"/>
                      <a:pt x="50029" y="2771"/>
                    </a:cubicBezTo>
                    <a:cubicBezTo>
                      <a:pt x="54537" y="7035"/>
                      <a:pt x="60620" y="12302"/>
                      <a:pt x="69170" y="18781"/>
                    </a:cubicBezTo>
                    <a:cubicBezTo>
                      <a:pt x="140054" y="72497"/>
                      <a:pt x="66222" y="91624"/>
                      <a:pt x="58714" y="103230"/>
                    </a:cubicBezTo>
                    <a:cubicBezTo>
                      <a:pt x="51122" y="114958"/>
                      <a:pt x="39113" y="123464"/>
                      <a:pt x="34084" y="137084"/>
                    </a:cubicBezTo>
                    <a:cubicBezTo>
                      <a:pt x="33988" y="137342"/>
                      <a:pt x="33712" y="137566"/>
                      <a:pt x="33538" y="137811"/>
                    </a:cubicBezTo>
                    <a:cubicBezTo>
                      <a:pt x="36481" y="140381"/>
                      <a:pt x="33078" y="153575"/>
                      <a:pt x="38545" y="161123"/>
                    </a:cubicBezTo>
                    <a:cubicBezTo>
                      <a:pt x="39253" y="162112"/>
                      <a:pt x="40443" y="162896"/>
                      <a:pt x="40793" y="163973"/>
                    </a:cubicBezTo>
                    <a:cubicBezTo>
                      <a:pt x="43701" y="172860"/>
                      <a:pt x="50733" y="179077"/>
                      <a:pt x="55412" y="186808"/>
                    </a:cubicBezTo>
                    <a:cubicBezTo>
                      <a:pt x="62011" y="197717"/>
                      <a:pt x="67749" y="195642"/>
                      <a:pt x="67959" y="210685"/>
                    </a:cubicBezTo>
                    <a:cubicBezTo>
                      <a:pt x="70014" y="211740"/>
                      <a:pt x="70215" y="213434"/>
                      <a:pt x="70547" y="218613"/>
                    </a:cubicBezTo>
                    <a:cubicBezTo>
                      <a:pt x="70622" y="219677"/>
                      <a:pt x="71837" y="220636"/>
                      <a:pt x="72021" y="221726"/>
                    </a:cubicBezTo>
                    <a:cubicBezTo>
                      <a:pt x="72362" y="223739"/>
                      <a:pt x="72957" y="227369"/>
                      <a:pt x="72349" y="227618"/>
                    </a:cubicBezTo>
                    <a:cubicBezTo>
                      <a:pt x="65343" y="230486"/>
                      <a:pt x="77046" y="229190"/>
                      <a:pt x="52307" y="249950"/>
                    </a:cubicBezTo>
                    <a:cubicBezTo>
                      <a:pt x="54446" y="260522"/>
                      <a:pt x="41523" y="260732"/>
                      <a:pt x="14156" y="298465"/>
                    </a:cubicBezTo>
                    <a:cubicBezTo>
                      <a:pt x="19207" y="302620"/>
                      <a:pt x="20807" y="301722"/>
                      <a:pt x="21503" y="303294"/>
                    </a:cubicBezTo>
                    <a:cubicBezTo>
                      <a:pt x="28036" y="317986"/>
                      <a:pt x="42966" y="325210"/>
                      <a:pt x="52062" y="337818"/>
                    </a:cubicBezTo>
                    <a:cubicBezTo>
                      <a:pt x="70066" y="362785"/>
                      <a:pt x="119330" y="396144"/>
                      <a:pt x="87419" y="406056"/>
                    </a:cubicBezTo>
                    <a:cubicBezTo>
                      <a:pt x="83396" y="418734"/>
                      <a:pt x="61526" y="434166"/>
                      <a:pt x="0" y="506177"/>
                    </a:cubicBezTo>
                    <a:cubicBezTo>
                      <a:pt x="19928" y="524547"/>
                      <a:pt x="16823" y="523763"/>
                      <a:pt x="18936" y="525042"/>
                    </a:cubicBezTo>
                    <a:cubicBezTo>
                      <a:pt x="34032" y="534213"/>
                      <a:pt x="51314" y="558655"/>
                      <a:pt x="56177" y="560638"/>
                    </a:cubicBezTo>
                    <a:cubicBezTo>
                      <a:pt x="58040" y="561400"/>
                      <a:pt x="60266" y="563046"/>
                      <a:pt x="60887" y="564801"/>
                    </a:cubicBezTo>
                    <a:cubicBezTo>
                      <a:pt x="64714" y="575623"/>
                      <a:pt x="78629" y="575085"/>
                      <a:pt x="84966" y="591821"/>
                    </a:cubicBezTo>
                    <a:cubicBezTo>
                      <a:pt x="99489" y="595219"/>
                      <a:pt x="105248" y="613058"/>
                      <a:pt x="91643" y="622545"/>
                    </a:cubicBezTo>
                    <a:cubicBezTo>
                      <a:pt x="91530" y="622624"/>
                      <a:pt x="76224" y="639501"/>
                      <a:pt x="66096" y="650857"/>
                    </a:cubicBezTo>
                    <a:cubicBezTo>
                      <a:pt x="104618" y="650511"/>
                      <a:pt x="144117" y="650314"/>
                      <a:pt x="184389" y="650244"/>
                    </a:cubicBezTo>
                    <a:cubicBezTo>
                      <a:pt x="196887" y="638095"/>
                      <a:pt x="216864" y="619490"/>
                      <a:pt x="218084" y="61736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7" name="Google Shape;2427;p26"/>
              <p:cNvSpPr/>
              <p:nvPr/>
            </p:nvSpPr>
            <p:spPr>
              <a:xfrm>
                <a:off x="5179418" y="4850571"/>
                <a:ext cx="219840" cy="680836"/>
              </a:xfrm>
              <a:custGeom>
                <a:avLst/>
                <a:gdLst/>
                <a:ahLst/>
                <a:cxnLst/>
                <a:rect l="l" t="t" r="r" b="b"/>
                <a:pathLst>
                  <a:path w="219840" h="680836" extrusionOk="0">
                    <a:moveTo>
                      <a:pt x="215823" y="632588"/>
                    </a:moveTo>
                    <a:cubicBezTo>
                      <a:pt x="214988" y="630946"/>
                      <a:pt x="159405" y="576319"/>
                      <a:pt x="144501" y="563396"/>
                    </a:cubicBezTo>
                    <a:cubicBezTo>
                      <a:pt x="141493" y="560787"/>
                      <a:pt x="133306" y="545578"/>
                      <a:pt x="123384" y="538797"/>
                    </a:cubicBezTo>
                    <a:cubicBezTo>
                      <a:pt x="118223" y="535273"/>
                      <a:pt x="119404" y="532768"/>
                      <a:pt x="121490" y="528373"/>
                    </a:cubicBezTo>
                    <a:cubicBezTo>
                      <a:pt x="119526" y="520322"/>
                      <a:pt x="122924" y="510398"/>
                      <a:pt x="132270" y="506383"/>
                    </a:cubicBezTo>
                    <a:cubicBezTo>
                      <a:pt x="145555" y="483644"/>
                      <a:pt x="178970" y="449576"/>
                      <a:pt x="181577" y="443640"/>
                    </a:cubicBezTo>
                    <a:cubicBezTo>
                      <a:pt x="182412" y="441740"/>
                      <a:pt x="186833" y="441494"/>
                      <a:pt x="187380" y="440593"/>
                    </a:cubicBezTo>
                    <a:cubicBezTo>
                      <a:pt x="188797" y="438255"/>
                      <a:pt x="202773" y="420314"/>
                      <a:pt x="213912" y="409615"/>
                    </a:cubicBezTo>
                    <a:cubicBezTo>
                      <a:pt x="208655" y="404952"/>
                      <a:pt x="181721" y="380992"/>
                      <a:pt x="177921" y="374859"/>
                    </a:cubicBezTo>
                    <a:cubicBezTo>
                      <a:pt x="166043" y="355684"/>
                      <a:pt x="148857" y="353035"/>
                      <a:pt x="145713" y="348364"/>
                    </a:cubicBezTo>
                    <a:cubicBezTo>
                      <a:pt x="139980" y="339840"/>
                      <a:pt x="132502" y="324395"/>
                      <a:pt x="138519" y="316029"/>
                    </a:cubicBezTo>
                    <a:cubicBezTo>
                      <a:pt x="141567" y="311787"/>
                      <a:pt x="139634" y="304585"/>
                      <a:pt x="146439" y="302734"/>
                    </a:cubicBezTo>
                    <a:cubicBezTo>
                      <a:pt x="148179" y="296915"/>
                      <a:pt x="153427" y="293650"/>
                      <a:pt x="156532" y="288834"/>
                    </a:cubicBezTo>
                    <a:cubicBezTo>
                      <a:pt x="173058" y="263219"/>
                      <a:pt x="182784" y="261175"/>
                      <a:pt x="183261" y="257361"/>
                    </a:cubicBezTo>
                    <a:cubicBezTo>
                      <a:pt x="184428" y="248102"/>
                      <a:pt x="194705" y="241141"/>
                      <a:pt x="203049" y="237066"/>
                    </a:cubicBezTo>
                    <a:cubicBezTo>
                      <a:pt x="201461" y="235091"/>
                      <a:pt x="176583" y="191781"/>
                      <a:pt x="169590" y="185048"/>
                    </a:cubicBezTo>
                    <a:cubicBezTo>
                      <a:pt x="159799" y="175618"/>
                      <a:pt x="161762" y="167576"/>
                      <a:pt x="157074" y="155257"/>
                    </a:cubicBezTo>
                    <a:cubicBezTo>
                      <a:pt x="155780" y="151859"/>
                      <a:pt x="157323" y="148795"/>
                      <a:pt x="162230" y="133639"/>
                    </a:cubicBezTo>
                    <a:cubicBezTo>
                      <a:pt x="170828" y="133442"/>
                      <a:pt x="193323" y="108983"/>
                      <a:pt x="197714" y="104613"/>
                    </a:cubicBezTo>
                    <a:cubicBezTo>
                      <a:pt x="220262" y="82181"/>
                      <a:pt x="223213" y="83788"/>
                      <a:pt x="217004" y="81485"/>
                    </a:cubicBezTo>
                    <a:cubicBezTo>
                      <a:pt x="211222" y="79340"/>
                      <a:pt x="218936" y="79283"/>
                      <a:pt x="189973" y="59950"/>
                    </a:cubicBezTo>
                    <a:cubicBezTo>
                      <a:pt x="182994" y="55297"/>
                      <a:pt x="151079" y="18295"/>
                      <a:pt x="144895" y="17713"/>
                    </a:cubicBezTo>
                    <a:cubicBezTo>
                      <a:pt x="140544" y="12341"/>
                      <a:pt x="135414" y="7302"/>
                      <a:pt x="133590" y="0"/>
                    </a:cubicBezTo>
                    <a:cubicBezTo>
                      <a:pt x="100083" y="994"/>
                      <a:pt x="66065" y="1988"/>
                      <a:pt x="31710" y="2977"/>
                    </a:cubicBezTo>
                    <a:cubicBezTo>
                      <a:pt x="97276" y="70873"/>
                      <a:pt x="89527" y="62932"/>
                      <a:pt x="94823" y="72051"/>
                    </a:cubicBezTo>
                    <a:cubicBezTo>
                      <a:pt x="94670" y="73522"/>
                      <a:pt x="94433" y="73347"/>
                      <a:pt x="94578" y="74025"/>
                    </a:cubicBezTo>
                    <a:cubicBezTo>
                      <a:pt x="96200" y="81542"/>
                      <a:pt x="90428" y="81665"/>
                      <a:pt x="93480" y="85889"/>
                    </a:cubicBezTo>
                    <a:cubicBezTo>
                      <a:pt x="79880" y="94107"/>
                      <a:pt x="74251" y="100678"/>
                      <a:pt x="53116" y="122120"/>
                    </a:cubicBezTo>
                    <a:cubicBezTo>
                      <a:pt x="37954" y="137500"/>
                      <a:pt x="18328" y="143664"/>
                      <a:pt x="4036" y="163377"/>
                    </a:cubicBezTo>
                    <a:cubicBezTo>
                      <a:pt x="2759" y="165142"/>
                      <a:pt x="1456" y="166727"/>
                      <a:pt x="0" y="167983"/>
                    </a:cubicBezTo>
                    <a:cubicBezTo>
                      <a:pt x="2501" y="173464"/>
                      <a:pt x="5751" y="178577"/>
                      <a:pt x="11589" y="181677"/>
                    </a:cubicBezTo>
                    <a:cubicBezTo>
                      <a:pt x="20501" y="186414"/>
                      <a:pt x="45288" y="244858"/>
                      <a:pt x="75616" y="253334"/>
                    </a:cubicBezTo>
                    <a:cubicBezTo>
                      <a:pt x="76232" y="254818"/>
                      <a:pt x="77352" y="258373"/>
                      <a:pt x="79421" y="260439"/>
                    </a:cubicBezTo>
                    <a:cubicBezTo>
                      <a:pt x="74168" y="286873"/>
                      <a:pt x="75270" y="284193"/>
                      <a:pt x="74991" y="284242"/>
                    </a:cubicBezTo>
                    <a:cubicBezTo>
                      <a:pt x="68960" y="285279"/>
                      <a:pt x="69756" y="292910"/>
                      <a:pt x="64683" y="294783"/>
                    </a:cubicBezTo>
                    <a:cubicBezTo>
                      <a:pt x="58106" y="297213"/>
                      <a:pt x="62894" y="297349"/>
                      <a:pt x="52150" y="303723"/>
                    </a:cubicBezTo>
                    <a:cubicBezTo>
                      <a:pt x="46119" y="307300"/>
                      <a:pt x="10307" y="347252"/>
                      <a:pt x="3468" y="356292"/>
                    </a:cubicBezTo>
                    <a:cubicBezTo>
                      <a:pt x="8217" y="360119"/>
                      <a:pt x="9695" y="359300"/>
                      <a:pt x="10360" y="360793"/>
                    </a:cubicBezTo>
                    <a:cubicBezTo>
                      <a:pt x="16509" y="374631"/>
                      <a:pt x="81082" y="432778"/>
                      <a:pt x="84039" y="446455"/>
                    </a:cubicBezTo>
                    <a:cubicBezTo>
                      <a:pt x="86754" y="459015"/>
                      <a:pt x="57183" y="483469"/>
                      <a:pt x="37609" y="510546"/>
                    </a:cubicBezTo>
                    <a:cubicBezTo>
                      <a:pt x="24192" y="529113"/>
                      <a:pt x="20729" y="524805"/>
                      <a:pt x="16019" y="532637"/>
                    </a:cubicBezTo>
                    <a:cubicBezTo>
                      <a:pt x="38295" y="561855"/>
                      <a:pt x="53011" y="566806"/>
                      <a:pt x="60424" y="583250"/>
                    </a:cubicBezTo>
                    <a:cubicBezTo>
                      <a:pt x="63607" y="590307"/>
                      <a:pt x="76324" y="592084"/>
                      <a:pt x="80159" y="602543"/>
                    </a:cubicBezTo>
                    <a:cubicBezTo>
                      <a:pt x="81699" y="606719"/>
                      <a:pt x="101295" y="607643"/>
                      <a:pt x="91232" y="621118"/>
                    </a:cubicBezTo>
                    <a:cubicBezTo>
                      <a:pt x="87533" y="641825"/>
                      <a:pt x="77334" y="640915"/>
                      <a:pt x="36691" y="678499"/>
                    </a:cubicBezTo>
                    <a:cubicBezTo>
                      <a:pt x="82254" y="679265"/>
                      <a:pt x="127319" y="680053"/>
                      <a:pt x="171610" y="680837"/>
                    </a:cubicBezTo>
                    <a:cubicBezTo>
                      <a:pt x="194456" y="655686"/>
                      <a:pt x="203193" y="642758"/>
                      <a:pt x="215823" y="632588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8" name="Google Shape;2428;p26"/>
              <p:cNvSpPr/>
              <p:nvPr/>
            </p:nvSpPr>
            <p:spPr>
              <a:xfrm>
                <a:off x="3908591" y="4879531"/>
                <a:ext cx="195558" cy="663430"/>
              </a:xfrm>
              <a:custGeom>
                <a:avLst/>
                <a:gdLst/>
                <a:ahLst/>
                <a:cxnLst/>
                <a:rect l="l" t="t" r="r" b="b"/>
                <a:pathLst>
                  <a:path w="195558" h="663430" extrusionOk="0">
                    <a:moveTo>
                      <a:pt x="171658" y="619205"/>
                    </a:moveTo>
                    <a:cubicBezTo>
                      <a:pt x="172703" y="617379"/>
                      <a:pt x="177102" y="617646"/>
                      <a:pt x="177750" y="616797"/>
                    </a:cubicBezTo>
                    <a:cubicBezTo>
                      <a:pt x="182884" y="610073"/>
                      <a:pt x="190021" y="605332"/>
                      <a:pt x="195448" y="598922"/>
                    </a:cubicBezTo>
                    <a:cubicBezTo>
                      <a:pt x="184908" y="585390"/>
                      <a:pt x="184694" y="591655"/>
                      <a:pt x="183973" y="589199"/>
                    </a:cubicBezTo>
                    <a:cubicBezTo>
                      <a:pt x="180535" y="577567"/>
                      <a:pt x="161980" y="569070"/>
                      <a:pt x="160900" y="565248"/>
                    </a:cubicBezTo>
                    <a:cubicBezTo>
                      <a:pt x="157135" y="551948"/>
                      <a:pt x="136476" y="536122"/>
                      <a:pt x="131517" y="529459"/>
                    </a:cubicBezTo>
                    <a:cubicBezTo>
                      <a:pt x="127463" y="524008"/>
                      <a:pt x="124603" y="517437"/>
                      <a:pt x="118030" y="514233"/>
                    </a:cubicBezTo>
                    <a:cubicBezTo>
                      <a:pt x="101771" y="479656"/>
                      <a:pt x="103428" y="489016"/>
                      <a:pt x="120864" y="465765"/>
                    </a:cubicBezTo>
                    <a:cubicBezTo>
                      <a:pt x="137167" y="444029"/>
                      <a:pt x="130668" y="449615"/>
                      <a:pt x="133056" y="447785"/>
                    </a:cubicBezTo>
                    <a:cubicBezTo>
                      <a:pt x="138610" y="443521"/>
                      <a:pt x="141811" y="437511"/>
                      <a:pt x="145769" y="431955"/>
                    </a:cubicBezTo>
                    <a:cubicBezTo>
                      <a:pt x="151546" y="423852"/>
                      <a:pt x="160585" y="418743"/>
                      <a:pt x="168072" y="406734"/>
                    </a:cubicBezTo>
                    <a:cubicBezTo>
                      <a:pt x="178659" y="389739"/>
                      <a:pt x="184607" y="390413"/>
                      <a:pt x="186369" y="386802"/>
                    </a:cubicBezTo>
                    <a:cubicBezTo>
                      <a:pt x="194298" y="370547"/>
                      <a:pt x="200346" y="381338"/>
                      <a:pt x="190287" y="371475"/>
                    </a:cubicBezTo>
                    <a:cubicBezTo>
                      <a:pt x="176258" y="357720"/>
                      <a:pt x="149364" y="330975"/>
                      <a:pt x="134338" y="317938"/>
                    </a:cubicBezTo>
                    <a:cubicBezTo>
                      <a:pt x="129479" y="313722"/>
                      <a:pt x="130157" y="307387"/>
                      <a:pt x="117623" y="300361"/>
                    </a:cubicBezTo>
                    <a:cubicBezTo>
                      <a:pt x="114173" y="290800"/>
                      <a:pt x="118170" y="296276"/>
                      <a:pt x="113032" y="287407"/>
                    </a:cubicBezTo>
                    <a:cubicBezTo>
                      <a:pt x="108549" y="279671"/>
                      <a:pt x="110535" y="268026"/>
                      <a:pt x="119434" y="262361"/>
                    </a:cubicBezTo>
                    <a:cubicBezTo>
                      <a:pt x="121415" y="258916"/>
                      <a:pt x="134639" y="239062"/>
                      <a:pt x="141938" y="232648"/>
                    </a:cubicBezTo>
                    <a:cubicBezTo>
                      <a:pt x="149853" y="225696"/>
                      <a:pt x="161390" y="209367"/>
                      <a:pt x="161683" y="209306"/>
                    </a:cubicBezTo>
                    <a:cubicBezTo>
                      <a:pt x="170158" y="207550"/>
                      <a:pt x="171116" y="197376"/>
                      <a:pt x="178436" y="194333"/>
                    </a:cubicBezTo>
                    <a:cubicBezTo>
                      <a:pt x="180850" y="193326"/>
                      <a:pt x="182359" y="191698"/>
                      <a:pt x="182547" y="188844"/>
                    </a:cubicBezTo>
                    <a:cubicBezTo>
                      <a:pt x="182910" y="183367"/>
                      <a:pt x="186981" y="189456"/>
                      <a:pt x="188726" y="180928"/>
                    </a:cubicBezTo>
                    <a:cubicBezTo>
                      <a:pt x="177868" y="171087"/>
                      <a:pt x="178476" y="171284"/>
                      <a:pt x="170774" y="162681"/>
                    </a:cubicBezTo>
                    <a:cubicBezTo>
                      <a:pt x="164167" y="155296"/>
                      <a:pt x="103231" y="137255"/>
                      <a:pt x="131495" y="99303"/>
                    </a:cubicBezTo>
                    <a:cubicBezTo>
                      <a:pt x="136507" y="92574"/>
                      <a:pt x="134237" y="86437"/>
                      <a:pt x="140491" y="85119"/>
                    </a:cubicBezTo>
                    <a:cubicBezTo>
                      <a:pt x="140784" y="85062"/>
                      <a:pt x="152368" y="63921"/>
                      <a:pt x="153960" y="63120"/>
                    </a:cubicBezTo>
                    <a:cubicBezTo>
                      <a:pt x="164224" y="57972"/>
                      <a:pt x="169187" y="46821"/>
                      <a:pt x="173705" y="43144"/>
                    </a:cubicBezTo>
                    <a:cubicBezTo>
                      <a:pt x="173429" y="42916"/>
                      <a:pt x="139074" y="13996"/>
                      <a:pt x="128320" y="4943"/>
                    </a:cubicBezTo>
                    <a:cubicBezTo>
                      <a:pt x="104329" y="4492"/>
                      <a:pt x="73862" y="1287"/>
                      <a:pt x="43774" y="0"/>
                    </a:cubicBezTo>
                    <a:cubicBezTo>
                      <a:pt x="61905" y="18737"/>
                      <a:pt x="101334" y="41152"/>
                      <a:pt x="96820" y="59981"/>
                    </a:cubicBezTo>
                    <a:cubicBezTo>
                      <a:pt x="99125" y="78618"/>
                      <a:pt x="58831" y="99491"/>
                      <a:pt x="57073" y="102210"/>
                    </a:cubicBezTo>
                    <a:cubicBezTo>
                      <a:pt x="49700" y="113597"/>
                      <a:pt x="38041" y="121858"/>
                      <a:pt x="33148" y="135083"/>
                    </a:cubicBezTo>
                    <a:cubicBezTo>
                      <a:pt x="33056" y="135333"/>
                      <a:pt x="32789" y="135552"/>
                      <a:pt x="32614" y="135788"/>
                    </a:cubicBezTo>
                    <a:cubicBezTo>
                      <a:pt x="35457" y="138266"/>
                      <a:pt x="32190" y="151119"/>
                      <a:pt x="37477" y="158422"/>
                    </a:cubicBezTo>
                    <a:cubicBezTo>
                      <a:pt x="54733" y="182264"/>
                      <a:pt x="66624" y="197337"/>
                      <a:pt x="69987" y="217260"/>
                    </a:cubicBezTo>
                    <a:cubicBezTo>
                      <a:pt x="70315" y="219213"/>
                      <a:pt x="70897" y="222737"/>
                      <a:pt x="70302" y="222978"/>
                    </a:cubicBezTo>
                    <a:cubicBezTo>
                      <a:pt x="63471" y="225775"/>
                      <a:pt x="74863" y="224506"/>
                      <a:pt x="50846" y="244661"/>
                    </a:cubicBezTo>
                    <a:cubicBezTo>
                      <a:pt x="52910" y="254875"/>
                      <a:pt x="40197" y="255374"/>
                      <a:pt x="13805" y="291763"/>
                    </a:cubicBezTo>
                    <a:cubicBezTo>
                      <a:pt x="18712" y="295799"/>
                      <a:pt x="20256" y="294928"/>
                      <a:pt x="20938" y="296451"/>
                    </a:cubicBezTo>
                    <a:cubicBezTo>
                      <a:pt x="23982" y="303307"/>
                      <a:pt x="80622" y="362566"/>
                      <a:pt x="88551" y="371505"/>
                    </a:cubicBezTo>
                    <a:cubicBezTo>
                      <a:pt x="99527" y="383890"/>
                      <a:pt x="94560" y="393237"/>
                      <a:pt x="84939" y="396223"/>
                    </a:cubicBezTo>
                    <a:cubicBezTo>
                      <a:pt x="82748" y="403140"/>
                      <a:pt x="81012" y="401853"/>
                      <a:pt x="74404" y="411440"/>
                    </a:cubicBezTo>
                    <a:cubicBezTo>
                      <a:pt x="63182" y="427730"/>
                      <a:pt x="52446" y="430449"/>
                      <a:pt x="52040" y="432918"/>
                    </a:cubicBezTo>
                    <a:cubicBezTo>
                      <a:pt x="51191" y="438058"/>
                      <a:pt x="13521" y="474884"/>
                      <a:pt x="7569" y="485671"/>
                    </a:cubicBezTo>
                    <a:cubicBezTo>
                      <a:pt x="-1007" y="501208"/>
                      <a:pt x="-6639" y="483001"/>
                      <a:pt x="15498" y="508554"/>
                    </a:cubicBezTo>
                    <a:cubicBezTo>
                      <a:pt x="16451" y="509653"/>
                      <a:pt x="17260" y="511024"/>
                      <a:pt x="18450" y="511750"/>
                    </a:cubicBezTo>
                    <a:cubicBezTo>
                      <a:pt x="33108" y="520655"/>
                      <a:pt x="49888" y="544387"/>
                      <a:pt x="54607" y="546309"/>
                    </a:cubicBezTo>
                    <a:cubicBezTo>
                      <a:pt x="56417" y="547049"/>
                      <a:pt x="58573" y="548647"/>
                      <a:pt x="59177" y="550354"/>
                    </a:cubicBezTo>
                    <a:cubicBezTo>
                      <a:pt x="62889" y="560861"/>
                      <a:pt x="76402" y="560336"/>
                      <a:pt x="82555" y="576591"/>
                    </a:cubicBezTo>
                    <a:cubicBezTo>
                      <a:pt x="96654" y="579892"/>
                      <a:pt x="102248" y="597206"/>
                      <a:pt x="89036" y="606422"/>
                    </a:cubicBezTo>
                    <a:cubicBezTo>
                      <a:pt x="87930" y="607192"/>
                      <a:pt x="51497" y="648996"/>
                      <a:pt x="38041" y="663430"/>
                    </a:cubicBezTo>
                    <a:cubicBezTo>
                      <a:pt x="66843" y="660348"/>
                      <a:pt x="99173" y="657686"/>
                      <a:pt x="134578" y="655392"/>
                    </a:cubicBezTo>
                    <a:cubicBezTo>
                      <a:pt x="150431" y="639553"/>
                      <a:pt x="169655" y="622690"/>
                      <a:pt x="171658" y="61920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9" name="Google Shape;2429;p26"/>
              <p:cNvSpPr/>
              <p:nvPr/>
            </p:nvSpPr>
            <p:spPr>
              <a:xfrm>
                <a:off x="5813814" y="5278122"/>
                <a:ext cx="172335" cy="261765"/>
              </a:xfrm>
              <a:custGeom>
                <a:avLst/>
                <a:gdLst/>
                <a:ahLst/>
                <a:cxnLst/>
                <a:rect l="l" t="t" r="r" b="b"/>
                <a:pathLst>
                  <a:path w="172335" h="261765" extrusionOk="0">
                    <a:moveTo>
                      <a:pt x="83520" y="153803"/>
                    </a:moveTo>
                    <a:cubicBezTo>
                      <a:pt x="177922" y="99539"/>
                      <a:pt x="168844" y="106999"/>
                      <a:pt x="141625" y="67047"/>
                    </a:cubicBezTo>
                    <a:cubicBezTo>
                      <a:pt x="124194" y="42942"/>
                      <a:pt x="104161" y="21163"/>
                      <a:pt x="83428" y="0"/>
                    </a:cubicBezTo>
                    <a:cubicBezTo>
                      <a:pt x="79164" y="6466"/>
                      <a:pt x="68682" y="23203"/>
                      <a:pt x="54062" y="32112"/>
                    </a:cubicBezTo>
                    <a:cubicBezTo>
                      <a:pt x="49750" y="34738"/>
                      <a:pt x="53406" y="37912"/>
                      <a:pt x="44647" y="44019"/>
                    </a:cubicBezTo>
                    <a:cubicBezTo>
                      <a:pt x="42819" y="45298"/>
                      <a:pt x="2083" y="92487"/>
                      <a:pt x="1816" y="92771"/>
                    </a:cubicBezTo>
                    <a:cubicBezTo>
                      <a:pt x="-1328" y="96182"/>
                      <a:pt x="-1358" y="93003"/>
                      <a:pt x="9675" y="103493"/>
                    </a:cubicBezTo>
                    <a:cubicBezTo>
                      <a:pt x="12823" y="106483"/>
                      <a:pt x="16611" y="112170"/>
                      <a:pt x="18229" y="113150"/>
                    </a:cubicBezTo>
                    <a:cubicBezTo>
                      <a:pt x="32887" y="122055"/>
                      <a:pt x="49667" y="145787"/>
                      <a:pt x="54386" y="147709"/>
                    </a:cubicBezTo>
                    <a:cubicBezTo>
                      <a:pt x="56196" y="148449"/>
                      <a:pt x="58357" y="150047"/>
                      <a:pt x="58956" y="151754"/>
                    </a:cubicBezTo>
                    <a:cubicBezTo>
                      <a:pt x="62616" y="162103"/>
                      <a:pt x="76164" y="161692"/>
                      <a:pt x="82335" y="177991"/>
                    </a:cubicBezTo>
                    <a:cubicBezTo>
                      <a:pt x="96433" y="181292"/>
                      <a:pt x="102027" y="198606"/>
                      <a:pt x="88815" y="207817"/>
                    </a:cubicBezTo>
                    <a:cubicBezTo>
                      <a:pt x="87783" y="208535"/>
                      <a:pt x="48876" y="252935"/>
                      <a:pt x="41481" y="261258"/>
                    </a:cubicBezTo>
                    <a:cubicBezTo>
                      <a:pt x="72023" y="261534"/>
                      <a:pt x="100798" y="261713"/>
                      <a:pt x="127513" y="261766"/>
                    </a:cubicBezTo>
                    <a:cubicBezTo>
                      <a:pt x="216056" y="240231"/>
                      <a:pt x="158484" y="205891"/>
                      <a:pt x="83520" y="15380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0" name="Google Shape;2430;p26"/>
              <p:cNvSpPr/>
              <p:nvPr/>
            </p:nvSpPr>
            <p:spPr>
              <a:xfrm>
                <a:off x="4648255" y="4866393"/>
                <a:ext cx="143031" cy="656762"/>
              </a:xfrm>
              <a:custGeom>
                <a:avLst/>
                <a:gdLst/>
                <a:ahLst/>
                <a:cxnLst/>
                <a:rect l="l" t="t" r="r" b="b"/>
                <a:pathLst>
                  <a:path w="143031" h="656762" extrusionOk="0">
                    <a:moveTo>
                      <a:pt x="138067" y="619109"/>
                    </a:moveTo>
                    <a:cubicBezTo>
                      <a:pt x="141050" y="608974"/>
                      <a:pt x="146739" y="603869"/>
                      <a:pt x="134643" y="598765"/>
                    </a:cubicBezTo>
                    <a:cubicBezTo>
                      <a:pt x="120701" y="592881"/>
                      <a:pt x="137118" y="597753"/>
                      <a:pt x="113027" y="580513"/>
                    </a:cubicBezTo>
                    <a:cubicBezTo>
                      <a:pt x="103699" y="573837"/>
                      <a:pt x="110442" y="571963"/>
                      <a:pt x="91917" y="555056"/>
                    </a:cubicBezTo>
                    <a:cubicBezTo>
                      <a:pt x="81453" y="545504"/>
                      <a:pt x="71512" y="535356"/>
                      <a:pt x="61848" y="522682"/>
                    </a:cubicBezTo>
                    <a:cubicBezTo>
                      <a:pt x="63015" y="520742"/>
                      <a:pt x="64441" y="518807"/>
                      <a:pt x="66238" y="517739"/>
                    </a:cubicBezTo>
                    <a:cubicBezTo>
                      <a:pt x="83539" y="507429"/>
                      <a:pt x="86359" y="489944"/>
                      <a:pt x="117500" y="461878"/>
                    </a:cubicBezTo>
                    <a:cubicBezTo>
                      <a:pt x="119774" y="458397"/>
                      <a:pt x="125853" y="450557"/>
                      <a:pt x="127191" y="445715"/>
                    </a:cubicBezTo>
                    <a:cubicBezTo>
                      <a:pt x="145978" y="430830"/>
                      <a:pt x="106847" y="408328"/>
                      <a:pt x="86574" y="380217"/>
                    </a:cubicBezTo>
                    <a:cubicBezTo>
                      <a:pt x="77477" y="367605"/>
                      <a:pt x="62548" y="360381"/>
                      <a:pt x="56014" y="345694"/>
                    </a:cubicBezTo>
                    <a:cubicBezTo>
                      <a:pt x="55791" y="345195"/>
                      <a:pt x="55192" y="344717"/>
                      <a:pt x="54663" y="344520"/>
                    </a:cubicBezTo>
                    <a:cubicBezTo>
                      <a:pt x="39296" y="338794"/>
                      <a:pt x="67061" y="327609"/>
                      <a:pt x="70817" y="314646"/>
                    </a:cubicBezTo>
                    <a:cubicBezTo>
                      <a:pt x="70909" y="314344"/>
                      <a:pt x="102151" y="281339"/>
                      <a:pt x="111968" y="277710"/>
                    </a:cubicBezTo>
                    <a:cubicBezTo>
                      <a:pt x="117194" y="275779"/>
                      <a:pt x="116372" y="267921"/>
                      <a:pt x="122582" y="266853"/>
                    </a:cubicBezTo>
                    <a:cubicBezTo>
                      <a:pt x="122901" y="266800"/>
                      <a:pt x="122752" y="264554"/>
                      <a:pt x="122984" y="263359"/>
                    </a:cubicBezTo>
                    <a:cubicBezTo>
                      <a:pt x="128044" y="237223"/>
                      <a:pt x="128455" y="247616"/>
                      <a:pt x="123225" y="235017"/>
                    </a:cubicBezTo>
                    <a:cubicBezTo>
                      <a:pt x="97052" y="227697"/>
                      <a:pt x="73179" y="180228"/>
                      <a:pt x="57877" y="161902"/>
                    </a:cubicBezTo>
                    <a:cubicBezTo>
                      <a:pt x="56163" y="159845"/>
                      <a:pt x="50893" y="159280"/>
                      <a:pt x="45339" y="147109"/>
                    </a:cubicBezTo>
                    <a:cubicBezTo>
                      <a:pt x="49358" y="143633"/>
                      <a:pt x="51466" y="138730"/>
                      <a:pt x="54982" y="135092"/>
                    </a:cubicBezTo>
                    <a:cubicBezTo>
                      <a:pt x="69859" y="119686"/>
                      <a:pt x="89281" y="113829"/>
                      <a:pt x="115624" y="84300"/>
                    </a:cubicBezTo>
                    <a:cubicBezTo>
                      <a:pt x="123190" y="75820"/>
                      <a:pt x="131665" y="68566"/>
                      <a:pt x="141618" y="62555"/>
                    </a:cubicBezTo>
                    <a:cubicBezTo>
                      <a:pt x="138474" y="58195"/>
                      <a:pt x="144548" y="58151"/>
                      <a:pt x="142659" y="50048"/>
                    </a:cubicBezTo>
                    <a:cubicBezTo>
                      <a:pt x="144382" y="43757"/>
                      <a:pt x="125792" y="27554"/>
                      <a:pt x="119871" y="21386"/>
                    </a:cubicBezTo>
                    <a:cubicBezTo>
                      <a:pt x="107814" y="8826"/>
                      <a:pt x="102654" y="3121"/>
                      <a:pt x="100038" y="0"/>
                    </a:cubicBezTo>
                    <a:cubicBezTo>
                      <a:pt x="82336" y="473"/>
                      <a:pt x="64760" y="941"/>
                      <a:pt x="47347" y="1405"/>
                    </a:cubicBezTo>
                    <a:cubicBezTo>
                      <a:pt x="53827" y="7683"/>
                      <a:pt x="56058" y="13659"/>
                      <a:pt x="62316" y="19508"/>
                    </a:cubicBezTo>
                    <a:cubicBezTo>
                      <a:pt x="114911" y="68706"/>
                      <a:pt x="93011" y="33626"/>
                      <a:pt x="46279" y="96799"/>
                    </a:cubicBezTo>
                    <a:cubicBezTo>
                      <a:pt x="41758" y="102906"/>
                      <a:pt x="25306" y="109420"/>
                      <a:pt x="20815" y="115549"/>
                    </a:cubicBezTo>
                    <a:cubicBezTo>
                      <a:pt x="16393" y="121586"/>
                      <a:pt x="13170" y="126153"/>
                      <a:pt x="9200" y="127869"/>
                    </a:cubicBezTo>
                    <a:cubicBezTo>
                      <a:pt x="147" y="131782"/>
                      <a:pt x="1437" y="143642"/>
                      <a:pt x="1018" y="144636"/>
                    </a:cubicBezTo>
                    <a:cubicBezTo>
                      <a:pt x="-1523" y="150642"/>
                      <a:pt x="1070" y="155852"/>
                      <a:pt x="4660" y="159639"/>
                    </a:cubicBezTo>
                    <a:cubicBezTo>
                      <a:pt x="13074" y="168526"/>
                      <a:pt x="14815" y="176997"/>
                      <a:pt x="25380" y="184067"/>
                    </a:cubicBezTo>
                    <a:cubicBezTo>
                      <a:pt x="29600" y="186891"/>
                      <a:pt x="40065" y="209735"/>
                      <a:pt x="43647" y="213824"/>
                    </a:cubicBezTo>
                    <a:cubicBezTo>
                      <a:pt x="47421" y="218131"/>
                      <a:pt x="52774" y="221165"/>
                      <a:pt x="56141" y="225714"/>
                    </a:cubicBezTo>
                    <a:cubicBezTo>
                      <a:pt x="74552" y="250593"/>
                      <a:pt x="59622" y="230337"/>
                      <a:pt x="79708" y="248982"/>
                    </a:cubicBezTo>
                    <a:cubicBezTo>
                      <a:pt x="74298" y="254844"/>
                      <a:pt x="69527" y="261280"/>
                      <a:pt x="64445" y="267361"/>
                    </a:cubicBezTo>
                    <a:cubicBezTo>
                      <a:pt x="46695" y="288593"/>
                      <a:pt x="40428" y="287963"/>
                      <a:pt x="38320" y="293908"/>
                    </a:cubicBezTo>
                    <a:cubicBezTo>
                      <a:pt x="34573" y="304507"/>
                      <a:pt x="17596" y="320079"/>
                      <a:pt x="14736" y="333190"/>
                    </a:cubicBezTo>
                    <a:cubicBezTo>
                      <a:pt x="11504" y="337835"/>
                      <a:pt x="6983" y="338037"/>
                      <a:pt x="7971" y="350146"/>
                    </a:cubicBezTo>
                    <a:cubicBezTo>
                      <a:pt x="8745" y="359681"/>
                      <a:pt x="18020" y="372998"/>
                      <a:pt x="21799" y="374824"/>
                    </a:cubicBezTo>
                    <a:cubicBezTo>
                      <a:pt x="40852" y="384035"/>
                      <a:pt x="42208" y="394419"/>
                      <a:pt x="51470" y="403087"/>
                    </a:cubicBezTo>
                    <a:cubicBezTo>
                      <a:pt x="100196" y="448661"/>
                      <a:pt x="85113" y="429197"/>
                      <a:pt x="75947" y="442493"/>
                    </a:cubicBezTo>
                    <a:cubicBezTo>
                      <a:pt x="16503" y="528789"/>
                      <a:pt x="-2940" y="524591"/>
                      <a:pt x="34000" y="556680"/>
                    </a:cubicBezTo>
                    <a:cubicBezTo>
                      <a:pt x="76458" y="593708"/>
                      <a:pt x="86176" y="606851"/>
                      <a:pt x="91834" y="612017"/>
                    </a:cubicBezTo>
                    <a:cubicBezTo>
                      <a:pt x="94699" y="614626"/>
                      <a:pt x="91432" y="608374"/>
                      <a:pt x="47417" y="656443"/>
                    </a:cubicBezTo>
                    <a:cubicBezTo>
                      <a:pt x="65565" y="656531"/>
                      <a:pt x="83801" y="656636"/>
                      <a:pt x="102116" y="656763"/>
                    </a:cubicBezTo>
                    <a:cubicBezTo>
                      <a:pt x="105465" y="653729"/>
                      <a:pt x="109707" y="649776"/>
                      <a:pt x="115694" y="644640"/>
                    </a:cubicBezTo>
                    <a:cubicBezTo>
                      <a:pt x="125835" y="635933"/>
                      <a:pt x="134297" y="631927"/>
                      <a:pt x="138067" y="6191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1" name="Google Shape;2431;p26"/>
              <p:cNvSpPr/>
              <p:nvPr/>
            </p:nvSpPr>
            <p:spPr>
              <a:xfrm>
                <a:off x="4015351" y="4883409"/>
                <a:ext cx="141404" cy="651509"/>
              </a:xfrm>
              <a:custGeom>
                <a:avLst/>
                <a:gdLst/>
                <a:ahLst/>
                <a:cxnLst/>
                <a:rect l="l" t="t" r="r" b="b"/>
                <a:pathLst>
                  <a:path w="141404" h="651509" extrusionOk="0">
                    <a:moveTo>
                      <a:pt x="104221" y="639378"/>
                    </a:moveTo>
                    <a:cubicBezTo>
                      <a:pt x="141550" y="621832"/>
                      <a:pt x="156485" y="578163"/>
                      <a:pt x="122020" y="566723"/>
                    </a:cubicBezTo>
                    <a:cubicBezTo>
                      <a:pt x="120656" y="566268"/>
                      <a:pt x="119475" y="565103"/>
                      <a:pt x="118355" y="564114"/>
                    </a:cubicBezTo>
                    <a:cubicBezTo>
                      <a:pt x="83178" y="533018"/>
                      <a:pt x="84127" y="527322"/>
                      <a:pt x="82203" y="525344"/>
                    </a:cubicBezTo>
                    <a:cubicBezTo>
                      <a:pt x="44563" y="486499"/>
                      <a:pt x="43409" y="487830"/>
                      <a:pt x="48582" y="481657"/>
                    </a:cubicBezTo>
                    <a:cubicBezTo>
                      <a:pt x="48827" y="481368"/>
                      <a:pt x="86541" y="432240"/>
                      <a:pt x="105874" y="418090"/>
                    </a:cubicBezTo>
                    <a:cubicBezTo>
                      <a:pt x="114887" y="411493"/>
                      <a:pt x="129275" y="389275"/>
                      <a:pt x="129463" y="388667"/>
                    </a:cubicBezTo>
                    <a:cubicBezTo>
                      <a:pt x="135808" y="383632"/>
                      <a:pt x="144454" y="382096"/>
                      <a:pt x="132730" y="357917"/>
                    </a:cubicBezTo>
                    <a:cubicBezTo>
                      <a:pt x="129900" y="352085"/>
                      <a:pt x="114275" y="345418"/>
                      <a:pt x="111376" y="337214"/>
                    </a:cubicBezTo>
                    <a:cubicBezTo>
                      <a:pt x="110755" y="335454"/>
                      <a:pt x="108533" y="333812"/>
                      <a:pt x="106670" y="333050"/>
                    </a:cubicBezTo>
                    <a:cubicBezTo>
                      <a:pt x="101807" y="331072"/>
                      <a:pt x="84525" y="306626"/>
                      <a:pt x="69429" y="297454"/>
                    </a:cubicBezTo>
                    <a:cubicBezTo>
                      <a:pt x="68200" y="296705"/>
                      <a:pt x="67369" y="295296"/>
                      <a:pt x="66385" y="294166"/>
                    </a:cubicBezTo>
                    <a:cubicBezTo>
                      <a:pt x="44554" y="268967"/>
                      <a:pt x="39031" y="290344"/>
                      <a:pt x="107698" y="212567"/>
                    </a:cubicBezTo>
                    <a:cubicBezTo>
                      <a:pt x="142954" y="172637"/>
                      <a:pt x="128033" y="174309"/>
                      <a:pt x="102826" y="140311"/>
                    </a:cubicBezTo>
                    <a:cubicBezTo>
                      <a:pt x="93490" y="127715"/>
                      <a:pt x="79867" y="137439"/>
                      <a:pt x="62948" y="102424"/>
                    </a:cubicBezTo>
                    <a:cubicBezTo>
                      <a:pt x="83912" y="72782"/>
                      <a:pt x="111533" y="57319"/>
                      <a:pt x="118574" y="40101"/>
                    </a:cubicBezTo>
                    <a:cubicBezTo>
                      <a:pt x="117664" y="32488"/>
                      <a:pt x="91054" y="16290"/>
                      <a:pt x="72276" y="0"/>
                    </a:cubicBezTo>
                    <a:cubicBezTo>
                      <a:pt x="49894" y="552"/>
                      <a:pt x="37684" y="849"/>
                      <a:pt x="37658" y="849"/>
                    </a:cubicBezTo>
                    <a:cubicBezTo>
                      <a:pt x="32738" y="1125"/>
                      <a:pt x="27333" y="1173"/>
                      <a:pt x="21565" y="1064"/>
                    </a:cubicBezTo>
                    <a:cubicBezTo>
                      <a:pt x="32314" y="10117"/>
                      <a:pt x="66674" y="39037"/>
                      <a:pt x="66949" y="39265"/>
                    </a:cubicBezTo>
                    <a:cubicBezTo>
                      <a:pt x="62432" y="42938"/>
                      <a:pt x="57464" y="54093"/>
                      <a:pt x="47204" y="59241"/>
                    </a:cubicBezTo>
                    <a:cubicBezTo>
                      <a:pt x="45613" y="60042"/>
                      <a:pt x="34028" y="81183"/>
                      <a:pt x="33735" y="81240"/>
                    </a:cubicBezTo>
                    <a:cubicBezTo>
                      <a:pt x="27486" y="82558"/>
                      <a:pt x="29751" y="88696"/>
                      <a:pt x="24740" y="95424"/>
                    </a:cubicBezTo>
                    <a:cubicBezTo>
                      <a:pt x="-3524" y="133376"/>
                      <a:pt x="57407" y="151417"/>
                      <a:pt x="64019" y="158803"/>
                    </a:cubicBezTo>
                    <a:cubicBezTo>
                      <a:pt x="71720" y="167409"/>
                      <a:pt x="71112" y="167208"/>
                      <a:pt x="81971" y="177050"/>
                    </a:cubicBezTo>
                    <a:cubicBezTo>
                      <a:pt x="80230" y="185578"/>
                      <a:pt x="76155" y="179488"/>
                      <a:pt x="75792" y="184965"/>
                    </a:cubicBezTo>
                    <a:cubicBezTo>
                      <a:pt x="75608" y="187815"/>
                      <a:pt x="74095" y="189448"/>
                      <a:pt x="71681" y="190455"/>
                    </a:cubicBezTo>
                    <a:cubicBezTo>
                      <a:pt x="64360" y="193497"/>
                      <a:pt x="63403" y="203671"/>
                      <a:pt x="54927" y="205427"/>
                    </a:cubicBezTo>
                    <a:cubicBezTo>
                      <a:pt x="54634" y="205484"/>
                      <a:pt x="43098" y="221818"/>
                      <a:pt x="35183" y="228770"/>
                    </a:cubicBezTo>
                    <a:cubicBezTo>
                      <a:pt x="27880" y="235183"/>
                      <a:pt x="14660" y="255037"/>
                      <a:pt x="12679" y="258482"/>
                    </a:cubicBezTo>
                    <a:cubicBezTo>
                      <a:pt x="3779" y="264147"/>
                      <a:pt x="1798" y="275792"/>
                      <a:pt x="6276" y="283528"/>
                    </a:cubicBezTo>
                    <a:cubicBezTo>
                      <a:pt x="11415" y="292402"/>
                      <a:pt x="7418" y="286921"/>
                      <a:pt x="10868" y="296482"/>
                    </a:cubicBezTo>
                    <a:cubicBezTo>
                      <a:pt x="23397" y="303509"/>
                      <a:pt x="22724" y="309848"/>
                      <a:pt x="27582" y="314059"/>
                    </a:cubicBezTo>
                    <a:cubicBezTo>
                      <a:pt x="42604" y="327096"/>
                      <a:pt x="69503" y="353841"/>
                      <a:pt x="83532" y="367596"/>
                    </a:cubicBezTo>
                    <a:cubicBezTo>
                      <a:pt x="93590" y="377455"/>
                      <a:pt x="87542" y="366668"/>
                      <a:pt x="79614" y="382923"/>
                    </a:cubicBezTo>
                    <a:cubicBezTo>
                      <a:pt x="77851" y="386535"/>
                      <a:pt x="71904" y="385865"/>
                      <a:pt x="61317" y="402855"/>
                    </a:cubicBezTo>
                    <a:cubicBezTo>
                      <a:pt x="53830" y="414864"/>
                      <a:pt x="44790" y="419977"/>
                      <a:pt x="39014" y="428076"/>
                    </a:cubicBezTo>
                    <a:cubicBezTo>
                      <a:pt x="35056" y="433632"/>
                      <a:pt x="31855" y="439643"/>
                      <a:pt x="26301" y="443907"/>
                    </a:cubicBezTo>
                    <a:cubicBezTo>
                      <a:pt x="23913" y="445737"/>
                      <a:pt x="30416" y="440150"/>
                      <a:pt x="14109" y="461886"/>
                    </a:cubicBezTo>
                    <a:cubicBezTo>
                      <a:pt x="-3327" y="485137"/>
                      <a:pt x="-4985" y="475782"/>
                      <a:pt x="11275" y="510354"/>
                    </a:cubicBezTo>
                    <a:cubicBezTo>
                      <a:pt x="17848" y="513558"/>
                      <a:pt x="20703" y="520130"/>
                      <a:pt x="24762" y="525580"/>
                    </a:cubicBezTo>
                    <a:cubicBezTo>
                      <a:pt x="29716" y="532247"/>
                      <a:pt x="50379" y="548069"/>
                      <a:pt x="54145" y="561369"/>
                    </a:cubicBezTo>
                    <a:cubicBezTo>
                      <a:pt x="55225" y="565191"/>
                      <a:pt x="73780" y="573684"/>
                      <a:pt x="77217" y="585320"/>
                    </a:cubicBezTo>
                    <a:cubicBezTo>
                      <a:pt x="77939" y="587776"/>
                      <a:pt x="78153" y="581516"/>
                      <a:pt x="88692" y="595044"/>
                    </a:cubicBezTo>
                    <a:cubicBezTo>
                      <a:pt x="83265" y="601457"/>
                      <a:pt x="76128" y="606194"/>
                      <a:pt x="70994" y="612918"/>
                    </a:cubicBezTo>
                    <a:cubicBezTo>
                      <a:pt x="70347" y="613768"/>
                      <a:pt x="65948" y="613501"/>
                      <a:pt x="64902" y="615326"/>
                    </a:cubicBezTo>
                    <a:cubicBezTo>
                      <a:pt x="62900" y="618811"/>
                      <a:pt x="43671" y="635674"/>
                      <a:pt x="27827" y="651509"/>
                    </a:cubicBezTo>
                    <a:cubicBezTo>
                      <a:pt x="49916" y="650078"/>
                      <a:pt x="73194" y="648795"/>
                      <a:pt x="97548" y="647644"/>
                    </a:cubicBezTo>
                    <a:cubicBezTo>
                      <a:pt x="101895" y="643883"/>
                      <a:pt x="100430" y="641164"/>
                      <a:pt x="104221" y="639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26"/>
              <p:cNvSpPr/>
              <p:nvPr/>
            </p:nvSpPr>
            <p:spPr>
              <a:xfrm>
                <a:off x="5629297" y="4838182"/>
                <a:ext cx="143048" cy="699464"/>
              </a:xfrm>
              <a:custGeom>
                <a:avLst/>
                <a:gdLst/>
                <a:ahLst/>
                <a:cxnLst/>
                <a:rect l="l" t="t" r="r" b="b"/>
                <a:pathLst>
                  <a:path w="143048" h="699464" extrusionOk="0">
                    <a:moveTo>
                      <a:pt x="139309" y="642014"/>
                    </a:moveTo>
                    <a:cubicBezTo>
                      <a:pt x="149673" y="628131"/>
                      <a:pt x="129492" y="627181"/>
                      <a:pt x="127913" y="622882"/>
                    </a:cubicBezTo>
                    <a:cubicBezTo>
                      <a:pt x="123955" y="612113"/>
                      <a:pt x="110862" y="610279"/>
                      <a:pt x="107582" y="603011"/>
                    </a:cubicBezTo>
                    <a:cubicBezTo>
                      <a:pt x="99955" y="586095"/>
                      <a:pt x="84763" y="580934"/>
                      <a:pt x="61843" y="550880"/>
                    </a:cubicBezTo>
                    <a:cubicBezTo>
                      <a:pt x="66693" y="542816"/>
                      <a:pt x="70257" y="547250"/>
                      <a:pt x="84076" y="528128"/>
                    </a:cubicBezTo>
                    <a:cubicBezTo>
                      <a:pt x="111776" y="489813"/>
                      <a:pt x="115860" y="496997"/>
                      <a:pt x="126255" y="476425"/>
                    </a:cubicBezTo>
                    <a:cubicBezTo>
                      <a:pt x="132942" y="463169"/>
                      <a:pt x="140905" y="466387"/>
                      <a:pt x="109016" y="433176"/>
                    </a:cubicBezTo>
                    <a:cubicBezTo>
                      <a:pt x="101320" y="425161"/>
                      <a:pt x="93011" y="417355"/>
                      <a:pt x="86565" y="408420"/>
                    </a:cubicBezTo>
                    <a:cubicBezTo>
                      <a:pt x="77473" y="395807"/>
                      <a:pt x="62539" y="388584"/>
                      <a:pt x="56005" y="373896"/>
                    </a:cubicBezTo>
                    <a:cubicBezTo>
                      <a:pt x="55323" y="372359"/>
                      <a:pt x="53801" y="373204"/>
                      <a:pt x="48908" y="369260"/>
                    </a:cubicBezTo>
                    <a:cubicBezTo>
                      <a:pt x="54427" y="361971"/>
                      <a:pt x="98062" y="311043"/>
                      <a:pt x="111960" y="305903"/>
                    </a:cubicBezTo>
                    <a:cubicBezTo>
                      <a:pt x="117181" y="303973"/>
                      <a:pt x="116363" y="296114"/>
                      <a:pt x="122573" y="295046"/>
                    </a:cubicBezTo>
                    <a:cubicBezTo>
                      <a:pt x="122862" y="294998"/>
                      <a:pt x="121860" y="297034"/>
                      <a:pt x="126356" y="274448"/>
                    </a:cubicBezTo>
                    <a:cubicBezTo>
                      <a:pt x="128402" y="271765"/>
                      <a:pt x="126273" y="270574"/>
                      <a:pt x="123220" y="263210"/>
                    </a:cubicBezTo>
                    <a:cubicBezTo>
                      <a:pt x="95123" y="255352"/>
                      <a:pt x="62491" y="192175"/>
                      <a:pt x="57278" y="189404"/>
                    </a:cubicBezTo>
                    <a:cubicBezTo>
                      <a:pt x="51265" y="186212"/>
                      <a:pt x="47915" y="180946"/>
                      <a:pt x="45339" y="175303"/>
                    </a:cubicBezTo>
                    <a:cubicBezTo>
                      <a:pt x="46839" y="174007"/>
                      <a:pt x="48177" y="172374"/>
                      <a:pt x="49494" y="170557"/>
                    </a:cubicBezTo>
                    <a:cubicBezTo>
                      <a:pt x="64214" y="150257"/>
                      <a:pt x="84426" y="143909"/>
                      <a:pt x="100043" y="128066"/>
                    </a:cubicBezTo>
                    <a:cubicBezTo>
                      <a:pt x="121812" y="105979"/>
                      <a:pt x="127607" y="99211"/>
                      <a:pt x="141614" y="90749"/>
                    </a:cubicBezTo>
                    <a:cubicBezTo>
                      <a:pt x="138474" y="86393"/>
                      <a:pt x="144417" y="86266"/>
                      <a:pt x="142746" y="78526"/>
                    </a:cubicBezTo>
                    <a:cubicBezTo>
                      <a:pt x="140118" y="66093"/>
                      <a:pt x="92455" y="22148"/>
                      <a:pt x="73778" y="0"/>
                    </a:cubicBezTo>
                    <a:cubicBezTo>
                      <a:pt x="56657" y="600"/>
                      <a:pt x="38950" y="1208"/>
                      <a:pt x="20723" y="1826"/>
                    </a:cubicBezTo>
                    <a:cubicBezTo>
                      <a:pt x="23885" y="10599"/>
                      <a:pt x="29924" y="18137"/>
                      <a:pt x="32644" y="19451"/>
                    </a:cubicBezTo>
                    <a:cubicBezTo>
                      <a:pt x="51759" y="28697"/>
                      <a:pt x="53023" y="39024"/>
                      <a:pt x="62316" y="47714"/>
                    </a:cubicBezTo>
                    <a:cubicBezTo>
                      <a:pt x="114610" y="96628"/>
                      <a:pt x="92941" y="61934"/>
                      <a:pt x="46279" y="125006"/>
                    </a:cubicBezTo>
                    <a:cubicBezTo>
                      <a:pt x="41758" y="131113"/>
                      <a:pt x="25306" y="137627"/>
                      <a:pt x="20815" y="143756"/>
                    </a:cubicBezTo>
                    <a:cubicBezTo>
                      <a:pt x="16394" y="149793"/>
                      <a:pt x="13171" y="154363"/>
                      <a:pt x="9200" y="156075"/>
                    </a:cubicBezTo>
                    <a:cubicBezTo>
                      <a:pt x="152" y="159989"/>
                      <a:pt x="1437" y="171849"/>
                      <a:pt x="1018" y="172842"/>
                    </a:cubicBezTo>
                    <a:cubicBezTo>
                      <a:pt x="-1523" y="178849"/>
                      <a:pt x="1070" y="184059"/>
                      <a:pt x="4660" y="187845"/>
                    </a:cubicBezTo>
                    <a:cubicBezTo>
                      <a:pt x="13074" y="196732"/>
                      <a:pt x="14815" y="205204"/>
                      <a:pt x="25380" y="212274"/>
                    </a:cubicBezTo>
                    <a:cubicBezTo>
                      <a:pt x="29600" y="215098"/>
                      <a:pt x="40065" y="237941"/>
                      <a:pt x="43647" y="242030"/>
                    </a:cubicBezTo>
                    <a:cubicBezTo>
                      <a:pt x="47421" y="246338"/>
                      <a:pt x="52774" y="249372"/>
                      <a:pt x="56141" y="253920"/>
                    </a:cubicBezTo>
                    <a:cubicBezTo>
                      <a:pt x="75400" y="279947"/>
                      <a:pt x="56937" y="256057"/>
                      <a:pt x="79712" y="277189"/>
                    </a:cubicBezTo>
                    <a:cubicBezTo>
                      <a:pt x="74303" y="283051"/>
                      <a:pt x="69531" y="289486"/>
                      <a:pt x="64450" y="295567"/>
                    </a:cubicBezTo>
                    <a:cubicBezTo>
                      <a:pt x="46691" y="316813"/>
                      <a:pt x="40433" y="316165"/>
                      <a:pt x="38325" y="322114"/>
                    </a:cubicBezTo>
                    <a:cubicBezTo>
                      <a:pt x="34581" y="332700"/>
                      <a:pt x="17601" y="348294"/>
                      <a:pt x="14740" y="361397"/>
                    </a:cubicBezTo>
                    <a:cubicBezTo>
                      <a:pt x="11500" y="366051"/>
                      <a:pt x="6987" y="366243"/>
                      <a:pt x="7975" y="378352"/>
                    </a:cubicBezTo>
                    <a:cubicBezTo>
                      <a:pt x="8749" y="387887"/>
                      <a:pt x="18025" y="401205"/>
                      <a:pt x="21803" y="403030"/>
                    </a:cubicBezTo>
                    <a:cubicBezTo>
                      <a:pt x="45173" y="414334"/>
                      <a:pt x="30130" y="415766"/>
                      <a:pt x="85874" y="462692"/>
                    </a:cubicBezTo>
                    <a:cubicBezTo>
                      <a:pt x="77005" y="470861"/>
                      <a:pt x="77687" y="468191"/>
                      <a:pt x="75951" y="470695"/>
                    </a:cubicBezTo>
                    <a:cubicBezTo>
                      <a:pt x="35530" y="529389"/>
                      <a:pt x="27969" y="527975"/>
                      <a:pt x="16573" y="556063"/>
                    </a:cubicBezTo>
                    <a:cubicBezTo>
                      <a:pt x="10770" y="570370"/>
                      <a:pt x="27672" y="579366"/>
                      <a:pt x="34004" y="584883"/>
                    </a:cubicBezTo>
                    <a:cubicBezTo>
                      <a:pt x="76463" y="621906"/>
                      <a:pt x="86167" y="635044"/>
                      <a:pt x="91839" y="640219"/>
                    </a:cubicBezTo>
                    <a:cubicBezTo>
                      <a:pt x="93216" y="641475"/>
                      <a:pt x="94297" y="639177"/>
                      <a:pt x="80066" y="651422"/>
                    </a:cubicBezTo>
                    <a:cubicBezTo>
                      <a:pt x="55481" y="672562"/>
                      <a:pt x="42794" y="689667"/>
                      <a:pt x="36965" y="698716"/>
                    </a:cubicBezTo>
                    <a:cubicBezTo>
                      <a:pt x="53500" y="698978"/>
                      <a:pt x="69750" y="699228"/>
                      <a:pt x="85708" y="699464"/>
                    </a:cubicBezTo>
                    <a:cubicBezTo>
                      <a:pt x="93689" y="692285"/>
                      <a:pt x="105894" y="680653"/>
                      <a:pt x="129194" y="661981"/>
                    </a:cubicBezTo>
                    <a:cubicBezTo>
                      <a:pt x="135312" y="655419"/>
                      <a:pt x="137892" y="649942"/>
                      <a:pt x="139309" y="6420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26"/>
              <p:cNvSpPr/>
              <p:nvPr/>
            </p:nvSpPr>
            <p:spPr>
              <a:xfrm>
                <a:off x="4318046" y="4875104"/>
                <a:ext cx="147437" cy="648694"/>
              </a:xfrm>
              <a:custGeom>
                <a:avLst/>
                <a:gdLst/>
                <a:ahLst/>
                <a:cxnLst/>
                <a:rect l="l" t="t" r="r" b="b"/>
                <a:pathLst>
                  <a:path w="147437" h="648694" extrusionOk="0">
                    <a:moveTo>
                      <a:pt x="132726" y="589050"/>
                    </a:moveTo>
                    <a:cubicBezTo>
                      <a:pt x="126389" y="572309"/>
                      <a:pt x="112474" y="572852"/>
                      <a:pt x="108647" y="562030"/>
                    </a:cubicBezTo>
                    <a:cubicBezTo>
                      <a:pt x="108026" y="560270"/>
                      <a:pt x="105805" y="558629"/>
                      <a:pt x="103937" y="557867"/>
                    </a:cubicBezTo>
                    <a:cubicBezTo>
                      <a:pt x="99074" y="555888"/>
                      <a:pt x="81792" y="531442"/>
                      <a:pt x="66696" y="522270"/>
                    </a:cubicBezTo>
                    <a:cubicBezTo>
                      <a:pt x="64588" y="520992"/>
                      <a:pt x="67689" y="521776"/>
                      <a:pt x="47760" y="503406"/>
                    </a:cubicBezTo>
                    <a:cubicBezTo>
                      <a:pt x="109286" y="431395"/>
                      <a:pt x="131156" y="415967"/>
                      <a:pt x="135179" y="403284"/>
                    </a:cubicBezTo>
                    <a:cubicBezTo>
                      <a:pt x="167085" y="393373"/>
                      <a:pt x="117822" y="360018"/>
                      <a:pt x="99822" y="335047"/>
                    </a:cubicBezTo>
                    <a:cubicBezTo>
                      <a:pt x="90726" y="322434"/>
                      <a:pt x="75796" y="315211"/>
                      <a:pt x="69263" y="300523"/>
                    </a:cubicBezTo>
                    <a:cubicBezTo>
                      <a:pt x="68567" y="298951"/>
                      <a:pt x="66967" y="299849"/>
                      <a:pt x="61916" y="295694"/>
                    </a:cubicBezTo>
                    <a:cubicBezTo>
                      <a:pt x="89283" y="257961"/>
                      <a:pt x="102201" y="257751"/>
                      <a:pt x="100067" y="247179"/>
                    </a:cubicBezTo>
                    <a:cubicBezTo>
                      <a:pt x="124810" y="226419"/>
                      <a:pt x="113103" y="227715"/>
                      <a:pt x="120109" y="224847"/>
                    </a:cubicBezTo>
                    <a:cubicBezTo>
                      <a:pt x="120721" y="224598"/>
                      <a:pt x="120122" y="220968"/>
                      <a:pt x="119781" y="218954"/>
                    </a:cubicBezTo>
                    <a:cubicBezTo>
                      <a:pt x="119598" y="217864"/>
                      <a:pt x="118377" y="216906"/>
                      <a:pt x="118307" y="215842"/>
                    </a:cubicBezTo>
                    <a:cubicBezTo>
                      <a:pt x="117971" y="210663"/>
                      <a:pt x="117774" y="208969"/>
                      <a:pt x="115719" y="207913"/>
                    </a:cubicBezTo>
                    <a:cubicBezTo>
                      <a:pt x="115504" y="192876"/>
                      <a:pt x="109771" y="194946"/>
                      <a:pt x="103172" y="184037"/>
                    </a:cubicBezTo>
                    <a:cubicBezTo>
                      <a:pt x="98493" y="176305"/>
                      <a:pt x="91456" y="170089"/>
                      <a:pt x="88553" y="161202"/>
                    </a:cubicBezTo>
                    <a:cubicBezTo>
                      <a:pt x="88199" y="160125"/>
                      <a:pt x="87013" y="159341"/>
                      <a:pt x="86305" y="158352"/>
                    </a:cubicBezTo>
                    <a:cubicBezTo>
                      <a:pt x="80843" y="150809"/>
                      <a:pt x="84241" y="137609"/>
                      <a:pt x="81298" y="135040"/>
                    </a:cubicBezTo>
                    <a:cubicBezTo>
                      <a:pt x="81473" y="134794"/>
                      <a:pt x="81753" y="134571"/>
                      <a:pt x="81844" y="134313"/>
                    </a:cubicBezTo>
                    <a:cubicBezTo>
                      <a:pt x="86873" y="120689"/>
                      <a:pt x="98882" y="112187"/>
                      <a:pt x="106474" y="100459"/>
                    </a:cubicBezTo>
                    <a:cubicBezTo>
                      <a:pt x="113982" y="88853"/>
                      <a:pt x="187814" y="69726"/>
                      <a:pt x="116930" y="16010"/>
                    </a:cubicBezTo>
                    <a:cubicBezTo>
                      <a:pt x="108380" y="9531"/>
                      <a:pt x="102302" y="4264"/>
                      <a:pt x="97789" y="0"/>
                    </a:cubicBezTo>
                    <a:cubicBezTo>
                      <a:pt x="76330" y="552"/>
                      <a:pt x="55536" y="1086"/>
                      <a:pt x="35485" y="1598"/>
                    </a:cubicBezTo>
                    <a:cubicBezTo>
                      <a:pt x="44008" y="8817"/>
                      <a:pt x="53279" y="16461"/>
                      <a:pt x="57897" y="23549"/>
                    </a:cubicBezTo>
                    <a:cubicBezTo>
                      <a:pt x="66175" y="36249"/>
                      <a:pt x="81621" y="39655"/>
                      <a:pt x="93792" y="54180"/>
                    </a:cubicBezTo>
                    <a:cubicBezTo>
                      <a:pt x="96228" y="57092"/>
                      <a:pt x="97045" y="56470"/>
                      <a:pt x="100557" y="58541"/>
                    </a:cubicBezTo>
                    <a:cubicBezTo>
                      <a:pt x="100386" y="58830"/>
                      <a:pt x="51670" y="108895"/>
                      <a:pt x="42569" y="109105"/>
                    </a:cubicBezTo>
                    <a:cubicBezTo>
                      <a:pt x="37663" y="124261"/>
                      <a:pt x="36119" y="127326"/>
                      <a:pt x="37413" y="130723"/>
                    </a:cubicBezTo>
                    <a:cubicBezTo>
                      <a:pt x="59725" y="189299"/>
                      <a:pt x="24924" y="115291"/>
                      <a:pt x="82798" y="211731"/>
                    </a:cubicBezTo>
                    <a:cubicBezTo>
                      <a:pt x="83799" y="213408"/>
                      <a:pt x="83939" y="211543"/>
                      <a:pt x="79981" y="214441"/>
                    </a:cubicBezTo>
                    <a:cubicBezTo>
                      <a:pt x="56170" y="231887"/>
                      <a:pt x="68178" y="230424"/>
                      <a:pt x="60866" y="236352"/>
                    </a:cubicBezTo>
                    <a:cubicBezTo>
                      <a:pt x="47559" y="247135"/>
                      <a:pt x="27329" y="276353"/>
                      <a:pt x="26773" y="278196"/>
                    </a:cubicBezTo>
                    <a:cubicBezTo>
                      <a:pt x="19965" y="280048"/>
                      <a:pt x="21897" y="287249"/>
                      <a:pt x="18854" y="291491"/>
                    </a:cubicBezTo>
                    <a:cubicBezTo>
                      <a:pt x="13820" y="298487"/>
                      <a:pt x="17922" y="321366"/>
                      <a:pt x="35043" y="329649"/>
                    </a:cubicBezTo>
                    <a:cubicBezTo>
                      <a:pt x="54141" y="338886"/>
                      <a:pt x="55431" y="349231"/>
                      <a:pt x="64715" y="357912"/>
                    </a:cubicBezTo>
                    <a:cubicBezTo>
                      <a:pt x="106456" y="396954"/>
                      <a:pt x="93311" y="379850"/>
                      <a:pt x="84849" y="394314"/>
                    </a:cubicBezTo>
                    <a:cubicBezTo>
                      <a:pt x="80152" y="402348"/>
                      <a:pt x="72543" y="408096"/>
                      <a:pt x="67715" y="416055"/>
                    </a:cubicBezTo>
                    <a:cubicBezTo>
                      <a:pt x="67172" y="416956"/>
                      <a:pt x="62751" y="417202"/>
                      <a:pt x="61912" y="419102"/>
                    </a:cubicBezTo>
                    <a:cubicBezTo>
                      <a:pt x="61785" y="419395"/>
                      <a:pt x="10252" y="482821"/>
                      <a:pt x="8402" y="484257"/>
                    </a:cubicBezTo>
                    <a:cubicBezTo>
                      <a:pt x="-1560" y="491962"/>
                      <a:pt x="2608" y="502342"/>
                      <a:pt x="867" y="505875"/>
                    </a:cubicBezTo>
                    <a:cubicBezTo>
                      <a:pt x="-1945" y="511580"/>
                      <a:pt x="2380" y="513182"/>
                      <a:pt x="9552" y="518409"/>
                    </a:cubicBezTo>
                    <a:cubicBezTo>
                      <a:pt x="31921" y="553344"/>
                      <a:pt x="104571" y="605266"/>
                      <a:pt x="91308" y="611097"/>
                    </a:cubicBezTo>
                    <a:cubicBezTo>
                      <a:pt x="91080" y="611198"/>
                      <a:pt x="68340" y="637119"/>
                      <a:pt x="58216" y="648694"/>
                    </a:cubicBezTo>
                    <a:cubicBezTo>
                      <a:pt x="76509" y="648453"/>
                      <a:pt x="95060" y="648252"/>
                      <a:pt x="113851" y="648081"/>
                    </a:cubicBezTo>
                    <a:cubicBezTo>
                      <a:pt x="123975" y="636721"/>
                      <a:pt x="139281" y="619849"/>
                      <a:pt x="139399" y="619770"/>
                    </a:cubicBezTo>
                    <a:cubicBezTo>
                      <a:pt x="153013" y="610287"/>
                      <a:pt x="147249" y="592452"/>
                      <a:pt x="132726" y="5890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26"/>
              <p:cNvSpPr/>
              <p:nvPr/>
            </p:nvSpPr>
            <p:spPr>
              <a:xfrm>
                <a:off x="4995878" y="4858289"/>
                <a:ext cx="142745" cy="668867"/>
              </a:xfrm>
              <a:custGeom>
                <a:avLst/>
                <a:gdLst/>
                <a:ahLst/>
                <a:cxnLst/>
                <a:rect l="l" t="t" r="r" b="b"/>
                <a:pathLst>
                  <a:path w="142745" h="668867" extrusionOk="0">
                    <a:moveTo>
                      <a:pt x="127464" y="646996"/>
                    </a:moveTo>
                    <a:cubicBezTo>
                      <a:pt x="133101" y="640451"/>
                      <a:pt x="149028" y="631082"/>
                      <a:pt x="140067" y="607980"/>
                    </a:cubicBezTo>
                    <a:cubicBezTo>
                      <a:pt x="141856" y="602915"/>
                      <a:pt x="128015" y="593673"/>
                      <a:pt x="122522" y="591848"/>
                    </a:cubicBezTo>
                    <a:cubicBezTo>
                      <a:pt x="117725" y="590259"/>
                      <a:pt x="90353" y="561093"/>
                      <a:pt x="86645" y="557035"/>
                    </a:cubicBezTo>
                    <a:cubicBezTo>
                      <a:pt x="84957" y="555187"/>
                      <a:pt x="84432" y="552250"/>
                      <a:pt x="82700" y="550459"/>
                    </a:cubicBezTo>
                    <a:cubicBezTo>
                      <a:pt x="33472" y="499659"/>
                      <a:pt x="47195" y="514605"/>
                      <a:pt x="52827" y="502837"/>
                    </a:cubicBezTo>
                    <a:cubicBezTo>
                      <a:pt x="57638" y="492790"/>
                      <a:pt x="94350" y="452001"/>
                      <a:pt x="106368" y="443206"/>
                    </a:cubicBezTo>
                    <a:cubicBezTo>
                      <a:pt x="119937" y="433268"/>
                      <a:pt x="121153" y="420354"/>
                      <a:pt x="138567" y="407312"/>
                    </a:cubicBezTo>
                    <a:cubicBezTo>
                      <a:pt x="142267" y="375918"/>
                      <a:pt x="116452" y="375297"/>
                      <a:pt x="111869" y="362334"/>
                    </a:cubicBezTo>
                    <a:cubicBezTo>
                      <a:pt x="111248" y="360574"/>
                      <a:pt x="109027" y="358932"/>
                      <a:pt x="107159" y="358171"/>
                    </a:cubicBezTo>
                    <a:cubicBezTo>
                      <a:pt x="102296" y="356192"/>
                      <a:pt x="85014" y="331746"/>
                      <a:pt x="69918" y="322574"/>
                    </a:cubicBezTo>
                    <a:cubicBezTo>
                      <a:pt x="67980" y="321396"/>
                      <a:pt x="69668" y="320630"/>
                      <a:pt x="51489" y="304174"/>
                    </a:cubicBezTo>
                    <a:cubicBezTo>
                      <a:pt x="57179" y="292761"/>
                      <a:pt x="56291" y="294188"/>
                      <a:pt x="88036" y="259866"/>
                    </a:cubicBezTo>
                    <a:cubicBezTo>
                      <a:pt x="146775" y="196360"/>
                      <a:pt x="133857" y="206622"/>
                      <a:pt x="103320" y="165431"/>
                    </a:cubicBezTo>
                    <a:cubicBezTo>
                      <a:pt x="98947" y="159529"/>
                      <a:pt x="81476" y="153764"/>
                      <a:pt x="76770" y="148129"/>
                    </a:cubicBezTo>
                    <a:cubicBezTo>
                      <a:pt x="53566" y="120330"/>
                      <a:pt x="69034" y="128499"/>
                      <a:pt x="70661" y="115882"/>
                    </a:cubicBezTo>
                    <a:cubicBezTo>
                      <a:pt x="139892" y="51777"/>
                      <a:pt x="121735" y="68706"/>
                      <a:pt x="91591" y="40885"/>
                    </a:cubicBezTo>
                    <a:cubicBezTo>
                      <a:pt x="68216" y="19337"/>
                      <a:pt x="55443" y="7057"/>
                      <a:pt x="48568" y="0"/>
                    </a:cubicBezTo>
                    <a:cubicBezTo>
                      <a:pt x="32383" y="451"/>
                      <a:pt x="16185" y="902"/>
                      <a:pt x="0" y="1353"/>
                    </a:cubicBezTo>
                    <a:cubicBezTo>
                      <a:pt x="10181" y="18151"/>
                      <a:pt x="28137" y="32409"/>
                      <a:pt x="67438" y="64381"/>
                    </a:cubicBezTo>
                    <a:cubicBezTo>
                      <a:pt x="62908" y="68071"/>
                      <a:pt x="57992" y="79191"/>
                      <a:pt x="47693" y="84357"/>
                    </a:cubicBezTo>
                    <a:cubicBezTo>
                      <a:pt x="46102" y="85158"/>
                      <a:pt x="34517" y="106299"/>
                      <a:pt x="34224" y="106356"/>
                    </a:cubicBezTo>
                    <a:cubicBezTo>
                      <a:pt x="27971" y="107674"/>
                      <a:pt x="30240" y="113811"/>
                      <a:pt x="25229" y="120540"/>
                    </a:cubicBezTo>
                    <a:cubicBezTo>
                      <a:pt x="-3359" y="158925"/>
                      <a:pt x="57327" y="175903"/>
                      <a:pt x="64508" y="183918"/>
                    </a:cubicBezTo>
                    <a:cubicBezTo>
                      <a:pt x="72222" y="192538"/>
                      <a:pt x="71628" y="192346"/>
                      <a:pt x="82460" y="202165"/>
                    </a:cubicBezTo>
                    <a:cubicBezTo>
                      <a:pt x="80715" y="210693"/>
                      <a:pt x="76644" y="204604"/>
                      <a:pt x="76281" y="210081"/>
                    </a:cubicBezTo>
                    <a:cubicBezTo>
                      <a:pt x="76097" y="212931"/>
                      <a:pt x="74584" y="214563"/>
                      <a:pt x="72170" y="215570"/>
                    </a:cubicBezTo>
                    <a:cubicBezTo>
                      <a:pt x="64849" y="218613"/>
                      <a:pt x="63891" y="228787"/>
                      <a:pt x="55416" y="230543"/>
                    </a:cubicBezTo>
                    <a:cubicBezTo>
                      <a:pt x="55128" y="230600"/>
                      <a:pt x="43587" y="246933"/>
                      <a:pt x="35672" y="253885"/>
                    </a:cubicBezTo>
                    <a:cubicBezTo>
                      <a:pt x="28369" y="260299"/>
                      <a:pt x="15148" y="280153"/>
                      <a:pt x="13167" y="283598"/>
                    </a:cubicBezTo>
                    <a:cubicBezTo>
                      <a:pt x="4268" y="289272"/>
                      <a:pt x="2291" y="300908"/>
                      <a:pt x="6765" y="308644"/>
                    </a:cubicBezTo>
                    <a:cubicBezTo>
                      <a:pt x="11869" y="317461"/>
                      <a:pt x="7933" y="312120"/>
                      <a:pt x="11357" y="321598"/>
                    </a:cubicBezTo>
                    <a:cubicBezTo>
                      <a:pt x="23895" y="328633"/>
                      <a:pt x="23204" y="334955"/>
                      <a:pt x="28071" y="339175"/>
                    </a:cubicBezTo>
                    <a:cubicBezTo>
                      <a:pt x="36603" y="346574"/>
                      <a:pt x="57975" y="367018"/>
                      <a:pt x="58246" y="367307"/>
                    </a:cubicBezTo>
                    <a:cubicBezTo>
                      <a:pt x="100320" y="412474"/>
                      <a:pt x="90122" y="387493"/>
                      <a:pt x="80098" y="408034"/>
                    </a:cubicBezTo>
                    <a:cubicBezTo>
                      <a:pt x="78336" y="411646"/>
                      <a:pt x="72388" y="410976"/>
                      <a:pt x="61801" y="427967"/>
                    </a:cubicBezTo>
                    <a:cubicBezTo>
                      <a:pt x="54319" y="439980"/>
                      <a:pt x="45288" y="445062"/>
                      <a:pt x="39498" y="453188"/>
                    </a:cubicBezTo>
                    <a:cubicBezTo>
                      <a:pt x="35541" y="458743"/>
                      <a:pt x="32339" y="464754"/>
                      <a:pt x="26785" y="469018"/>
                    </a:cubicBezTo>
                    <a:cubicBezTo>
                      <a:pt x="26497" y="469241"/>
                      <a:pt x="12966" y="492855"/>
                      <a:pt x="7977" y="493101"/>
                    </a:cubicBezTo>
                    <a:cubicBezTo>
                      <a:pt x="-1955" y="510494"/>
                      <a:pt x="-3249" y="503546"/>
                      <a:pt x="11759" y="535470"/>
                    </a:cubicBezTo>
                    <a:cubicBezTo>
                      <a:pt x="18350" y="538683"/>
                      <a:pt x="21210" y="545254"/>
                      <a:pt x="25264" y="550705"/>
                    </a:cubicBezTo>
                    <a:cubicBezTo>
                      <a:pt x="30218" y="557372"/>
                      <a:pt x="50881" y="573194"/>
                      <a:pt x="54647" y="586494"/>
                    </a:cubicBezTo>
                    <a:cubicBezTo>
                      <a:pt x="55722" y="590289"/>
                      <a:pt x="74317" y="598922"/>
                      <a:pt x="77719" y="610440"/>
                    </a:cubicBezTo>
                    <a:cubicBezTo>
                      <a:pt x="78445" y="612896"/>
                      <a:pt x="78655" y="606636"/>
                      <a:pt x="89194" y="620164"/>
                    </a:cubicBezTo>
                    <a:cubicBezTo>
                      <a:pt x="83763" y="626569"/>
                      <a:pt x="76626" y="631305"/>
                      <a:pt x="71492" y="638030"/>
                    </a:cubicBezTo>
                    <a:cubicBezTo>
                      <a:pt x="70845" y="638879"/>
                      <a:pt x="66445" y="638612"/>
                      <a:pt x="65400" y="640438"/>
                    </a:cubicBezTo>
                    <a:cubicBezTo>
                      <a:pt x="64307" y="642342"/>
                      <a:pt x="49771" y="655962"/>
                      <a:pt x="37285" y="667926"/>
                    </a:cubicBezTo>
                    <a:cubicBezTo>
                      <a:pt x="58648" y="668228"/>
                      <a:pt x="79985" y="668543"/>
                      <a:pt x="101264" y="668867"/>
                    </a:cubicBezTo>
                    <a:cubicBezTo>
                      <a:pt x="101623" y="668167"/>
                      <a:pt x="101942" y="667397"/>
                      <a:pt x="102187" y="666503"/>
                    </a:cubicBezTo>
                    <a:cubicBezTo>
                      <a:pt x="102882" y="664034"/>
                      <a:pt x="114121" y="662498"/>
                      <a:pt x="127464" y="6469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26"/>
              <p:cNvSpPr/>
              <p:nvPr/>
            </p:nvSpPr>
            <p:spPr>
              <a:xfrm>
                <a:off x="5299131" y="4848833"/>
                <a:ext cx="147358" cy="683533"/>
              </a:xfrm>
              <a:custGeom>
                <a:avLst/>
                <a:gdLst/>
                <a:ahLst/>
                <a:cxnLst/>
                <a:rect l="l" t="t" r="r" b="b"/>
                <a:pathLst>
                  <a:path w="147358" h="683533" extrusionOk="0">
                    <a:moveTo>
                      <a:pt x="110297" y="677938"/>
                    </a:moveTo>
                    <a:cubicBezTo>
                      <a:pt x="119555" y="669248"/>
                      <a:pt x="137414" y="647394"/>
                      <a:pt x="139352" y="646046"/>
                    </a:cubicBezTo>
                    <a:cubicBezTo>
                      <a:pt x="152961" y="636559"/>
                      <a:pt x="147197" y="618719"/>
                      <a:pt x="132674" y="615322"/>
                    </a:cubicBezTo>
                    <a:cubicBezTo>
                      <a:pt x="126337" y="598581"/>
                      <a:pt x="112422" y="599119"/>
                      <a:pt x="108595" y="588302"/>
                    </a:cubicBezTo>
                    <a:cubicBezTo>
                      <a:pt x="107974" y="586542"/>
                      <a:pt x="105753" y="584900"/>
                      <a:pt x="103886" y="584138"/>
                    </a:cubicBezTo>
                    <a:cubicBezTo>
                      <a:pt x="99023" y="582160"/>
                      <a:pt x="81740" y="557714"/>
                      <a:pt x="66644" y="548542"/>
                    </a:cubicBezTo>
                    <a:cubicBezTo>
                      <a:pt x="65415" y="547793"/>
                      <a:pt x="64584" y="546384"/>
                      <a:pt x="63600" y="545250"/>
                    </a:cubicBezTo>
                    <a:cubicBezTo>
                      <a:pt x="40799" y="518930"/>
                      <a:pt x="46602" y="537680"/>
                      <a:pt x="55436" y="521679"/>
                    </a:cubicBezTo>
                    <a:cubicBezTo>
                      <a:pt x="61580" y="510546"/>
                      <a:pt x="100361" y="472647"/>
                      <a:pt x="101240" y="467346"/>
                    </a:cubicBezTo>
                    <a:cubicBezTo>
                      <a:pt x="101660" y="464798"/>
                      <a:pt x="112719" y="462000"/>
                      <a:pt x="124277" y="445224"/>
                    </a:cubicBezTo>
                    <a:cubicBezTo>
                      <a:pt x="131082" y="435352"/>
                      <a:pt x="132871" y="436674"/>
                      <a:pt x="135127" y="429552"/>
                    </a:cubicBezTo>
                    <a:cubicBezTo>
                      <a:pt x="145037" y="426474"/>
                      <a:pt x="150158" y="416851"/>
                      <a:pt x="138849" y="404094"/>
                    </a:cubicBezTo>
                    <a:cubicBezTo>
                      <a:pt x="130684" y="394888"/>
                      <a:pt x="72346" y="333851"/>
                      <a:pt x="69211" y="326790"/>
                    </a:cubicBezTo>
                    <a:cubicBezTo>
                      <a:pt x="68511" y="325218"/>
                      <a:pt x="66915" y="326116"/>
                      <a:pt x="61864" y="321961"/>
                    </a:cubicBezTo>
                    <a:cubicBezTo>
                      <a:pt x="89047" y="284482"/>
                      <a:pt x="102141" y="283966"/>
                      <a:pt x="100015" y="273446"/>
                    </a:cubicBezTo>
                    <a:cubicBezTo>
                      <a:pt x="124754" y="252686"/>
                      <a:pt x="113021" y="253995"/>
                      <a:pt x="120053" y="251114"/>
                    </a:cubicBezTo>
                    <a:cubicBezTo>
                      <a:pt x="120665" y="250865"/>
                      <a:pt x="120066" y="247235"/>
                      <a:pt x="119725" y="245222"/>
                    </a:cubicBezTo>
                    <a:cubicBezTo>
                      <a:pt x="114154" y="212204"/>
                      <a:pt x="94470" y="205742"/>
                      <a:pt x="88492" y="187469"/>
                    </a:cubicBezTo>
                    <a:cubicBezTo>
                      <a:pt x="88138" y="186392"/>
                      <a:pt x="86953" y="185608"/>
                      <a:pt x="86244" y="184619"/>
                    </a:cubicBezTo>
                    <a:cubicBezTo>
                      <a:pt x="80800" y="177102"/>
                      <a:pt x="84167" y="163859"/>
                      <a:pt x="81237" y="161307"/>
                    </a:cubicBezTo>
                    <a:cubicBezTo>
                      <a:pt x="81412" y="161062"/>
                      <a:pt x="81692" y="160838"/>
                      <a:pt x="81784" y="160580"/>
                    </a:cubicBezTo>
                    <a:cubicBezTo>
                      <a:pt x="86813" y="146956"/>
                      <a:pt x="98821" y="138454"/>
                      <a:pt x="106413" y="126726"/>
                    </a:cubicBezTo>
                    <a:cubicBezTo>
                      <a:pt x="114670" y="113965"/>
                      <a:pt x="187360" y="95696"/>
                      <a:pt x="116869" y="42277"/>
                    </a:cubicBezTo>
                    <a:cubicBezTo>
                      <a:pt x="83292" y="16833"/>
                      <a:pt x="89082" y="14294"/>
                      <a:pt x="72154" y="0"/>
                    </a:cubicBezTo>
                    <a:cubicBezTo>
                      <a:pt x="52930" y="578"/>
                      <a:pt x="33491" y="1160"/>
                      <a:pt x="13878" y="1738"/>
                    </a:cubicBezTo>
                    <a:cubicBezTo>
                      <a:pt x="15701" y="9040"/>
                      <a:pt x="20831" y="14079"/>
                      <a:pt x="25182" y="19451"/>
                    </a:cubicBezTo>
                    <a:cubicBezTo>
                      <a:pt x="31366" y="20037"/>
                      <a:pt x="63277" y="57035"/>
                      <a:pt x="70261" y="61688"/>
                    </a:cubicBezTo>
                    <a:cubicBezTo>
                      <a:pt x="99224" y="81021"/>
                      <a:pt x="91510" y="81078"/>
                      <a:pt x="97291" y="83223"/>
                    </a:cubicBezTo>
                    <a:cubicBezTo>
                      <a:pt x="103501" y="85526"/>
                      <a:pt x="100549" y="83919"/>
                      <a:pt x="78001" y="106351"/>
                    </a:cubicBezTo>
                    <a:cubicBezTo>
                      <a:pt x="73610" y="110721"/>
                      <a:pt x="51115" y="135180"/>
                      <a:pt x="42517" y="135377"/>
                    </a:cubicBezTo>
                    <a:cubicBezTo>
                      <a:pt x="37611" y="150533"/>
                      <a:pt x="36067" y="153597"/>
                      <a:pt x="37361" y="156995"/>
                    </a:cubicBezTo>
                    <a:cubicBezTo>
                      <a:pt x="42049" y="169309"/>
                      <a:pt x="40086" y="177356"/>
                      <a:pt x="49877" y="186786"/>
                    </a:cubicBezTo>
                    <a:cubicBezTo>
                      <a:pt x="56870" y="193519"/>
                      <a:pt x="81749" y="236829"/>
                      <a:pt x="83336" y="238804"/>
                    </a:cubicBezTo>
                    <a:cubicBezTo>
                      <a:pt x="74988" y="242884"/>
                      <a:pt x="64715" y="249840"/>
                      <a:pt x="63548" y="259099"/>
                    </a:cubicBezTo>
                    <a:cubicBezTo>
                      <a:pt x="63067" y="262913"/>
                      <a:pt x="53345" y="264953"/>
                      <a:pt x="36819" y="290572"/>
                    </a:cubicBezTo>
                    <a:cubicBezTo>
                      <a:pt x="33714" y="295383"/>
                      <a:pt x="28466" y="298653"/>
                      <a:pt x="26726" y="304472"/>
                    </a:cubicBezTo>
                    <a:cubicBezTo>
                      <a:pt x="19917" y="306323"/>
                      <a:pt x="21850" y="313525"/>
                      <a:pt x="18806" y="317767"/>
                    </a:cubicBezTo>
                    <a:cubicBezTo>
                      <a:pt x="12784" y="326138"/>
                      <a:pt x="20262" y="341578"/>
                      <a:pt x="26000" y="350102"/>
                    </a:cubicBezTo>
                    <a:cubicBezTo>
                      <a:pt x="29140" y="354773"/>
                      <a:pt x="46331" y="357426"/>
                      <a:pt x="58208" y="376597"/>
                    </a:cubicBezTo>
                    <a:cubicBezTo>
                      <a:pt x="62008" y="382735"/>
                      <a:pt x="88943" y="406690"/>
                      <a:pt x="94199" y="411353"/>
                    </a:cubicBezTo>
                    <a:cubicBezTo>
                      <a:pt x="83065" y="422052"/>
                      <a:pt x="69084" y="439993"/>
                      <a:pt x="67667" y="442331"/>
                    </a:cubicBezTo>
                    <a:cubicBezTo>
                      <a:pt x="67121" y="443232"/>
                      <a:pt x="62704" y="443478"/>
                      <a:pt x="61864" y="445378"/>
                    </a:cubicBezTo>
                    <a:cubicBezTo>
                      <a:pt x="59258" y="451314"/>
                      <a:pt x="25843" y="485382"/>
                      <a:pt x="12557" y="508121"/>
                    </a:cubicBezTo>
                    <a:cubicBezTo>
                      <a:pt x="3216" y="512136"/>
                      <a:pt x="-186" y="522060"/>
                      <a:pt x="1777" y="530111"/>
                    </a:cubicBezTo>
                    <a:cubicBezTo>
                      <a:pt x="-309" y="534506"/>
                      <a:pt x="-1489" y="537006"/>
                      <a:pt x="3671" y="540535"/>
                    </a:cubicBezTo>
                    <a:cubicBezTo>
                      <a:pt x="13593" y="547316"/>
                      <a:pt x="21776" y="562520"/>
                      <a:pt x="24789" y="565134"/>
                    </a:cubicBezTo>
                    <a:cubicBezTo>
                      <a:pt x="39692" y="578057"/>
                      <a:pt x="95275" y="632684"/>
                      <a:pt x="96110" y="634326"/>
                    </a:cubicBezTo>
                    <a:cubicBezTo>
                      <a:pt x="83480" y="644496"/>
                      <a:pt x="74747" y="657424"/>
                      <a:pt x="51911" y="682583"/>
                    </a:cubicBezTo>
                    <a:cubicBezTo>
                      <a:pt x="69779" y="682899"/>
                      <a:pt x="87517" y="683218"/>
                      <a:pt x="105110" y="683533"/>
                    </a:cubicBezTo>
                    <a:cubicBezTo>
                      <a:pt x="106404" y="681883"/>
                      <a:pt x="108062" y="680031"/>
                      <a:pt x="110297" y="6779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26"/>
              <p:cNvSpPr/>
              <p:nvPr/>
            </p:nvSpPr>
            <p:spPr>
              <a:xfrm>
                <a:off x="5767331" y="4832622"/>
                <a:ext cx="143098" cy="706757"/>
              </a:xfrm>
              <a:custGeom>
                <a:avLst/>
                <a:gdLst/>
                <a:ahLst/>
                <a:cxnLst/>
                <a:rect l="l" t="t" r="r" b="b"/>
                <a:pathLst>
                  <a:path w="143098" h="706757" extrusionOk="0">
                    <a:moveTo>
                      <a:pt x="135299" y="653317"/>
                    </a:moveTo>
                    <a:cubicBezTo>
                      <a:pt x="148510" y="644111"/>
                      <a:pt x="142917" y="626792"/>
                      <a:pt x="128818" y="623491"/>
                    </a:cubicBezTo>
                    <a:cubicBezTo>
                      <a:pt x="122652" y="607197"/>
                      <a:pt x="109104" y="607604"/>
                      <a:pt x="105439" y="597254"/>
                    </a:cubicBezTo>
                    <a:cubicBezTo>
                      <a:pt x="104835" y="595547"/>
                      <a:pt x="102679" y="593949"/>
                      <a:pt x="100869" y="593209"/>
                    </a:cubicBezTo>
                    <a:cubicBezTo>
                      <a:pt x="96150" y="591287"/>
                      <a:pt x="79371" y="567555"/>
                      <a:pt x="64712" y="558650"/>
                    </a:cubicBezTo>
                    <a:cubicBezTo>
                      <a:pt x="63094" y="557670"/>
                      <a:pt x="59307" y="551983"/>
                      <a:pt x="56158" y="548993"/>
                    </a:cubicBezTo>
                    <a:cubicBezTo>
                      <a:pt x="45125" y="538503"/>
                      <a:pt x="45155" y="541682"/>
                      <a:pt x="48300" y="538271"/>
                    </a:cubicBezTo>
                    <a:cubicBezTo>
                      <a:pt x="48562" y="537987"/>
                      <a:pt x="89302" y="490793"/>
                      <a:pt x="91130" y="489520"/>
                    </a:cubicBezTo>
                    <a:cubicBezTo>
                      <a:pt x="99889" y="483408"/>
                      <a:pt x="96233" y="480238"/>
                      <a:pt x="100545" y="477612"/>
                    </a:cubicBezTo>
                    <a:cubicBezTo>
                      <a:pt x="115169" y="468707"/>
                      <a:pt x="125647" y="451966"/>
                      <a:pt x="129911" y="445500"/>
                    </a:cubicBezTo>
                    <a:cubicBezTo>
                      <a:pt x="123535" y="438995"/>
                      <a:pt x="117102" y="432542"/>
                      <a:pt x="110647" y="426106"/>
                    </a:cubicBezTo>
                    <a:cubicBezTo>
                      <a:pt x="117373" y="421221"/>
                      <a:pt x="123627" y="416759"/>
                      <a:pt x="129447" y="412627"/>
                    </a:cubicBezTo>
                    <a:cubicBezTo>
                      <a:pt x="118160" y="400623"/>
                      <a:pt x="69745" y="349051"/>
                      <a:pt x="67209" y="343356"/>
                    </a:cubicBezTo>
                    <a:cubicBezTo>
                      <a:pt x="66531" y="341828"/>
                      <a:pt x="64979" y="342699"/>
                      <a:pt x="60076" y="338667"/>
                    </a:cubicBezTo>
                    <a:cubicBezTo>
                      <a:pt x="86634" y="302042"/>
                      <a:pt x="99190" y="301823"/>
                      <a:pt x="97117" y="291566"/>
                    </a:cubicBezTo>
                    <a:cubicBezTo>
                      <a:pt x="121138" y="271410"/>
                      <a:pt x="109773" y="272671"/>
                      <a:pt x="116573" y="269882"/>
                    </a:cubicBezTo>
                    <a:cubicBezTo>
                      <a:pt x="117168" y="269641"/>
                      <a:pt x="116586" y="266117"/>
                      <a:pt x="116258" y="264165"/>
                    </a:cubicBezTo>
                    <a:cubicBezTo>
                      <a:pt x="116079" y="263105"/>
                      <a:pt x="114894" y="262177"/>
                      <a:pt x="114824" y="261144"/>
                    </a:cubicBezTo>
                    <a:cubicBezTo>
                      <a:pt x="114500" y="256114"/>
                      <a:pt x="114303" y="254468"/>
                      <a:pt x="112309" y="253443"/>
                    </a:cubicBezTo>
                    <a:cubicBezTo>
                      <a:pt x="112108" y="238839"/>
                      <a:pt x="106537" y="240853"/>
                      <a:pt x="100126" y="230262"/>
                    </a:cubicBezTo>
                    <a:cubicBezTo>
                      <a:pt x="95582" y="222754"/>
                      <a:pt x="88751" y="216722"/>
                      <a:pt x="85930" y="208093"/>
                    </a:cubicBezTo>
                    <a:cubicBezTo>
                      <a:pt x="85589" y="207047"/>
                      <a:pt x="84435" y="206285"/>
                      <a:pt x="83744" y="205326"/>
                    </a:cubicBezTo>
                    <a:cubicBezTo>
                      <a:pt x="78457" y="198028"/>
                      <a:pt x="81728" y="185170"/>
                      <a:pt x="78881" y="182693"/>
                    </a:cubicBezTo>
                    <a:cubicBezTo>
                      <a:pt x="79051" y="182456"/>
                      <a:pt x="79322" y="182237"/>
                      <a:pt x="79414" y="181988"/>
                    </a:cubicBezTo>
                    <a:cubicBezTo>
                      <a:pt x="84299" y="168762"/>
                      <a:pt x="95958" y="160506"/>
                      <a:pt x="103327" y="149119"/>
                    </a:cubicBezTo>
                    <a:cubicBezTo>
                      <a:pt x="110612" y="137859"/>
                      <a:pt x="182301" y="119279"/>
                      <a:pt x="113481" y="67126"/>
                    </a:cubicBezTo>
                    <a:cubicBezTo>
                      <a:pt x="78256" y="40434"/>
                      <a:pt x="87680" y="39716"/>
                      <a:pt x="65652" y="22493"/>
                    </a:cubicBezTo>
                    <a:cubicBezTo>
                      <a:pt x="58913" y="17223"/>
                      <a:pt x="68057" y="20493"/>
                      <a:pt x="70909" y="12617"/>
                    </a:cubicBezTo>
                    <a:cubicBezTo>
                      <a:pt x="71901" y="9881"/>
                      <a:pt x="74219" y="8760"/>
                      <a:pt x="75898" y="6882"/>
                    </a:cubicBezTo>
                    <a:cubicBezTo>
                      <a:pt x="78942" y="3472"/>
                      <a:pt x="81321" y="1331"/>
                      <a:pt x="82738" y="0"/>
                    </a:cubicBezTo>
                    <a:cubicBezTo>
                      <a:pt x="63890" y="788"/>
                      <a:pt x="43375" y="1602"/>
                      <a:pt x="21392" y="2443"/>
                    </a:cubicBezTo>
                    <a:cubicBezTo>
                      <a:pt x="12610" y="7561"/>
                      <a:pt x="11876" y="21732"/>
                      <a:pt x="13852" y="26797"/>
                    </a:cubicBezTo>
                    <a:cubicBezTo>
                      <a:pt x="13590" y="33136"/>
                      <a:pt x="25244" y="46852"/>
                      <a:pt x="27654" y="47631"/>
                    </a:cubicBezTo>
                    <a:cubicBezTo>
                      <a:pt x="35757" y="50258"/>
                      <a:pt x="60006" y="80487"/>
                      <a:pt x="68224" y="85972"/>
                    </a:cubicBezTo>
                    <a:cubicBezTo>
                      <a:pt x="96343" y="104740"/>
                      <a:pt x="88856" y="104797"/>
                      <a:pt x="94467" y="106881"/>
                    </a:cubicBezTo>
                    <a:cubicBezTo>
                      <a:pt x="96693" y="107704"/>
                      <a:pt x="100042" y="108715"/>
                      <a:pt x="92984" y="113019"/>
                    </a:cubicBezTo>
                    <a:cubicBezTo>
                      <a:pt x="85467" y="117598"/>
                      <a:pt x="51977" y="157275"/>
                      <a:pt x="41289" y="157516"/>
                    </a:cubicBezTo>
                    <a:cubicBezTo>
                      <a:pt x="36527" y="172234"/>
                      <a:pt x="35027" y="175206"/>
                      <a:pt x="36282" y="178507"/>
                    </a:cubicBezTo>
                    <a:cubicBezTo>
                      <a:pt x="40835" y="190468"/>
                      <a:pt x="38928" y="198273"/>
                      <a:pt x="48435" y="207432"/>
                    </a:cubicBezTo>
                    <a:cubicBezTo>
                      <a:pt x="55240" y="213981"/>
                      <a:pt x="79366" y="256009"/>
                      <a:pt x="80927" y="257935"/>
                    </a:cubicBezTo>
                    <a:cubicBezTo>
                      <a:pt x="72828" y="261897"/>
                      <a:pt x="62845" y="268652"/>
                      <a:pt x="61712" y="277640"/>
                    </a:cubicBezTo>
                    <a:cubicBezTo>
                      <a:pt x="61244" y="281343"/>
                      <a:pt x="51807" y="283318"/>
                      <a:pt x="35757" y="308197"/>
                    </a:cubicBezTo>
                    <a:cubicBezTo>
                      <a:pt x="32744" y="312868"/>
                      <a:pt x="27650" y="316042"/>
                      <a:pt x="25957" y="321690"/>
                    </a:cubicBezTo>
                    <a:cubicBezTo>
                      <a:pt x="19345" y="323489"/>
                      <a:pt x="21225" y="330481"/>
                      <a:pt x="18265" y="334600"/>
                    </a:cubicBezTo>
                    <a:cubicBezTo>
                      <a:pt x="12418" y="342725"/>
                      <a:pt x="19682" y="357720"/>
                      <a:pt x="25249" y="365998"/>
                    </a:cubicBezTo>
                    <a:cubicBezTo>
                      <a:pt x="28301" y="370534"/>
                      <a:pt x="44985" y="373108"/>
                      <a:pt x="56521" y="391722"/>
                    </a:cubicBezTo>
                    <a:cubicBezTo>
                      <a:pt x="60203" y="397668"/>
                      <a:pt x="86197" y="420796"/>
                      <a:pt x="91467" y="425467"/>
                    </a:cubicBezTo>
                    <a:cubicBezTo>
                      <a:pt x="75684" y="440632"/>
                      <a:pt x="23819" y="499532"/>
                      <a:pt x="12199" y="519420"/>
                    </a:cubicBezTo>
                    <a:cubicBezTo>
                      <a:pt x="3129" y="523312"/>
                      <a:pt x="-172" y="532952"/>
                      <a:pt x="1734" y="540771"/>
                    </a:cubicBezTo>
                    <a:cubicBezTo>
                      <a:pt x="-290" y="545031"/>
                      <a:pt x="-1462" y="547456"/>
                      <a:pt x="3571" y="550888"/>
                    </a:cubicBezTo>
                    <a:cubicBezTo>
                      <a:pt x="13201" y="557473"/>
                      <a:pt x="21151" y="572235"/>
                      <a:pt x="24072" y="574770"/>
                    </a:cubicBezTo>
                    <a:cubicBezTo>
                      <a:pt x="46275" y="594028"/>
                      <a:pt x="93177" y="641663"/>
                      <a:pt x="93321" y="641948"/>
                    </a:cubicBezTo>
                    <a:cubicBezTo>
                      <a:pt x="88410" y="645897"/>
                      <a:pt x="89669" y="643196"/>
                      <a:pt x="86354" y="647337"/>
                    </a:cubicBezTo>
                    <a:cubicBezTo>
                      <a:pt x="54181" y="687548"/>
                      <a:pt x="34485" y="701553"/>
                      <a:pt x="36042" y="706215"/>
                    </a:cubicBezTo>
                    <a:cubicBezTo>
                      <a:pt x="53871" y="706425"/>
                      <a:pt x="71175" y="706605"/>
                      <a:pt x="87959" y="706758"/>
                    </a:cubicBezTo>
                    <a:cubicBezTo>
                      <a:pt x="95359" y="698436"/>
                      <a:pt x="134267" y="654040"/>
                      <a:pt x="135299" y="6533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26"/>
              <p:cNvSpPr/>
              <p:nvPr/>
            </p:nvSpPr>
            <p:spPr>
              <a:xfrm>
                <a:off x="4182905" y="4878519"/>
                <a:ext cx="138899" cy="648584"/>
              </a:xfrm>
              <a:custGeom>
                <a:avLst/>
                <a:gdLst/>
                <a:ahLst/>
                <a:cxnLst/>
                <a:rect l="l" t="t" r="r" b="b"/>
                <a:pathLst>
                  <a:path w="138899" h="648584" extrusionOk="0">
                    <a:moveTo>
                      <a:pt x="135251" y="593170"/>
                    </a:moveTo>
                    <a:cubicBezTo>
                      <a:pt x="145314" y="579695"/>
                      <a:pt x="125718" y="578771"/>
                      <a:pt x="124179" y="574595"/>
                    </a:cubicBezTo>
                    <a:cubicBezTo>
                      <a:pt x="120339" y="564136"/>
                      <a:pt x="107622" y="562358"/>
                      <a:pt x="104443" y="555301"/>
                    </a:cubicBezTo>
                    <a:cubicBezTo>
                      <a:pt x="97039" y="538876"/>
                      <a:pt x="82288" y="533867"/>
                      <a:pt x="60038" y="504689"/>
                    </a:cubicBezTo>
                    <a:cubicBezTo>
                      <a:pt x="64743" y="496857"/>
                      <a:pt x="68207" y="501165"/>
                      <a:pt x="81628" y="482598"/>
                    </a:cubicBezTo>
                    <a:cubicBezTo>
                      <a:pt x="108523" y="445399"/>
                      <a:pt x="112489" y="452373"/>
                      <a:pt x="122582" y="432397"/>
                    </a:cubicBezTo>
                    <a:cubicBezTo>
                      <a:pt x="129072" y="419526"/>
                      <a:pt x="136804" y="422652"/>
                      <a:pt x="105846" y="390405"/>
                    </a:cubicBezTo>
                    <a:cubicBezTo>
                      <a:pt x="98377" y="382621"/>
                      <a:pt x="90304" y="375047"/>
                      <a:pt x="84051" y="366370"/>
                    </a:cubicBezTo>
                    <a:cubicBezTo>
                      <a:pt x="75221" y="354125"/>
                      <a:pt x="60720" y="347112"/>
                      <a:pt x="54379" y="332849"/>
                    </a:cubicBezTo>
                    <a:cubicBezTo>
                      <a:pt x="53714" y="331356"/>
                      <a:pt x="52241" y="332175"/>
                      <a:pt x="47487" y="328349"/>
                    </a:cubicBezTo>
                    <a:cubicBezTo>
                      <a:pt x="52866" y="321243"/>
                      <a:pt x="95207" y="271830"/>
                      <a:pt x="108706" y="266835"/>
                    </a:cubicBezTo>
                    <a:cubicBezTo>
                      <a:pt x="113779" y="264961"/>
                      <a:pt x="112983" y="257331"/>
                      <a:pt x="119014" y="256293"/>
                    </a:cubicBezTo>
                    <a:cubicBezTo>
                      <a:pt x="119294" y="256245"/>
                      <a:pt x="118323" y="258224"/>
                      <a:pt x="122687" y="236295"/>
                    </a:cubicBezTo>
                    <a:cubicBezTo>
                      <a:pt x="124673" y="233690"/>
                      <a:pt x="122609" y="232535"/>
                      <a:pt x="119644" y="225386"/>
                    </a:cubicBezTo>
                    <a:cubicBezTo>
                      <a:pt x="92421" y="217772"/>
                      <a:pt x="60637" y="156399"/>
                      <a:pt x="55617" y="153729"/>
                    </a:cubicBezTo>
                    <a:cubicBezTo>
                      <a:pt x="49779" y="150629"/>
                      <a:pt x="46529" y="145520"/>
                      <a:pt x="44028" y="140035"/>
                    </a:cubicBezTo>
                    <a:cubicBezTo>
                      <a:pt x="45484" y="138778"/>
                      <a:pt x="46783" y="137193"/>
                      <a:pt x="48064" y="135429"/>
                    </a:cubicBezTo>
                    <a:cubicBezTo>
                      <a:pt x="62356" y="115720"/>
                      <a:pt x="81982" y="109556"/>
                      <a:pt x="97144" y="94172"/>
                    </a:cubicBezTo>
                    <a:cubicBezTo>
                      <a:pt x="118279" y="72729"/>
                      <a:pt x="123903" y="66158"/>
                      <a:pt x="137508" y="57941"/>
                    </a:cubicBezTo>
                    <a:cubicBezTo>
                      <a:pt x="134460" y="53712"/>
                      <a:pt x="140228" y="53589"/>
                      <a:pt x="138606" y="46073"/>
                    </a:cubicBezTo>
                    <a:cubicBezTo>
                      <a:pt x="136441" y="35868"/>
                      <a:pt x="112174" y="14740"/>
                      <a:pt x="99497" y="0"/>
                    </a:cubicBezTo>
                    <a:cubicBezTo>
                      <a:pt x="81667" y="451"/>
                      <a:pt x="64665" y="884"/>
                      <a:pt x="48563" y="1287"/>
                    </a:cubicBezTo>
                    <a:cubicBezTo>
                      <a:pt x="53933" y="7127"/>
                      <a:pt x="53968" y="10030"/>
                      <a:pt x="60510" y="16150"/>
                    </a:cubicBezTo>
                    <a:cubicBezTo>
                      <a:pt x="111234" y="63593"/>
                      <a:pt x="90427" y="29708"/>
                      <a:pt x="44937" y="91191"/>
                    </a:cubicBezTo>
                    <a:cubicBezTo>
                      <a:pt x="40547" y="97123"/>
                      <a:pt x="24576" y="103445"/>
                      <a:pt x="20212" y="109398"/>
                    </a:cubicBezTo>
                    <a:cubicBezTo>
                      <a:pt x="15764" y="115475"/>
                      <a:pt x="12742" y="119717"/>
                      <a:pt x="8933" y="121363"/>
                    </a:cubicBezTo>
                    <a:cubicBezTo>
                      <a:pt x="143" y="125163"/>
                      <a:pt x="1394" y="136677"/>
                      <a:pt x="987" y="137644"/>
                    </a:cubicBezTo>
                    <a:cubicBezTo>
                      <a:pt x="-1479" y="143476"/>
                      <a:pt x="1040" y="148532"/>
                      <a:pt x="4525" y="152214"/>
                    </a:cubicBezTo>
                    <a:cubicBezTo>
                      <a:pt x="12694" y="160843"/>
                      <a:pt x="14382" y="169069"/>
                      <a:pt x="24642" y="175933"/>
                    </a:cubicBezTo>
                    <a:cubicBezTo>
                      <a:pt x="28739" y="178674"/>
                      <a:pt x="38898" y="200852"/>
                      <a:pt x="42375" y="204823"/>
                    </a:cubicBezTo>
                    <a:cubicBezTo>
                      <a:pt x="46040" y="209008"/>
                      <a:pt x="51235" y="211950"/>
                      <a:pt x="54506" y="216367"/>
                    </a:cubicBezTo>
                    <a:cubicBezTo>
                      <a:pt x="73201" y="241636"/>
                      <a:pt x="55271" y="218429"/>
                      <a:pt x="77386" y="238961"/>
                    </a:cubicBezTo>
                    <a:cubicBezTo>
                      <a:pt x="72134" y="244653"/>
                      <a:pt x="67503" y="250904"/>
                      <a:pt x="62566" y="256805"/>
                    </a:cubicBezTo>
                    <a:cubicBezTo>
                      <a:pt x="45322" y="277430"/>
                      <a:pt x="39248" y="276804"/>
                      <a:pt x="37201" y="282578"/>
                    </a:cubicBezTo>
                    <a:cubicBezTo>
                      <a:pt x="33567" y="292857"/>
                      <a:pt x="17081" y="307996"/>
                      <a:pt x="14304" y="320718"/>
                    </a:cubicBezTo>
                    <a:cubicBezTo>
                      <a:pt x="11159" y="325236"/>
                      <a:pt x="6773" y="325420"/>
                      <a:pt x="7731" y="337183"/>
                    </a:cubicBezTo>
                    <a:cubicBezTo>
                      <a:pt x="8483" y="346442"/>
                      <a:pt x="17487" y="359370"/>
                      <a:pt x="21156" y="361143"/>
                    </a:cubicBezTo>
                    <a:cubicBezTo>
                      <a:pt x="43849" y="372114"/>
                      <a:pt x="29238" y="373506"/>
                      <a:pt x="83364" y="419071"/>
                    </a:cubicBezTo>
                    <a:cubicBezTo>
                      <a:pt x="74754" y="427004"/>
                      <a:pt x="75414" y="424408"/>
                      <a:pt x="73730" y="426842"/>
                    </a:cubicBezTo>
                    <a:cubicBezTo>
                      <a:pt x="34477" y="483833"/>
                      <a:pt x="27148" y="482449"/>
                      <a:pt x="16079" y="509728"/>
                    </a:cubicBezTo>
                    <a:cubicBezTo>
                      <a:pt x="10442" y="523623"/>
                      <a:pt x="26855" y="532353"/>
                      <a:pt x="33003" y="537711"/>
                    </a:cubicBezTo>
                    <a:cubicBezTo>
                      <a:pt x="74229" y="573658"/>
                      <a:pt x="83648" y="586410"/>
                      <a:pt x="89159" y="591436"/>
                    </a:cubicBezTo>
                    <a:cubicBezTo>
                      <a:pt x="89425" y="591681"/>
                      <a:pt x="43171" y="634370"/>
                      <a:pt x="34573" y="648585"/>
                    </a:cubicBezTo>
                    <a:cubicBezTo>
                      <a:pt x="50299" y="648116"/>
                      <a:pt x="66335" y="647692"/>
                      <a:pt x="82660" y="647302"/>
                    </a:cubicBezTo>
                    <a:cubicBezTo>
                      <a:pt x="91008" y="644036"/>
                      <a:pt x="96575" y="635688"/>
                      <a:pt x="125429" y="612568"/>
                    </a:cubicBezTo>
                    <a:cubicBezTo>
                      <a:pt x="131329" y="606229"/>
                      <a:pt x="133861" y="600927"/>
                      <a:pt x="135251" y="5931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26"/>
              <p:cNvSpPr/>
              <p:nvPr/>
            </p:nvSpPr>
            <p:spPr>
              <a:xfrm>
                <a:off x="4520927" y="4871064"/>
                <a:ext cx="138096" cy="651504"/>
              </a:xfrm>
              <a:custGeom>
                <a:avLst/>
                <a:gdLst/>
                <a:ahLst/>
                <a:cxnLst/>
                <a:rect l="l" t="t" r="r" b="b"/>
                <a:pathLst>
                  <a:path w="138096" h="651504" extrusionOk="0">
                    <a:moveTo>
                      <a:pt x="98700" y="643944"/>
                    </a:moveTo>
                    <a:cubicBezTo>
                      <a:pt x="99369" y="641528"/>
                      <a:pt x="110337" y="639978"/>
                      <a:pt x="123238" y="624993"/>
                    </a:cubicBezTo>
                    <a:cubicBezTo>
                      <a:pt x="128844" y="618465"/>
                      <a:pt x="144194" y="609569"/>
                      <a:pt x="135474" y="587098"/>
                    </a:cubicBezTo>
                    <a:cubicBezTo>
                      <a:pt x="137215" y="582177"/>
                      <a:pt x="123771" y="573207"/>
                      <a:pt x="118441" y="571434"/>
                    </a:cubicBezTo>
                    <a:cubicBezTo>
                      <a:pt x="113783" y="569888"/>
                      <a:pt x="87208" y="541572"/>
                      <a:pt x="83604" y="537637"/>
                    </a:cubicBezTo>
                    <a:cubicBezTo>
                      <a:pt x="81964" y="535842"/>
                      <a:pt x="81457" y="532992"/>
                      <a:pt x="79778" y="531254"/>
                    </a:cubicBezTo>
                    <a:cubicBezTo>
                      <a:pt x="31962" y="481911"/>
                      <a:pt x="45309" y="496437"/>
                      <a:pt x="50775" y="485019"/>
                    </a:cubicBezTo>
                    <a:cubicBezTo>
                      <a:pt x="55446" y="475265"/>
                      <a:pt x="91091" y="435663"/>
                      <a:pt x="102759" y="427122"/>
                    </a:cubicBezTo>
                    <a:cubicBezTo>
                      <a:pt x="115917" y="417486"/>
                      <a:pt x="117142" y="404909"/>
                      <a:pt x="134018" y="392270"/>
                    </a:cubicBezTo>
                    <a:cubicBezTo>
                      <a:pt x="137608" y="361787"/>
                      <a:pt x="112546" y="361187"/>
                      <a:pt x="108098" y="348596"/>
                    </a:cubicBezTo>
                    <a:cubicBezTo>
                      <a:pt x="107495" y="346889"/>
                      <a:pt x="105339" y="345291"/>
                      <a:pt x="103528" y="344551"/>
                    </a:cubicBezTo>
                    <a:cubicBezTo>
                      <a:pt x="98810" y="342629"/>
                      <a:pt x="82030" y="318897"/>
                      <a:pt x="67371" y="309992"/>
                    </a:cubicBezTo>
                    <a:cubicBezTo>
                      <a:pt x="65491" y="308850"/>
                      <a:pt x="67131" y="308105"/>
                      <a:pt x="49481" y="292130"/>
                    </a:cubicBezTo>
                    <a:cubicBezTo>
                      <a:pt x="63685" y="263644"/>
                      <a:pt x="139419" y="203719"/>
                      <a:pt x="122805" y="189872"/>
                    </a:cubicBezTo>
                    <a:cubicBezTo>
                      <a:pt x="123863" y="181725"/>
                      <a:pt x="119888" y="184518"/>
                      <a:pt x="99802" y="157424"/>
                    </a:cubicBezTo>
                    <a:cubicBezTo>
                      <a:pt x="95556" y="151697"/>
                      <a:pt x="78593" y="146094"/>
                      <a:pt x="74027" y="140626"/>
                    </a:cubicBezTo>
                    <a:cubicBezTo>
                      <a:pt x="51497" y="113627"/>
                      <a:pt x="66514" y="121560"/>
                      <a:pt x="68093" y="109315"/>
                    </a:cubicBezTo>
                    <a:cubicBezTo>
                      <a:pt x="135308" y="47075"/>
                      <a:pt x="117680" y="63510"/>
                      <a:pt x="88415" y="36498"/>
                    </a:cubicBezTo>
                    <a:cubicBezTo>
                      <a:pt x="40577" y="-7600"/>
                      <a:pt x="66947" y="17100"/>
                      <a:pt x="50233" y="0"/>
                    </a:cubicBezTo>
                    <a:cubicBezTo>
                      <a:pt x="33869" y="429"/>
                      <a:pt x="17736" y="849"/>
                      <a:pt x="1840" y="1265"/>
                    </a:cubicBezTo>
                    <a:cubicBezTo>
                      <a:pt x="22223" y="30396"/>
                      <a:pt x="67743" y="55231"/>
                      <a:pt x="63077" y="61168"/>
                    </a:cubicBezTo>
                    <a:cubicBezTo>
                      <a:pt x="45965" y="82965"/>
                      <a:pt x="46927" y="76210"/>
                      <a:pt x="44622" y="80019"/>
                    </a:cubicBezTo>
                    <a:cubicBezTo>
                      <a:pt x="31105" y="102363"/>
                      <a:pt x="33221" y="99955"/>
                      <a:pt x="32714" y="100060"/>
                    </a:cubicBezTo>
                    <a:cubicBezTo>
                      <a:pt x="26644" y="101339"/>
                      <a:pt x="28848" y="107297"/>
                      <a:pt x="23981" y="113833"/>
                    </a:cubicBezTo>
                    <a:cubicBezTo>
                      <a:pt x="-3596" y="150866"/>
                      <a:pt x="55297" y="167747"/>
                      <a:pt x="62119" y="175368"/>
                    </a:cubicBezTo>
                    <a:cubicBezTo>
                      <a:pt x="69597" y="183726"/>
                      <a:pt x="69037" y="183555"/>
                      <a:pt x="79550" y="193086"/>
                    </a:cubicBezTo>
                    <a:cubicBezTo>
                      <a:pt x="79104" y="195261"/>
                      <a:pt x="79052" y="198142"/>
                      <a:pt x="75313" y="198015"/>
                    </a:cubicBezTo>
                    <a:cubicBezTo>
                      <a:pt x="72916" y="197932"/>
                      <a:pt x="75042" y="203825"/>
                      <a:pt x="69553" y="206101"/>
                    </a:cubicBezTo>
                    <a:cubicBezTo>
                      <a:pt x="58839" y="210553"/>
                      <a:pt x="22883" y="257016"/>
                      <a:pt x="16101" y="266253"/>
                    </a:cubicBezTo>
                    <a:cubicBezTo>
                      <a:pt x="8176" y="277040"/>
                      <a:pt x="-2288" y="282289"/>
                      <a:pt x="8579" y="300816"/>
                    </a:cubicBezTo>
                    <a:cubicBezTo>
                      <a:pt x="10437" y="313766"/>
                      <a:pt x="64485" y="360946"/>
                      <a:pt x="86141" y="382704"/>
                    </a:cubicBezTo>
                    <a:cubicBezTo>
                      <a:pt x="77219" y="389420"/>
                      <a:pt x="78763" y="392891"/>
                      <a:pt x="74784" y="395444"/>
                    </a:cubicBezTo>
                    <a:cubicBezTo>
                      <a:pt x="63400" y="402746"/>
                      <a:pt x="61555" y="411602"/>
                      <a:pt x="51921" y="422074"/>
                    </a:cubicBezTo>
                    <a:cubicBezTo>
                      <a:pt x="37044" y="438246"/>
                      <a:pt x="53425" y="415288"/>
                      <a:pt x="9327" y="475418"/>
                    </a:cubicBezTo>
                    <a:cubicBezTo>
                      <a:pt x="4717" y="475742"/>
                      <a:pt x="6449" y="480659"/>
                      <a:pt x="2867" y="482756"/>
                    </a:cubicBezTo>
                    <a:cubicBezTo>
                      <a:pt x="-6482" y="488224"/>
                      <a:pt x="9943" y="514679"/>
                      <a:pt x="10897" y="516697"/>
                    </a:cubicBezTo>
                    <a:cubicBezTo>
                      <a:pt x="17294" y="519819"/>
                      <a:pt x="20071" y="526197"/>
                      <a:pt x="24007" y="531490"/>
                    </a:cubicBezTo>
                    <a:cubicBezTo>
                      <a:pt x="28818" y="537961"/>
                      <a:pt x="48877" y="553327"/>
                      <a:pt x="52533" y="566237"/>
                    </a:cubicBezTo>
                    <a:cubicBezTo>
                      <a:pt x="53583" y="569945"/>
                      <a:pt x="71600" y="578198"/>
                      <a:pt x="74932" y="589488"/>
                    </a:cubicBezTo>
                    <a:cubicBezTo>
                      <a:pt x="75632" y="591874"/>
                      <a:pt x="75842" y="585793"/>
                      <a:pt x="86075" y="598931"/>
                    </a:cubicBezTo>
                    <a:cubicBezTo>
                      <a:pt x="80805" y="605156"/>
                      <a:pt x="73874" y="609758"/>
                      <a:pt x="68889" y="616289"/>
                    </a:cubicBezTo>
                    <a:cubicBezTo>
                      <a:pt x="68259" y="617112"/>
                      <a:pt x="63991" y="616854"/>
                      <a:pt x="62972" y="618627"/>
                    </a:cubicBezTo>
                    <a:cubicBezTo>
                      <a:pt x="61752" y="620750"/>
                      <a:pt x="41775" y="639361"/>
                      <a:pt x="29264" y="651505"/>
                    </a:cubicBezTo>
                    <a:cubicBezTo>
                      <a:pt x="49992" y="651470"/>
                      <a:pt x="70927" y="651470"/>
                      <a:pt x="92027" y="651496"/>
                    </a:cubicBezTo>
                    <a:cubicBezTo>
                      <a:pt x="96365" y="650227"/>
                      <a:pt x="97585" y="647941"/>
                      <a:pt x="98700" y="64394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26"/>
              <p:cNvSpPr/>
              <p:nvPr/>
            </p:nvSpPr>
            <p:spPr>
              <a:xfrm>
                <a:off x="3862354" y="4879004"/>
                <a:ext cx="143422" cy="673162"/>
              </a:xfrm>
              <a:custGeom>
                <a:avLst/>
                <a:gdLst/>
                <a:ahLst/>
                <a:cxnLst/>
                <a:rect l="l" t="t" r="r" b="b"/>
                <a:pathLst>
                  <a:path w="143422" h="673162" extrusionOk="0">
                    <a:moveTo>
                      <a:pt x="135282" y="606943"/>
                    </a:moveTo>
                    <a:cubicBezTo>
                      <a:pt x="148493" y="597732"/>
                      <a:pt x="142900" y="580413"/>
                      <a:pt x="128801" y="577113"/>
                    </a:cubicBezTo>
                    <a:cubicBezTo>
                      <a:pt x="122648" y="560862"/>
                      <a:pt x="109140" y="561383"/>
                      <a:pt x="105422" y="550876"/>
                    </a:cubicBezTo>
                    <a:cubicBezTo>
                      <a:pt x="104819" y="549169"/>
                      <a:pt x="102663" y="547571"/>
                      <a:pt x="100852" y="546831"/>
                    </a:cubicBezTo>
                    <a:cubicBezTo>
                      <a:pt x="96134" y="544909"/>
                      <a:pt x="79354" y="521177"/>
                      <a:pt x="64695" y="512272"/>
                    </a:cubicBezTo>
                    <a:cubicBezTo>
                      <a:pt x="63506" y="511545"/>
                      <a:pt x="62697" y="510179"/>
                      <a:pt x="61744" y="509076"/>
                    </a:cubicBezTo>
                    <a:cubicBezTo>
                      <a:pt x="39607" y="483523"/>
                      <a:pt x="45239" y="501730"/>
                      <a:pt x="53815" y="486193"/>
                    </a:cubicBezTo>
                    <a:cubicBezTo>
                      <a:pt x="59771" y="475406"/>
                      <a:pt x="97441" y="438579"/>
                      <a:pt x="98285" y="433440"/>
                    </a:cubicBezTo>
                    <a:cubicBezTo>
                      <a:pt x="98692" y="430966"/>
                      <a:pt x="109433" y="428248"/>
                      <a:pt x="120650" y="411962"/>
                    </a:cubicBezTo>
                    <a:cubicBezTo>
                      <a:pt x="127253" y="402375"/>
                      <a:pt x="128989" y="403662"/>
                      <a:pt x="131184" y="396745"/>
                    </a:cubicBezTo>
                    <a:cubicBezTo>
                      <a:pt x="140805" y="393759"/>
                      <a:pt x="145778" y="384412"/>
                      <a:pt x="134797" y="372027"/>
                    </a:cubicBezTo>
                    <a:cubicBezTo>
                      <a:pt x="126868" y="363088"/>
                      <a:pt x="70232" y="303829"/>
                      <a:pt x="67184" y="296973"/>
                    </a:cubicBezTo>
                    <a:cubicBezTo>
                      <a:pt x="66501" y="295445"/>
                      <a:pt x="64953" y="296316"/>
                      <a:pt x="60051" y="292284"/>
                    </a:cubicBezTo>
                    <a:cubicBezTo>
                      <a:pt x="86443" y="255896"/>
                      <a:pt x="99156" y="255392"/>
                      <a:pt x="97092" y="245183"/>
                    </a:cubicBezTo>
                    <a:cubicBezTo>
                      <a:pt x="121109" y="225027"/>
                      <a:pt x="109717" y="226301"/>
                      <a:pt x="116548" y="223499"/>
                    </a:cubicBezTo>
                    <a:cubicBezTo>
                      <a:pt x="117142" y="223259"/>
                      <a:pt x="116561" y="219734"/>
                      <a:pt x="116233" y="217782"/>
                    </a:cubicBezTo>
                    <a:cubicBezTo>
                      <a:pt x="112870" y="197858"/>
                      <a:pt x="100979" y="182785"/>
                      <a:pt x="83723" y="158943"/>
                    </a:cubicBezTo>
                    <a:cubicBezTo>
                      <a:pt x="78436" y="151646"/>
                      <a:pt x="81707" y="138788"/>
                      <a:pt x="78860" y="136310"/>
                    </a:cubicBezTo>
                    <a:cubicBezTo>
                      <a:pt x="79030" y="136073"/>
                      <a:pt x="79302" y="135855"/>
                      <a:pt x="79393" y="135605"/>
                    </a:cubicBezTo>
                    <a:cubicBezTo>
                      <a:pt x="84291" y="122380"/>
                      <a:pt x="95946" y="114118"/>
                      <a:pt x="103319" y="102732"/>
                    </a:cubicBezTo>
                    <a:cubicBezTo>
                      <a:pt x="105077" y="100013"/>
                      <a:pt x="145371" y="79139"/>
                      <a:pt x="143066" y="60503"/>
                    </a:cubicBezTo>
                    <a:cubicBezTo>
                      <a:pt x="147575" y="41674"/>
                      <a:pt x="108151" y="19255"/>
                      <a:pt x="90020" y="522"/>
                    </a:cubicBezTo>
                    <a:cubicBezTo>
                      <a:pt x="68933" y="-380"/>
                      <a:pt x="48060" y="-306"/>
                      <a:pt x="29728" y="2303"/>
                    </a:cubicBezTo>
                    <a:cubicBezTo>
                      <a:pt x="39340" y="8266"/>
                      <a:pt x="60488" y="34433"/>
                      <a:pt x="68211" y="39585"/>
                    </a:cubicBezTo>
                    <a:cubicBezTo>
                      <a:pt x="96331" y="58353"/>
                      <a:pt x="88839" y="58410"/>
                      <a:pt x="94455" y="60494"/>
                    </a:cubicBezTo>
                    <a:cubicBezTo>
                      <a:pt x="100485" y="62731"/>
                      <a:pt x="97621" y="61173"/>
                      <a:pt x="75729" y="82948"/>
                    </a:cubicBezTo>
                    <a:cubicBezTo>
                      <a:pt x="71465" y="87190"/>
                      <a:pt x="49621" y="110940"/>
                      <a:pt x="41277" y="111128"/>
                    </a:cubicBezTo>
                    <a:cubicBezTo>
                      <a:pt x="36515" y="125847"/>
                      <a:pt x="35015" y="128819"/>
                      <a:pt x="36270" y="132120"/>
                    </a:cubicBezTo>
                    <a:cubicBezTo>
                      <a:pt x="40822" y="144081"/>
                      <a:pt x="38916" y="151886"/>
                      <a:pt x="48423" y="161045"/>
                    </a:cubicBezTo>
                    <a:cubicBezTo>
                      <a:pt x="55214" y="167581"/>
                      <a:pt x="79367" y="209630"/>
                      <a:pt x="80911" y="211548"/>
                    </a:cubicBezTo>
                    <a:cubicBezTo>
                      <a:pt x="72808" y="215505"/>
                      <a:pt x="62828" y="222265"/>
                      <a:pt x="61695" y="231253"/>
                    </a:cubicBezTo>
                    <a:cubicBezTo>
                      <a:pt x="61227" y="234952"/>
                      <a:pt x="51790" y="236935"/>
                      <a:pt x="35745" y="261810"/>
                    </a:cubicBezTo>
                    <a:cubicBezTo>
                      <a:pt x="32732" y="266481"/>
                      <a:pt x="27637" y="269655"/>
                      <a:pt x="25945" y="275303"/>
                    </a:cubicBezTo>
                    <a:cubicBezTo>
                      <a:pt x="19337" y="277102"/>
                      <a:pt x="21213" y="284093"/>
                      <a:pt x="18253" y="288213"/>
                    </a:cubicBezTo>
                    <a:cubicBezTo>
                      <a:pt x="12406" y="296338"/>
                      <a:pt x="19670" y="311332"/>
                      <a:pt x="25237" y="319611"/>
                    </a:cubicBezTo>
                    <a:cubicBezTo>
                      <a:pt x="28285" y="324146"/>
                      <a:pt x="44973" y="326721"/>
                      <a:pt x="56509" y="345335"/>
                    </a:cubicBezTo>
                    <a:cubicBezTo>
                      <a:pt x="60200" y="351294"/>
                      <a:pt x="86351" y="374553"/>
                      <a:pt x="91455" y="379080"/>
                    </a:cubicBezTo>
                    <a:cubicBezTo>
                      <a:pt x="80644" y="389469"/>
                      <a:pt x="67070" y="406888"/>
                      <a:pt x="65697" y="409156"/>
                    </a:cubicBezTo>
                    <a:cubicBezTo>
                      <a:pt x="65163" y="410031"/>
                      <a:pt x="60878" y="410268"/>
                      <a:pt x="60064" y="412111"/>
                    </a:cubicBezTo>
                    <a:cubicBezTo>
                      <a:pt x="57532" y="417877"/>
                      <a:pt x="25088" y="450951"/>
                      <a:pt x="12192" y="473029"/>
                    </a:cubicBezTo>
                    <a:cubicBezTo>
                      <a:pt x="3122" y="476925"/>
                      <a:pt x="-180" y="486561"/>
                      <a:pt x="1727" y="494380"/>
                    </a:cubicBezTo>
                    <a:cubicBezTo>
                      <a:pt x="-298" y="498648"/>
                      <a:pt x="-1448" y="501078"/>
                      <a:pt x="3563" y="504497"/>
                    </a:cubicBezTo>
                    <a:cubicBezTo>
                      <a:pt x="13197" y="511077"/>
                      <a:pt x="21143" y="525843"/>
                      <a:pt x="24065" y="528378"/>
                    </a:cubicBezTo>
                    <a:cubicBezTo>
                      <a:pt x="38531" y="540925"/>
                      <a:pt x="92500" y="593963"/>
                      <a:pt x="93313" y="595556"/>
                    </a:cubicBezTo>
                    <a:cubicBezTo>
                      <a:pt x="82197" y="604505"/>
                      <a:pt x="32334" y="663856"/>
                      <a:pt x="28049" y="665659"/>
                    </a:cubicBezTo>
                    <a:cubicBezTo>
                      <a:pt x="23863" y="667419"/>
                      <a:pt x="19355" y="667423"/>
                      <a:pt x="16285" y="673163"/>
                    </a:cubicBezTo>
                    <a:cubicBezTo>
                      <a:pt x="35942" y="669744"/>
                      <a:pt x="58717" y="666679"/>
                      <a:pt x="84291" y="663943"/>
                    </a:cubicBezTo>
                    <a:cubicBezTo>
                      <a:pt x="97743" y="649522"/>
                      <a:pt x="134176" y="607714"/>
                      <a:pt x="135282" y="6069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26"/>
              <p:cNvSpPr/>
              <p:nvPr/>
            </p:nvSpPr>
            <p:spPr>
              <a:xfrm>
                <a:off x="5467291" y="4844022"/>
                <a:ext cx="144222" cy="690962"/>
              </a:xfrm>
              <a:custGeom>
                <a:avLst/>
                <a:gdLst/>
                <a:ahLst/>
                <a:cxnLst/>
                <a:rect l="l" t="t" r="r" b="b"/>
                <a:pathLst>
                  <a:path w="144222" h="690962" extrusionOk="0">
                    <a:moveTo>
                      <a:pt x="96653" y="679860"/>
                    </a:moveTo>
                    <a:cubicBezTo>
                      <a:pt x="99998" y="678026"/>
                      <a:pt x="103602" y="675391"/>
                      <a:pt x="104826" y="670991"/>
                    </a:cubicBezTo>
                    <a:cubicBezTo>
                      <a:pt x="105495" y="668583"/>
                      <a:pt x="116402" y="667094"/>
                      <a:pt x="129364" y="652043"/>
                    </a:cubicBezTo>
                    <a:cubicBezTo>
                      <a:pt x="134966" y="645520"/>
                      <a:pt x="150320" y="636620"/>
                      <a:pt x="141600" y="614144"/>
                    </a:cubicBezTo>
                    <a:cubicBezTo>
                      <a:pt x="143336" y="609223"/>
                      <a:pt x="129897" y="600253"/>
                      <a:pt x="124567" y="598480"/>
                    </a:cubicBezTo>
                    <a:cubicBezTo>
                      <a:pt x="119909" y="596935"/>
                      <a:pt x="93334" y="568619"/>
                      <a:pt x="89730" y="564683"/>
                    </a:cubicBezTo>
                    <a:cubicBezTo>
                      <a:pt x="88090" y="562888"/>
                      <a:pt x="87583" y="560038"/>
                      <a:pt x="85904" y="558300"/>
                    </a:cubicBezTo>
                    <a:cubicBezTo>
                      <a:pt x="38110" y="508975"/>
                      <a:pt x="51430" y="523492"/>
                      <a:pt x="56901" y="512066"/>
                    </a:cubicBezTo>
                    <a:cubicBezTo>
                      <a:pt x="61572" y="502312"/>
                      <a:pt x="97217" y="462709"/>
                      <a:pt x="108884" y="454168"/>
                    </a:cubicBezTo>
                    <a:cubicBezTo>
                      <a:pt x="122043" y="444533"/>
                      <a:pt x="123268" y="431955"/>
                      <a:pt x="140144" y="419316"/>
                    </a:cubicBezTo>
                    <a:cubicBezTo>
                      <a:pt x="143734" y="388833"/>
                      <a:pt x="118671" y="388233"/>
                      <a:pt x="114224" y="375643"/>
                    </a:cubicBezTo>
                    <a:cubicBezTo>
                      <a:pt x="113620" y="373935"/>
                      <a:pt x="111465" y="372337"/>
                      <a:pt x="109654" y="371597"/>
                    </a:cubicBezTo>
                    <a:cubicBezTo>
                      <a:pt x="104935" y="369676"/>
                      <a:pt x="88156" y="345943"/>
                      <a:pt x="73497" y="337039"/>
                    </a:cubicBezTo>
                    <a:cubicBezTo>
                      <a:pt x="71617" y="335896"/>
                      <a:pt x="73261" y="335152"/>
                      <a:pt x="55607" y="319177"/>
                    </a:cubicBezTo>
                    <a:cubicBezTo>
                      <a:pt x="69806" y="290694"/>
                      <a:pt x="145536" y="230775"/>
                      <a:pt x="128931" y="216919"/>
                    </a:cubicBezTo>
                    <a:cubicBezTo>
                      <a:pt x="129985" y="208772"/>
                      <a:pt x="126014" y="211565"/>
                      <a:pt x="105928" y="184470"/>
                    </a:cubicBezTo>
                    <a:cubicBezTo>
                      <a:pt x="101682" y="178744"/>
                      <a:pt x="84719" y="173140"/>
                      <a:pt x="80153" y="167672"/>
                    </a:cubicBezTo>
                    <a:cubicBezTo>
                      <a:pt x="57623" y="140678"/>
                      <a:pt x="72640" y="148611"/>
                      <a:pt x="74219" y="136362"/>
                    </a:cubicBezTo>
                    <a:cubicBezTo>
                      <a:pt x="141298" y="74249"/>
                      <a:pt x="124029" y="90757"/>
                      <a:pt x="94540" y="63545"/>
                    </a:cubicBezTo>
                    <a:cubicBezTo>
                      <a:pt x="36649" y="10170"/>
                      <a:pt x="43677" y="15988"/>
                      <a:pt x="48846" y="11466"/>
                    </a:cubicBezTo>
                    <a:cubicBezTo>
                      <a:pt x="62122" y="-144"/>
                      <a:pt x="52370" y="7990"/>
                      <a:pt x="59971" y="0"/>
                    </a:cubicBezTo>
                    <a:cubicBezTo>
                      <a:pt x="40637" y="613"/>
                      <a:pt x="20919" y="1235"/>
                      <a:pt x="886" y="1856"/>
                    </a:cubicBezTo>
                    <a:cubicBezTo>
                      <a:pt x="-9531" y="36822"/>
                      <a:pt x="75517" y="80181"/>
                      <a:pt x="69198" y="88218"/>
                    </a:cubicBezTo>
                    <a:cubicBezTo>
                      <a:pt x="52121" y="109972"/>
                      <a:pt x="53031" y="103291"/>
                      <a:pt x="50744" y="107069"/>
                    </a:cubicBezTo>
                    <a:cubicBezTo>
                      <a:pt x="37226" y="129414"/>
                      <a:pt x="39343" y="127006"/>
                      <a:pt x="38836" y="127111"/>
                    </a:cubicBezTo>
                    <a:cubicBezTo>
                      <a:pt x="32766" y="128390"/>
                      <a:pt x="34970" y="134348"/>
                      <a:pt x="30102" y="140884"/>
                    </a:cubicBezTo>
                    <a:cubicBezTo>
                      <a:pt x="21247" y="152774"/>
                      <a:pt x="20980" y="165868"/>
                      <a:pt x="28887" y="176358"/>
                    </a:cubicBezTo>
                    <a:cubicBezTo>
                      <a:pt x="33885" y="182986"/>
                      <a:pt x="67458" y="201539"/>
                      <a:pt x="68245" y="202419"/>
                    </a:cubicBezTo>
                    <a:cubicBezTo>
                      <a:pt x="75719" y="210772"/>
                      <a:pt x="75133" y="210580"/>
                      <a:pt x="85676" y="220136"/>
                    </a:cubicBezTo>
                    <a:cubicBezTo>
                      <a:pt x="85230" y="222312"/>
                      <a:pt x="85178" y="225193"/>
                      <a:pt x="81439" y="225066"/>
                    </a:cubicBezTo>
                    <a:cubicBezTo>
                      <a:pt x="79042" y="224983"/>
                      <a:pt x="81168" y="230875"/>
                      <a:pt x="75679" y="233152"/>
                    </a:cubicBezTo>
                    <a:cubicBezTo>
                      <a:pt x="68573" y="236103"/>
                      <a:pt x="67641" y="245988"/>
                      <a:pt x="59416" y="247686"/>
                    </a:cubicBezTo>
                    <a:cubicBezTo>
                      <a:pt x="57592" y="248063"/>
                      <a:pt x="17184" y="299923"/>
                      <a:pt x="16904" y="300142"/>
                    </a:cubicBezTo>
                    <a:cubicBezTo>
                      <a:pt x="-11525" y="322123"/>
                      <a:pt x="57137" y="374439"/>
                      <a:pt x="92275" y="409750"/>
                    </a:cubicBezTo>
                    <a:cubicBezTo>
                      <a:pt x="83284" y="416519"/>
                      <a:pt x="84998" y="419868"/>
                      <a:pt x="80918" y="422490"/>
                    </a:cubicBezTo>
                    <a:cubicBezTo>
                      <a:pt x="69535" y="429792"/>
                      <a:pt x="67690" y="438649"/>
                      <a:pt x="58055" y="449121"/>
                    </a:cubicBezTo>
                    <a:cubicBezTo>
                      <a:pt x="53446" y="454133"/>
                      <a:pt x="47857" y="458380"/>
                      <a:pt x="43957" y="463861"/>
                    </a:cubicBezTo>
                    <a:cubicBezTo>
                      <a:pt x="-24" y="525580"/>
                      <a:pt x="-715" y="506020"/>
                      <a:pt x="17027" y="543748"/>
                    </a:cubicBezTo>
                    <a:cubicBezTo>
                      <a:pt x="23425" y="546870"/>
                      <a:pt x="26202" y="553248"/>
                      <a:pt x="30137" y="558541"/>
                    </a:cubicBezTo>
                    <a:cubicBezTo>
                      <a:pt x="34948" y="565011"/>
                      <a:pt x="55007" y="580378"/>
                      <a:pt x="58663" y="593288"/>
                    </a:cubicBezTo>
                    <a:cubicBezTo>
                      <a:pt x="59713" y="596996"/>
                      <a:pt x="77730" y="605248"/>
                      <a:pt x="81063" y="616539"/>
                    </a:cubicBezTo>
                    <a:cubicBezTo>
                      <a:pt x="81762" y="618925"/>
                      <a:pt x="81972" y="612844"/>
                      <a:pt x="92205" y="625982"/>
                    </a:cubicBezTo>
                    <a:cubicBezTo>
                      <a:pt x="86936" y="632207"/>
                      <a:pt x="80004" y="636808"/>
                      <a:pt x="75019" y="643340"/>
                    </a:cubicBezTo>
                    <a:cubicBezTo>
                      <a:pt x="74389" y="644163"/>
                      <a:pt x="70117" y="643905"/>
                      <a:pt x="69102" y="645678"/>
                    </a:cubicBezTo>
                    <a:cubicBezTo>
                      <a:pt x="69058" y="645752"/>
                      <a:pt x="32564" y="681279"/>
                      <a:pt x="24312" y="689903"/>
                    </a:cubicBezTo>
                    <a:cubicBezTo>
                      <a:pt x="44591" y="690262"/>
                      <a:pt x="64611" y="690617"/>
                      <a:pt x="84356" y="690963"/>
                    </a:cubicBezTo>
                    <a:cubicBezTo>
                      <a:pt x="89542" y="689907"/>
                      <a:pt x="83599" y="687022"/>
                      <a:pt x="96653" y="6798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1" name="Google Shape;2441;p26"/>
              <p:cNvSpPr/>
              <p:nvPr/>
            </p:nvSpPr>
            <p:spPr>
              <a:xfrm>
                <a:off x="5135408" y="4853557"/>
                <a:ext cx="138890" cy="675530"/>
              </a:xfrm>
              <a:custGeom>
                <a:avLst/>
                <a:gdLst/>
                <a:ahLst/>
                <a:cxnLst/>
                <a:rect l="l" t="t" r="r" b="b"/>
                <a:pathLst>
                  <a:path w="138890" h="675530" extrusionOk="0">
                    <a:moveTo>
                      <a:pt x="135251" y="618141"/>
                    </a:moveTo>
                    <a:cubicBezTo>
                      <a:pt x="145314" y="604666"/>
                      <a:pt x="125718" y="603742"/>
                      <a:pt x="124179" y="599566"/>
                    </a:cubicBezTo>
                    <a:cubicBezTo>
                      <a:pt x="120343" y="589107"/>
                      <a:pt x="107622" y="587330"/>
                      <a:pt x="104443" y="580273"/>
                    </a:cubicBezTo>
                    <a:cubicBezTo>
                      <a:pt x="97030" y="563825"/>
                      <a:pt x="82315" y="558878"/>
                      <a:pt x="60038" y="529660"/>
                    </a:cubicBezTo>
                    <a:cubicBezTo>
                      <a:pt x="64743" y="521828"/>
                      <a:pt x="68207" y="526136"/>
                      <a:pt x="81628" y="507569"/>
                    </a:cubicBezTo>
                    <a:cubicBezTo>
                      <a:pt x="101202" y="480492"/>
                      <a:pt x="130773" y="456042"/>
                      <a:pt x="128058" y="443478"/>
                    </a:cubicBezTo>
                    <a:cubicBezTo>
                      <a:pt x="125106" y="429797"/>
                      <a:pt x="60528" y="371654"/>
                      <a:pt x="54379" y="357816"/>
                    </a:cubicBezTo>
                    <a:cubicBezTo>
                      <a:pt x="53714" y="356323"/>
                      <a:pt x="52241" y="357142"/>
                      <a:pt x="47487" y="353315"/>
                    </a:cubicBezTo>
                    <a:cubicBezTo>
                      <a:pt x="54331" y="344280"/>
                      <a:pt x="90138" y="304323"/>
                      <a:pt x="96169" y="300746"/>
                    </a:cubicBezTo>
                    <a:cubicBezTo>
                      <a:pt x="106914" y="294372"/>
                      <a:pt x="102125" y="294236"/>
                      <a:pt x="108702" y="291806"/>
                    </a:cubicBezTo>
                    <a:cubicBezTo>
                      <a:pt x="113775" y="289933"/>
                      <a:pt x="112979" y="282302"/>
                      <a:pt x="119010" y="281265"/>
                    </a:cubicBezTo>
                    <a:cubicBezTo>
                      <a:pt x="119289" y="281216"/>
                      <a:pt x="118187" y="283896"/>
                      <a:pt x="123440" y="257462"/>
                    </a:cubicBezTo>
                    <a:cubicBezTo>
                      <a:pt x="121371" y="255396"/>
                      <a:pt x="120247" y="251841"/>
                      <a:pt x="119635" y="250357"/>
                    </a:cubicBezTo>
                    <a:cubicBezTo>
                      <a:pt x="89312" y="241877"/>
                      <a:pt x="64520" y="183437"/>
                      <a:pt x="55608" y="178700"/>
                    </a:cubicBezTo>
                    <a:cubicBezTo>
                      <a:pt x="49770" y="175605"/>
                      <a:pt x="46521" y="170492"/>
                      <a:pt x="44019" y="165006"/>
                    </a:cubicBezTo>
                    <a:cubicBezTo>
                      <a:pt x="45475" y="163750"/>
                      <a:pt x="46774" y="162165"/>
                      <a:pt x="48055" y="160401"/>
                    </a:cubicBezTo>
                    <a:cubicBezTo>
                      <a:pt x="62347" y="140691"/>
                      <a:pt x="81969" y="134527"/>
                      <a:pt x="97135" y="119144"/>
                    </a:cubicBezTo>
                    <a:cubicBezTo>
                      <a:pt x="118271" y="97701"/>
                      <a:pt x="123894" y="91130"/>
                      <a:pt x="137499" y="82912"/>
                    </a:cubicBezTo>
                    <a:cubicBezTo>
                      <a:pt x="134451" y="78683"/>
                      <a:pt x="140219" y="78561"/>
                      <a:pt x="138597" y="71048"/>
                    </a:cubicBezTo>
                    <a:cubicBezTo>
                      <a:pt x="138453" y="70370"/>
                      <a:pt x="138689" y="70541"/>
                      <a:pt x="138842" y="69074"/>
                    </a:cubicBezTo>
                    <a:cubicBezTo>
                      <a:pt x="133546" y="59950"/>
                      <a:pt x="141291" y="67896"/>
                      <a:pt x="75729" y="0"/>
                    </a:cubicBezTo>
                    <a:cubicBezTo>
                      <a:pt x="57978" y="512"/>
                      <a:pt x="40145" y="1024"/>
                      <a:pt x="22241" y="1537"/>
                    </a:cubicBezTo>
                    <a:cubicBezTo>
                      <a:pt x="33331" y="21911"/>
                      <a:pt x="40591" y="11755"/>
                      <a:pt x="54226" y="33753"/>
                    </a:cubicBezTo>
                    <a:cubicBezTo>
                      <a:pt x="58153" y="40097"/>
                      <a:pt x="89027" y="67410"/>
                      <a:pt x="91022" y="69166"/>
                    </a:cubicBezTo>
                    <a:cubicBezTo>
                      <a:pt x="68898" y="94163"/>
                      <a:pt x="66541" y="86944"/>
                      <a:pt x="44929" y="116162"/>
                    </a:cubicBezTo>
                    <a:cubicBezTo>
                      <a:pt x="38964" y="124222"/>
                      <a:pt x="29610" y="121897"/>
                      <a:pt x="13066" y="143559"/>
                    </a:cubicBezTo>
                    <a:cubicBezTo>
                      <a:pt x="6922" y="148488"/>
                      <a:pt x="4141" y="146523"/>
                      <a:pt x="1359" y="157415"/>
                    </a:cubicBezTo>
                    <a:cubicBezTo>
                      <a:pt x="939" y="159074"/>
                      <a:pt x="1622" y="161101"/>
                      <a:pt x="987" y="162611"/>
                    </a:cubicBezTo>
                    <a:cubicBezTo>
                      <a:pt x="-1479" y="168443"/>
                      <a:pt x="1040" y="173499"/>
                      <a:pt x="4525" y="177181"/>
                    </a:cubicBezTo>
                    <a:cubicBezTo>
                      <a:pt x="12694" y="185810"/>
                      <a:pt x="14382" y="194036"/>
                      <a:pt x="24642" y="200900"/>
                    </a:cubicBezTo>
                    <a:cubicBezTo>
                      <a:pt x="28739" y="203641"/>
                      <a:pt x="38898" y="225819"/>
                      <a:pt x="42375" y="229790"/>
                    </a:cubicBezTo>
                    <a:cubicBezTo>
                      <a:pt x="46039" y="233975"/>
                      <a:pt x="51235" y="236917"/>
                      <a:pt x="54506" y="241334"/>
                    </a:cubicBezTo>
                    <a:cubicBezTo>
                      <a:pt x="73205" y="266603"/>
                      <a:pt x="55280" y="243405"/>
                      <a:pt x="77386" y="263928"/>
                    </a:cubicBezTo>
                    <a:cubicBezTo>
                      <a:pt x="67783" y="274343"/>
                      <a:pt x="57873" y="289666"/>
                      <a:pt x="45222" y="299393"/>
                    </a:cubicBezTo>
                    <a:cubicBezTo>
                      <a:pt x="42196" y="301727"/>
                      <a:pt x="38360" y="304279"/>
                      <a:pt x="37206" y="307545"/>
                    </a:cubicBezTo>
                    <a:cubicBezTo>
                      <a:pt x="33476" y="318096"/>
                      <a:pt x="23540" y="324531"/>
                      <a:pt x="19976" y="335007"/>
                    </a:cubicBezTo>
                    <a:cubicBezTo>
                      <a:pt x="13893" y="339740"/>
                      <a:pt x="16272" y="344884"/>
                      <a:pt x="12030" y="348329"/>
                    </a:cubicBezTo>
                    <a:cubicBezTo>
                      <a:pt x="1425" y="356949"/>
                      <a:pt x="11181" y="373528"/>
                      <a:pt x="18944" y="384823"/>
                    </a:cubicBezTo>
                    <a:cubicBezTo>
                      <a:pt x="19879" y="386189"/>
                      <a:pt x="33620" y="389919"/>
                      <a:pt x="43700" y="406178"/>
                    </a:cubicBezTo>
                    <a:cubicBezTo>
                      <a:pt x="47631" y="412526"/>
                      <a:pt x="77443" y="439047"/>
                      <a:pt x="83369" y="444034"/>
                    </a:cubicBezTo>
                    <a:cubicBezTo>
                      <a:pt x="66042" y="459991"/>
                      <a:pt x="85192" y="436495"/>
                      <a:pt x="60047" y="471527"/>
                    </a:cubicBezTo>
                    <a:cubicBezTo>
                      <a:pt x="36747" y="503945"/>
                      <a:pt x="26019" y="510201"/>
                      <a:pt x="16084" y="534695"/>
                    </a:cubicBezTo>
                    <a:cubicBezTo>
                      <a:pt x="10831" y="547644"/>
                      <a:pt x="20483" y="550801"/>
                      <a:pt x="51042" y="578517"/>
                    </a:cubicBezTo>
                    <a:cubicBezTo>
                      <a:pt x="78641" y="603545"/>
                      <a:pt x="82302" y="610340"/>
                      <a:pt x="89998" y="617095"/>
                    </a:cubicBezTo>
                    <a:cubicBezTo>
                      <a:pt x="61748" y="640298"/>
                      <a:pt x="73870" y="630001"/>
                      <a:pt x="43591" y="662546"/>
                    </a:cubicBezTo>
                    <a:cubicBezTo>
                      <a:pt x="37394" y="669209"/>
                      <a:pt x="33550" y="672799"/>
                      <a:pt x="33900" y="674756"/>
                    </a:cubicBezTo>
                    <a:cubicBezTo>
                      <a:pt x="49556" y="675010"/>
                      <a:pt x="65168" y="675268"/>
                      <a:pt x="80723" y="675531"/>
                    </a:cubicBezTo>
                    <a:cubicBezTo>
                      <a:pt x="121354" y="637938"/>
                      <a:pt x="131552" y="638848"/>
                      <a:pt x="135251" y="6181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2" name="Google Shape;2442;p26"/>
              <p:cNvSpPr/>
              <p:nvPr/>
            </p:nvSpPr>
            <p:spPr>
              <a:xfrm>
                <a:off x="4814794" y="4863293"/>
                <a:ext cx="143127" cy="661411"/>
              </a:xfrm>
              <a:custGeom>
                <a:avLst/>
                <a:gdLst/>
                <a:ahLst/>
                <a:cxnLst/>
                <a:rect l="l" t="t" r="r" b="b"/>
                <a:pathLst>
                  <a:path w="143127" h="661411" extrusionOk="0">
                    <a:moveTo>
                      <a:pt x="128856" y="592811"/>
                    </a:moveTo>
                    <a:cubicBezTo>
                      <a:pt x="122734" y="576626"/>
                      <a:pt x="109186" y="577046"/>
                      <a:pt x="105477" y="566574"/>
                    </a:cubicBezTo>
                    <a:cubicBezTo>
                      <a:pt x="104874" y="564867"/>
                      <a:pt x="102718" y="563269"/>
                      <a:pt x="100907" y="562529"/>
                    </a:cubicBezTo>
                    <a:cubicBezTo>
                      <a:pt x="96189" y="560607"/>
                      <a:pt x="79409" y="536875"/>
                      <a:pt x="64750" y="527970"/>
                    </a:cubicBezTo>
                    <a:cubicBezTo>
                      <a:pt x="60775" y="525554"/>
                      <a:pt x="69246" y="530742"/>
                      <a:pt x="46366" y="509653"/>
                    </a:cubicBezTo>
                    <a:cubicBezTo>
                      <a:pt x="105858" y="440028"/>
                      <a:pt x="127338" y="424740"/>
                      <a:pt x="131239" y="412447"/>
                    </a:cubicBezTo>
                    <a:cubicBezTo>
                      <a:pt x="162223" y="402825"/>
                      <a:pt x="114390" y="370437"/>
                      <a:pt x="96910" y="346197"/>
                    </a:cubicBezTo>
                    <a:cubicBezTo>
                      <a:pt x="88081" y="333952"/>
                      <a:pt x="73584" y="326939"/>
                      <a:pt x="67238" y="312676"/>
                    </a:cubicBezTo>
                    <a:cubicBezTo>
                      <a:pt x="66561" y="311148"/>
                      <a:pt x="65008" y="312019"/>
                      <a:pt x="60106" y="307987"/>
                    </a:cubicBezTo>
                    <a:cubicBezTo>
                      <a:pt x="86660" y="271375"/>
                      <a:pt x="99215" y="271139"/>
                      <a:pt x="97146" y="260886"/>
                    </a:cubicBezTo>
                    <a:cubicBezTo>
                      <a:pt x="121164" y="240730"/>
                      <a:pt x="109772" y="242004"/>
                      <a:pt x="116602" y="239202"/>
                    </a:cubicBezTo>
                    <a:cubicBezTo>
                      <a:pt x="117197" y="238961"/>
                      <a:pt x="116616" y="235437"/>
                      <a:pt x="116288" y="233485"/>
                    </a:cubicBezTo>
                    <a:cubicBezTo>
                      <a:pt x="110856" y="201395"/>
                      <a:pt x="91798" y="195248"/>
                      <a:pt x="85964" y="177409"/>
                    </a:cubicBezTo>
                    <a:cubicBezTo>
                      <a:pt x="85623" y="176362"/>
                      <a:pt x="84469" y="175600"/>
                      <a:pt x="83782" y="174642"/>
                    </a:cubicBezTo>
                    <a:cubicBezTo>
                      <a:pt x="78495" y="167344"/>
                      <a:pt x="81770" y="154495"/>
                      <a:pt x="78919" y="152008"/>
                    </a:cubicBezTo>
                    <a:cubicBezTo>
                      <a:pt x="79090" y="151772"/>
                      <a:pt x="79356" y="151553"/>
                      <a:pt x="79453" y="151303"/>
                    </a:cubicBezTo>
                    <a:cubicBezTo>
                      <a:pt x="84346" y="138091"/>
                      <a:pt x="96005" y="129830"/>
                      <a:pt x="103374" y="118443"/>
                    </a:cubicBezTo>
                    <a:cubicBezTo>
                      <a:pt x="111390" y="106054"/>
                      <a:pt x="181963" y="88315"/>
                      <a:pt x="113528" y="36450"/>
                    </a:cubicBezTo>
                    <a:cubicBezTo>
                      <a:pt x="87346" y="16605"/>
                      <a:pt x="92939" y="17984"/>
                      <a:pt x="74800" y="0"/>
                    </a:cubicBezTo>
                    <a:cubicBezTo>
                      <a:pt x="8241" y="2233"/>
                      <a:pt x="12854" y="289"/>
                      <a:pt x="17735" y="5954"/>
                    </a:cubicBezTo>
                    <a:cubicBezTo>
                      <a:pt x="23459" y="12595"/>
                      <a:pt x="25379" y="16207"/>
                      <a:pt x="27701" y="16955"/>
                    </a:cubicBezTo>
                    <a:cubicBezTo>
                      <a:pt x="32162" y="18405"/>
                      <a:pt x="53441" y="39510"/>
                      <a:pt x="56218" y="43766"/>
                    </a:cubicBezTo>
                    <a:cubicBezTo>
                      <a:pt x="64243" y="56085"/>
                      <a:pt x="79252" y="59403"/>
                      <a:pt x="91072" y="73509"/>
                    </a:cubicBezTo>
                    <a:cubicBezTo>
                      <a:pt x="93438" y="76332"/>
                      <a:pt x="94234" y="75733"/>
                      <a:pt x="97641" y="77742"/>
                    </a:cubicBezTo>
                    <a:cubicBezTo>
                      <a:pt x="97474" y="78022"/>
                      <a:pt x="50266" y="126630"/>
                      <a:pt x="41341" y="126835"/>
                    </a:cubicBezTo>
                    <a:cubicBezTo>
                      <a:pt x="32052" y="155532"/>
                      <a:pt x="30382" y="143125"/>
                      <a:pt x="80393" y="226480"/>
                    </a:cubicBezTo>
                    <a:cubicBezTo>
                      <a:pt x="81364" y="228104"/>
                      <a:pt x="81495" y="226301"/>
                      <a:pt x="77660" y="229111"/>
                    </a:cubicBezTo>
                    <a:cubicBezTo>
                      <a:pt x="54548" y="246049"/>
                      <a:pt x="66202" y="244631"/>
                      <a:pt x="59100" y="250383"/>
                    </a:cubicBezTo>
                    <a:cubicBezTo>
                      <a:pt x="46178" y="260851"/>
                      <a:pt x="26533" y="289219"/>
                      <a:pt x="25995" y="291010"/>
                    </a:cubicBezTo>
                    <a:cubicBezTo>
                      <a:pt x="19388" y="292809"/>
                      <a:pt x="21264" y="299800"/>
                      <a:pt x="18303" y="303920"/>
                    </a:cubicBezTo>
                    <a:cubicBezTo>
                      <a:pt x="13550" y="310531"/>
                      <a:pt x="16724" y="332604"/>
                      <a:pt x="34020" y="340966"/>
                    </a:cubicBezTo>
                    <a:cubicBezTo>
                      <a:pt x="54434" y="350838"/>
                      <a:pt x="39771" y="348920"/>
                      <a:pt x="91501" y="394783"/>
                    </a:cubicBezTo>
                    <a:cubicBezTo>
                      <a:pt x="80690" y="405176"/>
                      <a:pt x="67120" y="422582"/>
                      <a:pt x="65743" y="424859"/>
                    </a:cubicBezTo>
                    <a:cubicBezTo>
                      <a:pt x="65214" y="425734"/>
                      <a:pt x="60924" y="425970"/>
                      <a:pt x="60110" y="427814"/>
                    </a:cubicBezTo>
                    <a:cubicBezTo>
                      <a:pt x="59988" y="428098"/>
                      <a:pt x="9999" y="489646"/>
                      <a:pt x="8157" y="491074"/>
                    </a:cubicBezTo>
                    <a:cubicBezTo>
                      <a:pt x="-1511" y="498551"/>
                      <a:pt x="2529" y="508633"/>
                      <a:pt x="841" y="512066"/>
                    </a:cubicBezTo>
                    <a:cubicBezTo>
                      <a:pt x="-1888" y="517604"/>
                      <a:pt x="2311" y="519158"/>
                      <a:pt x="9277" y="524236"/>
                    </a:cubicBezTo>
                    <a:cubicBezTo>
                      <a:pt x="30063" y="556689"/>
                      <a:pt x="101130" y="608742"/>
                      <a:pt x="88654" y="614227"/>
                    </a:cubicBezTo>
                    <a:cubicBezTo>
                      <a:pt x="88374" y="614350"/>
                      <a:pt x="52099" y="655756"/>
                      <a:pt x="51893" y="656040"/>
                    </a:cubicBezTo>
                    <a:cubicBezTo>
                      <a:pt x="50196" y="658356"/>
                      <a:pt x="48194" y="659840"/>
                      <a:pt x="47542" y="660825"/>
                    </a:cubicBezTo>
                    <a:cubicBezTo>
                      <a:pt x="65402" y="661009"/>
                      <a:pt x="83292" y="661206"/>
                      <a:pt x="101200" y="661412"/>
                    </a:cubicBezTo>
                    <a:cubicBezTo>
                      <a:pt x="111814" y="648265"/>
                      <a:pt x="135070" y="622825"/>
                      <a:pt x="135337" y="622637"/>
                    </a:cubicBezTo>
                    <a:cubicBezTo>
                      <a:pt x="148548" y="613431"/>
                      <a:pt x="142951" y="596112"/>
                      <a:pt x="128856" y="5928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830;p14">
            <a:extLst>
              <a:ext uri="{FF2B5EF4-FFF2-40B4-BE49-F238E27FC236}">
                <a16:creationId xmlns:a16="http://schemas.microsoft.com/office/drawing/2014/main" id="{0B153BF1-27F1-6C22-DD5A-546B1213EB75}"/>
              </a:ext>
            </a:extLst>
          </p:cNvPr>
          <p:cNvSpPr txBox="1"/>
          <p:nvPr/>
        </p:nvSpPr>
        <p:spPr>
          <a:xfrm>
            <a:off x="1080500" y="1225299"/>
            <a:ext cx="3191427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-171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PENYEWAAN.JAVA</a:t>
            </a:r>
            <a:endParaRPr sz="1200" b="1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E852F-C86C-017F-77AE-483CAA91D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443" y="1522969"/>
            <a:ext cx="617728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07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</a:schemeClr>
        </a:solidFill>
        <a:effectLst/>
      </p:bgPr>
    </p:bg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26"/>
          <p:cNvSpPr txBox="1"/>
          <p:nvPr/>
        </p:nvSpPr>
        <p:spPr>
          <a:xfrm>
            <a:off x="1147379" y="514350"/>
            <a:ext cx="6974400" cy="86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TAMPILAN CODE IDE</a:t>
            </a: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sz="700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grpSp>
        <p:nvGrpSpPr>
          <p:cNvPr id="2406" name="Google Shape;2406;p26"/>
          <p:cNvGrpSpPr/>
          <p:nvPr/>
        </p:nvGrpSpPr>
        <p:grpSpPr>
          <a:xfrm>
            <a:off x="6403729" y="3260329"/>
            <a:ext cx="1857556" cy="1883171"/>
            <a:chOff x="5105107" y="2879121"/>
            <a:chExt cx="1857556" cy="1883171"/>
          </a:xfrm>
        </p:grpSpPr>
        <p:sp>
          <p:nvSpPr>
            <p:cNvPr id="2407" name="Google Shape;2407;p26"/>
            <p:cNvSpPr/>
            <p:nvPr/>
          </p:nvSpPr>
          <p:spPr>
            <a:xfrm>
              <a:off x="5105107" y="2879121"/>
              <a:ext cx="1857556" cy="1883171"/>
            </a:xfrm>
            <a:custGeom>
              <a:avLst/>
              <a:gdLst/>
              <a:ahLst/>
              <a:cxnLst/>
              <a:rect l="l" t="t" r="r" b="b"/>
              <a:pathLst>
                <a:path w="3715111" h="3766341" extrusionOk="0">
                  <a:moveTo>
                    <a:pt x="1" y="61440"/>
                  </a:moveTo>
                  <a:cubicBezTo>
                    <a:pt x="-187" y="27113"/>
                    <a:pt x="27909" y="-629"/>
                    <a:pt x="62209" y="11"/>
                  </a:cubicBezTo>
                  <a:cubicBezTo>
                    <a:pt x="3775000" y="69410"/>
                    <a:pt x="3711776" y="4274"/>
                    <a:pt x="3712371" y="110885"/>
                  </a:cubicBezTo>
                  <a:cubicBezTo>
                    <a:pt x="3713229" y="266096"/>
                    <a:pt x="3715111" y="3704432"/>
                    <a:pt x="3715111" y="3703927"/>
                  </a:cubicBezTo>
                  <a:cubicBezTo>
                    <a:pt x="3715299" y="3737937"/>
                    <a:pt x="3687700" y="3765552"/>
                    <a:pt x="3653708" y="3765364"/>
                  </a:cubicBezTo>
                  <a:cubicBezTo>
                    <a:pt x="-57133" y="3744890"/>
                    <a:pt x="3336" y="3809603"/>
                    <a:pt x="2741" y="3701878"/>
                  </a:cubicBezTo>
                  <a:cubicBezTo>
                    <a:pt x="1876" y="3544498"/>
                    <a:pt x="1" y="60943"/>
                    <a:pt x="1" y="614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26"/>
            <p:cNvSpPr/>
            <p:nvPr/>
          </p:nvSpPr>
          <p:spPr>
            <a:xfrm>
              <a:off x="5233514" y="3030582"/>
              <a:ext cx="1608934" cy="1619718"/>
            </a:xfrm>
            <a:custGeom>
              <a:avLst/>
              <a:gdLst/>
              <a:ahLst/>
              <a:cxnLst/>
              <a:rect l="l" t="t" r="r" b="b"/>
              <a:pathLst>
                <a:path w="3217868" h="3239437" extrusionOk="0">
                  <a:moveTo>
                    <a:pt x="930315" y="384809"/>
                  </a:moveTo>
                  <a:cubicBezTo>
                    <a:pt x="931060" y="406127"/>
                    <a:pt x="903491" y="422593"/>
                    <a:pt x="883397" y="403890"/>
                  </a:cubicBezTo>
                  <a:cubicBezTo>
                    <a:pt x="867128" y="388741"/>
                    <a:pt x="877306" y="357029"/>
                    <a:pt x="903091" y="357202"/>
                  </a:cubicBezTo>
                  <a:cubicBezTo>
                    <a:pt x="916560" y="357292"/>
                    <a:pt x="929720" y="367484"/>
                    <a:pt x="930315" y="384809"/>
                  </a:cubicBezTo>
                  <a:close/>
                  <a:moveTo>
                    <a:pt x="905403" y="5666"/>
                  </a:moveTo>
                  <a:cubicBezTo>
                    <a:pt x="879670" y="5493"/>
                    <a:pt x="869409" y="37183"/>
                    <a:pt x="885708" y="52354"/>
                  </a:cubicBezTo>
                  <a:cubicBezTo>
                    <a:pt x="905817" y="71065"/>
                    <a:pt x="933356" y="54568"/>
                    <a:pt x="932634" y="33266"/>
                  </a:cubicBezTo>
                  <a:cubicBezTo>
                    <a:pt x="932031" y="15948"/>
                    <a:pt x="918879" y="5749"/>
                    <a:pt x="905403" y="5666"/>
                  </a:cubicBezTo>
                  <a:close/>
                  <a:moveTo>
                    <a:pt x="900765" y="708738"/>
                  </a:moveTo>
                  <a:cubicBezTo>
                    <a:pt x="875055" y="708572"/>
                    <a:pt x="864756" y="740239"/>
                    <a:pt x="881078" y="755433"/>
                  </a:cubicBezTo>
                  <a:cubicBezTo>
                    <a:pt x="901179" y="774144"/>
                    <a:pt x="928741" y="757632"/>
                    <a:pt x="927996" y="736353"/>
                  </a:cubicBezTo>
                  <a:cubicBezTo>
                    <a:pt x="927401" y="719050"/>
                    <a:pt x="914271" y="708828"/>
                    <a:pt x="900765" y="708738"/>
                  </a:cubicBezTo>
                  <a:close/>
                  <a:moveTo>
                    <a:pt x="898446" y="1060274"/>
                  </a:moveTo>
                  <a:cubicBezTo>
                    <a:pt x="872721" y="1060100"/>
                    <a:pt x="862445" y="1091783"/>
                    <a:pt x="878752" y="1106961"/>
                  </a:cubicBezTo>
                  <a:cubicBezTo>
                    <a:pt x="898853" y="1125672"/>
                    <a:pt x="926415" y="1109183"/>
                    <a:pt x="925670" y="1087881"/>
                  </a:cubicBezTo>
                  <a:cubicBezTo>
                    <a:pt x="925082" y="1070556"/>
                    <a:pt x="911922" y="1060364"/>
                    <a:pt x="898446" y="1060274"/>
                  </a:cubicBezTo>
                  <a:close/>
                  <a:moveTo>
                    <a:pt x="1170189" y="3171386"/>
                  </a:moveTo>
                  <a:cubicBezTo>
                    <a:pt x="1144509" y="3171213"/>
                    <a:pt x="1134157" y="3202873"/>
                    <a:pt x="1150494" y="3218074"/>
                  </a:cubicBezTo>
                  <a:cubicBezTo>
                    <a:pt x="1170603" y="3236785"/>
                    <a:pt x="1198142" y="3220289"/>
                    <a:pt x="1197419" y="3198986"/>
                  </a:cubicBezTo>
                  <a:cubicBezTo>
                    <a:pt x="1196817" y="3181669"/>
                    <a:pt x="1183665" y="3171477"/>
                    <a:pt x="1170189" y="3171386"/>
                  </a:cubicBezTo>
                  <a:close/>
                  <a:moveTo>
                    <a:pt x="1174826" y="2468315"/>
                  </a:moveTo>
                  <a:cubicBezTo>
                    <a:pt x="1149109" y="2468142"/>
                    <a:pt x="1138817" y="2499816"/>
                    <a:pt x="1155139" y="2515003"/>
                  </a:cubicBezTo>
                  <a:cubicBezTo>
                    <a:pt x="1175233" y="2533706"/>
                    <a:pt x="1202787" y="2517240"/>
                    <a:pt x="1202057" y="2495922"/>
                  </a:cubicBezTo>
                  <a:cubicBezTo>
                    <a:pt x="1201462" y="2478597"/>
                    <a:pt x="1188302" y="2468405"/>
                    <a:pt x="1174826" y="2468315"/>
                  </a:cubicBezTo>
                  <a:close/>
                  <a:moveTo>
                    <a:pt x="1172507" y="2819851"/>
                  </a:moveTo>
                  <a:cubicBezTo>
                    <a:pt x="1146797" y="2819677"/>
                    <a:pt x="1136498" y="2851352"/>
                    <a:pt x="1152820" y="2866538"/>
                  </a:cubicBezTo>
                  <a:cubicBezTo>
                    <a:pt x="1172914" y="2885242"/>
                    <a:pt x="1200468" y="2868776"/>
                    <a:pt x="1199738" y="2847451"/>
                  </a:cubicBezTo>
                  <a:cubicBezTo>
                    <a:pt x="1199143" y="2830133"/>
                    <a:pt x="1185983" y="2819941"/>
                    <a:pt x="1172507" y="2819851"/>
                  </a:cubicBezTo>
                  <a:close/>
                  <a:moveTo>
                    <a:pt x="891490" y="2114888"/>
                  </a:moveTo>
                  <a:cubicBezTo>
                    <a:pt x="865773" y="2114715"/>
                    <a:pt x="855481" y="2146390"/>
                    <a:pt x="871803" y="2161576"/>
                  </a:cubicBezTo>
                  <a:cubicBezTo>
                    <a:pt x="891791" y="2180182"/>
                    <a:pt x="919459" y="2163926"/>
                    <a:pt x="918728" y="2142496"/>
                  </a:cubicBezTo>
                  <a:cubicBezTo>
                    <a:pt x="918118" y="2125163"/>
                    <a:pt x="904966" y="2114979"/>
                    <a:pt x="891490" y="2114888"/>
                  </a:cubicBezTo>
                  <a:close/>
                  <a:moveTo>
                    <a:pt x="884526" y="3169503"/>
                  </a:moveTo>
                  <a:cubicBezTo>
                    <a:pt x="858816" y="3169330"/>
                    <a:pt x="848517" y="3201012"/>
                    <a:pt x="864839" y="3216191"/>
                  </a:cubicBezTo>
                  <a:cubicBezTo>
                    <a:pt x="884933" y="3234895"/>
                    <a:pt x="912487" y="3218428"/>
                    <a:pt x="911757" y="3197103"/>
                  </a:cubicBezTo>
                  <a:cubicBezTo>
                    <a:pt x="911162" y="3179785"/>
                    <a:pt x="898002" y="3169594"/>
                    <a:pt x="884526" y="3169503"/>
                  </a:cubicBezTo>
                  <a:close/>
                  <a:moveTo>
                    <a:pt x="886845" y="2817960"/>
                  </a:moveTo>
                  <a:cubicBezTo>
                    <a:pt x="861128" y="2817787"/>
                    <a:pt x="850836" y="2849462"/>
                    <a:pt x="867158" y="2864648"/>
                  </a:cubicBezTo>
                  <a:cubicBezTo>
                    <a:pt x="887252" y="2883351"/>
                    <a:pt x="914806" y="2866885"/>
                    <a:pt x="914076" y="2845567"/>
                  </a:cubicBezTo>
                  <a:cubicBezTo>
                    <a:pt x="913481" y="2828250"/>
                    <a:pt x="900321" y="2818050"/>
                    <a:pt x="886845" y="2817960"/>
                  </a:cubicBezTo>
                  <a:close/>
                  <a:moveTo>
                    <a:pt x="617429" y="355311"/>
                  </a:moveTo>
                  <a:cubicBezTo>
                    <a:pt x="591742" y="355138"/>
                    <a:pt x="581405" y="386798"/>
                    <a:pt x="597734" y="401999"/>
                  </a:cubicBezTo>
                  <a:cubicBezTo>
                    <a:pt x="617843" y="420710"/>
                    <a:pt x="645383" y="404213"/>
                    <a:pt x="644660" y="382911"/>
                  </a:cubicBezTo>
                  <a:cubicBezTo>
                    <a:pt x="644058" y="365593"/>
                    <a:pt x="630898" y="355402"/>
                    <a:pt x="617429" y="355311"/>
                  </a:cubicBezTo>
                  <a:close/>
                  <a:moveTo>
                    <a:pt x="1177145" y="2116779"/>
                  </a:moveTo>
                  <a:cubicBezTo>
                    <a:pt x="1151428" y="2116606"/>
                    <a:pt x="1141144" y="2148288"/>
                    <a:pt x="1157458" y="2163467"/>
                  </a:cubicBezTo>
                  <a:cubicBezTo>
                    <a:pt x="1177574" y="2182185"/>
                    <a:pt x="1205121" y="2165636"/>
                    <a:pt x="1204376" y="2144379"/>
                  </a:cubicBezTo>
                  <a:cubicBezTo>
                    <a:pt x="1203781" y="2127061"/>
                    <a:pt x="1190621" y="2116862"/>
                    <a:pt x="1177145" y="2116779"/>
                  </a:cubicBezTo>
                  <a:close/>
                  <a:moveTo>
                    <a:pt x="893809" y="1763353"/>
                  </a:moveTo>
                  <a:cubicBezTo>
                    <a:pt x="868107" y="1763179"/>
                    <a:pt x="857792" y="1794854"/>
                    <a:pt x="874122" y="1810040"/>
                  </a:cubicBezTo>
                  <a:cubicBezTo>
                    <a:pt x="894231" y="1828766"/>
                    <a:pt x="921770" y="1812225"/>
                    <a:pt x="921040" y="1790952"/>
                  </a:cubicBezTo>
                  <a:cubicBezTo>
                    <a:pt x="920445" y="1773635"/>
                    <a:pt x="907285" y="1763443"/>
                    <a:pt x="893809" y="1763353"/>
                  </a:cubicBezTo>
                  <a:close/>
                  <a:moveTo>
                    <a:pt x="889171" y="2466424"/>
                  </a:moveTo>
                  <a:cubicBezTo>
                    <a:pt x="863454" y="2466251"/>
                    <a:pt x="853162" y="2497926"/>
                    <a:pt x="869484" y="2513112"/>
                  </a:cubicBezTo>
                  <a:cubicBezTo>
                    <a:pt x="889600" y="2531830"/>
                    <a:pt x="917147" y="2515281"/>
                    <a:pt x="916402" y="2494024"/>
                  </a:cubicBezTo>
                  <a:cubicBezTo>
                    <a:pt x="915800" y="2476706"/>
                    <a:pt x="902640" y="2466515"/>
                    <a:pt x="889171" y="2466424"/>
                  </a:cubicBezTo>
                  <a:close/>
                  <a:moveTo>
                    <a:pt x="896128" y="1411817"/>
                  </a:moveTo>
                  <a:cubicBezTo>
                    <a:pt x="870418" y="1411644"/>
                    <a:pt x="860119" y="1443326"/>
                    <a:pt x="876441" y="1458504"/>
                  </a:cubicBezTo>
                  <a:cubicBezTo>
                    <a:pt x="896534" y="1477208"/>
                    <a:pt x="924089" y="1460742"/>
                    <a:pt x="923358" y="1439417"/>
                  </a:cubicBezTo>
                  <a:cubicBezTo>
                    <a:pt x="922764" y="1422091"/>
                    <a:pt x="909604" y="1411900"/>
                    <a:pt x="896128" y="1411817"/>
                  </a:cubicBezTo>
                  <a:close/>
                  <a:moveTo>
                    <a:pt x="619748" y="3775"/>
                  </a:moveTo>
                  <a:cubicBezTo>
                    <a:pt x="594038" y="3602"/>
                    <a:pt x="583731" y="35277"/>
                    <a:pt x="600061" y="50463"/>
                  </a:cubicBezTo>
                  <a:cubicBezTo>
                    <a:pt x="620026" y="69046"/>
                    <a:pt x="647716" y="52836"/>
                    <a:pt x="646979" y="31383"/>
                  </a:cubicBezTo>
                  <a:cubicBezTo>
                    <a:pt x="646376" y="14058"/>
                    <a:pt x="633216" y="3866"/>
                    <a:pt x="619748" y="3775"/>
                  </a:cubicBezTo>
                  <a:close/>
                  <a:moveTo>
                    <a:pt x="1462807" y="2118662"/>
                  </a:moveTo>
                  <a:cubicBezTo>
                    <a:pt x="1437090" y="2118489"/>
                    <a:pt x="1426798" y="2150164"/>
                    <a:pt x="1443113" y="2165350"/>
                  </a:cubicBezTo>
                  <a:cubicBezTo>
                    <a:pt x="1463206" y="2184054"/>
                    <a:pt x="1490776" y="2167580"/>
                    <a:pt x="1490031" y="2146270"/>
                  </a:cubicBezTo>
                  <a:cubicBezTo>
                    <a:pt x="1489443" y="2128944"/>
                    <a:pt x="1476283" y="2118753"/>
                    <a:pt x="1462807" y="2118662"/>
                  </a:cubicBezTo>
                  <a:close/>
                  <a:moveTo>
                    <a:pt x="1458170" y="2821734"/>
                  </a:moveTo>
                  <a:cubicBezTo>
                    <a:pt x="1432490" y="2821561"/>
                    <a:pt x="1422138" y="2853220"/>
                    <a:pt x="1438475" y="2868422"/>
                  </a:cubicBezTo>
                  <a:cubicBezTo>
                    <a:pt x="1458584" y="2887133"/>
                    <a:pt x="1486123" y="2870636"/>
                    <a:pt x="1485401" y="2849341"/>
                  </a:cubicBezTo>
                  <a:cubicBezTo>
                    <a:pt x="1484798" y="2832016"/>
                    <a:pt x="1471646" y="2821824"/>
                    <a:pt x="1458170" y="2821734"/>
                  </a:cubicBezTo>
                  <a:close/>
                  <a:moveTo>
                    <a:pt x="1465126" y="1767127"/>
                  </a:moveTo>
                  <a:cubicBezTo>
                    <a:pt x="1439409" y="1766953"/>
                    <a:pt x="1429125" y="1798636"/>
                    <a:pt x="1445439" y="1813814"/>
                  </a:cubicBezTo>
                  <a:cubicBezTo>
                    <a:pt x="1465555" y="1832533"/>
                    <a:pt x="1493102" y="1815984"/>
                    <a:pt x="1492357" y="1794734"/>
                  </a:cubicBezTo>
                  <a:cubicBezTo>
                    <a:pt x="1491762" y="1777409"/>
                    <a:pt x="1478602" y="1767217"/>
                    <a:pt x="1465126" y="1767127"/>
                  </a:cubicBezTo>
                  <a:close/>
                  <a:moveTo>
                    <a:pt x="1460489" y="2470198"/>
                  </a:moveTo>
                  <a:cubicBezTo>
                    <a:pt x="1434779" y="2470025"/>
                    <a:pt x="1424480" y="2501700"/>
                    <a:pt x="1440802" y="2516886"/>
                  </a:cubicBezTo>
                  <a:cubicBezTo>
                    <a:pt x="1460895" y="2535589"/>
                    <a:pt x="1488450" y="2519123"/>
                    <a:pt x="1487719" y="2497798"/>
                  </a:cubicBezTo>
                  <a:cubicBezTo>
                    <a:pt x="1487125" y="2480480"/>
                    <a:pt x="1473965" y="2470288"/>
                    <a:pt x="1460489" y="2470198"/>
                  </a:cubicBezTo>
                  <a:close/>
                  <a:moveTo>
                    <a:pt x="1474401" y="360976"/>
                  </a:moveTo>
                  <a:cubicBezTo>
                    <a:pt x="1448639" y="360803"/>
                    <a:pt x="1438430" y="392508"/>
                    <a:pt x="1454714" y="407663"/>
                  </a:cubicBezTo>
                  <a:cubicBezTo>
                    <a:pt x="1474815" y="426375"/>
                    <a:pt x="1502377" y="409863"/>
                    <a:pt x="1501632" y="388576"/>
                  </a:cubicBezTo>
                  <a:cubicBezTo>
                    <a:pt x="1501037" y="371258"/>
                    <a:pt x="1487877" y="361066"/>
                    <a:pt x="1474401" y="360976"/>
                  </a:cubicBezTo>
                  <a:close/>
                  <a:moveTo>
                    <a:pt x="1469764" y="1064047"/>
                  </a:moveTo>
                  <a:cubicBezTo>
                    <a:pt x="1444031" y="1063874"/>
                    <a:pt x="1433762" y="1095564"/>
                    <a:pt x="1450077" y="1110735"/>
                  </a:cubicBezTo>
                  <a:cubicBezTo>
                    <a:pt x="1470170" y="1129439"/>
                    <a:pt x="1497725" y="1112972"/>
                    <a:pt x="1496995" y="1091655"/>
                  </a:cubicBezTo>
                  <a:cubicBezTo>
                    <a:pt x="1496400" y="1074329"/>
                    <a:pt x="1483240" y="1064138"/>
                    <a:pt x="1469764" y="1064047"/>
                  </a:cubicBezTo>
                  <a:close/>
                  <a:moveTo>
                    <a:pt x="1467445" y="1415591"/>
                  </a:moveTo>
                  <a:cubicBezTo>
                    <a:pt x="1441773" y="1415417"/>
                    <a:pt x="1431406" y="1447062"/>
                    <a:pt x="1447750" y="1462278"/>
                  </a:cubicBezTo>
                  <a:cubicBezTo>
                    <a:pt x="1467739" y="1480884"/>
                    <a:pt x="1495406" y="1464628"/>
                    <a:pt x="1494676" y="1443190"/>
                  </a:cubicBezTo>
                  <a:cubicBezTo>
                    <a:pt x="1494073" y="1425835"/>
                    <a:pt x="1480808" y="1415674"/>
                    <a:pt x="1467445" y="1415591"/>
                  </a:cubicBezTo>
                  <a:close/>
                  <a:moveTo>
                    <a:pt x="1191065" y="7549"/>
                  </a:moveTo>
                  <a:cubicBezTo>
                    <a:pt x="1165355" y="7376"/>
                    <a:pt x="1155056" y="39051"/>
                    <a:pt x="1171371" y="54237"/>
                  </a:cubicBezTo>
                  <a:cubicBezTo>
                    <a:pt x="1191457" y="72933"/>
                    <a:pt x="1219034" y="56482"/>
                    <a:pt x="1218288" y="35157"/>
                  </a:cubicBezTo>
                  <a:cubicBezTo>
                    <a:pt x="1217701" y="17831"/>
                    <a:pt x="1204541" y="7640"/>
                    <a:pt x="1191065" y="7549"/>
                  </a:cubicBezTo>
                  <a:close/>
                  <a:moveTo>
                    <a:pt x="1184109" y="1062164"/>
                  </a:moveTo>
                  <a:cubicBezTo>
                    <a:pt x="1158399" y="1061991"/>
                    <a:pt x="1148100" y="1093674"/>
                    <a:pt x="1164422" y="1108852"/>
                  </a:cubicBezTo>
                  <a:cubicBezTo>
                    <a:pt x="1184515" y="1127555"/>
                    <a:pt x="1212070" y="1111089"/>
                    <a:pt x="1211340" y="1089764"/>
                  </a:cubicBezTo>
                  <a:cubicBezTo>
                    <a:pt x="1210737" y="1072446"/>
                    <a:pt x="1197577" y="1062255"/>
                    <a:pt x="1184109" y="1062164"/>
                  </a:cubicBezTo>
                  <a:close/>
                  <a:moveTo>
                    <a:pt x="1455851" y="3173277"/>
                  </a:moveTo>
                  <a:cubicBezTo>
                    <a:pt x="1430134" y="3173104"/>
                    <a:pt x="1419842" y="3204779"/>
                    <a:pt x="1436156" y="3219965"/>
                  </a:cubicBezTo>
                  <a:cubicBezTo>
                    <a:pt x="1456250" y="3238668"/>
                    <a:pt x="1483820" y="3222202"/>
                    <a:pt x="1483074" y="3200877"/>
                  </a:cubicBezTo>
                  <a:cubicBezTo>
                    <a:pt x="1482479" y="3183559"/>
                    <a:pt x="1469320" y="3173368"/>
                    <a:pt x="1455851" y="3173277"/>
                  </a:cubicBezTo>
                  <a:close/>
                  <a:moveTo>
                    <a:pt x="1186428" y="710621"/>
                  </a:moveTo>
                  <a:cubicBezTo>
                    <a:pt x="1160718" y="710455"/>
                    <a:pt x="1150419" y="742123"/>
                    <a:pt x="1166741" y="757316"/>
                  </a:cubicBezTo>
                  <a:cubicBezTo>
                    <a:pt x="1186842" y="776027"/>
                    <a:pt x="1214404" y="759516"/>
                    <a:pt x="1213658" y="738236"/>
                  </a:cubicBezTo>
                  <a:cubicBezTo>
                    <a:pt x="1213056" y="720911"/>
                    <a:pt x="1199896" y="710711"/>
                    <a:pt x="1186428" y="710621"/>
                  </a:cubicBezTo>
                  <a:close/>
                  <a:moveTo>
                    <a:pt x="1181790" y="1413700"/>
                  </a:moveTo>
                  <a:cubicBezTo>
                    <a:pt x="1156088" y="1413527"/>
                    <a:pt x="1145774" y="1445202"/>
                    <a:pt x="1162095" y="1460388"/>
                  </a:cubicBezTo>
                  <a:cubicBezTo>
                    <a:pt x="1182189" y="1479091"/>
                    <a:pt x="1209744" y="1462625"/>
                    <a:pt x="1209013" y="1441300"/>
                  </a:cubicBezTo>
                  <a:cubicBezTo>
                    <a:pt x="1208418" y="1423982"/>
                    <a:pt x="1195259" y="1413790"/>
                    <a:pt x="1181790" y="1413700"/>
                  </a:cubicBezTo>
                  <a:close/>
                  <a:moveTo>
                    <a:pt x="1179464" y="1765236"/>
                  </a:moveTo>
                  <a:cubicBezTo>
                    <a:pt x="1153784" y="1765062"/>
                    <a:pt x="1143432" y="1796715"/>
                    <a:pt x="1159769" y="1811923"/>
                  </a:cubicBezTo>
                  <a:cubicBezTo>
                    <a:pt x="1179757" y="1830529"/>
                    <a:pt x="1207425" y="1814273"/>
                    <a:pt x="1206695" y="1792836"/>
                  </a:cubicBezTo>
                  <a:cubicBezTo>
                    <a:pt x="1206100" y="1775518"/>
                    <a:pt x="1192940" y="1765326"/>
                    <a:pt x="1179464" y="1765236"/>
                  </a:cubicBezTo>
                  <a:close/>
                  <a:moveTo>
                    <a:pt x="1188746" y="359085"/>
                  </a:moveTo>
                  <a:cubicBezTo>
                    <a:pt x="1162969" y="358912"/>
                    <a:pt x="1152783" y="390632"/>
                    <a:pt x="1169059" y="405773"/>
                  </a:cubicBezTo>
                  <a:cubicBezTo>
                    <a:pt x="1189161" y="424484"/>
                    <a:pt x="1216723" y="407972"/>
                    <a:pt x="1215977" y="386685"/>
                  </a:cubicBezTo>
                  <a:cubicBezTo>
                    <a:pt x="1215382" y="369397"/>
                    <a:pt x="1202253" y="359176"/>
                    <a:pt x="1188746" y="359085"/>
                  </a:cubicBezTo>
                  <a:close/>
                  <a:moveTo>
                    <a:pt x="1472083" y="712512"/>
                  </a:moveTo>
                  <a:cubicBezTo>
                    <a:pt x="1446388" y="712346"/>
                    <a:pt x="1436059" y="744006"/>
                    <a:pt x="1452396" y="759199"/>
                  </a:cubicBezTo>
                  <a:cubicBezTo>
                    <a:pt x="1472497" y="777910"/>
                    <a:pt x="1500059" y="761406"/>
                    <a:pt x="1499313" y="740111"/>
                  </a:cubicBezTo>
                  <a:cubicBezTo>
                    <a:pt x="1498719" y="722794"/>
                    <a:pt x="1485559" y="712602"/>
                    <a:pt x="1472083" y="712512"/>
                  </a:cubicBezTo>
                  <a:close/>
                  <a:moveTo>
                    <a:pt x="43785" y="703081"/>
                  </a:moveTo>
                  <a:cubicBezTo>
                    <a:pt x="18068" y="702907"/>
                    <a:pt x="7776" y="734590"/>
                    <a:pt x="24098" y="749768"/>
                  </a:cubicBezTo>
                  <a:cubicBezTo>
                    <a:pt x="44192" y="768472"/>
                    <a:pt x="71746" y="752006"/>
                    <a:pt x="71016" y="730688"/>
                  </a:cubicBezTo>
                  <a:cubicBezTo>
                    <a:pt x="70414" y="713363"/>
                    <a:pt x="57261" y="703163"/>
                    <a:pt x="43785" y="703081"/>
                  </a:cubicBezTo>
                  <a:close/>
                  <a:moveTo>
                    <a:pt x="317846" y="2462650"/>
                  </a:moveTo>
                  <a:cubicBezTo>
                    <a:pt x="292174" y="2462477"/>
                    <a:pt x="281807" y="2494122"/>
                    <a:pt x="298152" y="2509338"/>
                  </a:cubicBezTo>
                  <a:cubicBezTo>
                    <a:pt x="318140" y="2527944"/>
                    <a:pt x="345807" y="2511688"/>
                    <a:pt x="345077" y="2490250"/>
                  </a:cubicBezTo>
                  <a:cubicBezTo>
                    <a:pt x="344475" y="2472932"/>
                    <a:pt x="331322" y="2462741"/>
                    <a:pt x="317846" y="2462650"/>
                  </a:cubicBezTo>
                  <a:close/>
                  <a:moveTo>
                    <a:pt x="46104" y="351537"/>
                  </a:moveTo>
                  <a:cubicBezTo>
                    <a:pt x="20342" y="351364"/>
                    <a:pt x="10133" y="383069"/>
                    <a:pt x="26417" y="398225"/>
                  </a:cubicBezTo>
                  <a:cubicBezTo>
                    <a:pt x="46511" y="416929"/>
                    <a:pt x="74065" y="400462"/>
                    <a:pt x="73335" y="379137"/>
                  </a:cubicBezTo>
                  <a:cubicBezTo>
                    <a:pt x="72740" y="361819"/>
                    <a:pt x="59580" y="351628"/>
                    <a:pt x="46104" y="351537"/>
                  </a:cubicBezTo>
                  <a:close/>
                  <a:moveTo>
                    <a:pt x="41467" y="1054616"/>
                  </a:moveTo>
                  <a:cubicBezTo>
                    <a:pt x="15862" y="1054451"/>
                    <a:pt x="5382" y="1086050"/>
                    <a:pt x="21772" y="1101304"/>
                  </a:cubicBezTo>
                  <a:cubicBezTo>
                    <a:pt x="41866" y="1120008"/>
                    <a:pt x="69428" y="1103541"/>
                    <a:pt x="68697" y="1082224"/>
                  </a:cubicBezTo>
                  <a:cubicBezTo>
                    <a:pt x="68095" y="1064861"/>
                    <a:pt x="54830" y="1054707"/>
                    <a:pt x="41467" y="1054616"/>
                  </a:cubicBezTo>
                  <a:close/>
                  <a:moveTo>
                    <a:pt x="315528" y="2814186"/>
                  </a:moveTo>
                  <a:cubicBezTo>
                    <a:pt x="289765" y="2814013"/>
                    <a:pt x="279556" y="2845718"/>
                    <a:pt x="295840" y="2860874"/>
                  </a:cubicBezTo>
                  <a:cubicBezTo>
                    <a:pt x="315957" y="2879592"/>
                    <a:pt x="343504" y="2863043"/>
                    <a:pt x="342758" y="2841786"/>
                  </a:cubicBezTo>
                  <a:cubicBezTo>
                    <a:pt x="342164" y="2824468"/>
                    <a:pt x="329004" y="2814276"/>
                    <a:pt x="315528" y="2814186"/>
                  </a:cubicBezTo>
                  <a:close/>
                  <a:moveTo>
                    <a:pt x="313209" y="3165729"/>
                  </a:moveTo>
                  <a:cubicBezTo>
                    <a:pt x="287431" y="3165556"/>
                    <a:pt x="277245" y="3197276"/>
                    <a:pt x="293522" y="3212417"/>
                  </a:cubicBezTo>
                  <a:cubicBezTo>
                    <a:pt x="313623" y="3231128"/>
                    <a:pt x="341185" y="3214639"/>
                    <a:pt x="340440" y="3193329"/>
                  </a:cubicBezTo>
                  <a:cubicBezTo>
                    <a:pt x="339845" y="3176011"/>
                    <a:pt x="326685" y="3165820"/>
                    <a:pt x="313209" y="3165729"/>
                  </a:cubicBezTo>
                  <a:close/>
                  <a:moveTo>
                    <a:pt x="28992" y="7903"/>
                  </a:moveTo>
                  <a:cubicBezTo>
                    <a:pt x="12384" y="23134"/>
                    <a:pt x="22495" y="54681"/>
                    <a:pt x="48062" y="54847"/>
                  </a:cubicBezTo>
                  <a:cubicBezTo>
                    <a:pt x="73832" y="55020"/>
                    <a:pt x="84025" y="23308"/>
                    <a:pt x="67749" y="8159"/>
                  </a:cubicBezTo>
                  <a:cubicBezTo>
                    <a:pt x="55334" y="-3396"/>
                    <a:pt x="38967" y="-1942"/>
                    <a:pt x="28992" y="7903"/>
                  </a:cubicBezTo>
                  <a:close/>
                  <a:moveTo>
                    <a:pt x="39148" y="1406152"/>
                  </a:moveTo>
                  <a:cubicBezTo>
                    <a:pt x="13430" y="1405979"/>
                    <a:pt x="3139" y="1437654"/>
                    <a:pt x="19461" y="1452840"/>
                  </a:cubicBezTo>
                  <a:cubicBezTo>
                    <a:pt x="39562" y="1471551"/>
                    <a:pt x="67124" y="1455039"/>
                    <a:pt x="66379" y="1433752"/>
                  </a:cubicBezTo>
                  <a:cubicBezTo>
                    <a:pt x="65784" y="1416464"/>
                    <a:pt x="52654" y="1406243"/>
                    <a:pt x="39148" y="1406152"/>
                  </a:cubicBezTo>
                  <a:close/>
                  <a:moveTo>
                    <a:pt x="29865" y="2812303"/>
                  </a:moveTo>
                  <a:cubicBezTo>
                    <a:pt x="4185" y="2812130"/>
                    <a:pt x="-6166" y="2843782"/>
                    <a:pt x="10178" y="2858990"/>
                  </a:cubicBezTo>
                  <a:cubicBezTo>
                    <a:pt x="30166" y="2877596"/>
                    <a:pt x="57834" y="2861341"/>
                    <a:pt x="57103" y="2839910"/>
                  </a:cubicBezTo>
                  <a:cubicBezTo>
                    <a:pt x="56501" y="2822578"/>
                    <a:pt x="43349" y="2812393"/>
                    <a:pt x="29865" y="2812303"/>
                  </a:cubicBezTo>
                  <a:close/>
                  <a:moveTo>
                    <a:pt x="36829" y="1757688"/>
                  </a:moveTo>
                  <a:cubicBezTo>
                    <a:pt x="11104" y="1757515"/>
                    <a:pt x="828" y="1789197"/>
                    <a:pt x="17134" y="1804376"/>
                  </a:cubicBezTo>
                  <a:cubicBezTo>
                    <a:pt x="37251" y="1823094"/>
                    <a:pt x="64798" y="1806545"/>
                    <a:pt x="64052" y="1785295"/>
                  </a:cubicBezTo>
                  <a:cubicBezTo>
                    <a:pt x="63465" y="1767970"/>
                    <a:pt x="50298" y="1757778"/>
                    <a:pt x="36829" y="1757688"/>
                  </a:cubicBezTo>
                  <a:close/>
                  <a:moveTo>
                    <a:pt x="3190319" y="75615"/>
                  </a:moveTo>
                  <a:cubicBezTo>
                    <a:pt x="3216059" y="75780"/>
                    <a:pt x="3226305" y="44090"/>
                    <a:pt x="3210013" y="28927"/>
                  </a:cubicBezTo>
                  <a:cubicBezTo>
                    <a:pt x="3190010" y="10314"/>
                    <a:pt x="3162425" y="26524"/>
                    <a:pt x="3163088" y="48015"/>
                  </a:cubicBezTo>
                  <a:cubicBezTo>
                    <a:pt x="3163750" y="65400"/>
                    <a:pt x="3176933" y="75524"/>
                    <a:pt x="3190319" y="75615"/>
                  </a:cubicBezTo>
                  <a:close/>
                  <a:moveTo>
                    <a:pt x="27546" y="3163839"/>
                  </a:moveTo>
                  <a:cubicBezTo>
                    <a:pt x="1784" y="3163665"/>
                    <a:pt x="-8425" y="3195370"/>
                    <a:pt x="7859" y="3210526"/>
                  </a:cubicBezTo>
                  <a:cubicBezTo>
                    <a:pt x="27848" y="3229132"/>
                    <a:pt x="55447" y="3212929"/>
                    <a:pt x="54777" y="3191438"/>
                  </a:cubicBezTo>
                  <a:cubicBezTo>
                    <a:pt x="54115" y="3174053"/>
                    <a:pt x="40932" y="3163929"/>
                    <a:pt x="27546" y="3163839"/>
                  </a:cubicBezTo>
                  <a:close/>
                  <a:moveTo>
                    <a:pt x="615110" y="706855"/>
                  </a:moveTo>
                  <a:cubicBezTo>
                    <a:pt x="589393" y="706681"/>
                    <a:pt x="579101" y="738356"/>
                    <a:pt x="595416" y="753542"/>
                  </a:cubicBezTo>
                  <a:cubicBezTo>
                    <a:pt x="615509" y="772246"/>
                    <a:pt x="643079" y="755779"/>
                    <a:pt x="642333" y="734454"/>
                  </a:cubicBezTo>
                  <a:cubicBezTo>
                    <a:pt x="641739" y="717137"/>
                    <a:pt x="628579" y="706937"/>
                    <a:pt x="615110" y="706855"/>
                  </a:cubicBezTo>
                  <a:close/>
                  <a:moveTo>
                    <a:pt x="34510" y="2109231"/>
                  </a:moveTo>
                  <a:cubicBezTo>
                    <a:pt x="8800" y="2109058"/>
                    <a:pt x="-1506" y="2140733"/>
                    <a:pt x="14823" y="2155919"/>
                  </a:cubicBezTo>
                  <a:cubicBezTo>
                    <a:pt x="34917" y="2174623"/>
                    <a:pt x="62471" y="2158156"/>
                    <a:pt x="61741" y="2136831"/>
                  </a:cubicBezTo>
                  <a:cubicBezTo>
                    <a:pt x="61139" y="2119513"/>
                    <a:pt x="47979" y="2109314"/>
                    <a:pt x="34510" y="2109231"/>
                  </a:cubicBezTo>
                  <a:close/>
                  <a:moveTo>
                    <a:pt x="32191" y="2460767"/>
                  </a:moveTo>
                  <a:cubicBezTo>
                    <a:pt x="6459" y="2460594"/>
                    <a:pt x="-3810" y="2492284"/>
                    <a:pt x="12504" y="2507455"/>
                  </a:cubicBezTo>
                  <a:cubicBezTo>
                    <a:pt x="32598" y="2526158"/>
                    <a:pt x="60152" y="2509692"/>
                    <a:pt x="59422" y="2488374"/>
                  </a:cubicBezTo>
                  <a:cubicBezTo>
                    <a:pt x="58820" y="2471049"/>
                    <a:pt x="45660" y="2460857"/>
                    <a:pt x="32191" y="2460767"/>
                  </a:cubicBezTo>
                  <a:close/>
                  <a:moveTo>
                    <a:pt x="598871" y="3167613"/>
                  </a:moveTo>
                  <a:cubicBezTo>
                    <a:pt x="573154" y="3167439"/>
                    <a:pt x="562870" y="3199122"/>
                    <a:pt x="579184" y="3214300"/>
                  </a:cubicBezTo>
                  <a:cubicBezTo>
                    <a:pt x="599278" y="3233004"/>
                    <a:pt x="626832" y="3216537"/>
                    <a:pt x="626102" y="3195220"/>
                  </a:cubicBezTo>
                  <a:cubicBezTo>
                    <a:pt x="625500" y="3177895"/>
                    <a:pt x="612340" y="3167703"/>
                    <a:pt x="598871" y="3167613"/>
                  </a:cubicBezTo>
                  <a:close/>
                  <a:moveTo>
                    <a:pt x="605828" y="2112998"/>
                  </a:moveTo>
                  <a:cubicBezTo>
                    <a:pt x="580155" y="2112832"/>
                    <a:pt x="569789" y="2144469"/>
                    <a:pt x="586133" y="2159685"/>
                  </a:cubicBezTo>
                  <a:cubicBezTo>
                    <a:pt x="606227" y="2178389"/>
                    <a:pt x="633789" y="2161922"/>
                    <a:pt x="633058" y="2140597"/>
                  </a:cubicBezTo>
                  <a:cubicBezTo>
                    <a:pt x="632456" y="2123287"/>
                    <a:pt x="619304" y="2113088"/>
                    <a:pt x="605828" y="2112998"/>
                  </a:cubicBezTo>
                  <a:close/>
                  <a:moveTo>
                    <a:pt x="601190" y="2816077"/>
                  </a:moveTo>
                  <a:cubicBezTo>
                    <a:pt x="575473" y="2815903"/>
                    <a:pt x="565181" y="2847579"/>
                    <a:pt x="581495" y="2862764"/>
                  </a:cubicBezTo>
                  <a:cubicBezTo>
                    <a:pt x="601597" y="2881476"/>
                    <a:pt x="629159" y="2864986"/>
                    <a:pt x="628413" y="2843677"/>
                  </a:cubicBezTo>
                  <a:cubicBezTo>
                    <a:pt x="627826" y="2826359"/>
                    <a:pt x="614659" y="2816167"/>
                    <a:pt x="601190" y="2816077"/>
                  </a:cubicBezTo>
                  <a:close/>
                  <a:moveTo>
                    <a:pt x="603509" y="2464541"/>
                  </a:moveTo>
                  <a:cubicBezTo>
                    <a:pt x="577731" y="2464368"/>
                    <a:pt x="567545" y="2496088"/>
                    <a:pt x="583822" y="2511229"/>
                  </a:cubicBezTo>
                  <a:cubicBezTo>
                    <a:pt x="603938" y="2529947"/>
                    <a:pt x="631485" y="2513398"/>
                    <a:pt x="630740" y="2492148"/>
                  </a:cubicBezTo>
                  <a:cubicBezTo>
                    <a:pt x="630145" y="2474853"/>
                    <a:pt x="617015" y="2464631"/>
                    <a:pt x="603509" y="2464541"/>
                  </a:cubicBezTo>
                  <a:close/>
                  <a:moveTo>
                    <a:pt x="612784" y="1058390"/>
                  </a:moveTo>
                  <a:cubicBezTo>
                    <a:pt x="587067" y="1058217"/>
                    <a:pt x="576775" y="1089892"/>
                    <a:pt x="593097" y="1105078"/>
                  </a:cubicBezTo>
                  <a:cubicBezTo>
                    <a:pt x="613213" y="1123797"/>
                    <a:pt x="640760" y="1107247"/>
                    <a:pt x="640015" y="1085990"/>
                  </a:cubicBezTo>
                  <a:cubicBezTo>
                    <a:pt x="639420" y="1068703"/>
                    <a:pt x="626290" y="1058481"/>
                    <a:pt x="612784" y="1058390"/>
                  </a:cubicBezTo>
                  <a:close/>
                  <a:moveTo>
                    <a:pt x="610465" y="1409926"/>
                  </a:moveTo>
                  <a:cubicBezTo>
                    <a:pt x="584755" y="1409753"/>
                    <a:pt x="574456" y="1441428"/>
                    <a:pt x="590778" y="1456614"/>
                  </a:cubicBezTo>
                  <a:cubicBezTo>
                    <a:pt x="610879" y="1475325"/>
                    <a:pt x="638441" y="1458836"/>
                    <a:pt x="637696" y="1437533"/>
                  </a:cubicBezTo>
                  <a:cubicBezTo>
                    <a:pt x="637101" y="1420208"/>
                    <a:pt x="623941" y="1410016"/>
                    <a:pt x="610465" y="1409926"/>
                  </a:cubicBezTo>
                  <a:close/>
                  <a:moveTo>
                    <a:pt x="608146" y="1761462"/>
                  </a:moveTo>
                  <a:cubicBezTo>
                    <a:pt x="582436" y="1761289"/>
                    <a:pt x="572137" y="1792971"/>
                    <a:pt x="588459" y="1808149"/>
                  </a:cubicBezTo>
                  <a:cubicBezTo>
                    <a:pt x="608553" y="1826853"/>
                    <a:pt x="636107" y="1810387"/>
                    <a:pt x="635377" y="1789069"/>
                  </a:cubicBezTo>
                  <a:cubicBezTo>
                    <a:pt x="634782" y="1771744"/>
                    <a:pt x="621622" y="1761552"/>
                    <a:pt x="608146" y="1761462"/>
                  </a:cubicBezTo>
                  <a:close/>
                  <a:moveTo>
                    <a:pt x="320165" y="2111114"/>
                  </a:moveTo>
                  <a:cubicBezTo>
                    <a:pt x="294455" y="2110941"/>
                    <a:pt x="284156" y="2142624"/>
                    <a:pt x="300471" y="2157802"/>
                  </a:cubicBezTo>
                  <a:cubicBezTo>
                    <a:pt x="320564" y="2176506"/>
                    <a:pt x="348119" y="2160039"/>
                    <a:pt x="347388" y="2138722"/>
                  </a:cubicBezTo>
                  <a:cubicBezTo>
                    <a:pt x="346801" y="2121397"/>
                    <a:pt x="333641" y="2111205"/>
                    <a:pt x="320165" y="2111114"/>
                  </a:cubicBezTo>
                  <a:close/>
                  <a:moveTo>
                    <a:pt x="324803" y="1408043"/>
                  </a:moveTo>
                  <a:cubicBezTo>
                    <a:pt x="299025" y="1407870"/>
                    <a:pt x="288839" y="1439590"/>
                    <a:pt x="305116" y="1454731"/>
                  </a:cubicBezTo>
                  <a:cubicBezTo>
                    <a:pt x="325232" y="1473449"/>
                    <a:pt x="352779" y="1456900"/>
                    <a:pt x="352033" y="1435643"/>
                  </a:cubicBezTo>
                  <a:cubicBezTo>
                    <a:pt x="351439" y="1418325"/>
                    <a:pt x="338279" y="1408126"/>
                    <a:pt x="324803" y="1408043"/>
                  </a:cubicBezTo>
                  <a:close/>
                  <a:moveTo>
                    <a:pt x="322484" y="1759579"/>
                  </a:moveTo>
                  <a:cubicBezTo>
                    <a:pt x="296774" y="1759405"/>
                    <a:pt x="286475" y="1791080"/>
                    <a:pt x="302797" y="1806266"/>
                  </a:cubicBezTo>
                  <a:cubicBezTo>
                    <a:pt x="322898" y="1824978"/>
                    <a:pt x="350460" y="1808489"/>
                    <a:pt x="349715" y="1787178"/>
                  </a:cubicBezTo>
                  <a:cubicBezTo>
                    <a:pt x="349120" y="1769861"/>
                    <a:pt x="335960" y="1759669"/>
                    <a:pt x="322484" y="1759579"/>
                  </a:cubicBezTo>
                  <a:close/>
                  <a:moveTo>
                    <a:pt x="327129" y="1056500"/>
                  </a:moveTo>
                  <a:cubicBezTo>
                    <a:pt x="301351" y="1056326"/>
                    <a:pt x="291165" y="1088047"/>
                    <a:pt x="307442" y="1103187"/>
                  </a:cubicBezTo>
                  <a:cubicBezTo>
                    <a:pt x="327558" y="1121906"/>
                    <a:pt x="355105" y="1105357"/>
                    <a:pt x="354360" y="1084099"/>
                  </a:cubicBezTo>
                  <a:cubicBezTo>
                    <a:pt x="353757" y="1066812"/>
                    <a:pt x="340628" y="1056590"/>
                    <a:pt x="327129" y="1056500"/>
                  </a:cubicBezTo>
                  <a:close/>
                  <a:moveTo>
                    <a:pt x="329448" y="704964"/>
                  </a:moveTo>
                  <a:cubicBezTo>
                    <a:pt x="303738" y="704791"/>
                    <a:pt x="293439" y="736466"/>
                    <a:pt x="309753" y="751651"/>
                  </a:cubicBezTo>
                  <a:cubicBezTo>
                    <a:pt x="329862" y="770363"/>
                    <a:pt x="357401" y="753866"/>
                    <a:pt x="356679" y="732564"/>
                  </a:cubicBezTo>
                  <a:cubicBezTo>
                    <a:pt x="356076" y="715246"/>
                    <a:pt x="342916" y="705054"/>
                    <a:pt x="329448" y="704964"/>
                  </a:cubicBezTo>
                  <a:close/>
                  <a:moveTo>
                    <a:pt x="334085" y="1892"/>
                  </a:moveTo>
                  <a:cubicBezTo>
                    <a:pt x="308368" y="1719"/>
                    <a:pt x="298076" y="33394"/>
                    <a:pt x="314398" y="48580"/>
                  </a:cubicBezTo>
                  <a:cubicBezTo>
                    <a:pt x="334492" y="67284"/>
                    <a:pt x="362046" y="50817"/>
                    <a:pt x="361316" y="29492"/>
                  </a:cubicBezTo>
                  <a:cubicBezTo>
                    <a:pt x="360721" y="12174"/>
                    <a:pt x="347561" y="1975"/>
                    <a:pt x="334085" y="1892"/>
                  </a:cubicBezTo>
                  <a:close/>
                  <a:moveTo>
                    <a:pt x="331767" y="353428"/>
                  </a:moveTo>
                  <a:cubicBezTo>
                    <a:pt x="306057" y="353255"/>
                    <a:pt x="295750" y="384930"/>
                    <a:pt x="312080" y="400116"/>
                  </a:cubicBezTo>
                  <a:cubicBezTo>
                    <a:pt x="332173" y="418819"/>
                    <a:pt x="359728" y="402353"/>
                    <a:pt x="358997" y="381035"/>
                  </a:cubicBezTo>
                  <a:cubicBezTo>
                    <a:pt x="358403" y="363710"/>
                    <a:pt x="345243" y="353518"/>
                    <a:pt x="331767" y="353428"/>
                  </a:cubicBezTo>
                  <a:close/>
                  <a:moveTo>
                    <a:pt x="2893431" y="1776557"/>
                  </a:moveTo>
                  <a:cubicBezTo>
                    <a:pt x="2867827" y="1776392"/>
                    <a:pt x="2857347" y="1807991"/>
                    <a:pt x="2873736" y="1823245"/>
                  </a:cubicBezTo>
                  <a:cubicBezTo>
                    <a:pt x="2893830" y="1841949"/>
                    <a:pt x="2921400" y="1825482"/>
                    <a:pt x="2920654" y="1804157"/>
                  </a:cubicBezTo>
                  <a:cubicBezTo>
                    <a:pt x="2920059" y="1786839"/>
                    <a:pt x="2906900" y="1776648"/>
                    <a:pt x="2893431" y="1776557"/>
                  </a:cubicBezTo>
                  <a:close/>
                  <a:moveTo>
                    <a:pt x="2617044" y="368524"/>
                  </a:moveTo>
                  <a:cubicBezTo>
                    <a:pt x="2591311" y="368358"/>
                    <a:pt x="2581050" y="400033"/>
                    <a:pt x="2597357" y="415211"/>
                  </a:cubicBezTo>
                  <a:cubicBezTo>
                    <a:pt x="2617345" y="433817"/>
                    <a:pt x="2645012" y="417561"/>
                    <a:pt x="2644282" y="396131"/>
                  </a:cubicBezTo>
                  <a:cubicBezTo>
                    <a:pt x="2643672" y="378798"/>
                    <a:pt x="2630520" y="368614"/>
                    <a:pt x="2617044" y="368524"/>
                  </a:cubicBezTo>
                  <a:close/>
                  <a:moveTo>
                    <a:pt x="2619362" y="16988"/>
                  </a:moveTo>
                  <a:cubicBezTo>
                    <a:pt x="2593637" y="16815"/>
                    <a:pt x="2583361" y="48505"/>
                    <a:pt x="2599675" y="63675"/>
                  </a:cubicBezTo>
                  <a:cubicBezTo>
                    <a:pt x="2619769" y="82379"/>
                    <a:pt x="2647323" y="65913"/>
                    <a:pt x="2646593" y="44595"/>
                  </a:cubicBezTo>
                  <a:cubicBezTo>
                    <a:pt x="2645999" y="27270"/>
                    <a:pt x="2632839" y="17071"/>
                    <a:pt x="2619362" y="16988"/>
                  </a:cubicBezTo>
                  <a:close/>
                  <a:moveTo>
                    <a:pt x="2614725" y="720059"/>
                  </a:moveTo>
                  <a:cubicBezTo>
                    <a:pt x="2589008" y="719886"/>
                    <a:pt x="2578716" y="751561"/>
                    <a:pt x="2595038" y="766747"/>
                  </a:cubicBezTo>
                  <a:cubicBezTo>
                    <a:pt x="2615132" y="785451"/>
                    <a:pt x="2642701" y="768969"/>
                    <a:pt x="2641956" y="747659"/>
                  </a:cubicBezTo>
                  <a:cubicBezTo>
                    <a:pt x="2641361" y="730341"/>
                    <a:pt x="2628201" y="720150"/>
                    <a:pt x="2614725" y="720059"/>
                  </a:cubicBezTo>
                  <a:close/>
                  <a:moveTo>
                    <a:pt x="2612406" y="1071595"/>
                  </a:moveTo>
                  <a:cubicBezTo>
                    <a:pt x="2586628" y="1071422"/>
                    <a:pt x="2576442" y="1103142"/>
                    <a:pt x="2592719" y="1118283"/>
                  </a:cubicBezTo>
                  <a:cubicBezTo>
                    <a:pt x="2612820" y="1136994"/>
                    <a:pt x="2640382" y="1120505"/>
                    <a:pt x="2639637" y="1099202"/>
                  </a:cubicBezTo>
                  <a:cubicBezTo>
                    <a:pt x="2639042" y="1081877"/>
                    <a:pt x="2625882" y="1071686"/>
                    <a:pt x="2612406" y="1071595"/>
                  </a:cubicBezTo>
                  <a:close/>
                  <a:moveTo>
                    <a:pt x="2888786" y="2479637"/>
                  </a:moveTo>
                  <a:cubicBezTo>
                    <a:pt x="2863068" y="2479463"/>
                    <a:pt x="2852784" y="2511146"/>
                    <a:pt x="2869099" y="2526324"/>
                  </a:cubicBezTo>
                  <a:cubicBezTo>
                    <a:pt x="2889200" y="2545035"/>
                    <a:pt x="2916762" y="2528546"/>
                    <a:pt x="2916017" y="2507236"/>
                  </a:cubicBezTo>
                  <a:cubicBezTo>
                    <a:pt x="2915422" y="2489919"/>
                    <a:pt x="2902262" y="2479727"/>
                    <a:pt x="2888786" y="2479637"/>
                  </a:cubicBezTo>
                  <a:close/>
                  <a:moveTo>
                    <a:pt x="2884148" y="3182708"/>
                  </a:moveTo>
                  <a:cubicBezTo>
                    <a:pt x="2858446" y="3182535"/>
                    <a:pt x="2848132" y="3214210"/>
                    <a:pt x="2864461" y="3229396"/>
                  </a:cubicBezTo>
                  <a:cubicBezTo>
                    <a:pt x="2884578" y="3248129"/>
                    <a:pt x="2912109" y="3231565"/>
                    <a:pt x="2911379" y="3210315"/>
                  </a:cubicBezTo>
                  <a:cubicBezTo>
                    <a:pt x="2910784" y="3192990"/>
                    <a:pt x="2897624" y="3182798"/>
                    <a:pt x="2884148" y="3182708"/>
                  </a:cubicBezTo>
                  <a:close/>
                  <a:moveTo>
                    <a:pt x="2886467" y="2831172"/>
                  </a:moveTo>
                  <a:cubicBezTo>
                    <a:pt x="2860750" y="2830999"/>
                    <a:pt x="2850458" y="2862681"/>
                    <a:pt x="2866780" y="2877860"/>
                  </a:cubicBezTo>
                  <a:cubicBezTo>
                    <a:pt x="2886874" y="2896564"/>
                    <a:pt x="2914428" y="2880097"/>
                    <a:pt x="2913698" y="2858772"/>
                  </a:cubicBezTo>
                  <a:cubicBezTo>
                    <a:pt x="2913103" y="2841454"/>
                    <a:pt x="2899943" y="2831263"/>
                    <a:pt x="2886467" y="2831172"/>
                  </a:cubicBezTo>
                  <a:close/>
                  <a:moveTo>
                    <a:pt x="2603123" y="2477746"/>
                  </a:moveTo>
                  <a:cubicBezTo>
                    <a:pt x="2577361" y="2477572"/>
                    <a:pt x="2567152" y="2509278"/>
                    <a:pt x="2583436" y="2524433"/>
                  </a:cubicBezTo>
                  <a:cubicBezTo>
                    <a:pt x="2603553" y="2543152"/>
                    <a:pt x="2631100" y="2526603"/>
                    <a:pt x="2630354" y="2505346"/>
                  </a:cubicBezTo>
                  <a:cubicBezTo>
                    <a:pt x="2629759" y="2488058"/>
                    <a:pt x="2616630" y="2477836"/>
                    <a:pt x="2603123" y="2477746"/>
                  </a:cubicBezTo>
                  <a:close/>
                  <a:moveTo>
                    <a:pt x="2891105" y="2128101"/>
                  </a:moveTo>
                  <a:cubicBezTo>
                    <a:pt x="2865395" y="2127927"/>
                    <a:pt x="2855096" y="2159603"/>
                    <a:pt x="2871418" y="2174788"/>
                  </a:cubicBezTo>
                  <a:cubicBezTo>
                    <a:pt x="2891534" y="2193507"/>
                    <a:pt x="2919081" y="2176958"/>
                    <a:pt x="2918335" y="2155701"/>
                  </a:cubicBezTo>
                  <a:cubicBezTo>
                    <a:pt x="2917741" y="2138405"/>
                    <a:pt x="2904611" y="2128184"/>
                    <a:pt x="2891105" y="2128101"/>
                  </a:cubicBezTo>
                  <a:close/>
                  <a:moveTo>
                    <a:pt x="2600805" y="2829282"/>
                  </a:moveTo>
                  <a:cubicBezTo>
                    <a:pt x="2575087" y="2829108"/>
                    <a:pt x="2564796" y="2860791"/>
                    <a:pt x="2581118" y="2875969"/>
                  </a:cubicBezTo>
                  <a:cubicBezTo>
                    <a:pt x="2601219" y="2894680"/>
                    <a:pt x="2628781" y="2878191"/>
                    <a:pt x="2628035" y="2856889"/>
                  </a:cubicBezTo>
                  <a:cubicBezTo>
                    <a:pt x="2627440" y="2839571"/>
                    <a:pt x="2614281" y="2829372"/>
                    <a:pt x="2600805" y="2829282"/>
                  </a:cubicBezTo>
                  <a:close/>
                  <a:moveTo>
                    <a:pt x="2598486" y="3180825"/>
                  </a:moveTo>
                  <a:cubicBezTo>
                    <a:pt x="2572768" y="3180652"/>
                    <a:pt x="2562477" y="3212334"/>
                    <a:pt x="2578799" y="3227512"/>
                  </a:cubicBezTo>
                  <a:cubicBezTo>
                    <a:pt x="2598892" y="3246216"/>
                    <a:pt x="2626447" y="3229750"/>
                    <a:pt x="2625717" y="3208425"/>
                  </a:cubicBezTo>
                  <a:cubicBezTo>
                    <a:pt x="2625122" y="3191107"/>
                    <a:pt x="2611962" y="3180915"/>
                    <a:pt x="2598486" y="3180825"/>
                  </a:cubicBezTo>
                  <a:close/>
                  <a:moveTo>
                    <a:pt x="2610087" y="1423138"/>
                  </a:moveTo>
                  <a:cubicBezTo>
                    <a:pt x="2584378" y="1422965"/>
                    <a:pt x="2574078" y="1454640"/>
                    <a:pt x="2590400" y="1469826"/>
                  </a:cubicBezTo>
                  <a:cubicBezTo>
                    <a:pt x="2610494" y="1488530"/>
                    <a:pt x="2638048" y="1472063"/>
                    <a:pt x="2637318" y="1450738"/>
                  </a:cubicBezTo>
                  <a:cubicBezTo>
                    <a:pt x="2636723" y="1433421"/>
                    <a:pt x="2623556" y="1423221"/>
                    <a:pt x="2610087" y="1423138"/>
                  </a:cubicBezTo>
                  <a:close/>
                  <a:moveTo>
                    <a:pt x="2605450" y="2126210"/>
                  </a:moveTo>
                  <a:cubicBezTo>
                    <a:pt x="2579732" y="2126037"/>
                    <a:pt x="2569433" y="2157712"/>
                    <a:pt x="2585755" y="2172898"/>
                  </a:cubicBezTo>
                  <a:cubicBezTo>
                    <a:pt x="2605849" y="2191601"/>
                    <a:pt x="2633418" y="2175135"/>
                    <a:pt x="2632673" y="2153817"/>
                  </a:cubicBezTo>
                  <a:cubicBezTo>
                    <a:pt x="2632078" y="2136492"/>
                    <a:pt x="2618918" y="2126300"/>
                    <a:pt x="2605450" y="2126210"/>
                  </a:cubicBezTo>
                  <a:close/>
                  <a:moveTo>
                    <a:pt x="2607769" y="1774674"/>
                  </a:moveTo>
                  <a:cubicBezTo>
                    <a:pt x="2582089" y="1774508"/>
                    <a:pt x="2571737" y="1806161"/>
                    <a:pt x="2588074" y="1821362"/>
                  </a:cubicBezTo>
                  <a:cubicBezTo>
                    <a:pt x="2608183" y="1840073"/>
                    <a:pt x="2635722" y="1823576"/>
                    <a:pt x="2634999" y="1802282"/>
                  </a:cubicBezTo>
                  <a:cubicBezTo>
                    <a:pt x="2634397" y="1784919"/>
                    <a:pt x="2621124" y="1774757"/>
                    <a:pt x="2607769" y="1774674"/>
                  </a:cubicBezTo>
                  <a:close/>
                  <a:moveTo>
                    <a:pt x="2905025" y="18871"/>
                  </a:moveTo>
                  <a:cubicBezTo>
                    <a:pt x="2879353" y="18698"/>
                    <a:pt x="2868986" y="50343"/>
                    <a:pt x="2885330" y="65559"/>
                  </a:cubicBezTo>
                  <a:cubicBezTo>
                    <a:pt x="2905424" y="84262"/>
                    <a:pt x="2932986" y="67796"/>
                    <a:pt x="2932256" y="46471"/>
                  </a:cubicBezTo>
                  <a:cubicBezTo>
                    <a:pt x="2931653" y="29153"/>
                    <a:pt x="2918501" y="18961"/>
                    <a:pt x="2905025" y="18871"/>
                  </a:cubicBezTo>
                  <a:close/>
                  <a:moveTo>
                    <a:pt x="3179086" y="1778448"/>
                  </a:moveTo>
                  <a:cubicBezTo>
                    <a:pt x="3153308" y="1778275"/>
                    <a:pt x="3143122" y="1809995"/>
                    <a:pt x="3159399" y="1825136"/>
                  </a:cubicBezTo>
                  <a:cubicBezTo>
                    <a:pt x="3179515" y="1843854"/>
                    <a:pt x="3207062" y="1827305"/>
                    <a:pt x="3206317" y="1806055"/>
                  </a:cubicBezTo>
                  <a:cubicBezTo>
                    <a:pt x="3205722" y="1788760"/>
                    <a:pt x="3192592" y="1778538"/>
                    <a:pt x="3179086" y="1778448"/>
                  </a:cubicBezTo>
                  <a:close/>
                  <a:moveTo>
                    <a:pt x="3181405" y="1426912"/>
                  </a:moveTo>
                  <a:cubicBezTo>
                    <a:pt x="3155687" y="1426739"/>
                    <a:pt x="3145396" y="1458414"/>
                    <a:pt x="3161710" y="1473600"/>
                  </a:cubicBezTo>
                  <a:cubicBezTo>
                    <a:pt x="3181819" y="1492311"/>
                    <a:pt x="3209358" y="1475815"/>
                    <a:pt x="3208635" y="1454512"/>
                  </a:cubicBezTo>
                  <a:cubicBezTo>
                    <a:pt x="3208033" y="1437194"/>
                    <a:pt x="3194881" y="1426995"/>
                    <a:pt x="3181405" y="1426912"/>
                  </a:cubicBezTo>
                  <a:close/>
                  <a:moveTo>
                    <a:pt x="3176767" y="2129984"/>
                  </a:moveTo>
                  <a:cubicBezTo>
                    <a:pt x="3151050" y="2129811"/>
                    <a:pt x="3140758" y="2161486"/>
                    <a:pt x="3157080" y="2176672"/>
                  </a:cubicBezTo>
                  <a:cubicBezTo>
                    <a:pt x="3177196" y="2195390"/>
                    <a:pt x="3204743" y="2178841"/>
                    <a:pt x="3203998" y="2157584"/>
                  </a:cubicBezTo>
                  <a:cubicBezTo>
                    <a:pt x="3203403" y="2140266"/>
                    <a:pt x="3190243" y="2130074"/>
                    <a:pt x="3176767" y="2129984"/>
                  </a:cubicBezTo>
                  <a:close/>
                  <a:moveTo>
                    <a:pt x="3174448" y="2481520"/>
                  </a:moveTo>
                  <a:cubicBezTo>
                    <a:pt x="3148738" y="2481346"/>
                    <a:pt x="3138439" y="2513021"/>
                    <a:pt x="3154761" y="2528207"/>
                  </a:cubicBezTo>
                  <a:cubicBezTo>
                    <a:pt x="3174855" y="2546911"/>
                    <a:pt x="3202409" y="2530444"/>
                    <a:pt x="3201679" y="2509127"/>
                  </a:cubicBezTo>
                  <a:cubicBezTo>
                    <a:pt x="3201084" y="2491802"/>
                    <a:pt x="3187917" y="2481610"/>
                    <a:pt x="3174448" y="2481520"/>
                  </a:cubicBezTo>
                  <a:close/>
                  <a:moveTo>
                    <a:pt x="3188361" y="372297"/>
                  </a:moveTo>
                  <a:cubicBezTo>
                    <a:pt x="3162644" y="372124"/>
                    <a:pt x="3152352" y="403799"/>
                    <a:pt x="3168674" y="418985"/>
                  </a:cubicBezTo>
                  <a:cubicBezTo>
                    <a:pt x="3188775" y="437696"/>
                    <a:pt x="3216337" y="421207"/>
                    <a:pt x="3215592" y="399897"/>
                  </a:cubicBezTo>
                  <a:cubicBezTo>
                    <a:pt x="3214997" y="382580"/>
                    <a:pt x="3201837" y="372388"/>
                    <a:pt x="3188361" y="372297"/>
                  </a:cubicBezTo>
                  <a:close/>
                  <a:moveTo>
                    <a:pt x="3183723" y="1075369"/>
                  </a:moveTo>
                  <a:cubicBezTo>
                    <a:pt x="3158014" y="1075196"/>
                    <a:pt x="3147715" y="1106878"/>
                    <a:pt x="3164036" y="1122057"/>
                  </a:cubicBezTo>
                  <a:cubicBezTo>
                    <a:pt x="3184130" y="1140760"/>
                    <a:pt x="3211684" y="1124294"/>
                    <a:pt x="3210954" y="1102976"/>
                  </a:cubicBezTo>
                  <a:cubicBezTo>
                    <a:pt x="3210359" y="1085651"/>
                    <a:pt x="3197200" y="1075459"/>
                    <a:pt x="3183723" y="1075369"/>
                  </a:cubicBezTo>
                  <a:close/>
                  <a:moveTo>
                    <a:pt x="3186042" y="723833"/>
                  </a:moveTo>
                  <a:cubicBezTo>
                    <a:pt x="3160280" y="723660"/>
                    <a:pt x="3150071" y="755365"/>
                    <a:pt x="3166348" y="770521"/>
                  </a:cubicBezTo>
                  <a:cubicBezTo>
                    <a:pt x="3186441" y="789225"/>
                    <a:pt x="3213996" y="772758"/>
                    <a:pt x="3213266" y="751433"/>
                  </a:cubicBezTo>
                  <a:cubicBezTo>
                    <a:pt x="3212678" y="734115"/>
                    <a:pt x="3199518" y="723924"/>
                    <a:pt x="3186042" y="723833"/>
                  </a:cubicBezTo>
                  <a:close/>
                  <a:moveTo>
                    <a:pt x="2900387" y="721950"/>
                  </a:moveTo>
                  <a:cubicBezTo>
                    <a:pt x="2874625" y="721777"/>
                    <a:pt x="2864416" y="753482"/>
                    <a:pt x="2880700" y="768638"/>
                  </a:cubicBezTo>
                  <a:cubicBezTo>
                    <a:pt x="2900816" y="787364"/>
                    <a:pt x="2928363" y="770822"/>
                    <a:pt x="2927618" y="749550"/>
                  </a:cubicBezTo>
                  <a:cubicBezTo>
                    <a:pt x="2927016" y="732232"/>
                    <a:pt x="2913856" y="722033"/>
                    <a:pt x="2900387" y="721950"/>
                  </a:cubicBezTo>
                  <a:close/>
                  <a:moveTo>
                    <a:pt x="3172129" y="2833055"/>
                  </a:moveTo>
                  <a:cubicBezTo>
                    <a:pt x="3146405" y="2832882"/>
                    <a:pt x="3136128" y="2864572"/>
                    <a:pt x="3152442" y="2879743"/>
                  </a:cubicBezTo>
                  <a:cubicBezTo>
                    <a:pt x="3172536" y="2898447"/>
                    <a:pt x="3200091" y="2881980"/>
                    <a:pt x="3199360" y="2860663"/>
                  </a:cubicBezTo>
                  <a:cubicBezTo>
                    <a:pt x="3198765" y="2843338"/>
                    <a:pt x="3185598" y="2833146"/>
                    <a:pt x="3172129" y="2833055"/>
                  </a:cubicBezTo>
                  <a:close/>
                  <a:moveTo>
                    <a:pt x="2898069" y="1073486"/>
                  </a:moveTo>
                  <a:cubicBezTo>
                    <a:pt x="2872351" y="1073313"/>
                    <a:pt x="2862067" y="1104995"/>
                    <a:pt x="2878381" y="1120173"/>
                  </a:cubicBezTo>
                  <a:cubicBezTo>
                    <a:pt x="2898475" y="1138877"/>
                    <a:pt x="2926029" y="1122411"/>
                    <a:pt x="2925299" y="1101086"/>
                  </a:cubicBezTo>
                  <a:cubicBezTo>
                    <a:pt x="2924697" y="1083768"/>
                    <a:pt x="2911537" y="1073576"/>
                    <a:pt x="2898069" y="1073486"/>
                  </a:cubicBezTo>
                  <a:close/>
                  <a:moveTo>
                    <a:pt x="2902706" y="370407"/>
                  </a:moveTo>
                  <a:cubicBezTo>
                    <a:pt x="2876989" y="370241"/>
                    <a:pt x="2866697" y="401908"/>
                    <a:pt x="2883012" y="417094"/>
                  </a:cubicBezTo>
                  <a:cubicBezTo>
                    <a:pt x="2903128" y="435813"/>
                    <a:pt x="2930675" y="419264"/>
                    <a:pt x="2929929" y="398007"/>
                  </a:cubicBezTo>
                  <a:cubicBezTo>
                    <a:pt x="2929342" y="380719"/>
                    <a:pt x="2916205" y="370497"/>
                    <a:pt x="2902706" y="370407"/>
                  </a:cubicBezTo>
                  <a:close/>
                  <a:moveTo>
                    <a:pt x="2895750" y="1425022"/>
                  </a:moveTo>
                  <a:cubicBezTo>
                    <a:pt x="2870047" y="1424848"/>
                    <a:pt x="2859733" y="1456523"/>
                    <a:pt x="2876055" y="1471709"/>
                  </a:cubicBezTo>
                  <a:cubicBezTo>
                    <a:pt x="2896164" y="1490420"/>
                    <a:pt x="2923703" y="1473924"/>
                    <a:pt x="2922980" y="1452629"/>
                  </a:cubicBezTo>
                  <a:cubicBezTo>
                    <a:pt x="2922371" y="1435274"/>
                    <a:pt x="2909105" y="1425112"/>
                    <a:pt x="2895750" y="1425022"/>
                  </a:cubicBezTo>
                  <a:close/>
                  <a:moveTo>
                    <a:pt x="3169803" y="3184599"/>
                  </a:moveTo>
                  <a:cubicBezTo>
                    <a:pt x="3144078" y="3184425"/>
                    <a:pt x="3133802" y="3216108"/>
                    <a:pt x="3150116" y="3231286"/>
                  </a:cubicBezTo>
                  <a:cubicBezTo>
                    <a:pt x="3170104" y="3249892"/>
                    <a:pt x="3197696" y="3233704"/>
                    <a:pt x="3197042" y="3212199"/>
                  </a:cubicBezTo>
                  <a:cubicBezTo>
                    <a:pt x="3196371" y="3194805"/>
                    <a:pt x="3183196" y="3184682"/>
                    <a:pt x="3169803" y="3184599"/>
                  </a:cubicBezTo>
                  <a:close/>
                  <a:moveTo>
                    <a:pt x="2333708" y="15097"/>
                  </a:moveTo>
                  <a:cubicBezTo>
                    <a:pt x="2307998" y="14924"/>
                    <a:pt x="2297691" y="46606"/>
                    <a:pt x="2314021" y="61785"/>
                  </a:cubicBezTo>
                  <a:cubicBezTo>
                    <a:pt x="2334114" y="80488"/>
                    <a:pt x="2361669" y="64022"/>
                    <a:pt x="2360938" y="42697"/>
                  </a:cubicBezTo>
                  <a:cubicBezTo>
                    <a:pt x="2360336" y="25379"/>
                    <a:pt x="2347176" y="15187"/>
                    <a:pt x="2333708" y="15097"/>
                  </a:cubicBezTo>
                  <a:close/>
                  <a:moveTo>
                    <a:pt x="2038762" y="1419365"/>
                  </a:moveTo>
                  <a:cubicBezTo>
                    <a:pt x="2013045" y="1419191"/>
                    <a:pt x="2002753" y="1450866"/>
                    <a:pt x="2019075" y="1466052"/>
                  </a:cubicBezTo>
                  <a:cubicBezTo>
                    <a:pt x="2039169" y="1484756"/>
                    <a:pt x="2066738" y="1468282"/>
                    <a:pt x="2065993" y="1446964"/>
                  </a:cubicBezTo>
                  <a:cubicBezTo>
                    <a:pt x="2065398" y="1429639"/>
                    <a:pt x="2052238" y="1419447"/>
                    <a:pt x="2038762" y="1419365"/>
                  </a:cubicBezTo>
                  <a:close/>
                  <a:moveTo>
                    <a:pt x="1762383" y="11323"/>
                  </a:moveTo>
                  <a:cubicBezTo>
                    <a:pt x="1736620" y="11150"/>
                    <a:pt x="1726411" y="42855"/>
                    <a:pt x="1742696" y="58011"/>
                  </a:cubicBezTo>
                  <a:cubicBezTo>
                    <a:pt x="1762812" y="76730"/>
                    <a:pt x="1790359" y="60180"/>
                    <a:pt x="1789613" y="38931"/>
                  </a:cubicBezTo>
                  <a:cubicBezTo>
                    <a:pt x="1789018" y="21605"/>
                    <a:pt x="1775859" y="11414"/>
                    <a:pt x="1762383" y="11323"/>
                  </a:cubicBezTo>
                  <a:close/>
                  <a:moveTo>
                    <a:pt x="2331389" y="366633"/>
                  </a:moveTo>
                  <a:cubicBezTo>
                    <a:pt x="2305656" y="366467"/>
                    <a:pt x="2295395" y="398150"/>
                    <a:pt x="2311702" y="413328"/>
                  </a:cubicBezTo>
                  <a:cubicBezTo>
                    <a:pt x="2331788" y="432032"/>
                    <a:pt x="2359350" y="415573"/>
                    <a:pt x="2358620" y="394240"/>
                  </a:cubicBezTo>
                  <a:cubicBezTo>
                    <a:pt x="2358017" y="376915"/>
                    <a:pt x="2344857" y="366723"/>
                    <a:pt x="2331389" y="366633"/>
                  </a:cubicBezTo>
                  <a:close/>
                  <a:moveTo>
                    <a:pt x="2034125" y="2122436"/>
                  </a:moveTo>
                  <a:cubicBezTo>
                    <a:pt x="2008415" y="2122263"/>
                    <a:pt x="1998108" y="2153938"/>
                    <a:pt x="2014438" y="2169124"/>
                  </a:cubicBezTo>
                  <a:cubicBezTo>
                    <a:pt x="2034531" y="2187827"/>
                    <a:pt x="2062086" y="2171361"/>
                    <a:pt x="2061356" y="2150036"/>
                  </a:cubicBezTo>
                  <a:cubicBezTo>
                    <a:pt x="2060761" y="2132718"/>
                    <a:pt x="2047601" y="2122527"/>
                    <a:pt x="2034125" y="2122436"/>
                  </a:cubicBezTo>
                  <a:close/>
                  <a:moveTo>
                    <a:pt x="2031806" y="2473972"/>
                  </a:moveTo>
                  <a:cubicBezTo>
                    <a:pt x="2006096" y="2473799"/>
                    <a:pt x="1995797" y="2505474"/>
                    <a:pt x="2012112" y="2520659"/>
                  </a:cubicBezTo>
                  <a:cubicBezTo>
                    <a:pt x="2032220" y="2539371"/>
                    <a:pt x="2059759" y="2522874"/>
                    <a:pt x="2059037" y="2501572"/>
                  </a:cubicBezTo>
                  <a:cubicBezTo>
                    <a:pt x="2058434" y="2484224"/>
                    <a:pt x="2045169" y="2474062"/>
                    <a:pt x="2031806" y="2473972"/>
                  </a:cubicBezTo>
                  <a:close/>
                  <a:moveTo>
                    <a:pt x="2027169" y="3177051"/>
                  </a:moveTo>
                  <a:cubicBezTo>
                    <a:pt x="2001451" y="3176878"/>
                    <a:pt x="1991159" y="3208553"/>
                    <a:pt x="2007481" y="3223739"/>
                  </a:cubicBezTo>
                  <a:cubicBezTo>
                    <a:pt x="2027583" y="3242450"/>
                    <a:pt x="2055144" y="3225938"/>
                    <a:pt x="2054399" y="3204651"/>
                  </a:cubicBezTo>
                  <a:cubicBezTo>
                    <a:pt x="2053804" y="3187333"/>
                    <a:pt x="2040644" y="3177141"/>
                    <a:pt x="2027169" y="3177051"/>
                  </a:cubicBezTo>
                  <a:close/>
                  <a:moveTo>
                    <a:pt x="1755426" y="1065938"/>
                  </a:moveTo>
                  <a:cubicBezTo>
                    <a:pt x="1729754" y="1065765"/>
                    <a:pt x="1719387" y="1097410"/>
                    <a:pt x="1735732" y="1112626"/>
                  </a:cubicBezTo>
                  <a:cubicBezTo>
                    <a:pt x="1755825" y="1131329"/>
                    <a:pt x="1783380" y="1114863"/>
                    <a:pt x="1782657" y="1093538"/>
                  </a:cubicBezTo>
                  <a:cubicBezTo>
                    <a:pt x="1782055" y="1076220"/>
                    <a:pt x="1768902" y="1066028"/>
                    <a:pt x="1755426" y="1065938"/>
                  </a:cubicBezTo>
                  <a:close/>
                  <a:moveTo>
                    <a:pt x="2029487" y="2825508"/>
                  </a:moveTo>
                  <a:cubicBezTo>
                    <a:pt x="2003770" y="2825334"/>
                    <a:pt x="1993478" y="2857009"/>
                    <a:pt x="2009800" y="2872195"/>
                  </a:cubicBezTo>
                  <a:cubicBezTo>
                    <a:pt x="2029901" y="2890906"/>
                    <a:pt x="2057463" y="2874395"/>
                    <a:pt x="2056718" y="2853107"/>
                  </a:cubicBezTo>
                  <a:cubicBezTo>
                    <a:pt x="2056123" y="2835820"/>
                    <a:pt x="2042993" y="2825598"/>
                    <a:pt x="2029487" y="2825508"/>
                  </a:cubicBezTo>
                  <a:close/>
                  <a:moveTo>
                    <a:pt x="1757745" y="714402"/>
                  </a:moveTo>
                  <a:cubicBezTo>
                    <a:pt x="1732028" y="714229"/>
                    <a:pt x="1721736" y="745912"/>
                    <a:pt x="1738058" y="761090"/>
                  </a:cubicBezTo>
                  <a:cubicBezTo>
                    <a:pt x="1758152" y="779794"/>
                    <a:pt x="1785706" y="763327"/>
                    <a:pt x="1784976" y="742010"/>
                  </a:cubicBezTo>
                  <a:cubicBezTo>
                    <a:pt x="1784381" y="724684"/>
                    <a:pt x="1771221" y="714485"/>
                    <a:pt x="1757745" y="714402"/>
                  </a:cubicBezTo>
                  <a:close/>
                  <a:moveTo>
                    <a:pt x="1743832" y="2823624"/>
                  </a:moveTo>
                  <a:cubicBezTo>
                    <a:pt x="1718122" y="2823451"/>
                    <a:pt x="1707816" y="2855126"/>
                    <a:pt x="1724138" y="2870312"/>
                  </a:cubicBezTo>
                  <a:cubicBezTo>
                    <a:pt x="1744231" y="2889016"/>
                    <a:pt x="1771801" y="2872549"/>
                    <a:pt x="1771056" y="2851224"/>
                  </a:cubicBezTo>
                  <a:cubicBezTo>
                    <a:pt x="1770461" y="2833907"/>
                    <a:pt x="1757301" y="2823715"/>
                    <a:pt x="1743832" y="2823624"/>
                  </a:cubicBezTo>
                  <a:close/>
                  <a:moveTo>
                    <a:pt x="1753107" y="1417474"/>
                  </a:moveTo>
                  <a:cubicBezTo>
                    <a:pt x="1727390" y="1417301"/>
                    <a:pt x="1717099" y="1448976"/>
                    <a:pt x="1733420" y="1464161"/>
                  </a:cubicBezTo>
                  <a:cubicBezTo>
                    <a:pt x="1753521" y="1482873"/>
                    <a:pt x="1781084" y="1466361"/>
                    <a:pt x="1780338" y="1445081"/>
                  </a:cubicBezTo>
                  <a:cubicBezTo>
                    <a:pt x="1779743" y="1427786"/>
                    <a:pt x="1766614" y="1417564"/>
                    <a:pt x="1753107" y="1417474"/>
                  </a:cubicBezTo>
                  <a:close/>
                  <a:moveTo>
                    <a:pt x="1741506" y="3175160"/>
                  </a:moveTo>
                  <a:cubicBezTo>
                    <a:pt x="1715789" y="3174987"/>
                    <a:pt x="1705497" y="3206662"/>
                    <a:pt x="1721819" y="3221848"/>
                  </a:cubicBezTo>
                  <a:cubicBezTo>
                    <a:pt x="1741920" y="3240559"/>
                    <a:pt x="1769482" y="3224048"/>
                    <a:pt x="1768737" y="3202768"/>
                  </a:cubicBezTo>
                  <a:cubicBezTo>
                    <a:pt x="1768142" y="3185473"/>
                    <a:pt x="1755012" y="3175251"/>
                    <a:pt x="1741506" y="3175160"/>
                  </a:cubicBezTo>
                  <a:close/>
                  <a:moveTo>
                    <a:pt x="1746151" y="2472089"/>
                  </a:moveTo>
                  <a:cubicBezTo>
                    <a:pt x="1720441" y="2471916"/>
                    <a:pt x="1710135" y="2503590"/>
                    <a:pt x="1726464" y="2518776"/>
                  </a:cubicBezTo>
                  <a:cubicBezTo>
                    <a:pt x="1746558" y="2537480"/>
                    <a:pt x="1774112" y="2521014"/>
                    <a:pt x="1773382" y="2499696"/>
                  </a:cubicBezTo>
                  <a:cubicBezTo>
                    <a:pt x="1772772" y="2482333"/>
                    <a:pt x="1759507" y="2472172"/>
                    <a:pt x="1746151" y="2472089"/>
                  </a:cubicBezTo>
                  <a:close/>
                  <a:moveTo>
                    <a:pt x="1750789" y="1769010"/>
                  </a:moveTo>
                  <a:cubicBezTo>
                    <a:pt x="1725071" y="1768836"/>
                    <a:pt x="1714780" y="1800511"/>
                    <a:pt x="1731102" y="1815697"/>
                  </a:cubicBezTo>
                  <a:cubicBezTo>
                    <a:pt x="1751195" y="1834401"/>
                    <a:pt x="1778765" y="1817927"/>
                    <a:pt x="1778019" y="1796617"/>
                  </a:cubicBezTo>
                  <a:cubicBezTo>
                    <a:pt x="1777417" y="1779292"/>
                    <a:pt x="1764257" y="1769100"/>
                    <a:pt x="1750789" y="1769010"/>
                  </a:cubicBezTo>
                  <a:close/>
                  <a:moveTo>
                    <a:pt x="1748470" y="2120553"/>
                  </a:moveTo>
                  <a:cubicBezTo>
                    <a:pt x="1722707" y="2120380"/>
                    <a:pt x="1712499" y="2152085"/>
                    <a:pt x="1728783" y="2167241"/>
                  </a:cubicBezTo>
                  <a:cubicBezTo>
                    <a:pt x="1748876" y="2185944"/>
                    <a:pt x="1776431" y="2169478"/>
                    <a:pt x="1775701" y="2148153"/>
                  </a:cubicBezTo>
                  <a:cubicBezTo>
                    <a:pt x="1775098" y="2130828"/>
                    <a:pt x="1761938" y="2120636"/>
                    <a:pt x="1748470" y="2120553"/>
                  </a:cubicBezTo>
                  <a:close/>
                  <a:moveTo>
                    <a:pt x="1760064" y="362859"/>
                  </a:moveTo>
                  <a:cubicBezTo>
                    <a:pt x="1734354" y="362686"/>
                    <a:pt x="1724055" y="394361"/>
                    <a:pt x="1740369" y="409547"/>
                  </a:cubicBezTo>
                  <a:cubicBezTo>
                    <a:pt x="1760470" y="428250"/>
                    <a:pt x="1788032" y="411769"/>
                    <a:pt x="1787287" y="390466"/>
                  </a:cubicBezTo>
                  <a:cubicBezTo>
                    <a:pt x="1786700" y="373141"/>
                    <a:pt x="1773540" y="362949"/>
                    <a:pt x="1760064" y="362859"/>
                  </a:cubicBezTo>
                  <a:close/>
                  <a:moveTo>
                    <a:pt x="2322106" y="1772783"/>
                  </a:moveTo>
                  <a:cubicBezTo>
                    <a:pt x="2296396" y="1772610"/>
                    <a:pt x="2286090" y="1804285"/>
                    <a:pt x="2302419" y="1819471"/>
                  </a:cubicBezTo>
                  <a:cubicBezTo>
                    <a:pt x="2322513" y="1838175"/>
                    <a:pt x="2350067" y="1821708"/>
                    <a:pt x="2349337" y="1800383"/>
                  </a:cubicBezTo>
                  <a:cubicBezTo>
                    <a:pt x="2348742" y="1783066"/>
                    <a:pt x="2335582" y="1772874"/>
                    <a:pt x="2322106" y="1772783"/>
                  </a:cubicBezTo>
                  <a:close/>
                  <a:moveTo>
                    <a:pt x="2319787" y="2124319"/>
                  </a:moveTo>
                  <a:cubicBezTo>
                    <a:pt x="2294077" y="2124146"/>
                    <a:pt x="2283778" y="2155821"/>
                    <a:pt x="2300093" y="2171007"/>
                  </a:cubicBezTo>
                  <a:cubicBezTo>
                    <a:pt x="2320201" y="2189718"/>
                    <a:pt x="2347741" y="2173222"/>
                    <a:pt x="2347018" y="2151927"/>
                  </a:cubicBezTo>
                  <a:cubicBezTo>
                    <a:pt x="2346416" y="2134571"/>
                    <a:pt x="2333150" y="2124410"/>
                    <a:pt x="2319787" y="2124319"/>
                  </a:cubicBezTo>
                  <a:close/>
                  <a:moveTo>
                    <a:pt x="2315150" y="2827398"/>
                  </a:moveTo>
                  <a:cubicBezTo>
                    <a:pt x="2289387" y="2827225"/>
                    <a:pt x="2279179" y="2858930"/>
                    <a:pt x="2295463" y="2874086"/>
                  </a:cubicBezTo>
                  <a:cubicBezTo>
                    <a:pt x="2315579" y="2892805"/>
                    <a:pt x="2343126" y="2876255"/>
                    <a:pt x="2342380" y="2854998"/>
                  </a:cubicBezTo>
                  <a:cubicBezTo>
                    <a:pt x="2341778" y="2837680"/>
                    <a:pt x="2328618" y="2827489"/>
                    <a:pt x="2315150" y="2827398"/>
                  </a:cubicBezTo>
                  <a:close/>
                  <a:moveTo>
                    <a:pt x="2317469" y="2475863"/>
                  </a:moveTo>
                  <a:cubicBezTo>
                    <a:pt x="2291751" y="2475689"/>
                    <a:pt x="2281460" y="2507364"/>
                    <a:pt x="2297774" y="2522550"/>
                  </a:cubicBezTo>
                  <a:cubicBezTo>
                    <a:pt x="2317875" y="2541261"/>
                    <a:pt x="2345437" y="2524750"/>
                    <a:pt x="2344692" y="2503470"/>
                  </a:cubicBezTo>
                  <a:cubicBezTo>
                    <a:pt x="2344097" y="2486145"/>
                    <a:pt x="2330945" y="2475953"/>
                    <a:pt x="2317469" y="2475863"/>
                  </a:cubicBezTo>
                  <a:close/>
                  <a:moveTo>
                    <a:pt x="2329062" y="718176"/>
                  </a:moveTo>
                  <a:cubicBezTo>
                    <a:pt x="2303383" y="718003"/>
                    <a:pt x="2293031" y="749655"/>
                    <a:pt x="2309375" y="764864"/>
                  </a:cubicBezTo>
                  <a:cubicBezTo>
                    <a:pt x="2329364" y="783470"/>
                    <a:pt x="2357031" y="767214"/>
                    <a:pt x="2356301" y="745783"/>
                  </a:cubicBezTo>
                  <a:cubicBezTo>
                    <a:pt x="2355699" y="728451"/>
                    <a:pt x="2342539" y="718259"/>
                    <a:pt x="2329062" y="718176"/>
                  </a:cubicBezTo>
                  <a:close/>
                  <a:moveTo>
                    <a:pt x="2036444" y="1770900"/>
                  </a:moveTo>
                  <a:cubicBezTo>
                    <a:pt x="2010681" y="1770727"/>
                    <a:pt x="2000472" y="1802432"/>
                    <a:pt x="2016756" y="1817588"/>
                  </a:cubicBezTo>
                  <a:cubicBezTo>
                    <a:pt x="2036850" y="1836292"/>
                    <a:pt x="2064405" y="1819825"/>
                    <a:pt x="2063674" y="1798500"/>
                  </a:cubicBezTo>
                  <a:cubicBezTo>
                    <a:pt x="2063080" y="1781183"/>
                    <a:pt x="2049920" y="1770991"/>
                    <a:pt x="2036444" y="1770900"/>
                  </a:cubicBezTo>
                  <a:close/>
                  <a:moveTo>
                    <a:pt x="2324425" y="1421248"/>
                  </a:moveTo>
                  <a:cubicBezTo>
                    <a:pt x="2298647" y="1421074"/>
                    <a:pt x="2288461" y="1452795"/>
                    <a:pt x="2304730" y="1467935"/>
                  </a:cubicBezTo>
                  <a:cubicBezTo>
                    <a:pt x="2324824" y="1486639"/>
                    <a:pt x="2352378" y="1470173"/>
                    <a:pt x="2351648" y="1448855"/>
                  </a:cubicBezTo>
                  <a:cubicBezTo>
                    <a:pt x="2351061" y="1431530"/>
                    <a:pt x="2337901" y="1421338"/>
                    <a:pt x="2324425" y="1421248"/>
                  </a:cubicBezTo>
                  <a:close/>
                  <a:moveTo>
                    <a:pt x="2326744" y="1069712"/>
                  </a:moveTo>
                  <a:cubicBezTo>
                    <a:pt x="2300981" y="1069539"/>
                    <a:pt x="2290772" y="1101244"/>
                    <a:pt x="2307056" y="1116400"/>
                  </a:cubicBezTo>
                  <a:cubicBezTo>
                    <a:pt x="2327173" y="1135118"/>
                    <a:pt x="2354720" y="1118569"/>
                    <a:pt x="2353974" y="1097312"/>
                  </a:cubicBezTo>
                  <a:cubicBezTo>
                    <a:pt x="2353380" y="1079994"/>
                    <a:pt x="2340220" y="1069802"/>
                    <a:pt x="2326744" y="1069712"/>
                  </a:cubicBezTo>
                  <a:close/>
                  <a:moveTo>
                    <a:pt x="2041089" y="1067821"/>
                  </a:moveTo>
                  <a:cubicBezTo>
                    <a:pt x="2015371" y="1067648"/>
                    <a:pt x="2005080" y="1099323"/>
                    <a:pt x="2021394" y="1114509"/>
                  </a:cubicBezTo>
                  <a:cubicBezTo>
                    <a:pt x="2041382" y="1133115"/>
                    <a:pt x="2069050" y="1116859"/>
                    <a:pt x="2068319" y="1095429"/>
                  </a:cubicBezTo>
                  <a:cubicBezTo>
                    <a:pt x="2067717" y="1078103"/>
                    <a:pt x="2054565" y="1067912"/>
                    <a:pt x="2041089" y="1067821"/>
                  </a:cubicBezTo>
                  <a:close/>
                  <a:moveTo>
                    <a:pt x="2312831" y="3178934"/>
                  </a:moveTo>
                  <a:cubicBezTo>
                    <a:pt x="2287121" y="3178761"/>
                    <a:pt x="2276822" y="3210436"/>
                    <a:pt x="2293144" y="3225622"/>
                  </a:cubicBezTo>
                  <a:cubicBezTo>
                    <a:pt x="2313245" y="3244333"/>
                    <a:pt x="2340807" y="3227844"/>
                    <a:pt x="2340062" y="3206541"/>
                  </a:cubicBezTo>
                  <a:cubicBezTo>
                    <a:pt x="2339459" y="3189216"/>
                    <a:pt x="2326299" y="3179024"/>
                    <a:pt x="2312831" y="3178934"/>
                  </a:cubicBezTo>
                  <a:close/>
                  <a:moveTo>
                    <a:pt x="2043407" y="716285"/>
                  </a:moveTo>
                  <a:cubicBezTo>
                    <a:pt x="2017728" y="716112"/>
                    <a:pt x="2007369" y="747765"/>
                    <a:pt x="2023713" y="762973"/>
                  </a:cubicBezTo>
                  <a:cubicBezTo>
                    <a:pt x="2043821" y="781699"/>
                    <a:pt x="2071361" y="765158"/>
                    <a:pt x="2070631" y="743885"/>
                  </a:cubicBezTo>
                  <a:cubicBezTo>
                    <a:pt x="2070036" y="726530"/>
                    <a:pt x="2056854" y="716376"/>
                    <a:pt x="2043407" y="716285"/>
                  </a:cubicBezTo>
                  <a:close/>
                  <a:moveTo>
                    <a:pt x="1476728" y="9440"/>
                  </a:moveTo>
                  <a:cubicBezTo>
                    <a:pt x="1450965" y="9267"/>
                    <a:pt x="1440756" y="40972"/>
                    <a:pt x="1457041" y="56128"/>
                  </a:cubicBezTo>
                  <a:cubicBezTo>
                    <a:pt x="1477157" y="74846"/>
                    <a:pt x="1504704" y="58297"/>
                    <a:pt x="1503958" y="37040"/>
                  </a:cubicBezTo>
                  <a:cubicBezTo>
                    <a:pt x="1503356" y="19745"/>
                    <a:pt x="1490226" y="9523"/>
                    <a:pt x="1476728" y="9440"/>
                  </a:cubicBezTo>
                  <a:close/>
                  <a:moveTo>
                    <a:pt x="2048045" y="13214"/>
                  </a:moveTo>
                  <a:cubicBezTo>
                    <a:pt x="2022282" y="13041"/>
                    <a:pt x="2012074" y="44746"/>
                    <a:pt x="2028358" y="59902"/>
                  </a:cubicBezTo>
                  <a:cubicBezTo>
                    <a:pt x="2048459" y="78613"/>
                    <a:pt x="2076021" y="62124"/>
                    <a:pt x="2075276" y="40814"/>
                  </a:cubicBezTo>
                  <a:cubicBezTo>
                    <a:pt x="2074681" y="23496"/>
                    <a:pt x="2061521" y="13297"/>
                    <a:pt x="2048045" y="13214"/>
                  </a:cubicBezTo>
                  <a:close/>
                  <a:moveTo>
                    <a:pt x="2045726" y="364750"/>
                  </a:moveTo>
                  <a:cubicBezTo>
                    <a:pt x="2020031" y="364584"/>
                    <a:pt x="2009702" y="396244"/>
                    <a:pt x="2026039" y="411445"/>
                  </a:cubicBezTo>
                  <a:cubicBezTo>
                    <a:pt x="2046133" y="430149"/>
                    <a:pt x="2073687" y="413682"/>
                    <a:pt x="2072957" y="392357"/>
                  </a:cubicBezTo>
                  <a:cubicBezTo>
                    <a:pt x="2072362" y="375032"/>
                    <a:pt x="2059195" y="364840"/>
                    <a:pt x="2045726" y="364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0" name="Google Shape;2410;p26"/>
          <p:cNvGrpSpPr/>
          <p:nvPr/>
        </p:nvGrpSpPr>
        <p:grpSpPr>
          <a:xfrm>
            <a:off x="1023739" y="2019392"/>
            <a:ext cx="1076955" cy="351494"/>
            <a:chOff x="3821951" y="3970594"/>
            <a:chExt cx="2153910" cy="702987"/>
          </a:xfrm>
        </p:grpSpPr>
        <p:sp>
          <p:nvSpPr>
            <p:cNvPr id="2411" name="Google Shape;2411;p26"/>
            <p:cNvSpPr/>
            <p:nvPr/>
          </p:nvSpPr>
          <p:spPr>
            <a:xfrm>
              <a:off x="3821951" y="3970594"/>
              <a:ext cx="2153910" cy="702987"/>
            </a:xfrm>
            <a:custGeom>
              <a:avLst/>
              <a:gdLst/>
              <a:ahLst/>
              <a:cxnLst/>
              <a:rect l="l" t="t" r="r" b="b"/>
              <a:pathLst>
                <a:path w="2153910" h="702987" extrusionOk="0">
                  <a:moveTo>
                    <a:pt x="2152936" y="676368"/>
                  </a:moveTo>
                  <a:cubicBezTo>
                    <a:pt x="2132975" y="636143"/>
                    <a:pt x="2099257" y="599182"/>
                    <a:pt x="2063664" y="485469"/>
                  </a:cubicBezTo>
                  <a:cubicBezTo>
                    <a:pt x="2012513" y="316252"/>
                    <a:pt x="2009163" y="374068"/>
                    <a:pt x="2066722" y="258846"/>
                  </a:cubicBezTo>
                  <a:cubicBezTo>
                    <a:pt x="2157403" y="75654"/>
                    <a:pt x="2146799" y="76625"/>
                    <a:pt x="2105529" y="69609"/>
                  </a:cubicBezTo>
                  <a:cubicBezTo>
                    <a:pt x="1982909" y="48998"/>
                    <a:pt x="1827410" y="48006"/>
                    <a:pt x="1707335" y="38258"/>
                  </a:cubicBezTo>
                  <a:cubicBezTo>
                    <a:pt x="768756" y="-44190"/>
                    <a:pt x="532820" y="32753"/>
                    <a:pt x="14589" y="29711"/>
                  </a:cubicBezTo>
                  <a:cubicBezTo>
                    <a:pt x="-15802" y="30259"/>
                    <a:pt x="3519" y="66833"/>
                    <a:pt x="51904" y="239758"/>
                  </a:cubicBezTo>
                  <a:cubicBezTo>
                    <a:pt x="103773" y="427332"/>
                    <a:pt x="82569" y="309037"/>
                    <a:pt x="17855" y="638441"/>
                  </a:cubicBezTo>
                  <a:cubicBezTo>
                    <a:pt x="14615" y="658556"/>
                    <a:pt x="-2292" y="694973"/>
                    <a:pt x="29386" y="698650"/>
                  </a:cubicBezTo>
                  <a:cubicBezTo>
                    <a:pt x="497605" y="662207"/>
                    <a:pt x="968330" y="711136"/>
                    <a:pt x="1437475" y="701771"/>
                  </a:cubicBezTo>
                  <a:cubicBezTo>
                    <a:pt x="1669402" y="697767"/>
                    <a:pt x="1901589" y="690090"/>
                    <a:pt x="2133493" y="698354"/>
                  </a:cubicBezTo>
                  <a:cubicBezTo>
                    <a:pt x="2145802" y="700757"/>
                    <a:pt x="2157394" y="688358"/>
                    <a:pt x="2152936" y="6763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26"/>
            <p:cNvSpPr/>
            <p:nvPr/>
          </p:nvSpPr>
          <p:spPr>
            <a:xfrm>
              <a:off x="3821951" y="3970594"/>
              <a:ext cx="2153910" cy="702987"/>
            </a:xfrm>
            <a:custGeom>
              <a:avLst/>
              <a:gdLst/>
              <a:ahLst/>
              <a:cxnLst/>
              <a:rect l="l" t="t" r="r" b="b"/>
              <a:pathLst>
                <a:path w="2153910" h="702987" extrusionOk="0">
                  <a:moveTo>
                    <a:pt x="2152936" y="676368"/>
                  </a:moveTo>
                  <a:cubicBezTo>
                    <a:pt x="2132975" y="636143"/>
                    <a:pt x="2099257" y="599182"/>
                    <a:pt x="2063664" y="485469"/>
                  </a:cubicBezTo>
                  <a:cubicBezTo>
                    <a:pt x="2012513" y="316252"/>
                    <a:pt x="2009163" y="374068"/>
                    <a:pt x="2066722" y="258846"/>
                  </a:cubicBezTo>
                  <a:cubicBezTo>
                    <a:pt x="2157403" y="75654"/>
                    <a:pt x="2146799" y="76625"/>
                    <a:pt x="2105529" y="69609"/>
                  </a:cubicBezTo>
                  <a:cubicBezTo>
                    <a:pt x="1982909" y="48998"/>
                    <a:pt x="1827410" y="48006"/>
                    <a:pt x="1707335" y="38258"/>
                  </a:cubicBezTo>
                  <a:cubicBezTo>
                    <a:pt x="768756" y="-44190"/>
                    <a:pt x="532820" y="32753"/>
                    <a:pt x="14589" y="29711"/>
                  </a:cubicBezTo>
                  <a:cubicBezTo>
                    <a:pt x="-15802" y="30259"/>
                    <a:pt x="3519" y="66833"/>
                    <a:pt x="51904" y="239758"/>
                  </a:cubicBezTo>
                  <a:cubicBezTo>
                    <a:pt x="103773" y="427332"/>
                    <a:pt x="82569" y="309037"/>
                    <a:pt x="17855" y="638441"/>
                  </a:cubicBezTo>
                  <a:cubicBezTo>
                    <a:pt x="14615" y="658556"/>
                    <a:pt x="-2292" y="694973"/>
                    <a:pt x="29386" y="698650"/>
                  </a:cubicBezTo>
                  <a:cubicBezTo>
                    <a:pt x="497605" y="662207"/>
                    <a:pt x="968330" y="711136"/>
                    <a:pt x="1437475" y="701771"/>
                  </a:cubicBezTo>
                  <a:cubicBezTo>
                    <a:pt x="1669402" y="697767"/>
                    <a:pt x="1901589" y="690090"/>
                    <a:pt x="2133493" y="698354"/>
                  </a:cubicBezTo>
                  <a:cubicBezTo>
                    <a:pt x="2145802" y="700757"/>
                    <a:pt x="2157394" y="688358"/>
                    <a:pt x="2152936" y="6763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3" name="Google Shape;2413;p26"/>
          <p:cNvGrpSpPr/>
          <p:nvPr/>
        </p:nvGrpSpPr>
        <p:grpSpPr>
          <a:xfrm>
            <a:off x="937262" y="2516435"/>
            <a:ext cx="1093286" cy="367719"/>
            <a:chOff x="1899788" y="2490530"/>
            <a:chExt cx="1093286" cy="367719"/>
          </a:xfrm>
        </p:grpSpPr>
        <p:sp>
          <p:nvSpPr>
            <p:cNvPr id="2414" name="Google Shape;2414;p26"/>
            <p:cNvSpPr/>
            <p:nvPr/>
          </p:nvSpPr>
          <p:spPr>
            <a:xfrm>
              <a:off x="1899792" y="2490535"/>
              <a:ext cx="1093283" cy="367710"/>
            </a:xfrm>
            <a:custGeom>
              <a:avLst/>
              <a:gdLst/>
              <a:ahLst/>
              <a:cxnLst/>
              <a:rect l="l" t="t" r="r" b="b"/>
              <a:pathLst>
                <a:path w="2186565" h="735419" extrusionOk="0">
                  <a:moveTo>
                    <a:pt x="2097749" y="603256"/>
                  </a:moveTo>
                  <a:cubicBezTo>
                    <a:pt x="2192152" y="548993"/>
                    <a:pt x="2183073" y="556453"/>
                    <a:pt x="2155855" y="516500"/>
                  </a:cubicBezTo>
                  <a:cubicBezTo>
                    <a:pt x="2133062" y="484984"/>
                    <a:pt x="2105835" y="457434"/>
                    <a:pt x="2078394" y="430059"/>
                  </a:cubicBezTo>
                  <a:cubicBezTo>
                    <a:pt x="2188885" y="349813"/>
                    <a:pt x="2176146" y="379543"/>
                    <a:pt x="2084381" y="249608"/>
                  </a:cubicBezTo>
                  <a:cubicBezTo>
                    <a:pt x="2136696" y="218801"/>
                    <a:pt x="2176295" y="204884"/>
                    <a:pt x="2154552" y="180889"/>
                  </a:cubicBezTo>
                  <a:cubicBezTo>
                    <a:pt x="2095466" y="95831"/>
                    <a:pt x="2116269" y="121385"/>
                    <a:pt x="2126135" y="87824"/>
                  </a:cubicBezTo>
                  <a:cubicBezTo>
                    <a:pt x="2130963" y="77475"/>
                    <a:pt x="2136530" y="68286"/>
                    <a:pt x="2142272" y="58269"/>
                  </a:cubicBezTo>
                  <a:cubicBezTo>
                    <a:pt x="2153712" y="41401"/>
                    <a:pt x="2165966" y="630"/>
                    <a:pt x="2134540" y="0"/>
                  </a:cubicBezTo>
                  <a:cubicBezTo>
                    <a:pt x="1821914" y="17223"/>
                    <a:pt x="253722" y="55594"/>
                    <a:pt x="253429" y="55586"/>
                  </a:cubicBezTo>
                  <a:cubicBezTo>
                    <a:pt x="199163" y="58628"/>
                    <a:pt x="87683" y="34344"/>
                    <a:pt x="47139" y="70085"/>
                  </a:cubicBezTo>
                  <a:cubicBezTo>
                    <a:pt x="34143" y="81673"/>
                    <a:pt x="43479" y="95389"/>
                    <a:pt x="58938" y="132500"/>
                  </a:cubicBezTo>
                  <a:cubicBezTo>
                    <a:pt x="69447" y="164454"/>
                    <a:pt x="55313" y="157025"/>
                    <a:pt x="21758" y="171012"/>
                  </a:cubicBezTo>
                  <a:cubicBezTo>
                    <a:pt x="-27300" y="187609"/>
                    <a:pt x="44962" y="223455"/>
                    <a:pt x="76483" y="273997"/>
                  </a:cubicBezTo>
                  <a:cubicBezTo>
                    <a:pt x="-6891" y="380660"/>
                    <a:pt x="-31747" y="335581"/>
                    <a:pt x="93328" y="464758"/>
                  </a:cubicBezTo>
                  <a:cubicBezTo>
                    <a:pt x="-17447" y="594829"/>
                    <a:pt x="-42112" y="536542"/>
                    <a:pt x="88111" y="626148"/>
                  </a:cubicBezTo>
                  <a:cubicBezTo>
                    <a:pt x="44800" y="685333"/>
                    <a:pt x="15605" y="720990"/>
                    <a:pt x="28042" y="735420"/>
                  </a:cubicBezTo>
                  <a:cubicBezTo>
                    <a:pt x="257251" y="659976"/>
                    <a:pt x="1606940" y="710142"/>
                    <a:pt x="2141743" y="711219"/>
                  </a:cubicBezTo>
                  <a:cubicBezTo>
                    <a:pt x="2230286" y="689684"/>
                    <a:pt x="2172714" y="655344"/>
                    <a:pt x="2097749" y="6032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15" name="Google Shape;2415;p26"/>
            <p:cNvGrpSpPr/>
            <p:nvPr/>
          </p:nvGrpSpPr>
          <p:grpSpPr>
            <a:xfrm>
              <a:off x="1899788" y="2490530"/>
              <a:ext cx="1093286" cy="367719"/>
              <a:chOff x="3799576" y="4828660"/>
              <a:chExt cx="2186573" cy="735437"/>
            </a:xfrm>
          </p:grpSpPr>
          <p:sp>
            <p:nvSpPr>
              <p:cNvPr id="2416" name="Google Shape;2416;p26"/>
              <p:cNvSpPr/>
              <p:nvPr/>
            </p:nvSpPr>
            <p:spPr>
              <a:xfrm>
                <a:off x="4061718" y="4879802"/>
                <a:ext cx="211236" cy="651237"/>
              </a:xfrm>
              <a:custGeom>
                <a:avLst/>
                <a:gdLst/>
                <a:ahLst/>
                <a:cxnLst/>
                <a:rect l="l" t="t" r="r" b="b"/>
                <a:pathLst>
                  <a:path w="211236" h="651237" extrusionOk="0">
                    <a:moveTo>
                      <a:pt x="210336" y="590145"/>
                    </a:moveTo>
                    <a:cubicBezTo>
                      <a:pt x="204830" y="585119"/>
                      <a:pt x="195406" y="572366"/>
                      <a:pt x="154181" y="536420"/>
                    </a:cubicBezTo>
                    <a:cubicBezTo>
                      <a:pt x="148032" y="531061"/>
                      <a:pt x="131615" y="522332"/>
                      <a:pt x="137257" y="508436"/>
                    </a:cubicBezTo>
                    <a:cubicBezTo>
                      <a:pt x="148330" y="481158"/>
                      <a:pt x="155659" y="482541"/>
                      <a:pt x="194908" y="425550"/>
                    </a:cubicBezTo>
                    <a:cubicBezTo>
                      <a:pt x="196591" y="423116"/>
                      <a:pt x="195931" y="425712"/>
                      <a:pt x="204542" y="417779"/>
                    </a:cubicBezTo>
                    <a:cubicBezTo>
                      <a:pt x="150420" y="372219"/>
                      <a:pt x="165031" y="370827"/>
                      <a:pt x="142338" y="359856"/>
                    </a:cubicBezTo>
                    <a:cubicBezTo>
                      <a:pt x="138669" y="358083"/>
                      <a:pt x="129665" y="345151"/>
                      <a:pt x="128913" y="335896"/>
                    </a:cubicBezTo>
                    <a:cubicBezTo>
                      <a:pt x="127955" y="324137"/>
                      <a:pt x="132341" y="323949"/>
                      <a:pt x="135486" y="319431"/>
                    </a:cubicBezTo>
                    <a:cubicBezTo>
                      <a:pt x="138263" y="306709"/>
                      <a:pt x="154749" y="291566"/>
                      <a:pt x="158383" y="281291"/>
                    </a:cubicBezTo>
                    <a:cubicBezTo>
                      <a:pt x="160426" y="275512"/>
                      <a:pt x="166504" y="276143"/>
                      <a:pt x="183748" y="255518"/>
                    </a:cubicBezTo>
                    <a:cubicBezTo>
                      <a:pt x="188685" y="249613"/>
                      <a:pt x="193316" y="243365"/>
                      <a:pt x="198568" y="237674"/>
                    </a:cubicBezTo>
                    <a:cubicBezTo>
                      <a:pt x="176453" y="217146"/>
                      <a:pt x="194383" y="240349"/>
                      <a:pt x="175688" y="215080"/>
                    </a:cubicBezTo>
                    <a:cubicBezTo>
                      <a:pt x="172417" y="210663"/>
                      <a:pt x="167221" y="207721"/>
                      <a:pt x="163557" y="203536"/>
                    </a:cubicBezTo>
                    <a:cubicBezTo>
                      <a:pt x="160080" y="199569"/>
                      <a:pt x="149917" y="177387"/>
                      <a:pt x="145824" y="174646"/>
                    </a:cubicBezTo>
                    <a:cubicBezTo>
                      <a:pt x="135564" y="167782"/>
                      <a:pt x="133876" y="159556"/>
                      <a:pt x="125707" y="150927"/>
                    </a:cubicBezTo>
                    <a:cubicBezTo>
                      <a:pt x="122222" y="147249"/>
                      <a:pt x="119703" y="142189"/>
                      <a:pt x="122169" y="136357"/>
                    </a:cubicBezTo>
                    <a:cubicBezTo>
                      <a:pt x="122576" y="135394"/>
                      <a:pt x="121325" y="123880"/>
                      <a:pt x="130115" y="120076"/>
                    </a:cubicBezTo>
                    <a:cubicBezTo>
                      <a:pt x="133920" y="118430"/>
                      <a:pt x="136946" y="114188"/>
                      <a:pt x="141394" y="108111"/>
                    </a:cubicBezTo>
                    <a:cubicBezTo>
                      <a:pt x="145758" y="102157"/>
                      <a:pt x="161729" y="95836"/>
                      <a:pt x="166119" y="89904"/>
                    </a:cubicBezTo>
                    <a:cubicBezTo>
                      <a:pt x="211609" y="28421"/>
                      <a:pt x="232412" y="62306"/>
                      <a:pt x="181692" y="14863"/>
                    </a:cubicBezTo>
                    <a:cubicBezTo>
                      <a:pt x="175150" y="8747"/>
                      <a:pt x="175119" y="5844"/>
                      <a:pt x="169745" y="0"/>
                    </a:cubicBezTo>
                    <a:cubicBezTo>
                      <a:pt x="106033" y="1607"/>
                      <a:pt x="56463" y="2841"/>
                      <a:pt x="25917" y="3594"/>
                    </a:cubicBezTo>
                    <a:cubicBezTo>
                      <a:pt x="44695" y="19880"/>
                      <a:pt x="71306" y="36078"/>
                      <a:pt x="72215" y="43695"/>
                    </a:cubicBezTo>
                    <a:cubicBezTo>
                      <a:pt x="65170" y="60909"/>
                      <a:pt x="37549" y="76376"/>
                      <a:pt x="16589" y="106019"/>
                    </a:cubicBezTo>
                    <a:cubicBezTo>
                      <a:pt x="33509" y="141033"/>
                      <a:pt x="47131" y="131314"/>
                      <a:pt x="56468" y="143905"/>
                    </a:cubicBezTo>
                    <a:cubicBezTo>
                      <a:pt x="81670" y="177899"/>
                      <a:pt x="96595" y="176226"/>
                      <a:pt x="61339" y="216161"/>
                    </a:cubicBezTo>
                    <a:cubicBezTo>
                      <a:pt x="-7328" y="293938"/>
                      <a:pt x="-1809" y="272561"/>
                      <a:pt x="20026" y="297760"/>
                    </a:cubicBezTo>
                    <a:cubicBezTo>
                      <a:pt x="21010" y="298894"/>
                      <a:pt x="21841" y="300304"/>
                      <a:pt x="23070" y="301048"/>
                    </a:cubicBezTo>
                    <a:cubicBezTo>
                      <a:pt x="38166" y="310220"/>
                      <a:pt x="55449" y="334661"/>
                      <a:pt x="60312" y="336645"/>
                    </a:cubicBezTo>
                    <a:cubicBezTo>
                      <a:pt x="62174" y="337406"/>
                      <a:pt x="64400" y="339052"/>
                      <a:pt x="65017" y="340808"/>
                    </a:cubicBezTo>
                    <a:cubicBezTo>
                      <a:pt x="67912" y="349016"/>
                      <a:pt x="83542" y="355680"/>
                      <a:pt x="86371" y="361511"/>
                    </a:cubicBezTo>
                    <a:cubicBezTo>
                      <a:pt x="98095" y="385690"/>
                      <a:pt x="89450" y="387226"/>
                      <a:pt x="83104" y="392261"/>
                    </a:cubicBezTo>
                    <a:cubicBezTo>
                      <a:pt x="82921" y="392869"/>
                      <a:pt x="68529" y="415087"/>
                      <a:pt x="59516" y="421685"/>
                    </a:cubicBezTo>
                    <a:cubicBezTo>
                      <a:pt x="40182" y="435838"/>
                      <a:pt x="2468" y="484962"/>
                      <a:pt x="2223" y="485251"/>
                    </a:cubicBezTo>
                    <a:cubicBezTo>
                      <a:pt x="-2950" y="491428"/>
                      <a:pt x="-1796" y="490097"/>
                      <a:pt x="35844" y="528938"/>
                    </a:cubicBezTo>
                    <a:cubicBezTo>
                      <a:pt x="37768" y="530917"/>
                      <a:pt x="36823" y="536612"/>
                      <a:pt x="71997" y="567708"/>
                    </a:cubicBezTo>
                    <a:cubicBezTo>
                      <a:pt x="73120" y="568702"/>
                      <a:pt x="74301" y="569866"/>
                      <a:pt x="75661" y="570317"/>
                    </a:cubicBezTo>
                    <a:cubicBezTo>
                      <a:pt x="110126" y="581757"/>
                      <a:pt x="95192" y="625426"/>
                      <a:pt x="57863" y="642972"/>
                    </a:cubicBezTo>
                    <a:cubicBezTo>
                      <a:pt x="54071" y="644754"/>
                      <a:pt x="55536" y="647477"/>
                      <a:pt x="51189" y="651238"/>
                    </a:cubicBezTo>
                    <a:cubicBezTo>
                      <a:pt x="84171" y="649679"/>
                      <a:pt x="119121" y="648370"/>
                      <a:pt x="155759" y="647280"/>
                    </a:cubicBezTo>
                    <a:cubicBezTo>
                      <a:pt x="164348" y="633078"/>
                      <a:pt x="210603" y="590390"/>
                      <a:pt x="210336" y="59014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7" name="Google Shape;2417;p26"/>
              <p:cNvSpPr/>
              <p:nvPr/>
            </p:nvSpPr>
            <p:spPr>
              <a:xfrm>
                <a:off x="5042588" y="4855085"/>
                <a:ext cx="183832" cy="673214"/>
              </a:xfrm>
              <a:custGeom>
                <a:avLst/>
                <a:gdLst/>
                <a:ahLst/>
                <a:cxnLst/>
                <a:rect l="l" t="t" r="r" b="b"/>
                <a:pathLst>
                  <a:path w="183832" h="673214" extrusionOk="0">
                    <a:moveTo>
                      <a:pt x="136402" y="661009"/>
                    </a:moveTo>
                    <a:cubicBezTo>
                      <a:pt x="166677" y="628464"/>
                      <a:pt x="154559" y="638765"/>
                      <a:pt x="182809" y="615558"/>
                    </a:cubicBezTo>
                    <a:cubicBezTo>
                      <a:pt x="175108" y="608803"/>
                      <a:pt x="171452" y="602013"/>
                      <a:pt x="143854" y="576980"/>
                    </a:cubicBezTo>
                    <a:cubicBezTo>
                      <a:pt x="113294" y="549269"/>
                      <a:pt x="103643" y="546108"/>
                      <a:pt x="108895" y="533158"/>
                    </a:cubicBezTo>
                    <a:cubicBezTo>
                      <a:pt x="118831" y="508664"/>
                      <a:pt x="129553" y="502408"/>
                      <a:pt x="152858" y="469990"/>
                    </a:cubicBezTo>
                    <a:cubicBezTo>
                      <a:pt x="178008" y="434958"/>
                      <a:pt x="158858" y="458454"/>
                      <a:pt x="176180" y="442497"/>
                    </a:cubicBezTo>
                    <a:cubicBezTo>
                      <a:pt x="170254" y="437511"/>
                      <a:pt x="140442" y="410989"/>
                      <a:pt x="136511" y="404642"/>
                    </a:cubicBezTo>
                    <a:cubicBezTo>
                      <a:pt x="126431" y="388382"/>
                      <a:pt x="112691" y="384648"/>
                      <a:pt x="111755" y="383286"/>
                    </a:cubicBezTo>
                    <a:cubicBezTo>
                      <a:pt x="103992" y="371987"/>
                      <a:pt x="94236" y="355408"/>
                      <a:pt x="104841" y="346792"/>
                    </a:cubicBezTo>
                    <a:cubicBezTo>
                      <a:pt x="109083" y="343347"/>
                      <a:pt x="106704" y="338203"/>
                      <a:pt x="112787" y="333471"/>
                    </a:cubicBezTo>
                    <a:cubicBezTo>
                      <a:pt x="116351" y="322994"/>
                      <a:pt x="126282" y="316559"/>
                      <a:pt x="130017" y="306008"/>
                    </a:cubicBezTo>
                    <a:cubicBezTo>
                      <a:pt x="131171" y="302738"/>
                      <a:pt x="135007" y="300186"/>
                      <a:pt x="138033" y="297857"/>
                    </a:cubicBezTo>
                    <a:cubicBezTo>
                      <a:pt x="150680" y="288129"/>
                      <a:pt x="160594" y="272807"/>
                      <a:pt x="170197" y="262392"/>
                    </a:cubicBezTo>
                    <a:cubicBezTo>
                      <a:pt x="148091" y="241873"/>
                      <a:pt x="166017" y="265066"/>
                      <a:pt x="147317" y="239797"/>
                    </a:cubicBezTo>
                    <a:cubicBezTo>
                      <a:pt x="144046" y="235380"/>
                      <a:pt x="138851" y="232438"/>
                      <a:pt x="135186" y="228253"/>
                    </a:cubicBezTo>
                    <a:cubicBezTo>
                      <a:pt x="131709" y="224287"/>
                      <a:pt x="121551" y="202104"/>
                      <a:pt x="117453" y="199364"/>
                    </a:cubicBezTo>
                    <a:cubicBezTo>
                      <a:pt x="107194" y="192499"/>
                      <a:pt x="105506" y="184273"/>
                      <a:pt x="97337" y="175644"/>
                    </a:cubicBezTo>
                    <a:cubicBezTo>
                      <a:pt x="93851" y="171967"/>
                      <a:pt x="91332" y="166906"/>
                      <a:pt x="93799" y="161075"/>
                    </a:cubicBezTo>
                    <a:cubicBezTo>
                      <a:pt x="94437" y="159564"/>
                      <a:pt x="93751" y="157537"/>
                      <a:pt x="94170" y="155878"/>
                    </a:cubicBezTo>
                    <a:cubicBezTo>
                      <a:pt x="96952" y="144990"/>
                      <a:pt x="99733" y="146952"/>
                      <a:pt x="105877" y="142022"/>
                    </a:cubicBezTo>
                    <a:cubicBezTo>
                      <a:pt x="122421" y="120356"/>
                      <a:pt x="131775" y="122685"/>
                      <a:pt x="137740" y="114626"/>
                    </a:cubicBezTo>
                    <a:cubicBezTo>
                      <a:pt x="159356" y="85408"/>
                      <a:pt x="161709" y="92627"/>
                      <a:pt x="183833" y="67629"/>
                    </a:cubicBezTo>
                    <a:cubicBezTo>
                      <a:pt x="181839" y="65874"/>
                      <a:pt x="150969" y="38560"/>
                      <a:pt x="147037" y="32217"/>
                    </a:cubicBezTo>
                    <a:cubicBezTo>
                      <a:pt x="133402" y="10218"/>
                      <a:pt x="126142" y="20375"/>
                      <a:pt x="115052" y="0"/>
                    </a:cubicBezTo>
                    <a:cubicBezTo>
                      <a:pt x="77522" y="1073"/>
                      <a:pt x="39716" y="2141"/>
                      <a:pt x="1858" y="3200"/>
                    </a:cubicBezTo>
                    <a:cubicBezTo>
                      <a:pt x="8733" y="10262"/>
                      <a:pt x="21506" y="22542"/>
                      <a:pt x="44881" y="44085"/>
                    </a:cubicBezTo>
                    <a:cubicBezTo>
                      <a:pt x="75025" y="71902"/>
                      <a:pt x="93182" y="54977"/>
                      <a:pt x="23951" y="119082"/>
                    </a:cubicBezTo>
                    <a:cubicBezTo>
                      <a:pt x="22324" y="131699"/>
                      <a:pt x="6856" y="123526"/>
                      <a:pt x="30060" y="151330"/>
                    </a:cubicBezTo>
                    <a:cubicBezTo>
                      <a:pt x="34766" y="156964"/>
                      <a:pt x="52236" y="162730"/>
                      <a:pt x="56610" y="168631"/>
                    </a:cubicBezTo>
                    <a:cubicBezTo>
                      <a:pt x="87151" y="209822"/>
                      <a:pt x="100070" y="199565"/>
                      <a:pt x="41326" y="263066"/>
                    </a:cubicBezTo>
                    <a:cubicBezTo>
                      <a:pt x="9581" y="297388"/>
                      <a:pt x="10469" y="295961"/>
                      <a:pt x="4779" y="307374"/>
                    </a:cubicBezTo>
                    <a:cubicBezTo>
                      <a:pt x="22958" y="323826"/>
                      <a:pt x="21270" y="324592"/>
                      <a:pt x="23208" y="325774"/>
                    </a:cubicBezTo>
                    <a:cubicBezTo>
                      <a:pt x="38304" y="334946"/>
                      <a:pt x="55586" y="359388"/>
                      <a:pt x="60449" y="361371"/>
                    </a:cubicBezTo>
                    <a:cubicBezTo>
                      <a:pt x="62317" y="362132"/>
                      <a:pt x="64538" y="363779"/>
                      <a:pt x="65159" y="365534"/>
                    </a:cubicBezTo>
                    <a:cubicBezTo>
                      <a:pt x="69742" y="378497"/>
                      <a:pt x="95557" y="379119"/>
                      <a:pt x="91857" y="410512"/>
                    </a:cubicBezTo>
                    <a:cubicBezTo>
                      <a:pt x="74443" y="423554"/>
                      <a:pt x="73232" y="436469"/>
                      <a:pt x="59658" y="446406"/>
                    </a:cubicBezTo>
                    <a:cubicBezTo>
                      <a:pt x="47640" y="455201"/>
                      <a:pt x="10928" y="495990"/>
                      <a:pt x="6117" y="506037"/>
                    </a:cubicBezTo>
                    <a:cubicBezTo>
                      <a:pt x="480" y="517805"/>
                      <a:pt x="-13238" y="502855"/>
                      <a:pt x="35990" y="553660"/>
                    </a:cubicBezTo>
                    <a:cubicBezTo>
                      <a:pt x="37718" y="555450"/>
                      <a:pt x="38247" y="558388"/>
                      <a:pt x="39935" y="560235"/>
                    </a:cubicBezTo>
                    <a:cubicBezTo>
                      <a:pt x="43643" y="564289"/>
                      <a:pt x="71015" y="593454"/>
                      <a:pt x="75812" y="595048"/>
                    </a:cubicBezTo>
                    <a:cubicBezTo>
                      <a:pt x="81305" y="596874"/>
                      <a:pt x="95146" y="606115"/>
                      <a:pt x="93357" y="611180"/>
                    </a:cubicBezTo>
                    <a:cubicBezTo>
                      <a:pt x="102318" y="634282"/>
                      <a:pt x="86391" y="643651"/>
                      <a:pt x="80754" y="650196"/>
                    </a:cubicBezTo>
                    <a:cubicBezTo>
                      <a:pt x="67411" y="665698"/>
                      <a:pt x="56168" y="667235"/>
                      <a:pt x="55481" y="669712"/>
                    </a:cubicBezTo>
                    <a:cubicBezTo>
                      <a:pt x="55232" y="670605"/>
                      <a:pt x="54917" y="671376"/>
                      <a:pt x="54559" y="672076"/>
                    </a:cubicBezTo>
                    <a:cubicBezTo>
                      <a:pt x="78694" y="672444"/>
                      <a:pt x="102751" y="672825"/>
                      <a:pt x="126711" y="673215"/>
                    </a:cubicBezTo>
                    <a:cubicBezTo>
                      <a:pt x="126361" y="671262"/>
                      <a:pt x="130205" y="667672"/>
                      <a:pt x="136402" y="661009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8" name="Google Shape;2418;p26"/>
              <p:cNvSpPr/>
              <p:nvPr/>
            </p:nvSpPr>
            <p:spPr>
              <a:xfrm>
                <a:off x="5346785" y="4845878"/>
                <a:ext cx="212784" cy="688051"/>
              </a:xfrm>
              <a:custGeom>
                <a:avLst/>
                <a:gdLst/>
                <a:ahLst/>
                <a:cxnLst/>
                <a:rect l="l" t="t" r="r" b="b"/>
                <a:pathLst>
                  <a:path w="212784" h="688051" extrusionOk="0">
                    <a:moveTo>
                      <a:pt x="189612" y="643822"/>
                    </a:moveTo>
                    <a:cubicBezTo>
                      <a:pt x="190626" y="642049"/>
                      <a:pt x="194899" y="642307"/>
                      <a:pt x="195529" y="641484"/>
                    </a:cubicBezTo>
                    <a:cubicBezTo>
                      <a:pt x="200514" y="634957"/>
                      <a:pt x="207445" y="630351"/>
                      <a:pt x="212715" y="624126"/>
                    </a:cubicBezTo>
                    <a:cubicBezTo>
                      <a:pt x="202482" y="610988"/>
                      <a:pt x="202272" y="617069"/>
                      <a:pt x="201572" y="614683"/>
                    </a:cubicBezTo>
                    <a:cubicBezTo>
                      <a:pt x="198235" y="603388"/>
                      <a:pt x="180223" y="595140"/>
                      <a:pt x="179173" y="591432"/>
                    </a:cubicBezTo>
                    <a:cubicBezTo>
                      <a:pt x="175517" y="578517"/>
                      <a:pt x="155458" y="563155"/>
                      <a:pt x="150647" y="556685"/>
                    </a:cubicBezTo>
                    <a:cubicBezTo>
                      <a:pt x="146716" y="551392"/>
                      <a:pt x="143934" y="545013"/>
                      <a:pt x="137536" y="541892"/>
                    </a:cubicBezTo>
                    <a:cubicBezTo>
                      <a:pt x="119795" y="504163"/>
                      <a:pt x="120486" y="523724"/>
                      <a:pt x="164466" y="462005"/>
                    </a:cubicBezTo>
                    <a:cubicBezTo>
                      <a:pt x="168367" y="456528"/>
                      <a:pt x="173956" y="452277"/>
                      <a:pt x="178565" y="447264"/>
                    </a:cubicBezTo>
                    <a:cubicBezTo>
                      <a:pt x="188199" y="436793"/>
                      <a:pt x="190045" y="427936"/>
                      <a:pt x="201428" y="420634"/>
                    </a:cubicBezTo>
                    <a:cubicBezTo>
                      <a:pt x="205508" y="418012"/>
                      <a:pt x="203794" y="414658"/>
                      <a:pt x="212785" y="407894"/>
                    </a:cubicBezTo>
                    <a:cubicBezTo>
                      <a:pt x="177647" y="372582"/>
                      <a:pt x="108984" y="320267"/>
                      <a:pt x="137414" y="298286"/>
                    </a:cubicBezTo>
                    <a:cubicBezTo>
                      <a:pt x="137694" y="298067"/>
                      <a:pt x="178102" y="246207"/>
                      <a:pt x="179925" y="245830"/>
                    </a:cubicBezTo>
                    <a:cubicBezTo>
                      <a:pt x="188151" y="244127"/>
                      <a:pt x="189083" y="234246"/>
                      <a:pt x="196189" y="231296"/>
                    </a:cubicBezTo>
                    <a:cubicBezTo>
                      <a:pt x="201673" y="229015"/>
                      <a:pt x="199552" y="223127"/>
                      <a:pt x="201948" y="223210"/>
                    </a:cubicBezTo>
                    <a:cubicBezTo>
                      <a:pt x="205687" y="223337"/>
                      <a:pt x="205740" y="220460"/>
                      <a:pt x="206186" y="218280"/>
                    </a:cubicBezTo>
                    <a:cubicBezTo>
                      <a:pt x="195642" y="208723"/>
                      <a:pt x="196233" y="208916"/>
                      <a:pt x="188754" y="200563"/>
                    </a:cubicBezTo>
                    <a:cubicBezTo>
                      <a:pt x="187967" y="199683"/>
                      <a:pt x="154395" y="181130"/>
                      <a:pt x="149396" y="174502"/>
                    </a:cubicBezTo>
                    <a:cubicBezTo>
                      <a:pt x="141490" y="164012"/>
                      <a:pt x="141757" y="150918"/>
                      <a:pt x="150612" y="139028"/>
                    </a:cubicBezTo>
                    <a:cubicBezTo>
                      <a:pt x="155475" y="132496"/>
                      <a:pt x="153275" y="126538"/>
                      <a:pt x="159345" y="125255"/>
                    </a:cubicBezTo>
                    <a:cubicBezTo>
                      <a:pt x="159853" y="125150"/>
                      <a:pt x="157732" y="127562"/>
                      <a:pt x="171253" y="105213"/>
                    </a:cubicBezTo>
                    <a:cubicBezTo>
                      <a:pt x="173540" y="101435"/>
                      <a:pt x="172631" y="108111"/>
                      <a:pt x="189708" y="86362"/>
                    </a:cubicBezTo>
                    <a:cubicBezTo>
                      <a:pt x="196023" y="78320"/>
                      <a:pt x="110978" y="34962"/>
                      <a:pt x="121395" y="0"/>
                    </a:cubicBezTo>
                    <a:cubicBezTo>
                      <a:pt x="89856" y="981"/>
                      <a:pt x="57495" y="1966"/>
                      <a:pt x="24513" y="2959"/>
                    </a:cubicBezTo>
                    <a:cubicBezTo>
                      <a:pt x="41446" y="17253"/>
                      <a:pt x="35651" y="19792"/>
                      <a:pt x="69228" y="45236"/>
                    </a:cubicBezTo>
                    <a:cubicBezTo>
                      <a:pt x="139719" y="98655"/>
                      <a:pt x="67028" y="116924"/>
                      <a:pt x="58772" y="129685"/>
                    </a:cubicBezTo>
                    <a:cubicBezTo>
                      <a:pt x="51180" y="141414"/>
                      <a:pt x="39172" y="149920"/>
                      <a:pt x="34142" y="163539"/>
                    </a:cubicBezTo>
                    <a:cubicBezTo>
                      <a:pt x="34046" y="163798"/>
                      <a:pt x="33771" y="164021"/>
                      <a:pt x="33596" y="164266"/>
                    </a:cubicBezTo>
                    <a:cubicBezTo>
                      <a:pt x="36526" y="166818"/>
                      <a:pt x="33158" y="180057"/>
                      <a:pt x="38603" y="187578"/>
                    </a:cubicBezTo>
                    <a:cubicBezTo>
                      <a:pt x="39316" y="188568"/>
                      <a:pt x="40501" y="189351"/>
                      <a:pt x="40851" y="190428"/>
                    </a:cubicBezTo>
                    <a:cubicBezTo>
                      <a:pt x="46829" y="208706"/>
                      <a:pt x="66512" y="215168"/>
                      <a:pt x="72084" y="248181"/>
                    </a:cubicBezTo>
                    <a:cubicBezTo>
                      <a:pt x="72425" y="250195"/>
                      <a:pt x="73020" y="253824"/>
                      <a:pt x="72412" y="254074"/>
                    </a:cubicBezTo>
                    <a:cubicBezTo>
                      <a:pt x="65375" y="256954"/>
                      <a:pt x="77108" y="255645"/>
                      <a:pt x="52374" y="276405"/>
                    </a:cubicBezTo>
                    <a:cubicBezTo>
                      <a:pt x="54504" y="286921"/>
                      <a:pt x="41406" y="287437"/>
                      <a:pt x="14223" y="324921"/>
                    </a:cubicBezTo>
                    <a:cubicBezTo>
                      <a:pt x="19274" y="329075"/>
                      <a:pt x="20870" y="328178"/>
                      <a:pt x="21570" y="329749"/>
                    </a:cubicBezTo>
                    <a:cubicBezTo>
                      <a:pt x="24705" y="336811"/>
                      <a:pt x="83043" y="397843"/>
                      <a:pt x="91207" y="407054"/>
                    </a:cubicBezTo>
                    <a:cubicBezTo>
                      <a:pt x="102516" y="419811"/>
                      <a:pt x="97395" y="429433"/>
                      <a:pt x="87486" y="432511"/>
                    </a:cubicBezTo>
                    <a:cubicBezTo>
                      <a:pt x="85225" y="439634"/>
                      <a:pt x="83441" y="438312"/>
                      <a:pt x="76636" y="448184"/>
                    </a:cubicBezTo>
                    <a:cubicBezTo>
                      <a:pt x="65078" y="464960"/>
                      <a:pt x="54023" y="467762"/>
                      <a:pt x="53598" y="470305"/>
                    </a:cubicBezTo>
                    <a:cubicBezTo>
                      <a:pt x="52719" y="475607"/>
                      <a:pt x="13934" y="513506"/>
                      <a:pt x="7794" y="524639"/>
                    </a:cubicBezTo>
                    <a:cubicBezTo>
                      <a:pt x="-1035" y="540640"/>
                      <a:pt x="-6838" y="521889"/>
                      <a:pt x="15959" y="548209"/>
                    </a:cubicBezTo>
                    <a:cubicBezTo>
                      <a:pt x="16943" y="549343"/>
                      <a:pt x="17774" y="550753"/>
                      <a:pt x="19003" y="551501"/>
                    </a:cubicBezTo>
                    <a:cubicBezTo>
                      <a:pt x="34099" y="560673"/>
                      <a:pt x="51381" y="585115"/>
                      <a:pt x="56244" y="587098"/>
                    </a:cubicBezTo>
                    <a:cubicBezTo>
                      <a:pt x="58107" y="587859"/>
                      <a:pt x="60333" y="589506"/>
                      <a:pt x="60954" y="591261"/>
                    </a:cubicBezTo>
                    <a:cubicBezTo>
                      <a:pt x="64781" y="602083"/>
                      <a:pt x="78696" y="601545"/>
                      <a:pt x="85033" y="618281"/>
                    </a:cubicBezTo>
                    <a:cubicBezTo>
                      <a:pt x="99556" y="621679"/>
                      <a:pt x="105315" y="639514"/>
                      <a:pt x="91710" y="649005"/>
                    </a:cubicBezTo>
                    <a:cubicBezTo>
                      <a:pt x="89773" y="650353"/>
                      <a:pt x="71909" y="672208"/>
                      <a:pt x="62655" y="680898"/>
                    </a:cubicBezTo>
                    <a:cubicBezTo>
                      <a:pt x="60425" y="682990"/>
                      <a:pt x="58763" y="684838"/>
                      <a:pt x="57469" y="686488"/>
                    </a:cubicBezTo>
                    <a:cubicBezTo>
                      <a:pt x="87031" y="687018"/>
                      <a:pt x="116187" y="687539"/>
                      <a:pt x="144840" y="688051"/>
                    </a:cubicBezTo>
                    <a:cubicBezTo>
                      <a:pt x="153074" y="679423"/>
                      <a:pt x="189568" y="643896"/>
                      <a:pt x="189612" y="64382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9" name="Google Shape;2419;p26"/>
              <p:cNvSpPr/>
              <p:nvPr/>
            </p:nvSpPr>
            <p:spPr>
              <a:xfrm>
                <a:off x="5827412" y="4828660"/>
                <a:ext cx="132813" cy="416579"/>
              </a:xfrm>
              <a:custGeom>
                <a:avLst/>
                <a:gdLst/>
                <a:ahLst/>
                <a:cxnLst/>
                <a:rect l="l" t="t" r="r" b="b"/>
                <a:pathLst>
                  <a:path w="132813" h="416579" extrusionOk="0">
                    <a:moveTo>
                      <a:pt x="15822" y="10835"/>
                    </a:moveTo>
                    <a:cubicBezTo>
                      <a:pt x="14143" y="12713"/>
                      <a:pt x="11825" y="13834"/>
                      <a:pt x="10832" y="16570"/>
                    </a:cubicBezTo>
                    <a:cubicBezTo>
                      <a:pt x="7981" y="24446"/>
                      <a:pt x="-1163" y="21176"/>
                      <a:pt x="5576" y="26447"/>
                    </a:cubicBezTo>
                    <a:cubicBezTo>
                      <a:pt x="27603" y="43669"/>
                      <a:pt x="18179" y="44383"/>
                      <a:pt x="53405" y="71079"/>
                    </a:cubicBezTo>
                    <a:cubicBezTo>
                      <a:pt x="122225" y="123232"/>
                      <a:pt x="50540" y="141812"/>
                      <a:pt x="43250" y="153072"/>
                    </a:cubicBezTo>
                    <a:cubicBezTo>
                      <a:pt x="35882" y="164459"/>
                      <a:pt x="24218" y="172715"/>
                      <a:pt x="19338" y="185941"/>
                    </a:cubicBezTo>
                    <a:cubicBezTo>
                      <a:pt x="19246" y="186191"/>
                      <a:pt x="18979" y="186409"/>
                      <a:pt x="18805" y="186646"/>
                    </a:cubicBezTo>
                    <a:cubicBezTo>
                      <a:pt x="21647" y="189124"/>
                      <a:pt x="18380" y="201977"/>
                      <a:pt x="23667" y="209279"/>
                    </a:cubicBezTo>
                    <a:cubicBezTo>
                      <a:pt x="24358" y="210238"/>
                      <a:pt x="25509" y="211000"/>
                      <a:pt x="25854" y="212046"/>
                    </a:cubicBezTo>
                    <a:cubicBezTo>
                      <a:pt x="28675" y="220675"/>
                      <a:pt x="35506" y="226712"/>
                      <a:pt x="40049" y="234216"/>
                    </a:cubicBezTo>
                    <a:cubicBezTo>
                      <a:pt x="46456" y="244806"/>
                      <a:pt x="52032" y="242796"/>
                      <a:pt x="52233" y="257396"/>
                    </a:cubicBezTo>
                    <a:cubicBezTo>
                      <a:pt x="54227" y="258421"/>
                      <a:pt x="54419" y="260067"/>
                      <a:pt x="54747" y="265097"/>
                    </a:cubicBezTo>
                    <a:cubicBezTo>
                      <a:pt x="54817" y="266130"/>
                      <a:pt x="55998" y="267058"/>
                      <a:pt x="56182" y="268118"/>
                    </a:cubicBezTo>
                    <a:cubicBezTo>
                      <a:pt x="56510" y="270070"/>
                      <a:pt x="57091" y="273595"/>
                      <a:pt x="56497" y="273835"/>
                    </a:cubicBezTo>
                    <a:cubicBezTo>
                      <a:pt x="49696" y="276620"/>
                      <a:pt x="61062" y="275363"/>
                      <a:pt x="37040" y="295519"/>
                    </a:cubicBezTo>
                    <a:cubicBezTo>
                      <a:pt x="39113" y="305781"/>
                      <a:pt x="26558" y="305999"/>
                      <a:pt x="0" y="342620"/>
                    </a:cubicBezTo>
                    <a:cubicBezTo>
                      <a:pt x="4907" y="346657"/>
                      <a:pt x="6455" y="345786"/>
                      <a:pt x="7133" y="347309"/>
                    </a:cubicBezTo>
                    <a:cubicBezTo>
                      <a:pt x="9669" y="353009"/>
                      <a:pt x="58084" y="404576"/>
                      <a:pt x="69371" y="416580"/>
                    </a:cubicBezTo>
                    <a:cubicBezTo>
                      <a:pt x="159199" y="352856"/>
                      <a:pt x="142735" y="371632"/>
                      <a:pt x="56558" y="249608"/>
                    </a:cubicBezTo>
                    <a:cubicBezTo>
                      <a:pt x="108873" y="218801"/>
                      <a:pt x="148472" y="204884"/>
                      <a:pt x="126729" y="180889"/>
                    </a:cubicBezTo>
                    <a:cubicBezTo>
                      <a:pt x="67644" y="95831"/>
                      <a:pt x="88447" y="121385"/>
                      <a:pt x="98312" y="87824"/>
                    </a:cubicBezTo>
                    <a:cubicBezTo>
                      <a:pt x="103140" y="77475"/>
                      <a:pt x="108707" y="68286"/>
                      <a:pt x="114449" y="58269"/>
                    </a:cubicBezTo>
                    <a:cubicBezTo>
                      <a:pt x="125889" y="41401"/>
                      <a:pt x="138143" y="630"/>
                      <a:pt x="106718" y="0"/>
                    </a:cubicBezTo>
                    <a:cubicBezTo>
                      <a:pt x="84633" y="1217"/>
                      <a:pt x="56278" y="2539"/>
                      <a:pt x="22662" y="3944"/>
                    </a:cubicBezTo>
                    <a:cubicBezTo>
                      <a:pt x="21245" y="5284"/>
                      <a:pt x="18861" y="7425"/>
                      <a:pt x="15822" y="108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0" name="Google Shape;2420;p26"/>
              <p:cNvSpPr/>
              <p:nvPr/>
            </p:nvSpPr>
            <p:spPr>
              <a:xfrm>
                <a:off x="5512769" y="4840012"/>
                <a:ext cx="209227" cy="696898"/>
              </a:xfrm>
              <a:custGeom>
                <a:avLst/>
                <a:gdLst/>
                <a:ahLst/>
                <a:cxnLst/>
                <a:rect l="l" t="t" r="r" b="b"/>
                <a:pathLst>
                  <a:path w="209227" h="696898" extrusionOk="0">
                    <a:moveTo>
                      <a:pt x="196581" y="649596"/>
                    </a:moveTo>
                    <a:cubicBezTo>
                      <a:pt x="210811" y="637351"/>
                      <a:pt x="209731" y="639650"/>
                      <a:pt x="208353" y="638393"/>
                    </a:cubicBezTo>
                    <a:cubicBezTo>
                      <a:pt x="202681" y="633219"/>
                      <a:pt x="192977" y="620081"/>
                      <a:pt x="150519" y="583057"/>
                    </a:cubicBezTo>
                    <a:cubicBezTo>
                      <a:pt x="144186" y="577541"/>
                      <a:pt x="127284" y="568544"/>
                      <a:pt x="133087" y="554237"/>
                    </a:cubicBezTo>
                    <a:cubicBezTo>
                      <a:pt x="144484" y="526145"/>
                      <a:pt x="152045" y="527559"/>
                      <a:pt x="192466" y="468869"/>
                    </a:cubicBezTo>
                    <a:cubicBezTo>
                      <a:pt x="194198" y="466365"/>
                      <a:pt x="193520" y="469035"/>
                      <a:pt x="202388" y="460866"/>
                    </a:cubicBezTo>
                    <a:cubicBezTo>
                      <a:pt x="146644" y="413940"/>
                      <a:pt x="161688" y="412504"/>
                      <a:pt x="138318" y="401205"/>
                    </a:cubicBezTo>
                    <a:cubicBezTo>
                      <a:pt x="134539" y="399379"/>
                      <a:pt x="125264" y="386062"/>
                      <a:pt x="124490" y="376527"/>
                    </a:cubicBezTo>
                    <a:cubicBezTo>
                      <a:pt x="123501" y="364413"/>
                      <a:pt x="128015" y="364225"/>
                      <a:pt x="131255" y="359571"/>
                    </a:cubicBezTo>
                    <a:cubicBezTo>
                      <a:pt x="134115" y="346464"/>
                      <a:pt x="151096" y="330875"/>
                      <a:pt x="154839" y="320289"/>
                    </a:cubicBezTo>
                    <a:cubicBezTo>
                      <a:pt x="156943" y="314339"/>
                      <a:pt x="163205" y="314987"/>
                      <a:pt x="180964" y="293742"/>
                    </a:cubicBezTo>
                    <a:cubicBezTo>
                      <a:pt x="186046" y="287661"/>
                      <a:pt x="190817" y="281225"/>
                      <a:pt x="196227" y="275363"/>
                    </a:cubicBezTo>
                    <a:cubicBezTo>
                      <a:pt x="173451" y="254227"/>
                      <a:pt x="191919" y="278117"/>
                      <a:pt x="172656" y="252095"/>
                    </a:cubicBezTo>
                    <a:cubicBezTo>
                      <a:pt x="169288" y="247546"/>
                      <a:pt x="163935" y="244512"/>
                      <a:pt x="160161" y="240205"/>
                    </a:cubicBezTo>
                    <a:cubicBezTo>
                      <a:pt x="156580" y="236116"/>
                      <a:pt x="146115" y="213272"/>
                      <a:pt x="141895" y="210448"/>
                    </a:cubicBezTo>
                    <a:cubicBezTo>
                      <a:pt x="131329" y="203378"/>
                      <a:pt x="129593" y="194907"/>
                      <a:pt x="121175" y="186020"/>
                    </a:cubicBezTo>
                    <a:cubicBezTo>
                      <a:pt x="117585" y="182233"/>
                      <a:pt x="114991" y="177019"/>
                      <a:pt x="117532" y="171017"/>
                    </a:cubicBezTo>
                    <a:cubicBezTo>
                      <a:pt x="117952" y="170023"/>
                      <a:pt x="116666" y="158163"/>
                      <a:pt x="125714" y="154250"/>
                    </a:cubicBezTo>
                    <a:cubicBezTo>
                      <a:pt x="129685" y="152538"/>
                      <a:pt x="132908" y="147963"/>
                      <a:pt x="137329" y="141930"/>
                    </a:cubicBezTo>
                    <a:cubicBezTo>
                      <a:pt x="141825" y="135797"/>
                      <a:pt x="158272" y="129287"/>
                      <a:pt x="162794" y="123180"/>
                    </a:cubicBezTo>
                    <a:cubicBezTo>
                      <a:pt x="209455" y="60112"/>
                      <a:pt x="231124" y="94803"/>
                      <a:pt x="178830" y="45889"/>
                    </a:cubicBezTo>
                    <a:cubicBezTo>
                      <a:pt x="169537" y="37199"/>
                      <a:pt x="168274" y="26871"/>
                      <a:pt x="149159" y="17625"/>
                    </a:cubicBezTo>
                    <a:cubicBezTo>
                      <a:pt x="146439" y="16308"/>
                      <a:pt x="140399" y="8769"/>
                      <a:pt x="137238" y="0"/>
                    </a:cubicBezTo>
                    <a:cubicBezTo>
                      <a:pt x="98513" y="1309"/>
                      <a:pt x="57437" y="2653"/>
                      <a:pt x="14479" y="4014"/>
                    </a:cubicBezTo>
                    <a:cubicBezTo>
                      <a:pt x="6874" y="12004"/>
                      <a:pt x="16631" y="3870"/>
                      <a:pt x="3354" y="15480"/>
                    </a:cubicBezTo>
                    <a:cubicBezTo>
                      <a:pt x="-1815" y="20002"/>
                      <a:pt x="-8843" y="14184"/>
                      <a:pt x="49049" y="67564"/>
                    </a:cubicBezTo>
                    <a:cubicBezTo>
                      <a:pt x="78533" y="94776"/>
                      <a:pt x="95806" y="78263"/>
                      <a:pt x="28727" y="140381"/>
                    </a:cubicBezTo>
                    <a:cubicBezTo>
                      <a:pt x="27148" y="152630"/>
                      <a:pt x="12131" y="144697"/>
                      <a:pt x="34661" y="171691"/>
                    </a:cubicBezTo>
                    <a:cubicBezTo>
                      <a:pt x="39227" y="177159"/>
                      <a:pt x="56190" y="182763"/>
                      <a:pt x="60437" y="188489"/>
                    </a:cubicBezTo>
                    <a:cubicBezTo>
                      <a:pt x="80522" y="215583"/>
                      <a:pt x="84493" y="212790"/>
                      <a:pt x="83439" y="220938"/>
                    </a:cubicBezTo>
                    <a:cubicBezTo>
                      <a:pt x="100044" y="234794"/>
                      <a:pt x="24314" y="294713"/>
                      <a:pt x="10115" y="323196"/>
                    </a:cubicBezTo>
                    <a:cubicBezTo>
                      <a:pt x="27769" y="339171"/>
                      <a:pt x="26125" y="339915"/>
                      <a:pt x="28005" y="341057"/>
                    </a:cubicBezTo>
                    <a:cubicBezTo>
                      <a:pt x="42664" y="349962"/>
                      <a:pt x="59444" y="373694"/>
                      <a:pt x="64162" y="375616"/>
                    </a:cubicBezTo>
                    <a:cubicBezTo>
                      <a:pt x="65973" y="376356"/>
                      <a:pt x="68133" y="377954"/>
                      <a:pt x="68732" y="379661"/>
                    </a:cubicBezTo>
                    <a:cubicBezTo>
                      <a:pt x="73180" y="392248"/>
                      <a:pt x="98247" y="392852"/>
                      <a:pt x="94652" y="423335"/>
                    </a:cubicBezTo>
                    <a:cubicBezTo>
                      <a:pt x="77776" y="435970"/>
                      <a:pt x="76547" y="448552"/>
                      <a:pt x="63393" y="458187"/>
                    </a:cubicBezTo>
                    <a:cubicBezTo>
                      <a:pt x="51725" y="466728"/>
                      <a:pt x="16080" y="506331"/>
                      <a:pt x="11409" y="516084"/>
                    </a:cubicBezTo>
                    <a:cubicBezTo>
                      <a:pt x="5939" y="527511"/>
                      <a:pt x="-7382" y="512994"/>
                      <a:pt x="40412" y="562319"/>
                    </a:cubicBezTo>
                    <a:cubicBezTo>
                      <a:pt x="42091" y="564057"/>
                      <a:pt x="42598" y="566907"/>
                      <a:pt x="44238" y="568702"/>
                    </a:cubicBezTo>
                    <a:cubicBezTo>
                      <a:pt x="47837" y="572638"/>
                      <a:pt x="74413" y="600958"/>
                      <a:pt x="79075" y="602499"/>
                    </a:cubicBezTo>
                    <a:cubicBezTo>
                      <a:pt x="84406" y="604272"/>
                      <a:pt x="97844" y="613242"/>
                      <a:pt x="96108" y="618163"/>
                    </a:cubicBezTo>
                    <a:cubicBezTo>
                      <a:pt x="104828" y="640635"/>
                      <a:pt x="89470" y="649539"/>
                      <a:pt x="83872" y="656062"/>
                    </a:cubicBezTo>
                    <a:cubicBezTo>
                      <a:pt x="70910" y="671113"/>
                      <a:pt x="60004" y="672606"/>
                      <a:pt x="59335" y="675010"/>
                    </a:cubicBezTo>
                    <a:cubicBezTo>
                      <a:pt x="58110" y="679409"/>
                      <a:pt x="54507" y="682045"/>
                      <a:pt x="51161" y="683879"/>
                    </a:cubicBezTo>
                    <a:cubicBezTo>
                      <a:pt x="38103" y="691041"/>
                      <a:pt x="44046" y="693926"/>
                      <a:pt x="38868" y="694981"/>
                    </a:cubicBezTo>
                    <a:cubicBezTo>
                      <a:pt x="78283" y="695669"/>
                      <a:pt x="116553" y="696317"/>
                      <a:pt x="153466" y="696899"/>
                    </a:cubicBezTo>
                    <a:cubicBezTo>
                      <a:pt x="159309" y="687841"/>
                      <a:pt x="171995" y="670741"/>
                      <a:pt x="196581" y="649596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1" name="Google Shape;2421;p26"/>
              <p:cNvSpPr/>
              <p:nvPr/>
            </p:nvSpPr>
            <p:spPr>
              <a:xfrm>
                <a:off x="3799576" y="4881317"/>
                <a:ext cx="159979" cy="682780"/>
              </a:xfrm>
              <a:custGeom>
                <a:avLst/>
                <a:gdLst/>
                <a:ahLst/>
                <a:cxnLst/>
                <a:rect l="l" t="t" r="r" b="b"/>
                <a:pathLst>
                  <a:path w="159979" h="682780" extrusionOk="0">
                    <a:moveTo>
                      <a:pt x="90818" y="663356"/>
                    </a:moveTo>
                    <a:cubicBezTo>
                      <a:pt x="95104" y="661556"/>
                      <a:pt x="144971" y="602206"/>
                      <a:pt x="156083" y="593253"/>
                    </a:cubicBezTo>
                    <a:cubicBezTo>
                      <a:pt x="155270" y="591659"/>
                      <a:pt x="101305" y="538622"/>
                      <a:pt x="86834" y="526075"/>
                    </a:cubicBezTo>
                    <a:cubicBezTo>
                      <a:pt x="83913" y="523540"/>
                      <a:pt x="75967" y="508773"/>
                      <a:pt x="66333" y="502193"/>
                    </a:cubicBezTo>
                    <a:cubicBezTo>
                      <a:pt x="61322" y="498770"/>
                      <a:pt x="62472" y="496340"/>
                      <a:pt x="64496" y="492076"/>
                    </a:cubicBezTo>
                    <a:cubicBezTo>
                      <a:pt x="62590" y="484257"/>
                      <a:pt x="65891" y="474622"/>
                      <a:pt x="74961" y="470725"/>
                    </a:cubicBezTo>
                    <a:cubicBezTo>
                      <a:pt x="87862" y="448648"/>
                      <a:pt x="120302" y="415569"/>
                      <a:pt x="122834" y="409807"/>
                    </a:cubicBezTo>
                    <a:cubicBezTo>
                      <a:pt x="123647" y="407964"/>
                      <a:pt x="127937" y="407728"/>
                      <a:pt x="128467" y="406852"/>
                    </a:cubicBezTo>
                    <a:cubicBezTo>
                      <a:pt x="129844" y="404580"/>
                      <a:pt x="143414" y="387165"/>
                      <a:pt x="154224" y="376776"/>
                    </a:cubicBezTo>
                    <a:cubicBezTo>
                      <a:pt x="149121" y="372250"/>
                      <a:pt x="122974" y="348990"/>
                      <a:pt x="119279" y="343032"/>
                    </a:cubicBezTo>
                    <a:cubicBezTo>
                      <a:pt x="107747" y="324417"/>
                      <a:pt x="91059" y="321843"/>
                      <a:pt x="88006" y="317308"/>
                    </a:cubicBezTo>
                    <a:cubicBezTo>
                      <a:pt x="82439" y="309033"/>
                      <a:pt x="75176" y="294039"/>
                      <a:pt x="81023" y="285909"/>
                    </a:cubicBezTo>
                    <a:cubicBezTo>
                      <a:pt x="83979" y="281790"/>
                      <a:pt x="82103" y="274798"/>
                      <a:pt x="88715" y="272999"/>
                    </a:cubicBezTo>
                    <a:cubicBezTo>
                      <a:pt x="90407" y="267352"/>
                      <a:pt x="95502" y="264178"/>
                      <a:pt x="98515" y="259507"/>
                    </a:cubicBezTo>
                    <a:cubicBezTo>
                      <a:pt x="114560" y="234636"/>
                      <a:pt x="124002" y="232653"/>
                      <a:pt x="124465" y="228949"/>
                    </a:cubicBezTo>
                    <a:cubicBezTo>
                      <a:pt x="125598" y="219961"/>
                      <a:pt x="135577" y="213202"/>
                      <a:pt x="143681" y="209244"/>
                    </a:cubicBezTo>
                    <a:cubicBezTo>
                      <a:pt x="142137" y="207327"/>
                      <a:pt x="117984" y="165277"/>
                      <a:pt x="111193" y="158741"/>
                    </a:cubicBezTo>
                    <a:cubicBezTo>
                      <a:pt x="101686" y="149587"/>
                      <a:pt x="103592" y="141777"/>
                      <a:pt x="99040" y="129817"/>
                    </a:cubicBezTo>
                    <a:cubicBezTo>
                      <a:pt x="97785" y="126516"/>
                      <a:pt x="99280" y="123543"/>
                      <a:pt x="104047" y="108825"/>
                    </a:cubicBezTo>
                    <a:cubicBezTo>
                      <a:pt x="112395" y="108637"/>
                      <a:pt x="134235" y="84887"/>
                      <a:pt x="138499" y="80645"/>
                    </a:cubicBezTo>
                    <a:cubicBezTo>
                      <a:pt x="160390" y="58865"/>
                      <a:pt x="163255" y="60423"/>
                      <a:pt x="157224" y="58191"/>
                    </a:cubicBezTo>
                    <a:cubicBezTo>
                      <a:pt x="151614" y="56111"/>
                      <a:pt x="159100" y="56054"/>
                      <a:pt x="130981" y="37282"/>
                    </a:cubicBezTo>
                    <a:cubicBezTo>
                      <a:pt x="123254" y="32129"/>
                      <a:pt x="102105" y="5958"/>
                      <a:pt x="92498" y="0"/>
                    </a:cubicBezTo>
                    <a:cubicBezTo>
                      <a:pt x="73942" y="2640"/>
                      <a:pt x="57989" y="7880"/>
                      <a:pt x="47139" y="17446"/>
                    </a:cubicBezTo>
                    <a:cubicBezTo>
                      <a:pt x="34143" y="29034"/>
                      <a:pt x="43479" y="42750"/>
                      <a:pt x="58938" y="79861"/>
                    </a:cubicBezTo>
                    <a:cubicBezTo>
                      <a:pt x="69447" y="111815"/>
                      <a:pt x="55313" y="104386"/>
                      <a:pt x="21758" y="118373"/>
                    </a:cubicBezTo>
                    <a:cubicBezTo>
                      <a:pt x="-27300" y="134970"/>
                      <a:pt x="44962" y="170815"/>
                      <a:pt x="76483" y="221358"/>
                    </a:cubicBezTo>
                    <a:cubicBezTo>
                      <a:pt x="-6891" y="328020"/>
                      <a:pt x="-31747" y="282941"/>
                      <a:pt x="93329" y="412119"/>
                    </a:cubicBezTo>
                    <a:cubicBezTo>
                      <a:pt x="-17447" y="542190"/>
                      <a:pt x="-42112" y="483903"/>
                      <a:pt x="88111" y="573509"/>
                    </a:cubicBezTo>
                    <a:cubicBezTo>
                      <a:pt x="44800" y="632693"/>
                      <a:pt x="15605" y="668351"/>
                      <a:pt x="28042" y="682780"/>
                    </a:cubicBezTo>
                    <a:cubicBezTo>
                      <a:pt x="41367" y="678394"/>
                      <a:pt x="58527" y="674436"/>
                      <a:pt x="79046" y="670868"/>
                    </a:cubicBezTo>
                    <a:cubicBezTo>
                      <a:pt x="82125" y="665116"/>
                      <a:pt x="86633" y="665111"/>
                      <a:pt x="90818" y="663356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26"/>
              <p:cNvSpPr/>
              <p:nvPr/>
            </p:nvSpPr>
            <p:spPr>
              <a:xfrm>
                <a:off x="5674645" y="4835060"/>
                <a:ext cx="189925" cy="703785"/>
              </a:xfrm>
              <a:custGeom>
                <a:avLst/>
                <a:gdLst/>
                <a:ahLst/>
                <a:cxnLst/>
                <a:rect l="l" t="t" r="r" b="b"/>
                <a:pathLst>
                  <a:path w="189925" h="703785" extrusionOk="0">
                    <a:moveTo>
                      <a:pt x="179040" y="644894"/>
                    </a:moveTo>
                    <a:cubicBezTo>
                      <a:pt x="182355" y="640753"/>
                      <a:pt x="181096" y="643454"/>
                      <a:pt x="186007" y="639505"/>
                    </a:cubicBezTo>
                    <a:cubicBezTo>
                      <a:pt x="185867" y="639221"/>
                      <a:pt x="138965" y="591585"/>
                      <a:pt x="116758" y="572327"/>
                    </a:cubicBezTo>
                    <a:cubicBezTo>
                      <a:pt x="113837" y="569792"/>
                      <a:pt x="105887" y="555030"/>
                      <a:pt x="96257" y="548446"/>
                    </a:cubicBezTo>
                    <a:cubicBezTo>
                      <a:pt x="91223" y="545009"/>
                      <a:pt x="92395" y="542584"/>
                      <a:pt x="94420" y="538328"/>
                    </a:cubicBezTo>
                    <a:cubicBezTo>
                      <a:pt x="92514" y="530509"/>
                      <a:pt x="95815" y="520869"/>
                      <a:pt x="104885" y="516978"/>
                    </a:cubicBezTo>
                    <a:cubicBezTo>
                      <a:pt x="116505" y="497089"/>
                      <a:pt x="168370" y="438193"/>
                      <a:pt x="184153" y="423024"/>
                    </a:cubicBezTo>
                    <a:cubicBezTo>
                      <a:pt x="178883" y="418353"/>
                      <a:pt x="152893" y="395220"/>
                      <a:pt x="149207" y="389280"/>
                    </a:cubicBezTo>
                    <a:cubicBezTo>
                      <a:pt x="137675" y="370665"/>
                      <a:pt x="120987" y="368091"/>
                      <a:pt x="117935" y="363555"/>
                    </a:cubicBezTo>
                    <a:cubicBezTo>
                      <a:pt x="112368" y="355281"/>
                      <a:pt x="105104" y="340287"/>
                      <a:pt x="110951" y="332157"/>
                    </a:cubicBezTo>
                    <a:cubicBezTo>
                      <a:pt x="113907" y="328038"/>
                      <a:pt x="112031" y="321046"/>
                      <a:pt x="118643" y="319247"/>
                    </a:cubicBezTo>
                    <a:cubicBezTo>
                      <a:pt x="120335" y="313599"/>
                      <a:pt x="125430" y="310426"/>
                      <a:pt x="128443" y="305754"/>
                    </a:cubicBezTo>
                    <a:cubicBezTo>
                      <a:pt x="144488" y="280879"/>
                      <a:pt x="153930" y="278905"/>
                      <a:pt x="154398" y="275197"/>
                    </a:cubicBezTo>
                    <a:cubicBezTo>
                      <a:pt x="155526" y="266209"/>
                      <a:pt x="165514" y="259450"/>
                      <a:pt x="173613" y="255492"/>
                    </a:cubicBezTo>
                    <a:cubicBezTo>
                      <a:pt x="172052" y="253566"/>
                      <a:pt x="147926" y="211538"/>
                      <a:pt x="141121" y="204989"/>
                    </a:cubicBezTo>
                    <a:cubicBezTo>
                      <a:pt x="131614" y="195835"/>
                      <a:pt x="133520" y="188025"/>
                      <a:pt x="128968" y="176065"/>
                    </a:cubicBezTo>
                    <a:cubicBezTo>
                      <a:pt x="127713" y="172764"/>
                      <a:pt x="129209" y="169791"/>
                      <a:pt x="133975" y="155073"/>
                    </a:cubicBezTo>
                    <a:cubicBezTo>
                      <a:pt x="144663" y="154832"/>
                      <a:pt x="178153" y="115155"/>
                      <a:pt x="185670" y="110576"/>
                    </a:cubicBezTo>
                    <a:cubicBezTo>
                      <a:pt x="192728" y="106273"/>
                      <a:pt x="189374" y="105261"/>
                      <a:pt x="187153" y="104438"/>
                    </a:cubicBezTo>
                    <a:cubicBezTo>
                      <a:pt x="181546" y="102359"/>
                      <a:pt x="189029" y="102302"/>
                      <a:pt x="160909" y="83530"/>
                    </a:cubicBezTo>
                    <a:cubicBezTo>
                      <a:pt x="152692" y="78044"/>
                      <a:pt x="128443" y="47811"/>
                      <a:pt x="120340" y="45188"/>
                    </a:cubicBezTo>
                    <a:cubicBezTo>
                      <a:pt x="117930" y="44409"/>
                      <a:pt x="106276" y="30698"/>
                      <a:pt x="106538" y="24354"/>
                    </a:cubicBezTo>
                    <a:cubicBezTo>
                      <a:pt x="104561" y="19289"/>
                      <a:pt x="105296" y="5113"/>
                      <a:pt x="114078" y="0"/>
                    </a:cubicBezTo>
                    <a:cubicBezTo>
                      <a:pt x="87581" y="1011"/>
                      <a:pt x="58924" y="2053"/>
                      <a:pt x="28430" y="3126"/>
                    </a:cubicBezTo>
                    <a:cubicBezTo>
                      <a:pt x="47107" y="25278"/>
                      <a:pt x="94770" y="69218"/>
                      <a:pt x="97407" y="81656"/>
                    </a:cubicBezTo>
                    <a:cubicBezTo>
                      <a:pt x="99078" y="89396"/>
                      <a:pt x="93135" y="89523"/>
                      <a:pt x="96274" y="93879"/>
                    </a:cubicBezTo>
                    <a:cubicBezTo>
                      <a:pt x="82263" y="102346"/>
                      <a:pt x="76469" y="109109"/>
                      <a:pt x="54704" y="131196"/>
                    </a:cubicBezTo>
                    <a:cubicBezTo>
                      <a:pt x="39087" y="147039"/>
                      <a:pt x="18874" y="153387"/>
                      <a:pt x="4154" y="173687"/>
                    </a:cubicBezTo>
                    <a:cubicBezTo>
                      <a:pt x="2838" y="175504"/>
                      <a:pt x="1496" y="177137"/>
                      <a:pt x="0" y="178433"/>
                    </a:cubicBezTo>
                    <a:cubicBezTo>
                      <a:pt x="2576" y="184080"/>
                      <a:pt x="5926" y="189347"/>
                      <a:pt x="11939" y="192534"/>
                    </a:cubicBezTo>
                    <a:cubicBezTo>
                      <a:pt x="17151" y="195301"/>
                      <a:pt x="49784" y="258482"/>
                      <a:pt x="77881" y="266340"/>
                    </a:cubicBezTo>
                    <a:cubicBezTo>
                      <a:pt x="80938" y="273704"/>
                      <a:pt x="83063" y="274895"/>
                      <a:pt x="81017" y="277578"/>
                    </a:cubicBezTo>
                    <a:cubicBezTo>
                      <a:pt x="76521" y="300164"/>
                      <a:pt x="77522" y="298124"/>
                      <a:pt x="77234" y="298176"/>
                    </a:cubicBezTo>
                    <a:cubicBezTo>
                      <a:pt x="71024" y="299244"/>
                      <a:pt x="71842" y="307103"/>
                      <a:pt x="66620" y="309033"/>
                    </a:cubicBezTo>
                    <a:cubicBezTo>
                      <a:pt x="52722" y="314173"/>
                      <a:pt x="9087" y="365096"/>
                      <a:pt x="3568" y="372390"/>
                    </a:cubicBezTo>
                    <a:cubicBezTo>
                      <a:pt x="8462" y="376334"/>
                      <a:pt x="9984" y="375489"/>
                      <a:pt x="10666" y="377026"/>
                    </a:cubicBezTo>
                    <a:cubicBezTo>
                      <a:pt x="17199" y="391718"/>
                      <a:pt x="32129" y="398942"/>
                      <a:pt x="41226" y="411550"/>
                    </a:cubicBezTo>
                    <a:cubicBezTo>
                      <a:pt x="47672" y="420485"/>
                      <a:pt x="55980" y="428291"/>
                      <a:pt x="63677" y="436307"/>
                    </a:cubicBezTo>
                    <a:cubicBezTo>
                      <a:pt x="95562" y="469517"/>
                      <a:pt x="87603" y="466299"/>
                      <a:pt x="80916" y="479556"/>
                    </a:cubicBezTo>
                    <a:cubicBezTo>
                      <a:pt x="70521" y="500127"/>
                      <a:pt x="66437" y="492947"/>
                      <a:pt x="38737" y="531258"/>
                    </a:cubicBezTo>
                    <a:cubicBezTo>
                      <a:pt x="24918" y="550381"/>
                      <a:pt x="21350" y="545946"/>
                      <a:pt x="16504" y="554010"/>
                    </a:cubicBezTo>
                    <a:cubicBezTo>
                      <a:pt x="39424" y="584064"/>
                      <a:pt x="54616" y="589225"/>
                      <a:pt x="62243" y="606141"/>
                    </a:cubicBezTo>
                    <a:cubicBezTo>
                      <a:pt x="65518" y="613409"/>
                      <a:pt x="78616" y="615239"/>
                      <a:pt x="82573" y="626013"/>
                    </a:cubicBezTo>
                    <a:cubicBezTo>
                      <a:pt x="84152" y="630312"/>
                      <a:pt x="104338" y="631266"/>
                      <a:pt x="93970" y="645144"/>
                    </a:cubicBezTo>
                    <a:cubicBezTo>
                      <a:pt x="92553" y="653068"/>
                      <a:pt x="89973" y="658549"/>
                      <a:pt x="83846" y="665116"/>
                    </a:cubicBezTo>
                    <a:cubicBezTo>
                      <a:pt x="60546" y="683787"/>
                      <a:pt x="48341" y="695419"/>
                      <a:pt x="40360" y="702599"/>
                    </a:cubicBezTo>
                    <a:cubicBezTo>
                      <a:pt x="70967" y="703050"/>
                      <a:pt x="100494" y="703453"/>
                      <a:pt x="128745" y="703785"/>
                    </a:cubicBezTo>
                    <a:cubicBezTo>
                      <a:pt x="127171" y="699110"/>
                      <a:pt x="146872" y="685105"/>
                      <a:pt x="179040" y="64489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26"/>
              <p:cNvSpPr/>
              <p:nvPr/>
            </p:nvSpPr>
            <p:spPr>
              <a:xfrm>
                <a:off x="4226924" y="4876707"/>
                <a:ext cx="191683" cy="649105"/>
              </a:xfrm>
              <a:custGeom>
                <a:avLst/>
                <a:gdLst/>
                <a:ahLst/>
                <a:cxnLst/>
                <a:rect l="l" t="t" r="r" b="b"/>
                <a:pathLst>
                  <a:path w="191683" h="649105" extrusionOk="0">
                    <a:moveTo>
                      <a:pt x="100678" y="516811"/>
                    </a:moveTo>
                    <a:cubicBezTo>
                      <a:pt x="93502" y="511580"/>
                      <a:pt x="89181" y="509982"/>
                      <a:pt x="91993" y="504277"/>
                    </a:cubicBezTo>
                    <a:cubicBezTo>
                      <a:pt x="93734" y="500744"/>
                      <a:pt x="89566" y="490360"/>
                      <a:pt x="99528" y="482659"/>
                    </a:cubicBezTo>
                    <a:cubicBezTo>
                      <a:pt x="101378" y="481223"/>
                      <a:pt x="152911" y="417801"/>
                      <a:pt x="153038" y="417504"/>
                    </a:cubicBezTo>
                    <a:cubicBezTo>
                      <a:pt x="153873" y="415604"/>
                      <a:pt x="158299" y="415359"/>
                      <a:pt x="158841" y="414457"/>
                    </a:cubicBezTo>
                    <a:cubicBezTo>
                      <a:pt x="163664" y="406493"/>
                      <a:pt x="171274" y="400750"/>
                      <a:pt x="175975" y="392716"/>
                    </a:cubicBezTo>
                    <a:cubicBezTo>
                      <a:pt x="184437" y="378252"/>
                      <a:pt x="197578" y="395360"/>
                      <a:pt x="155841" y="356314"/>
                    </a:cubicBezTo>
                    <a:cubicBezTo>
                      <a:pt x="146557" y="347633"/>
                      <a:pt x="145267" y="337288"/>
                      <a:pt x="126169" y="328051"/>
                    </a:cubicBezTo>
                    <a:cubicBezTo>
                      <a:pt x="109048" y="319772"/>
                      <a:pt x="104946" y="296894"/>
                      <a:pt x="109980" y="289893"/>
                    </a:cubicBezTo>
                    <a:cubicBezTo>
                      <a:pt x="113028" y="285651"/>
                      <a:pt x="111095" y="278450"/>
                      <a:pt x="117900" y="276598"/>
                    </a:cubicBezTo>
                    <a:cubicBezTo>
                      <a:pt x="118455" y="274755"/>
                      <a:pt x="138685" y="245532"/>
                      <a:pt x="151993" y="234754"/>
                    </a:cubicBezTo>
                    <a:cubicBezTo>
                      <a:pt x="159309" y="228827"/>
                      <a:pt x="147300" y="230289"/>
                      <a:pt x="171108" y="212843"/>
                    </a:cubicBezTo>
                    <a:cubicBezTo>
                      <a:pt x="175065" y="209945"/>
                      <a:pt x="174925" y="211810"/>
                      <a:pt x="173924" y="210133"/>
                    </a:cubicBezTo>
                    <a:cubicBezTo>
                      <a:pt x="116050" y="113693"/>
                      <a:pt x="150851" y="187697"/>
                      <a:pt x="128539" y="129125"/>
                    </a:cubicBezTo>
                    <a:cubicBezTo>
                      <a:pt x="127245" y="125728"/>
                      <a:pt x="128789" y="122663"/>
                      <a:pt x="133695" y="107507"/>
                    </a:cubicBezTo>
                    <a:cubicBezTo>
                      <a:pt x="142796" y="107297"/>
                      <a:pt x="191508" y="57236"/>
                      <a:pt x="191683" y="56943"/>
                    </a:cubicBezTo>
                    <a:cubicBezTo>
                      <a:pt x="188171" y="54872"/>
                      <a:pt x="187349" y="55494"/>
                      <a:pt x="184918" y="52583"/>
                    </a:cubicBezTo>
                    <a:cubicBezTo>
                      <a:pt x="172747" y="38052"/>
                      <a:pt x="157302" y="34651"/>
                      <a:pt x="149023" y="21951"/>
                    </a:cubicBezTo>
                    <a:cubicBezTo>
                      <a:pt x="144405" y="14867"/>
                      <a:pt x="135134" y="7219"/>
                      <a:pt x="126611" y="0"/>
                    </a:cubicBezTo>
                    <a:cubicBezTo>
                      <a:pt x="101693" y="639"/>
                      <a:pt x="77929" y="1243"/>
                      <a:pt x="55469" y="1812"/>
                    </a:cubicBezTo>
                    <a:cubicBezTo>
                      <a:pt x="68142" y="16553"/>
                      <a:pt x="92409" y="37680"/>
                      <a:pt x="94578" y="47885"/>
                    </a:cubicBezTo>
                    <a:cubicBezTo>
                      <a:pt x="96200" y="55402"/>
                      <a:pt x="90428" y="55524"/>
                      <a:pt x="93480" y="59753"/>
                    </a:cubicBezTo>
                    <a:cubicBezTo>
                      <a:pt x="79880" y="67971"/>
                      <a:pt x="74251" y="74542"/>
                      <a:pt x="53116" y="95985"/>
                    </a:cubicBezTo>
                    <a:cubicBezTo>
                      <a:pt x="37954" y="111364"/>
                      <a:pt x="18328" y="117528"/>
                      <a:pt x="4036" y="137242"/>
                    </a:cubicBezTo>
                    <a:cubicBezTo>
                      <a:pt x="2759" y="139006"/>
                      <a:pt x="1456" y="140591"/>
                      <a:pt x="0" y="141847"/>
                    </a:cubicBezTo>
                    <a:cubicBezTo>
                      <a:pt x="2501" y="147328"/>
                      <a:pt x="5755" y="152442"/>
                      <a:pt x="11589" y="155541"/>
                    </a:cubicBezTo>
                    <a:cubicBezTo>
                      <a:pt x="16609" y="158212"/>
                      <a:pt x="48393" y="219589"/>
                      <a:pt x="75616" y="227198"/>
                    </a:cubicBezTo>
                    <a:cubicBezTo>
                      <a:pt x="78581" y="234347"/>
                      <a:pt x="80649" y="235503"/>
                      <a:pt x="78660" y="238108"/>
                    </a:cubicBezTo>
                    <a:cubicBezTo>
                      <a:pt x="74295" y="260036"/>
                      <a:pt x="75266" y="258058"/>
                      <a:pt x="74986" y="258106"/>
                    </a:cubicBezTo>
                    <a:cubicBezTo>
                      <a:pt x="68956" y="259143"/>
                      <a:pt x="69751" y="266774"/>
                      <a:pt x="64679" y="268648"/>
                    </a:cubicBezTo>
                    <a:cubicBezTo>
                      <a:pt x="51183" y="273643"/>
                      <a:pt x="8842" y="323056"/>
                      <a:pt x="3459" y="330161"/>
                    </a:cubicBezTo>
                    <a:cubicBezTo>
                      <a:pt x="8208" y="333987"/>
                      <a:pt x="9686" y="333169"/>
                      <a:pt x="10351" y="334661"/>
                    </a:cubicBezTo>
                    <a:cubicBezTo>
                      <a:pt x="16692" y="348924"/>
                      <a:pt x="31194" y="355938"/>
                      <a:pt x="40023" y="368183"/>
                    </a:cubicBezTo>
                    <a:cubicBezTo>
                      <a:pt x="46276" y="376860"/>
                      <a:pt x="54345" y="384433"/>
                      <a:pt x="61819" y="392217"/>
                    </a:cubicBezTo>
                    <a:cubicBezTo>
                      <a:pt x="92776" y="424464"/>
                      <a:pt x="85044" y="421339"/>
                      <a:pt x="78555" y="434210"/>
                    </a:cubicBezTo>
                    <a:cubicBezTo>
                      <a:pt x="68466" y="454186"/>
                      <a:pt x="64495" y="447212"/>
                      <a:pt x="37600" y="484411"/>
                    </a:cubicBezTo>
                    <a:cubicBezTo>
                      <a:pt x="24183" y="502977"/>
                      <a:pt x="20720" y="498669"/>
                      <a:pt x="16010" y="506501"/>
                    </a:cubicBezTo>
                    <a:cubicBezTo>
                      <a:pt x="38261" y="535680"/>
                      <a:pt x="53011" y="540692"/>
                      <a:pt x="60415" y="557114"/>
                    </a:cubicBezTo>
                    <a:cubicBezTo>
                      <a:pt x="63598" y="564171"/>
                      <a:pt x="76311" y="565948"/>
                      <a:pt x="80151" y="576407"/>
                    </a:cubicBezTo>
                    <a:cubicBezTo>
                      <a:pt x="81690" y="580583"/>
                      <a:pt x="101286" y="581507"/>
                      <a:pt x="91224" y="594982"/>
                    </a:cubicBezTo>
                    <a:cubicBezTo>
                      <a:pt x="89833" y="602740"/>
                      <a:pt x="87305" y="608041"/>
                      <a:pt x="81393" y="614372"/>
                    </a:cubicBezTo>
                    <a:cubicBezTo>
                      <a:pt x="52543" y="637496"/>
                      <a:pt x="46976" y="645840"/>
                      <a:pt x="38624" y="649106"/>
                    </a:cubicBezTo>
                    <a:cubicBezTo>
                      <a:pt x="74238" y="648261"/>
                      <a:pt x="111217" y="647595"/>
                      <a:pt x="149334" y="647096"/>
                    </a:cubicBezTo>
                    <a:cubicBezTo>
                      <a:pt x="159458" y="635521"/>
                      <a:pt x="182198" y="609600"/>
                      <a:pt x="182425" y="609499"/>
                    </a:cubicBezTo>
                    <a:cubicBezTo>
                      <a:pt x="195698" y="603668"/>
                      <a:pt x="123051" y="551746"/>
                      <a:pt x="100678" y="51681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26"/>
              <p:cNvSpPr/>
              <p:nvPr/>
            </p:nvSpPr>
            <p:spPr>
              <a:xfrm>
                <a:off x="4565746" y="4867798"/>
                <a:ext cx="175372" cy="655055"/>
              </a:xfrm>
              <a:custGeom>
                <a:avLst/>
                <a:gdLst/>
                <a:ahLst/>
                <a:cxnLst/>
                <a:rect l="l" t="t" r="r" b="b"/>
                <a:pathLst>
                  <a:path w="175372" h="655055" extrusionOk="0">
                    <a:moveTo>
                      <a:pt x="174344" y="610611"/>
                    </a:moveTo>
                    <a:cubicBezTo>
                      <a:pt x="168680" y="605445"/>
                      <a:pt x="158968" y="592303"/>
                      <a:pt x="116509" y="555275"/>
                    </a:cubicBezTo>
                    <a:cubicBezTo>
                      <a:pt x="79573" y="523181"/>
                      <a:pt x="99012" y="527384"/>
                      <a:pt x="158456" y="441087"/>
                    </a:cubicBezTo>
                    <a:cubicBezTo>
                      <a:pt x="167622" y="427792"/>
                      <a:pt x="182705" y="447256"/>
                      <a:pt x="133980" y="401682"/>
                    </a:cubicBezTo>
                    <a:cubicBezTo>
                      <a:pt x="124717" y="393014"/>
                      <a:pt x="123362" y="382630"/>
                      <a:pt x="104308" y="373419"/>
                    </a:cubicBezTo>
                    <a:cubicBezTo>
                      <a:pt x="100530" y="371593"/>
                      <a:pt x="91254" y="358276"/>
                      <a:pt x="90480" y="348741"/>
                    </a:cubicBezTo>
                    <a:cubicBezTo>
                      <a:pt x="89492" y="336627"/>
                      <a:pt x="94014" y="336430"/>
                      <a:pt x="97245" y="331785"/>
                    </a:cubicBezTo>
                    <a:cubicBezTo>
                      <a:pt x="100105" y="318669"/>
                      <a:pt x="117082" y="303101"/>
                      <a:pt x="120830" y="292503"/>
                    </a:cubicBezTo>
                    <a:cubicBezTo>
                      <a:pt x="122933" y="286557"/>
                      <a:pt x="129204" y="287192"/>
                      <a:pt x="146955" y="265955"/>
                    </a:cubicBezTo>
                    <a:cubicBezTo>
                      <a:pt x="152036" y="259874"/>
                      <a:pt x="156807" y="253439"/>
                      <a:pt x="162217" y="247577"/>
                    </a:cubicBezTo>
                    <a:cubicBezTo>
                      <a:pt x="142131" y="228932"/>
                      <a:pt x="157061" y="249184"/>
                      <a:pt x="138650" y="224309"/>
                    </a:cubicBezTo>
                    <a:cubicBezTo>
                      <a:pt x="135283" y="219760"/>
                      <a:pt x="129930" y="216726"/>
                      <a:pt x="126156" y="212418"/>
                    </a:cubicBezTo>
                    <a:cubicBezTo>
                      <a:pt x="122574" y="208329"/>
                      <a:pt x="112110" y="185486"/>
                      <a:pt x="107889" y="182662"/>
                    </a:cubicBezTo>
                    <a:cubicBezTo>
                      <a:pt x="97324" y="175592"/>
                      <a:pt x="95588" y="167121"/>
                      <a:pt x="87170" y="158233"/>
                    </a:cubicBezTo>
                    <a:cubicBezTo>
                      <a:pt x="83579" y="154447"/>
                      <a:pt x="80986" y="149233"/>
                      <a:pt x="83527" y="143231"/>
                    </a:cubicBezTo>
                    <a:cubicBezTo>
                      <a:pt x="83947" y="142237"/>
                      <a:pt x="82656" y="130377"/>
                      <a:pt x="91709" y="126463"/>
                    </a:cubicBezTo>
                    <a:cubicBezTo>
                      <a:pt x="95680" y="124747"/>
                      <a:pt x="98903" y="120177"/>
                      <a:pt x="103324" y="114144"/>
                    </a:cubicBezTo>
                    <a:cubicBezTo>
                      <a:pt x="107819" y="108011"/>
                      <a:pt x="124267" y="101501"/>
                      <a:pt x="128789" y="95394"/>
                    </a:cubicBezTo>
                    <a:cubicBezTo>
                      <a:pt x="175520" y="32225"/>
                      <a:pt x="197421" y="67301"/>
                      <a:pt x="144825" y="18102"/>
                    </a:cubicBezTo>
                    <a:cubicBezTo>
                      <a:pt x="138567" y="12254"/>
                      <a:pt x="136337" y="6273"/>
                      <a:pt x="129856" y="0"/>
                    </a:cubicBezTo>
                    <a:cubicBezTo>
                      <a:pt x="87288" y="1134"/>
                      <a:pt x="45682" y="2228"/>
                      <a:pt x="5401" y="3283"/>
                    </a:cubicBezTo>
                    <a:cubicBezTo>
                      <a:pt x="22119" y="20383"/>
                      <a:pt x="-4251" y="-4317"/>
                      <a:pt x="43583" y="39782"/>
                    </a:cubicBezTo>
                    <a:cubicBezTo>
                      <a:pt x="72848" y="66793"/>
                      <a:pt x="90476" y="50359"/>
                      <a:pt x="23261" y="112599"/>
                    </a:cubicBezTo>
                    <a:cubicBezTo>
                      <a:pt x="21682" y="124844"/>
                      <a:pt x="6665" y="116911"/>
                      <a:pt x="29195" y="143909"/>
                    </a:cubicBezTo>
                    <a:cubicBezTo>
                      <a:pt x="33761" y="149377"/>
                      <a:pt x="50724" y="154981"/>
                      <a:pt x="54970" y="160707"/>
                    </a:cubicBezTo>
                    <a:cubicBezTo>
                      <a:pt x="75056" y="187802"/>
                      <a:pt x="79031" y="185009"/>
                      <a:pt x="77973" y="193156"/>
                    </a:cubicBezTo>
                    <a:cubicBezTo>
                      <a:pt x="94586" y="207003"/>
                      <a:pt x="18853" y="266927"/>
                      <a:pt x="4649" y="295414"/>
                    </a:cubicBezTo>
                    <a:cubicBezTo>
                      <a:pt x="22299" y="311389"/>
                      <a:pt x="20659" y="312133"/>
                      <a:pt x="22539" y="313276"/>
                    </a:cubicBezTo>
                    <a:cubicBezTo>
                      <a:pt x="37198" y="322180"/>
                      <a:pt x="53977" y="345913"/>
                      <a:pt x="58696" y="347834"/>
                    </a:cubicBezTo>
                    <a:cubicBezTo>
                      <a:pt x="60507" y="348574"/>
                      <a:pt x="62663" y="350172"/>
                      <a:pt x="63266" y="351880"/>
                    </a:cubicBezTo>
                    <a:cubicBezTo>
                      <a:pt x="67714" y="364466"/>
                      <a:pt x="92776" y="365070"/>
                      <a:pt x="89186" y="395553"/>
                    </a:cubicBezTo>
                    <a:cubicBezTo>
                      <a:pt x="72310" y="408188"/>
                      <a:pt x="71081" y="420770"/>
                      <a:pt x="57926" y="430405"/>
                    </a:cubicBezTo>
                    <a:cubicBezTo>
                      <a:pt x="46259" y="438946"/>
                      <a:pt x="10614" y="478549"/>
                      <a:pt x="5943" y="488302"/>
                    </a:cubicBezTo>
                    <a:cubicBezTo>
                      <a:pt x="477" y="499724"/>
                      <a:pt x="-12870" y="485194"/>
                      <a:pt x="34946" y="534537"/>
                    </a:cubicBezTo>
                    <a:cubicBezTo>
                      <a:pt x="36625" y="536275"/>
                      <a:pt x="37132" y="539125"/>
                      <a:pt x="38772" y="540920"/>
                    </a:cubicBezTo>
                    <a:cubicBezTo>
                      <a:pt x="42371" y="544856"/>
                      <a:pt x="68947" y="573176"/>
                      <a:pt x="73608" y="574717"/>
                    </a:cubicBezTo>
                    <a:cubicBezTo>
                      <a:pt x="78939" y="576490"/>
                      <a:pt x="92382" y="585460"/>
                      <a:pt x="90642" y="590381"/>
                    </a:cubicBezTo>
                    <a:cubicBezTo>
                      <a:pt x="99362" y="612848"/>
                      <a:pt x="84012" y="621749"/>
                      <a:pt x="78406" y="628276"/>
                    </a:cubicBezTo>
                    <a:cubicBezTo>
                      <a:pt x="65505" y="643261"/>
                      <a:pt x="54537" y="644811"/>
                      <a:pt x="53868" y="647228"/>
                    </a:cubicBezTo>
                    <a:cubicBezTo>
                      <a:pt x="52753" y="651225"/>
                      <a:pt x="51533" y="653506"/>
                      <a:pt x="47199" y="654793"/>
                    </a:cubicBezTo>
                    <a:cubicBezTo>
                      <a:pt x="74505" y="654828"/>
                      <a:pt x="102095" y="654920"/>
                      <a:pt x="129908" y="655055"/>
                    </a:cubicBezTo>
                    <a:cubicBezTo>
                      <a:pt x="173941" y="606969"/>
                      <a:pt x="177208" y="613220"/>
                      <a:pt x="174344" y="61061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26"/>
              <p:cNvSpPr/>
              <p:nvPr/>
            </p:nvSpPr>
            <p:spPr>
              <a:xfrm>
                <a:off x="4693598" y="4859651"/>
                <a:ext cx="391473" cy="666582"/>
              </a:xfrm>
              <a:custGeom>
                <a:avLst/>
                <a:gdLst/>
                <a:ahLst/>
                <a:cxnLst/>
                <a:rect l="l" t="t" r="r" b="b"/>
                <a:pathLst>
                  <a:path w="391473" h="666582" extrusionOk="0">
                    <a:moveTo>
                      <a:pt x="367680" y="639085"/>
                    </a:moveTo>
                    <a:cubicBezTo>
                      <a:pt x="368725" y="637259"/>
                      <a:pt x="373124" y="637526"/>
                      <a:pt x="373772" y="636677"/>
                    </a:cubicBezTo>
                    <a:cubicBezTo>
                      <a:pt x="378906" y="629953"/>
                      <a:pt x="386043" y="625211"/>
                      <a:pt x="391474" y="618811"/>
                    </a:cubicBezTo>
                    <a:cubicBezTo>
                      <a:pt x="380935" y="605279"/>
                      <a:pt x="380725" y="611544"/>
                      <a:pt x="379999" y="609088"/>
                    </a:cubicBezTo>
                    <a:cubicBezTo>
                      <a:pt x="376597" y="597570"/>
                      <a:pt x="358002" y="588936"/>
                      <a:pt x="356926" y="585141"/>
                    </a:cubicBezTo>
                    <a:cubicBezTo>
                      <a:pt x="353161" y="571841"/>
                      <a:pt x="332502" y="556015"/>
                      <a:pt x="327543" y="549352"/>
                    </a:cubicBezTo>
                    <a:cubicBezTo>
                      <a:pt x="323494" y="543901"/>
                      <a:pt x="320629" y="537330"/>
                      <a:pt x="314039" y="534117"/>
                    </a:cubicBezTo>
                    <a:cubicBezTo>
                      <a:pt x="299030" y="502193"/>
                      <a:pt x="300325" y="509141"/>
                      <a:pt x="310256" y="491748"/>
                    </a:cubicBezTo>
                    <a:cubicBezTo>
                      <a:pt x="315246" y="491503"/>
                      <a:pt x="328776" y="467889"/>
                      <a:pt x="329065" y="467665"/>
                    </a:cubicBezTo>
                    <a:cubicBezTo>
                      <a:pt x="334619" y="463401"/>
                      <a:pt x="337820" y="457390"/>
                      <a:pt x="341778" y="451835"/>
                    </a:cubicBezTo>
                    <a:cubicBezTo>
                      <a:pt x="347568" y="443710"/>
                      <a:pt x="356598" y="438627"/>
                      <a:pt x="364081" y="426614"/>
                    </a:cubicBezTo>
                    <a:cubicBezTo>
                      <a:pt x="374668" y="409619"/>
                      <a:pt x="380616" y="410293"/>
                      <a:pt x="382378" y="406682"/>
                    </a:cubicBezTo>
                    <a:cubicBezTo>
                      <a:pt x="392401" y="386141"/>
                      <a:pt x="402599" y="411116"/>
                      <a:pt x="360525" y="365954"/>
                    </a:cubicBezTo>
                    <a:cubicBezTo>
                      <a:pt x="360254" y="365665"/>
                      <a:pt x="338883" y="345221"/>
                      <a:pt x="330351" y="337822"/>
                    </a:cubicBezTo>
                    <a:cubicBezTo>
                      <a:pt x="325483" y="333602"/>
                      <a:pt x="326179" y="327280"/>
                      <a:pt x="313637" y="320245"/>
                    </a:cubicBezTo>
                    <a:cubicBezTo>
                      <a:pt x="310212" y="310767"/>
                      <a:pt x="314148" y="316108"/>
                      <a:pt x="309045" y="307291"/>
                    </a:cubicBezTo>
                    <a:cubicBezTo>
                      <a:pt x="304567" y="299555"/>
                      <a:pt x="306548" y="287919"/>
                      <a:pt x="315447" y="282245"/>
                    </a:cubicBezTo>
                    <a:cubicBezTo>
                      <a:pt x="317428" y="278800"/>
                      <a:pt x="330653" y="258942"/>
                      <a:pt x="337951" y="252533"/>
                    </a:cubicBezTo>
                    <a:cubicBezTo>
                      <a:pt x="345867" y="245581"/>
                      <a:pt x="357407" y="229251"/>
                      <a:pt x="357696" y="229190"/>
                    </a:cubicBezTo>
                    <a:cubicBezTo>
                      <a:pt x="366171" y="227434"/>
                      <a:pt x="367129" y="217260"/>
                      <a:pt x="374449" y="214218"/>
                    </a:cubicBezTo>
                    <a:cubicBezTo>
                      <a:pt x="376863" y="213211"/>
                      <a:pt x="378372" y="211582"/>
                      <a:pt x="378560" y="208728"/>
                    </a:cubicBezTo>
                    <a:cubicBezTo>
                      <a:pt x="378923" y="203251"/>
                      <a:pt x="382995" y="209341"/>
                      <a:pt x="384739" y="200813"/>
                    </a:cubicBezTo>
                    <a:cubicBezTo>
                      <a:pt x="373907" y="190993"/>
                      <a:pt x="374502" y="191181"/>
                      <a:pt x="366788" y="182566"/>
                    </a:cubicBezTo>
                    <a:cubicBezTo>
                      <a:pt x="359607" y="174550"/>
                      <a:pt x="298925" y="157572"/>
                      <a:pt x="327508" y="119187"/>
                    </a:cubicBezTo>
                    <a:cubicBezTo>
                      <a:pt x="332520" y="112459"/>
                      <a:pt x="330250" y="106321"/>
                      <a:pt x="336504" y="105003"/>
                    </a:cubicBezTo>
                    <a:cubicBezTo>
                      <a:pt x="336797" y="104946"/>
                      <a:pt x="348381" y="83805"/>
                      <a:pt x="349973" y="83004"/>
                    </a:cubicBezTo>
                    <a:cubicBezTo>
                      <a:pt x="360272" y="77838"/>
                      <a:pt x="365187" y="66719"/>
                      <a:pt x="369718" y="63028"/>
                    </a:cubicBezTo>
                    <a:cubicBezTo>
                      <a:pt x="330421" y="31057"/>
                      <a:pt x="312465" y="16798"/>
                      <a:pt x="302280" y="0"/>
                    </a:cubicBezTo>
                    <a:cubicBezTo>
                      <a:pt x="218670" y="2320"/>
                      <a:pt x="135318" y="4584"/>
                      <a:pt x="54699" y="6742"/>
                    </a:cubicBezTo>
                    <a:cubicBezTo>
                      <a:pt x="57314" y="9863"/>
                      <a:pt x="62475" y="15568"/>
                      <a:pt x="74531" y="28128"/>
                    </a:cubicBezTo>
                    <a:cubicBezTo>
                      <a:pt x="80452" y="34296"/>
                      <a:pt x="99043" y="50499"/>
                      <a:pt x="97320" y="56790"/>
                    </a:cubicBezTo>
                    <a:cubicBezTo>
                      <a:pt x="99209" y="64893"/>
                      <a:pt x="93135" y="64937"/>
                      <a:pt x="96279" y="69297"/>
                    </a:cubicBezTo>
                    <a:cubicBezTo>
                      <a:pt x="86330" y="75312"/>
                      <a:pt x="77850" y="82567"/>
                      <a:pt x="70285" y="91042"/>
                    </a:cubicBezTo>
                    <a:cubicBezTo>
                      <a:pt x="43941" y="120575"/>
                      <a:pt x="24520" y="126428"/>
                      <a:pt x="9643" y="141834"/>
                    </a:cubicBezTo>
                    <a:cubicBezTo>
                      <a:pt x="6131" y="145472"/>
                      <a:pt x="4019" y="150375"/>
                      <a:pt x="0" y="153851"/>
                    </a:cubicBezTo>
                    <a:cubicBezTo>
                      <a:pt x="5554" y="166017"/>
                      <a:pt x="10823" y="166586"/>
                      <a:pt x="12538" y="168644"/>
                    </a:cubicBezTo>
                    <a:cubicBezTo>
                      <a:pt x="27839" y="186970"/>
                      <a:pt x="51712" y="234443"/>
                      <a:pt x="77885" y="241759"/>
                    </a:cubicBezTo>
                    <a:cubicBezTo>
                      <a:pt x="83120" y="254358"/>
                      <a:pt x="82705" y="243961"/>
                      <a:pt x="77645" y="270101"/>
                    </a:cubicBezTo>
                    <a:cubicBezTo>
                      <a:pt x="77413" y="271296"/>
                      <a:pt x="77562" y="273542"/>
                      <a:pt x="77243" y="273595"/>
                    </a:cubicBezTo>
                    <a:cubicBezTo>
                      <a:pt x="71033" y="274663"/>
                      <a:pt x="71851" y="282521"/>
                      <a:pt x="66629" y="284452"/>
                    </a:cubicBezTo>
                    <a:cubicBezTo>
                      <a:pt x="56811" y="288081"/>
                      <a:pt x="25570" y="321086"/>
                      <a:pt x="25478" y="321388"/>
                    </a:cubicBezTo>
                    <a:cubicBezTo>
                      <a:pt x="21721" y="334351"/>
                      <a:pt x="-6044" y="345536"/>
                      <a:pt x="9323" y="351262"/>
                    </a:cubicBezTo>
                    <a:cubicBezTo>
                      <a:pt x="9853" y="351464"/>
                      <a:pt x="10456" y="351936"/>
                      <a:pt x="10675" y="352436"/>
                    </a:cubicBezTo>
                    <a:cubicBezTo>
                      <a:pt x="17208" y="367128"/>
                      <a:pt x="32138" y="374351"/>
                      <a:pt x="41234" y="386959"/>
                    </a:cubicBezTo>
                    <a:cubicBezTo>
                      <a:pt x="61508" y="415074"/>
                      <a:pt x="100639" y="437572"/>
                      <a:pt x="81852" y="452457"/>
                    </a:cubicBezTo>
                    <a:cubicBezTo>
                      <a:pt x="80514" y="457303"/>
                      <a:pt x="74431" y="465139"/>
                      <a:pt x="72161" y="468620"/>
                    </a:cubicBezTo>
                    <a:cubicBezTo>
                      <a:pt x="41020" y="496682"/>
                      <a:pt x="38199" y="514171"/>
                      <a:pt x="20899" y="524481"/>
                    </a:cubicBezTo>
                    <a:cubicBezTo>
                      <a:pt x="19102" y="525549"/>
                      <a:pt x="17676" y="527484"/>
                      <a:pt x="16509" y="529424"/>
                    </a:cubicBezTo>
                    <a:cubicBezTo>
                      <a:pt x="26173" y="542098"/>
                      <a:pt x="36113" y="552246"/>
                      <a:pt x="46578" y="561798"/>
                    </a:cubicBezTo>
                    <a:cubicBezTo>
                      <a:pt x="65103" y="578705"/>
                      <a:pt x="58355" y="580579"/>
                      <a:pt x="67687" y="587255"/>
                    </a:cubicBezTo>
                    <a:cubicBezTo>
                      <a:pt x="91779" y="604500"/>
                      <a:pt x="75358" y="599627"/>
                      <a:pt x="89304" y="605507"/>
                    </a:cubicBezTo>
                    <a:cubicBezTo>
                      <a:pt x="101400" y="610611"/>
                      <a:pt x="95710" y="615716"/>
                      <a:pt x="92728" y="625851"/>
                    </a:cubicBezTo>
                    <a:cubicBezTo>
                      <a:pt x="88958" y="638669"/>
                      <a:pt x="80496" y="642675"/>
                      <a:pt x="70355" y="651382"/>
                    </a:cubicBezTo>
                    <a:cubicBezTo>
                      <a:pt x="64368" y="656517"/>
                      <a:pt x="60126" y="660471"/>
                      <a:pt x="56776" y="663505"/>
                    </a:cubicBezTo>
                    <a:cubicBezTo>
                      <a:pt x="93843" y="663759"/>
                      <a:pt x="131216" y="664087"/>
                      <a:pt x="168746" y="664472"/>
                    </a:cubicBezTo>
                    <a:cubicBezTo>
                      <a:pt x="169398" y="663487"/>
                      <a:pt x="171405" y="661999"/>
                      <a:pt x="173097" y="659687"/>
                    </a:cubicBezTo>
                    <a:cubicBezTo>
                      <a:pt x="173303" y="659403"/>
                      <a:pt x="209574" y="617997"/>
                      <a:pt x="209858" y="617874"/>
                    </a:cubicBezTo>
                    <a:cubicBezTo>
                      <a:pt x="222334" y="612389"/>
                      <a:pt x="151262" y="560336"/>
                      <a:pt x="130481" y="527883"/>
                    </a:cubicBezTo>
                    <a:cubicBezTo>
                      <a:pt x="123515" y="522804"/>
                      <a:pt x="119317" y="521250"/>
                      <a:pt x="122045" y="515712"/>
                    </a:cubicBezTo>
                    <a:cubicBezTo>
                      <a:pt x="123733" y="512280"/>
                      <a:pt x="119693" y="502202"/>
                      <a:pt x="129362" y="494720"/>
                    </a:cubicBezTo>
                    <a:cubicBezTo>
                      <a:pt x="131203" y="493293"/>
                      <a:pt x="181192" y="431749"/>
                      <a:pt x="181314" y="431460"/>
                    </a:cubicBezTo>
                    <a:cubicBezTo>
                      <a:pt x="182128" y="429617"/>
                      <a:pt x="186422" y="429381"/>
                      <a:pt x="186947" y="428505"/>
                    </a:cubicBezTo>
                    <a:cubicBezTo>
                      <a:pt x="188329" y="426224"/>
                      <a:pt x="201894" y="408822"/>
                      <a:pt x="212705" y="398429"/>
                    </a:cubicBezTo>
                    <a:cubicBezTo>
                      <a:pt x="160971" y="352567"/>
                      <a:pt x="175638" y="354484"/>
                      <a:pt x="155224" y="344612"/>
                    </a:cubicBezTo>
                    <a:cubicBezTo>
                      <a:pt x="137929" y="336246"/>
                      <a:pt x="134754" y="314177"/>
                      <a:pt x="139507" y="307567"/>
                    </a:cubicBezTo>
                    <a:cubicBezTo>
                      <a:pt x="142464" y="303447"/>
                      <a:pt x="140587" y="296456"/>
                      <a:pt x="147200" y="294656"/>
                    </a:cubicBezTo>
                    <a:cubicBezTo>
                      <a:pt x="147737" y="292866"/>
                      <a:pt x="167382" y="264497"/>
                      <a:pt x="180304" y="254030"/>
                    </a:cubicBezTo>
                    <a:cubicBezTo>
                      <a:pt x="187406" y="248273"/>
                      <a:pt x="175752" y="249696"/>
                      <a:pt x="198864" y="232758"/>
                    </a:cubicBezTo>
                    <a:cubicBezTo>
                      <a:pt x="202699" y="229947"/>
                      <a:pt x="202568" y="231751"/>
                      <a:pt x="201597" y="230127"/>
                    </a:cubicBezTo>
                    <a:cubicBezTo>
                      <a:pt x="151581" y="146772"/>
                      <a:pt x="153256" y="159179"/>
                      <a:pt x="162545" y="130482"/>
                    </a:cubicBezTo>
                    <a:cubicBezTo>
                      <a:pt x="171470" y="130281"/>
                      <a:pt x="218678" y="81673"/>
                      <a:pt x="218845" y="81389"/>
                    </a:cubicBezTo>
                    <a:cubicBezTo>
                      <a:pt x="215434" y="79379"/>
                      <a:pt x="214638" y="79979"/>
                      <a:pt x="212276" y="77155"/>
                    </a:cubicBezTo>
                    <a:cubicBezTo>
                      <a:pt x="200460" y="63050"/>
                      <a:pt x="185451" y="59732"/>
                      <a:pt x="177422" y="47412"/>
                    </a:cubicBezTo>
                    <a:cubicBezTo>
                      <a:pt x="174645" y="43153"/>
                      <a:pt x="153366" y="22047"/>
                      <a:pt x="148905" y="20602"/>
                    </a:cubicBezTo>
                    <a:cubicBezTo>
                      <a:pt x="146579" y="19849"/>
                      <a:pt x="144659" y="16237"/>
                      <a:pt x="138939" y="9601"/>
                    </a:cubicBezTo>
                    <a:cubicBezTo>
                      <a:pt x="134054" y="3940"/>
                      <a:pt x="129445" y="5879"/>
                      <a:pt x="196004" y="3647"/>
                    </a:cubicBezTo>
                    <a:cubicBezTo>
                      <a:pt x="214143" y="21631"/>
                      <a:pt x="208550" y="20256"/>
                      <a:pt x="234732" y="40097"/>
                    </a:cubicBezTo>
                    <a:cubicBezTo>
                      <a:pt x="303172" y="91961"/>
                      <a:pt x="232598" y="109700"/>
                      <a:pt x="224578" y="122090"/>
                    </a:cubicBezTo>
                    <a:cubicBezTo>
                      <a:pt x="217209" y="133477"/>
                      <a:pt x="205546" y="141738"/>
                      <a:pt x="200657" y="154950"/>
                    </a:cubicBezTo>
                    <a:cubicBezTo>
                      <a:pt x="200565" y="155200"/>
                      <a:pt x="200298" y="155419"/>
                      <a:pt x="200123" y="155655"/>
                    </a:cubicBezTo>
                    <a:cubicBezTo>
                      <a:pt x="202970" y="158142"/>
                      <a:pt x="199699" y="170986"/>
                      <a:pt x="204986" y="178288"/>
                    </a:cubicBezTo>
                    <a:cubicBezTo>
                      <a:pt x="205677" y="179247"/>
                      <a:pt x="206827" y="180009"/>
                      <a:pt x="207168" y="181055"/>
                    </a:cubicBezTo>
                    <a:cubicBezTo>
                      <a:pt x="213006" y="198891"/>
                      <a:pt x="232060" y="205037"/>
                      <a:pt x="237492" y="237131"/>
                    </a:cubicBezTo>
                    <a:cubicBezTo>
                      <a:pt x="237820" y="239084"/>
                      <a:pt x="238401" y="242608"/>
                      <a:pt x="237806" y="242849"/>
                    </a:cubicBezTo>
                    <a:cubicBezTo>
                      <a:pt x="230976" y="245646"/>
                      <a:pt x="242368" y="244377"/>
                      <a:pt x="218350" y="264532"/>
                    </a:cubicBezTo>
                    <a:cubicBezTo>
                      <a:pt x="220419" y="274790"/>
                      <a:pt x="207864" y="275026"/>
                      <a:pt x="181310" y="311634"/>
                    </a:cubicBezTo>
                    <a:cubicBezTo>
                      <a:pt x="186217" y="315670"/>
                      <a:pt x="187765" y="314799"/>
                      <a:pt x="188443" y="316323"/>
                    </a:cubicBezTo>
                    <a:cubicBezTo>
                      <a:pt x="194784" y="330586"/>
                      <a:pt x="209285" y="337599"/>
                      <a:pt x="218114" y="349844"/>
                    </a:cubicBezTo>
                    <a:cubicBezTo>
                      <a:pt x="235594" y="374084"/>
                      <a:pt x="283427" y="406471"/>
                      <a:pt x="252443" y="416094"/>
                    </a:cubicBezTo>
                    <a:cubicBezTo>
                      <a:pt x="248543" y="428387"/>
                      <a:pt x="227057" y="443675"/>
                      <a:pt x="167570" y="513300"/>
                    </a:cubicBezTo>
                    <a:cubicBezTo>
                      <a:pt x="190450" y="534388"/>
                      <a:pt x="181975" y="529201"/>
                      <a:pt x="185954" y="531617"/>
                    </a:cubicBezTo>
                    <a:cubicBezTo>
                      <a:pt x="200613" y="540522"/>
                      <a:pt x="217393" y="564254"/>
                      <a:pt x="222111" y="566176"/>
                    </a:cubicBezTo>
                    <a:cubicBezTo>
                      <a:pt x="223922" y="566916"/>
                      <a:pt x="226082" y="568514"/>
                      <a:pt x="226681" y="570221"/>
                    </a:cubicBezTo>
                    <a:cubicBezTo>
                      <a:pt x="230385" y="580693"/>
                      <a:pt x="243938" y="580268"/>
                      <a:pt x="250060" y="596458"/>
                    </a:cubicBezTo>
                    <a:cubicBezTo>
                      <a:pt x="264155" y="599759"/>
                      <a:pt x="269752" y="617073"/>
                      <a:pt x="256541" y="626288"/>
                    </a:cubicBezTo>
                    <a:cubicBezTo>
                      <a:pt x="256279" y="626472"/>
                      <a:pt x="233018" y="651916"/>
                      <a:pt x="222404" y="665063"/>
                    </a:cubicBezTo>
                    <a:cubicBezTo>
                      <a:pt x="261430" y="665518"/>
                      <a:pt x="300539" y="666031"/>
                      <a:pt x="339574" y="666582"/>
                    </a:cubicBezTo>
                    <a:cubicBezTo>
                      <a:pt x="352050" y="654609"/>
                      <a:pt x="366586" y="640994"/>
                      <a:pt x="367680" y="63908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26"/>
              <p:cNvSpPr/>
              <p:nvPr/>
            </p:nvSpPr>
            <p:spPr>
              <a:xfrm>
                <a:off x="4365823" y="4872338"/>
                <a:ext cx="241252" cy="650856"/>
              </a:xfrm>
              <a:custGeom>
                <a:avLst/>
                <a:gdLst/>
                <a:ahLst/>
                <a:cxnLst/>
                <a:rect l="l" t="t" r="r" b="b"/>
                <a:pathLst>
                  <a:path w="241252" h="650856" extrusionOk="0">
                    <a:moveTo>
                      <a:pt x="218084" y="617362"/>
                    </a:moveTo>
                    <a:cubicBezTo>
                      <a:pt x="219103" y="615589"/>
                      <a:pt x="223371" y="615847"/>
                      <a:pt x="224001" y="615024"/>
                    </a:cubicBezTo>
                    <a:cubicBezTo>
                      <a:pt x="228986" y="608497"/>
                      <a:pt x="235913" y="603891"/>
                      <a:pt x="241187" y="597666"/>
                    </a:cubicBezTo>
                    <a:cubicBezTo>
                      <a:pt x="230954" y="584528"/>
                      <a:pt x="230744" y="590609"/>
                      <a:pt x="230044" y="588223"/>
                    </a:cubicBezTo>
                    <a:cubicBezTo>
                      <a:pt x="226708" y="576928"/>
                      <a:pt x="208695" y="568680"/>
                      <a:pt x="207645" y="564972"/>
                    </a:cubicBezTo>
                    <a:cubicBezTo>
                      <a:pt x="203989" y="552057"/>
                      <a:pt x="183930" y="536695"/>
                      <a:pt x="179119" y="530225"/>
                    </a:cubicBezTo>
                    <a:cubicBezTo>
                      <a:pt x="175188" y="524932"/>
                      <a:pt x="172406" y="518554"/>
                      <a:pt x="166008" y="515432"/>
                    </a:cubicBezTo>
                    <a:cubicBezTo>
                      <a:pt x="165055" y="513414"/>
                      <a:pt x="148630" y="486958"/>
                      <a:pt x="157979" y="481491"/>
                    </a:cubicBezTo>
                    <a:cubicBezTo>
                      <a:pt x="161561" y="479394"/>
                      <a:pt x="159829" y="474477"/>
                      <a:pt x="164439" y="474153"/>
                    </a:cubicBezTo>
                    <a:cubicBezTo>
                      <a:pt x="208537" y="414028"/>
                      <a:pt x="192160" y="436985"/>
                      <a:pt x="207033" y="420809"/>
                    </a:cubicBezTo>
                    <a:cubicBezTo>
                      <a:pt x="216667" y="410337"/>
                      <a:pt x="218512" y="401481"/>
                      <a:pt x="229896" y="394178"/>
                    </a:cubicBezTo>
                    <a:cubicBezTo>
                      <a:pt x="233875" y="391622"/>
                      <a:pt x="232331" y="388150"/>
                      <a:pt x="241253" y="381439"/>
                    </a:cubicBezTo>
                    <a:cubicBezTo>
                      <a:pt x="219597" y="359681"/>
                      <a:pt x="165549" y="312501"/>
                      <a:pt x="163691" y="299551"/>
                    </a:cubicBezTo>
                    <a:cubicBezTo>
                      <a:pt x="152823" y="281024"/>
                      <a:pt x="163288" y="275775"/>
                      <a:pt x="171213" y="264988"/>
                    </a:cubicBezTo>
                    <a:cubicBezTo>
                      <a:pt x="177995" y="255750"/>
                      <a:pt x="213951" y="209288"/>
                      <a:pt x="224665" y="204836"/>
                    </a:cubicBezTo>
                    <a:cubicBezTo>
                      <a:pt x="230149" y="202555"/>
                      <a:pt x="228028" y="196667"/>
                      <a:pt x="230425" y="196750"/>
                    </a:cubicBezTo>
                    <a:cubicBezTo>
                      <a:pt x="234164" y="196877"/>
                      <a:pt x="234216" y="194001"/>
                      <a:pt x="234662" y="191820"/>
                    </a:cubicBezTo>
                    <a:cubicBezTo>
                      <a:pt x="224149" y="182290"/>
                      <a:pt x="224713" y="182461"/>
                      <a:pt x="217231" y="174103"/>
                    </a:cubicBezTo>
                    <a:cubicBezTo>
                      <a:pt x="210405" y="166481"/>
                      <a:pt x="151512" y="149600"/>
                      <a:pt x="179093" y="112568"/>
                    </a:cubicBezTo>
                    <a:cubicBezTo>
                      <a:pt x="183956" y="106036"/>
                      <a:pt x="181756" y="100078"/>
                      <a:pt x="187826" y="98795"/>
                    </a:cubicBezTo>
                    <a:cubicBezTo>
                      <a:pt x="188333" y="98690"/>
                      <a:pt x="186212" y="101102"/>
                      <a:pt x="199734" y="78753"/>
                    </a:cubicBezTo>
                    <a:cubicBezTo>
                      <a:pt x="202039" y="74945"/>
                      <a:pt x="201077" y="81695"/>
                      <a:pt x="218189" y="59902"/>
                    </a:cubicBezTo>
                    <a:cubicBezTo>
                      <a:pt x="222855" y="53966"/>
                      <a:pt x="177339" y="29130"/>
                      <a:pt x="156952" y="0"/>
                    </a:cubicBezTo>
                    <a:cubicBezTo>
                      <a:pt x="119859" y="968"/>
                      <a:pt x="84113" y="1891"/>
                      <a:pt x="50029" y="2771"/>
                    </a:cubicBezTo>
                    <a:cubicBezTo>
                      <a:pt x="54537" y="7035"/>
                      <a:pt x="60620" y="12302"/>
                      <a:pt x="69170" y="18781"/>
                    </a:cubicBezTo>
                    <a:cubicBezTo>
                      <a:pt x="140054" y="72497"/>
                      <a:pt x="66222" y="91624"/>
                      <a:pt x="58714" y="103230"/>
                    </a:cubicBezTo>
                    <a:cubicBezTo>
                      <a:pt x="51122" y="114958"/>
                      <a:pt x="39113" y="123464"/>
                      <a:pt x="34084" y="137084"/>
                    </a:cubicBezTo>
                    <a:cubicBezTo>
                      <a:pt x="33988" y="137342"/>
                      <a:pt x="33712" y="137566"/>
                      <a:pt x="33538" y="137811"/>
                    </a:cubicBezTo>
                    <a:cubicBezTo>
                      <a:pt x="36481" y="140381"/>
                      <a:pt x="33078" y="153575"/>
                      <a:pt x="38545" y="161123"/>
                    </a:cubicBezTo>
                    <a:cubicBezTo>
                      <a:pt x="39253" y="162112"/>
                      <a:pt x="40443" y="162896"/>
                      <a:pt x="40793" y="163973"/>
                    </a:cubicBezTo>
                    <a:cubicBezTo>
                      <a:pt x="43701" y="172860"/>
                      <a:pt x="50733" y="179077"/>
                      <a:pt x="55412" y="186808"/>
                    </a:cubicBezTo>
                    <a:cubicBezTo>
                      <a:pt x="62011" y="197717"/>
                      <a:pt x="67749" y="195642"/>
                      <a:pt x="67959" y="210685"/>
                    </a:cubicBezTo>
                    <a:cubicBezTo>
                      <a:pt x="70014" y="211740"/>
                      <a:pt x="70215" y="213434"/>
                      <a:pt x="70547" y="218613"/>
                    </a:cubicBezTo>
                    <a:cubicBezTo>
                      <a:pt x="70622" y="219677"/>
                      <a:pt x="71837" y="220636"/>
                      <a:pt x="72021" y="221726"/>
                    </a:cubicBezTo>
                    <a:cubicBezTo>
                      <a:pt x="72362" y="223739"/>
                      <a:pt x="72957" y="227369"/>
                      <a:pt x="72349" y="227618"/>
                    </a:cubicBezTo>
                    <a:cubicBezTo>
                      <a:pt x="65343" y="230486"/>
                      <a:pt x="77046" y="229190"/>
                      <a:pt x="52307" y="249950"/>
                    </a:cubicBezTo>
                    <a:cubicBezTo>
                      <a:pt x="54446" y="260522"/>
                      <a:pt x="41523" y="260732"/>
                      <a:pt x="14156" y="298465"/>
                    </a:cubicBezTo>
                    <a:cubicBezTo>
                      <a:pt x="19207" y="302620"/>
                      <a:pt x="20807" y="301722"/>
                      <a:pt x="21503" y="303294"/>
                    </a:cubicBezTo>
                    <a:cubicBezTo>
                      <a:pt x="28036" y="317986"/>
                      <a:pt x="42966" y="325210"/>
                      <a:pt x="52062" y="337818"/>
                    </a:cubicBezTo>
                    <a:cubicBezTo>
                      <a:pt x="70066" y="362785"/>
                      <a:pt x="119330" y="396144"/>
                      <a:pt x="87419" y="406056"/>
                    </a:cubicBezTo>
                    <a:cubicBezTo>
                      <a:pt x="83396" y="418734"/>
                      <a:pt x="61526" y="434166"/>
                      <a:pt x="0" y="506177"/>
                    </a:cubicBezTo>
                    <a:cubicBezTo>
                      <a:pt x="19928" y="524547"/>
                      <a:pt x="16823" y="523763"/>
                      <a:pt x="18936" y="525042"/>
                    </a:cubicBezTo>
                    <a:cubicBezTo>
                      <a:pt x="34032" y="534213"/>
                      <a:pt x="51314" y="558655"/>
                      <a:pt x="56177" y="560638"/>
                    </a:cubicBezTo>
                    <a:cubicBezTo>
                      <a:pt x="58040" y="561400"/>
                      <a:pt x="60266" y="563046"/>
                      <a:pt x="60887" y="564801"/>
                    </a:cubicBezTo>
                    <a:cubicBezTo>
                      <a:pt x="64714" y="575623"/>
                      <a:pt x="78629" y="575085"/>
                      <a:pt x="84966" y="591821"/>
                    </a:cubicBezTo>
                    <a:cubicBezTo>
                      <a:pt x="99489" y="595219"/>
                      <a:pt x="105248" y="613058"/>
                      <a:pt x="91643" y="622545"/>
                    </a:cubicBezTo>
                    <a:cubicBezTo>
                      <a:pt x="91530" y="622624"/>
                      <a:pt x="76224" y="639501"/>
                      <a:pt x="66096" y="650857"/>
                    </a:cubicBezTo>
                    <a:cubicBezTo>
                      <a:pt x="104618" y="650511"/>
                      <a:pt x="144117" y="650314"/>
                      <a:pt x="184389" y="650244"/>
                    </a:cubicBezTo>
                    <a:cubicBezTo>
                      <a:pt x="196887" y="638095"/>
                      <a:pt x="216864" y="619490"/>
                      <a:pt x="218084" y="61736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7" name="Google Shape;2427;p26"/>
              <p:cNvSpPr/>
              <p:nvPr/>
            </p:nvSpPr>
            <p:spPr>
              <a:xfrm>
                <a:off x="5179418" y="4850571"/>
                <a:ext cx="219840" cy="680836"/>
              </a:xfrm>
              <a:custGeom>
                <a:avLst/>
                <a:gdLst/>
                <a:ahLst/>
                <a:cxnLst/>
                <a:rect l="l" t="t" r="r" b="b"/>
                <a:pathLst>
                  <a:path w="219840" h="680836" extrusionOk="0">
                    <a:moveTo>
                      <a:pt x="215823" y="632588"/>
                    </a:moveTo>
                    <a:cubicBezTo>
                      <a:pt x="214988" y="630946"/>
                      <a:pt x="159405" y="576319"/>
                      <a:pt x="144501" y="563396"/>
                    </a:cubicBezTo>
                    <a:cubicBezTo>
                      <a:pt x="141493" y="560787"/>
                      <a:pt x="133306" y="545578"/>
                      <a:pt x="123384" y="538797"/>
                    </a:cubicBezTo>
                    <a:cubicBezTo>
                      <a:pt x="118223" y="535273"/>
                      <a:pt x="119404" y="532768"/>
                      <a:pt x="121490" y="528373"/>
                    </a:cubicBezTo>
                    <a:cubicBezTo>
                      <a:pt x="119526" y="520322"/>
                      <a:pt x="122924" y="510398"/>
                      <a:pt x="132270" y="506383"/>
                    </a:cubicBezTo>
                    <a:cubicBezTo>
                      <a:pt x="145555" y="483644"/>
                      <a:pt x="178970" y="449576"/>
                      <a:pt x="181577" y="443640"/>
                    </a:cubicBezTo>
                    <a:cubicBezTo>
                      <a:pt x="182412" y="441740"/>
                      <a:pt x="186833" y="441494"/>
                      <a:pt x="187380" y="440593"/>
                    </a:cubicBezTo>
                    <a:cubicBezTo>
                      <a:pt x="188797" y="438255"/>
                      <a:pt x="202773" y="420314"/>
                      <a:pt x="213912" y="409615"/>
                    </a:cubicBezTo>
                    <a:cubicBezTo>
                      <a:pt x="208655" y="404952"/>
                      <a:pt x="181721" y="380992"/>
                      <a:pt x="177921" y="374859"/>
                    </a:cubicBezTo>
                    <a:cubicBezTo>
                      <a:pt x="166043" y="355684"/>
                      <a:pt x="148857" y="353035"/>
                      <a:pt x="145713" y="348364"/>
                    </a:cubicBezTo>
                    <a:cubicBezTo>
                      <a:pt x="139980" y="339840"/>
                      <a:pt x="132502" y="324395"/>
                      <a:pt x="138519" y="316029"/>
                    </a:cubicBezTo>
                    <a:cubicBezTo>
                      <a:pt x="141567" y="311787"/>
                      <a:pt x="139634" y="304585"/>
                      <a:pt x="146439" y="302734"/>
                    </a:cubicBezTo>
                    <a:cubicBezTo>
                      <a:pt x="148179" y="296915"/>
                      <a:pt x="153427" y="293650"/>
                      <a:pt x="156532" y="288834"/>
                    </a:cubicBezTo>
                    <a:cubicBezTo>
                      <a:pt x="173058" y="263219"/>
                      <a:pt x="182784" y="261175"/>
                      <a:pt x="183261" y="257361"/>
                    </a:cubicBezTo>
                    <a:cubicBezTo>
                      <a:pt x="184428" y="248102"/>
                      <a:pt x="194705" y="241141"/>
                      <a:pt x="203049" y="237066"/>
                    </a:cubicBezTo>
                    <a:cubicBezTo>
                      <a:pt x="201461" y="235091"/>
                      <a:pt x="176583" y="191781"/>
                      <a:pt x="169590" y="185048"/>
                    </a:cubicBezTo>
                    <a:cubicBezTo>
                      <a:pt x="159799" y="175618"/>
                      <a:pt x="161762" y="167576"/>
                      <a:pt x="157074" y="155257"/>
                    </a:cubicBezTo>
                    <a:cubicBezTo>
                      <a:pt x="155780" y="151859"/>
                      <a:pt x="157323" y="148795"/>
                      <a:pt x="162230" y="133639"/>
                    </a:cubicBezTo>
                    <a:cubicBezTo>
                      <a:pt x="170828" y="133442"/>
                      <a:pt x="193323" y="108983"/>
                      <a:pt x="197714" y="104613"/>
                    </a:cubicBezTo>
                    <a:cubicBezTo>
                      <a:pt x="220262" y="82181"/>
                      <a:pt x="223213" y="83788"/>
                      <a:pt x="217004" y="81485"/>
                    </a:cubicBezTo>
                    <a:cubicBezTo>
                      <a:pt x="211222" y="79340"/>
                      <a:pt x="218936" y="79283"/>
                      <a:pt x="189973" y="59950"/>
                    </a:cubicBezTo>
                    <a:cubicBezTo>
                      <a:pt x="182994" y="55297"/>
                      <a:pt x="151079" y="18295"/>
                      <a:pt x="144895" y="17713"/>
                    </a:cubicBezTo>
                    <a:cubicBezTo>
                      <a:pt x="140544" y="12341"/>
                      <a:pt x="135414" y="7302"/>
                      <a:pt x="133590" y="0"/>
                    </a:cubicBezTo>
                    <a:cubicBezTo>
                      <a:pt x="100083" y="994"/>
                      <a:pt x="66065" y="1988"/>
                      <a:pt x="31710" y="2977"/>
                    </a:cubicBezTo>
                    <a:cubicBezTo>
                      <a:pt x="97276" y="70873"/>
                      <a:pt x="89527" y="62932"/>
                      <a:pt x="94823" y="72051"/>
                    </a:cubicBezTo>
                    <a:cubicBezTo>
                      <a:pt x="94670" y="73522"/>
                      <a:pt x="94433" y="73347"/>
                      <a:pt x="94578" y="74025"/>
                    </a:cubicBezTo>
                    <a:cubicBezTo>
                      <a:pt x="96200" y="81542"/>
                      <a:pt x="90428" y="81665"/>
                      <a:pt x="93480" y="85889"/>
                    </a:cubicBezTo>
                    <a:cubicBezTo>
                      <a:pt x="79880" y="94107"/>
                      <a:pt x="74251" y="100678"/>
                      <a:pt x="53116" y="122120"/>
                    </a:cubicBezTo>
                    <a:cubicBezTo>
                      <a:pt x="37954" y="137500"/>
                      <a:pt x="18328" y="143664"/>
                      <a:pt x="4036" y="163377"/>
                    </a:cubicBezTo>
                    <a:cubicBezTo>
                      <a:pt x="2759" y="165142"/>
                      <a:pt x="1456" y="166727"/>
                      <a:pt x="0" y="167983"/>
                    </a:cubicBezTo>
                    <a:cubicBezTo>
                      <a:pt x="2501" y="173464"/>
                      <a:pt x="5751" y="178577"/>
                      <a:pt x="11589" y="181677"/>
                    </a:cubicBezTo>
                    <a:cubicBezTo>
                      <a:pt x="20501" y="186414"/>
                      <a:pt x="45288" y="244858"/>
                      <a:pt x="75616" y="253334"/>
                    </a:cubicBezTo>
                    <a:cubicBezTo>
                      <a:pt x="76232" y="254818"/>
                      <a:pt x="77352" y="258373"/>
                      <a:pt x="79421" y="260439"/>
                    </a:cubicBezTo>
                    <a:cubicBezTo>
                      <a:pt x="74168" y="286873"/>
                      <a:pt x="75270" y="284193"/>
                      <a:pt x="74991" y="284242"/>
                    </a:cubicBezTo>
                    <a:cubicBezTo>
                      <a:pt x="68960" y="285279"/>
                      <a:pt x="69756" y="292910"/>
                      <a:pt x="64683" y="294783"/>
                    </a:cubicBezTo>
                    <a:cubicBezTo>
                      <a:pt x="58106" y="297213"/>
                      <a:pt x="62894" y="297349"/>
                      <a:pt x="52150" y="303723"/>
                    </a:cubicBezTo>
                    <a:cubicBezTo>
                      <a:pt x="46119" y="307300"/>
                      <a:pt x="10307" y="347252"/>
                      <a:pt x="3468" y="356292"/>
                    </a:cubicBezTo>
                    <a:cubicBezTo>
                      <a:pt x="8217" y="360119"/>
                      <a:pt x="9695" y="359300"/>
                      <a:pt x="10360" y="360793"/>
                    </a:cubicBezTo>
                    <a:cubicBezTo>
                      <a:pt x="16509" y="374631"/>
                      <a:pt x="81082" y="432778"/>
                      <a:pt x="84039" y="446455"/>
                    </a:cubicBezTo>
                    <a:cubicBezTo>
                      <a:pt x="86754" y="459015"/>
                      <a:pt x="57183" y="483469"/>
                      <a:pt x="37609" y="510546"/>
                    </a:cubicBezTo>
                    <a:cubicBezTo>
                      <a:pt x="24192" y="529113"/>
                      <a:pt x="20729" y="524805"/>
                      <a:pt x="16019" y="532637"/>
                    </a:cubicBezTo>
                    <a:cubicBezTo>
                      <a:pt x="38295" y="561855"/>
                      <a:pt x="53011" y="566806"/>
                      <a:pt x="60424" y="583250"/>
                    </a:cubicBezTo>
                    <a:cubicBezTo>
                      <a:pt x="63607" y="590307"/>
                      <a:pt x="76324" y="592084"/>
                      <a:pt x="80159" y="602543"/>
                    </a:cubicBezTo>
                    <a:cubicBezTo>
                      <a:pt x="81699" y="606719"/>
                      <a:pt x="101295" y="607643"/>
                      <a:pt x="91232" y="621118"/>
                    </a:cubicBezTo>
                    <a:cubicBezTo>
                      <a:pt x="87533" y="641825"/>
                      <a:pt x="77334" y="640915"/>
                      <a:pt x="36691" y="678499"/>
                    </a:cubicBezTo>
                    <a:cubicBezTo>
                      <a:pt x="82254" y="679265"/>
                      <a:pt x="127319" y="680053"/>
                      <a:pt x="171610" y="680837"/>
                    </a:cubicBezTo>
                    <a:cubicBezTo>
                      <a:pt x="194456" y="655686"/>
                      <a:pt x="203193" y="642758"/>
                      <a:pt x="215823" y="632588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8" name="Google Shape;2428;p26"/>
              <p:cNvSpPr/>
              <p:nvPr/>
            </p:nvSpPr>
            <p:spPr>
              <a:xfrm>
                <a:off x="3908591" y="4879531"/>
                <a:ext cx="195558" cy="663430"/>
              </a:xfrm>
              <a:custGeom>
                <a:avLst/>
                <a:gdLst/>
                <a:ahLst/>
                <a:cxnLst/>
                <a:rect l="l" t="t" r="r" b="b"/>
                <a:pathLst>
                  <a:path w="195558" h="663430" extrusionOk="0">
                    <a:moveTo>
                      <a:pt x="171658" y="619205"/>
                    </a:moveTo>
                    <a:cubicBezTo>
                      <a:pt x="172703" y="617379"/>
                      <a:pt x="177102" y="617646"/>
                      <a:pt x="177750" y="616797"/>
                    </a:cubicBezTo>
                    <a:cubicBezTo>
                      <a:pt x="182884" y="610073"/>
                      <a:pt x="190021" y="605332"/>
                      <a:pt x="195448" y="598922"/>
                    </a:cubicBezTo>
                    <a:cubicBezTo>
                      <a:pt x="184908" y="585390"/>
                      <a:pt x="184694" y="591655"/>
                      <a:pt x="183973" y="589199"/>
                    </a:cubicBezTo>
                    <a:cubicBezTo>
                      <a:pt x="180535" y="577567"/>
                      <a:pt x="161980" y="569070"/>
                      <a:pt x="160900" y="565248"/>
                    </a:cubicBezTo>
                    <a:cubicBezTo>
                      <a:pt x="157135" y="551948"/>
                      <a:pt x="136476" y="536122"/>
                      <a:pt x="131517" y="529459"/>
                    </a:cubicBezTo>
                    <a:cubicBezTo>
                      <a:pt x="127463" y="524008"/>
                      <a:pt x="124603" y="517437"/>
                      <a:pt x="118030" y="514233"/>
                    </a:cubicBezTo>
                    <a:cubicBezTo>
                      <a:pt x="101771" y="479656"/>
                      <a:pt x="103428" y="489016"/>
                      <a:pt x="120864" y="465765"/>
                    </a:cubicBezTo>
                    <a:cubicBezTo>
                      <a:pt x="137167" y="444029"/>
                      <a:pt x="130668" y="449615"/>
                      <a:pt x="133056" y="447785"/>
                    </a:cubicBezTo>
                    <a:cubicBezTo>
                      <a:pt x="138610" y="443521"/>
                      <a:pt x="141811" y="437511"/>
                      <a:pt x="145769" y="431955"/>
                    </a:cubicBezTo>
                    <a:cubicBezTo>
                      <a:pt x="151546" y="423852"/>
                      <a:pt x="160585" y="418743"/>
                      <a:pt x="168072" y="406734"/>
                    </a:cubicBezTo>
                    <a:cubicBezTo>
                      <a:pt x="178659" y="389739"/>
                      <a:pt x="184607" y="390413"/>
                      <a:pt x="186369" y="386802"/>
                    </a:cubicBezTo>
                    <a:cubicBezTo>
                      <a:pt x="194298" y="370547"/>
                      <a:pt x="200346" y="381338"/>
                      <a:pt x="190287" y="371475"/>
                    </a:cubicBezTo>
                    <a:cubicBezTo>
                      <a:pt x="176258" y="357720"/>
                      <a:pt x="149364" y="330975"/>
                      <a:pt x="134338" y="317938"/>
                    </a:cubicBezTo>
                    <a:cubicBezTo>
                      <a:pt x="129479" y="313722"/>
                      <a:pt x="130157" y="307387"/>
                      <a:pt x="117623" y="300361"/>
                    </a:cubicBezTo>
                    <a:cubicBezTo>
                      <a:pt x="114173" y="290800"/>
                      <a:pt x="118170" y="296276"/>
                      <a:pt x="113032" y="287407"/>
                    </a:cubicBezTo>
                    <a:cubicBezTo>
                      <a:pt x="108549" y="279671"/>
                      <a:pt x="110535" y="268026"/>
                      <a:pt x="119434" y="262361"/>
                    </a:cubicBezTo>
                    <a:cubicBezTo>
                      <a:pt x="121415" y="258916"/>
                      <a:pt x="134639" y="239062"/>
                      <a:pt x="141938" y="232648"/>
                    </a:cubicBezTo>
                    <a:cubicBezTo>
                      <a:pt x="149853" y="225696"/>
                      <a:pt x="161390" y="209367"/>
                      <a:pt x="161683" y="209306"/>
                    </a:cubicBezTo>
                    <a:cubicBezTo>
                      <a:pt x="170158" y="207550"/>
                      <a:pt x="171116" y="197376"/>
                      <a:pt x="178436" y="194333"/>
                    </a:cubicBezTo>
                    <a:cubicBezTo>
                      <a:pt x="180850" y="193326"/>
                      <a:pt x="182359" y="191698"/>
                      <a:pt x="182547" y="188844"/>
                    </a:cubicBezTo>
                    <a:cubicBezTo>
                      <a:pt x="182910" y="183367"/>
                      <a:pt x="186981" y="189456"/>
                      <a:pt x="188726" y="180928"/>
                    </a:cubicBezTo>
                    <a:cubicBezTo>
                      <a:pt x="177868" y="171087"/>
                      <a:pt x="178476" y="171284"/>
                      <a:pt x="170774" y="162681"/>
                    </a:cubicBezTo>
                    <a:cubicBezTo>
                      <a:pt x="164167" y="155296"/>
                      <a:pt x="103231" y="137255"/>
                      <a:pt x="131495" y="99303"/>
                    </a:cubicBezTo>
                    <a:cubicBezTo>
                      <a:pt x="136507" y="92574"/>
                      <a:pt x="134237" y="86437"/>
                      <a:pt x="140491" y="85119"/>
                    </a:cubicBezTo>
                    <a:cubicBezTo>
                      <a:pt x="140784" y="85062"/>
                      <a:pt x="152368" y="63921"/>
                      <a:pt x="153960" y="63120"/>
                    </a:cubicBezTo>
                    <a:cubicBezTo>
                      <a:pt x="164224" y="57972"/>
                      <a:pt x="169187" y="46821"/>
                      <a:pt x="173705" y="43144"/>
                    </a:cubicBezTo>
                    <a:cubicBezTo>
                      <a:pt x="173429" y="42916"/>
                      <a:pt x="139074" y="13996"/>
                      <a:pt x="128320" y="4943"/>
                    </a:cubicBezTo>
                    <a:cubicBezTo>
                      <a:pt x="104329" y="4492"/>
                      <a:pt x="73862" y="1287"/>
                      <a:pt x="43774" y="0"/>
                    </a:cubicBezTo>
                    <a:cubicBezTo>
                      <a:pt x="61905" y="18737"/>
                      <a:pt x="101334" y="41152"/>
                      <a:pt x="96820" y="59981"/>
                    </a:cubicBezTo>
                    <a:cubicBezTo>
                      <a:pt x="99125" y="78618"/>
                      <a:pt x="58831" y="99491"/>
                      <a:pt x="57073" y="102210"/>
                    </a:cubicBezTo>
                    <a:cubicBezTo>
                      <a:pt x="49700" y="113597"/>
                      <a:pt x="38041" y="121858"/>
                      <a:pt x="33148" y="135083"/>
                    </a:cubicBezTo>
                    <a:cubicBezTo>
                      <a:pt x="33056" y="135333"/>
                      <a:pt x="32789" y="135552"/>
                      <a:pt x="32614" y="135788"/>
                    </a:cubicBezTo>
                    <a:cubicBezTo>
                      <a:pt x="35457" y="138266"/>
                      <a:pt x="32190" y="151119"/>
                      <a:pt x="37477" y="158422"/>
                    </a:cubicBezTo>
                    <a:cubicBezTo>
                      <a:pt x="54733" y="182264"/>
                      <a:pt x="66624" y="197337"/>
                      <a:pt x="69987" y="217260"/>
                    </a:cubicBezTo>
                    <a:cubicBezTo>
                      <a:pt x="70315" y="219213"/>
                      <a:pt x="70897" y="222737"/>
                      <a:pt x="70302" y="222978"/>
                    </a:cubicBezTo>
                    <a:cubicBezTo>
                      <a:pt x="63471" y="225775"/>
                      <a:pt x="74863" y="224506"/>
                      <a:pt x="50846" y="244661"/>
                    </a:cubicBezTo>
                    <a:cubicBezTo>
                      <a:pt x="52910" y="254875"/>
                      <a:pt x="40197" y="255374"/>
                      <a:pt x="13805" y="291763"/>
                    </a:cubicBezTo>
                    <a:cubicBezTo>
                      <a:pt x="18712" y="295799"/>
                      <a:pt x="20256" y="294928"/>
                      <a:pt x="20938" y="296451"/>
                    </a:cubicBezTo>
                    <a:cubicBezTo>
                      <a:pt x="23982" y="303307"/>
                      <a:pt x="80622" y="362566"/>
                      <a:pt x="88551" y="371505"/>
                    </a:cubicBezTo>
                    <a:cubicBezTo>
                      <a:pt x="99527" y="383890"/>
                      <a:pt x="94560" y="393237"/>
                      <a:pt x="84939" y="396223"/>
                    </a:cubicBezTo>
                    <a:cubicBezTo>
                      <a:pt x="82748" y="403140"/>
                      <a:pt x="81012" y="401853"/>
                      <a:pt x="74404" y="411440"/>
                    </a:cubicBezTo>
                    <a:cubicBezTo>
                      <a:pt x="63182" y="427730"/>
                      <a:pt x="52446" y="430449"/>
                      <a:pt x="52040" y="432918"/>
                    </a:cubicBezTo>
                    <a:cubicBezTo>
                      <a:pt x="51191" y="438058"/>
                      <a:pt x="13521" y="474884"/>
                      <a:pt x="7569" y="485671"/>
                    </a:cubicBezTo>
                    <a:cubicBezTo>
                      <a:pt x="-1007" y="501208"/>
                      <a:pt x="-6639" y="483001"/>
                      <a:pt x="15498" y="508554"/>
                    </a:cubicBezTo>
                    <a:cubicBezTo>
                      <a:pt x="16451" y="509653"/>
                      <a:pt x="17260" y="511024"/>
                      <a:pt x="18450" y="511750"/>
                    </a:cubicBezTo>
                    <a:cubicBezTo>
                      <a:pt x="33108" y="520655"/>
                      <a:pt x="49888" y="544387"/>
                      <a:pt x="54607" y="546309"/>
                    </a:cubicBezTo>
                    <a:cubicBezTo>
                      <a:pt x="56417" y="547049"/>
                      <a:pt x="58573" y="548647"/>
                      <a:pt x="59177" y="550354"/>
                    </a:cubicBezTo>
                    <a:cubicBezTo>
                      <a:pt x="62889" y="560861"/>
                      <a:pt x="76402" y="560336"/>
                      <a:pt x="82555" y="576591"/>
                    </a:cubicBezTo>
                    <a:cubicBezTo>
                      <a:pt x="96654" y="579892"/>
                      <a:pt x="102248" y="597206"/>
                      <a:pt x="89036" y="606422"/>
                    </a:cubicBezTo>
                    <a:cubicBezTo>
                      <a:pt x="87930" y="607192"/>
                      <a:pt x="51497" y="648996"/>
                      <a:pt x="38041" y="663430"/>
                    </a:cubicBezTo>
                    <a:cubicBezTo>
                      <a:pt x="66843" y="660348"/>
                      <a:pt x="99173" y="657686"/>
                      <a:pt x="134578" y="655392"/>
                    </a:cubicBezTo>
                    <a:cubicBezTo>
                      <a:pt x="150431" y="639553"/>
                      <a:pt x="169655" y="622690"/>
                      <a:pt x="171658" y="61920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9" name="Google Shape;2429;p26"/>
              <p:cNvSpPr/>
              <p:nvPr/>
            </p:nvSpPr>
            <p:spPr>
              <a:xfrm>
                <a:off x="5813814" y="5278122"/>
                <a:ext cx="172335" cy="261765"/>
              </a:xfrm>
              <a:custGeom>
                <a:avLst/>
                <a:gdLst/>
                <a:ahLst/>
                <a:cxnLst/>
                <a:rect l="l" t="t" r="r" b="b"/>
                <a:pathLst>
                  <a:path w="172335" h="261765" extrusionOk="0">
                    <a:moveTo>
                      <a:pt x="83520" y="153803"/>
                    </a:moveTo>
                    <a:cubicBezTo>
                      <a:pt x="177922" y="99539"/>
                      <a:pt x="168844" y="106999"/>
                      <a:pt x="141625" y="67047"/>
                    </a:cubicBezTo>
                    <a:cubicBezTo>
                      <a:pt x="124194" y="42942"/>
                      <a:pt x="104161" y="21163"/>
                      <a:pt x="83428" y="0"/>
                    </a:cubicBezTo>
                    <a:cubicBezTo>
                      <a:pt x="79164" y="6466"/>
                      <a:pt x="68682" y="23203"/>
                      <a:pt x="54062" y="32112"/>
                    </a:cubicBezTo>
                    <a:cubicBezTo>
                      <a:pt x="49750" y="34738"/>
                      <a:pt x="53406" y="37912"/>
                      <a:pt x="44647" y="44019"/>
                    </a:cubicBezTo>
                    <a:cubicBezTo>
                      <a:pt x="42819" y="45298"/>
                      <a:pt x="2083" y="92487"/>
                      <a:pt x="1816" y="92771"/>
                    </a:cubicBezTo>
                    <a:cubicBezTo>
                      <a:pt x="-1328" y="96182"/>
                      <a:pt x="-1358" y="93003"/>
                      <a:pt x="9675" y="103493"/>
                    </a:cubicBezTo>
                    <a:cubicBezTo>
                      <a:pt x="12823" y="106483"/>
                      <a:pt x="16611" y="112170"/>
                      <a:pt x="18229" y="113150"/>
                    </a:cubicBezTo>
                    <a:cubicBezTo>
                      <a:pt x="32887" y="122055"/>
                      <a:pt x="49667" y="145787"/>
                      <a:pt x="54386" y="147709"/>
                    </a:cubicBezTo>
                    <a:cubicBezTo>
                      <a:pt x="56196" y="148449"/>
                      <a:pt x="58357" y="150047"/>
                      <a:pt x="58956" y="151754"/>
                    </a:cubicBezTo>
                    <a:cubicBezTo>
                      <a:pt x="62616" y="162103"/>
                      <a:pt x="76164" y="161692"/>
                      <a:pt x="82335" y="177991"/>
                    </a:cubicBezTo>
                    <a:cubicBezTo>
                      <a:pt x="96433" y="181292"/>
                      <a:pt x="102027" y="198606"/>
                      <a:pt x="88815" y="207817"/>
                    </a:cubicBezTo>
                    <a:cubicBezTo>
                      <a:pt x="87783" y="208535"/>
                      <a:pt x="48876" y="252935"/>
                      <a:pt x="41481" y="261258"/>
                    </a:cubicBezTo>
                    <a:cubicBezTo>
                      <a:pt x="72023" y="261534"/>
                      <a:pt x="100798" y="261713"/>
                      <a:pt x="127513" y="261766"/>
                    </a:cubicBezTo>
                    <a:cubicBezTo>
                      <a:pt x="216056" y="240231"/>
                      <a:pt x="158484" y="205891"/>
                      <a:pt x="83520" y="15380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0" name="Google Shape;2430;p26"/>
              <p:cNvSpPr/>
              <p:nvPr/>
            </p:nvSpPr>
            <p:spPr>
              <a:xfrm>
                <a:off x="4648255" y="4866393"/>
                <a:ext cx="143031" cy="656762"/>
              </a:xfrm>
              <a:custGeom>
                <a:avLst/>
                <a:gdLst/>
                <a:ahLst/>
                <a:cxnLst/>
                <a:rect l="l" t="t" r="r" b="b"/>
                <a:pathLst>
                  <a:path w="143031" h="656762" extrusionOk="0">
                    <a:moveTo>
                      <a:pt x="138067" y="619109"/>
                    </a:moveTo>
                    <a:cubicBezTo>
                      <a:pt x="141050" y="608974"/>
                      <a:pt x="146739" y="603869"/>
                      <a:pt x="134643" y="598765"/>
                    </a:cubicBezTo>
                    <a:cubicBezTo>
                      <a:pt x="120701" y="592881"/>
                      <a:pt x="137118" y="597753"/>
                      <a:pt x="113027" y="580513"/>
                    </a:cubicBezTo>
                    <a:cubicBezTo>
                      <a:pt x="103699" y="573837"/>
                      <a:pt x="110442" y="571963"/>
                      <a:pt x="91917" y="555056"/>
                    </a:cubicBezTo>
                    <a:cubicBezTo>
                      <a:pt x="81453" y="545504"/>
                      <a:pt x="71512" y="535356"/>
                      <a:pt x="61848" y="522682"/>
                    </a:cubicBezTo>
                    <a:cubicBezTo>
                      <a:pt x="63015" y="520742"/>
                      <a:pt x="64441" y="518807"/>
                      <a:pt x="66238" y="517739"/>
                    </a:cubicBezTo>
                    <a:cubicBezTo>
                      <a:pt x="83539" y="507429"/>
                      <a:pt x="86359" y="489944"/>
                      <a:pt x="117500" y="461878"/>
                    </a:cubicBezTo>
                    <a:cubicBezTo>
                      <a:pt x="119774" y="458397"/>
                      <a:pt x="125853" y="450557"/>
                      <a:pt x="127191" y="445715"/>
                    </a:cubicBezTo>
                    <a:cubicBezTo>
                      <a:pt x="145978" y="430830"/>
                      <a:pt x="106847" y="408328"/>
                      <a:pt x="86574" y="380217"/>
                    </a:cubicBezTo>
                    <a:cubicBezTo>
                      <a:pt x="77477" y="367605"/>
                      <a:pt x="62548" y="360381"/>
                      <a:pt x="56014" y="345694"/>
                    </a:cubicBezTo>
                    <a:cubicBezTo>
                      <a:pt x="55791" y="345195"/>
                      <a:pt x="55192" y="344717"/>
                      <a:pt x="54663" y="344520"/>
                    </a:cubicBezTo>
                    <a:cubicBezTo>
                      <a:pt x="39296" y="338794"/>
                      <a:pt x="67061" y="327609"/>
                      <a:pt x="70817" y="314646"/>
                    </a:cubicBezTo>
                    <a:cubicBezTo>
                      <a:pt x="70909" y="314344"/>
                      <a:pt x="102151" y="281339"/>
                      <a:pt x="111968" y="277710"/>
                    </a:cubicBezTo>
                    <a:cubicBezTo>
                      <a:pt x="117194" y="275779"/>
                      <a:pt x="116372" y="267921"/>
                      <a:pt x="122582" y="266853"/>
                    </a:cubicBezTo>
                    <a:cubicBezTo>
                      <a:pt x="122901" y="266800"/>
                      <a:pt x="122752" y="264554"/>
                      <a:pt x="122984" y="263359"/>
                    </a:cubicBezTo>
                    <a:cubicBezTo>
                      <a:pt x="128044" y="237223"/>
                      <a:pt x="128455" y="247616"/>
                      <a:pt x="123225" y="235017"/>
                    </a:cubicBezTo>
                    <a:cubicBezTo>
                      <a:pt x="97052" y="227697"/>
                      <a:pt x="73179" y="180228"/>
                      <a:pt x="57877" y="161902"/>
                    </a:cubicBezTo>
                    <a:cubicBezTo>
                      <a:pt x="56163" y="159845"/>
                      <a:pt x="50893" y="159280"/>
                      <a:pt x="45339" y="147109"/>
                    </a:cubicBezTo>
                    <a:cubicBezTo>
                      <a:pt x="49358" y="143633"/>
                      <a:pt x="51466" y="138730"/>
                      <a:pt x="54982" y="135092"/>
                    </a:cubicBezTo>
                    <a:cubicBezTo>
                      <a:pt x="69859" y="119686"/>
                      <a:pt x="89281" y="113829"/>
                      <a:pt x="115624" y="84300"/>
                    </a:cubicBezTo>
                    <a:cubicBezTo>
                      <a:pt x="123190" y="75820"/>
                      <a:pt x="131665" y="68566"/>
                      <a:pt x="141618" y="62555"/>
                    </a:cubicBezTo>
                    <a:cubicBezTo>
                      <a:pt x="138474" y="58195"/>
                      <a:pt x="144548" y="58151"/>
                      <a:pt x="142659" y="50048"/>
                    </a:cubicBezTo>
                    <a:cubicBezTo>
                      <a:pt x="144382" y="43757"/>
                      <a:pt x="125792" y="27554"/>
                      <a:pt x="119871" y="21386"/>
                    </a:cubicBezTo>
                    <a:cubicBezTo>
                      <a:pt x="107814" y="8826"/>
                      <a:pt x="102654" y="3121"/>
                      <a:pt x="100038" y="0"/>
                    </a:cubicBezTo>
                    <a:cubicBezTo>
                      <a:pt x="82336" y="473"/>
                      <a:pt x="64760" y="941"/>
                      <a:pt x="47347" y="1405"/>
                    </a:cubicBezTo>
                    <a:cubicBezTo>
                      <a:pt x="53827" y="7683"/>
                      <a:pt x="56058" y="13659"/>
                      <a:pt x="62316" y="19508"/>
                    </a:cubicBezTo>
                    <a:cubicBezTo>
                      <a:pt x="114911" y="68706"/>
                      <a:pt x="93011" y="33626"/>
                      <a:pt x="46279" y="96799"/>
                    </a:cubicBezTo>
                    <a:cubicBezTo>
                      <a:pt x="41758" y="102906"/>
                      <a:pt x="25306" y="109420"/>
                      <a:pt x="20815" y="115549"/>
                    </a:cubicBezTo>
                    <a:cubicBezTo>
                      <a:pt x="16393" y="121586"/>
                      <a:pt x="13170" y="126153"/>
                      <a:pt x="9200" y="127869"/>
                    </a:cubicBezTo>
                    <a:cubicBezTo>
                      <a:pt x="147" y="131782"/>
                      <a:pt x="1437" y="143642"/>
                      <a:pt x="1018" y="144636"/>
                    </a:cubicBezTo>
                    <a:cubicBezTo>
                      <a:pt x="-1523" y="150642"/>
                      <a:pt x="1070" y="155852"/>
                      <a:pt x="4660" y="159639"/>
                    </a:cubicBezTo>
                    <a:cubicBezTo>
                      <a:pt x="13074" y="168526"/>
                      <a:pt x="14815" y="176997"/>
                      <a:pt x="25380" y="184067"/>
                    </a:cubicBezTo>
                    <a:cubicBezTo>
                      <a:pt x="29600" y="186891"/>
                      <a:pt x="40065" y="209735"/>
                      <a:pt x="43647" y="213824"/>
                    </a:cubicBezTo>
                    <a:cubicBezTo>
                      <a:pt x="47421" y="218131"/>
                      <a:pt x="52774" y="221165"/>
                      <a:pt x="56141" y="225714"/>
                    </a:cubicBezTo>
                    <a:cubicBezTo>
                      <a:pt x="74552" y="250593"/>
                      <a:pt x="59622" y="230337"/>
                      <a:pt x="79708" y="248982"/>
                    </a:cubicBezTo>
                    <a:cubicBezTo>
                      <a:pt x="74298" y="254844"/>
                      <a:pt x="69527" y="261280"/>
                      <a:pt x="64445" y="267361"/>
                    </a:cubicBezTo>
                    <a:cubicBezTo>
                      <a:pt x="46695" y="288593"/>
                      <a:pt x="40428" y="287963"/>
                      <a:pt x="38320" y="293908"/>
                    </a:cubicBezTo>
                    <a:cubicBezTo>
                      <a:pt x="34573" y="304507"/>
                      <a:pt x="17596" y="320079"/>
                      <a:pt x="14736" y="333190"/>
                    </a:cubicBezTo>
                    <a:cubicBezTo>
                      <a:pt x="11504" y="337835"/>
                      <a:pt x="6983" y="338037"/>
                      <a:pt x="7971" y="350146"/>
                    </a:cubicBezTo>
                    <a:cubicBezTo>
                      <a:pt x="8745" y="359681"/>
                      <a:pt x="18020" y="372998"/>
                      <a:pt x="21799" y="374824"/>
                    </a:cubicBezTo>
                    <a:cubicBezTo>
                      <a:pt x="40852" y="384035"/>
                      <a:pt x="42208" y="394419"/>
                      <a:pt x="51470" y="403087"/>
                    </a:cubicBezTo>
                    <a:cubicBezTo>
                      <a:pt x="100196" y="448661"/>
                      <a:pt x="85113" y="429197"/>
                      <a:pt x="75947" y="442493"/>
                    </a:cubicBezTo>
                    <a:cubicBezTo>
                      <a:pt x="16503" y="528789"/>
                      <a:pt x="-2940" y="524591"/>
                      <a:pt x="34000" y="556680"/>
                    </a:cubicBezTo>
                    <a:cubicBezTo>
                      <a:pt x="76458" y="593708"/>
                      <a:pt x="86176" y="606851"/>
                      <a:pt x="91834" y="612017"/>
                    </a:cubicBezTo>
                    <a:cubicBezTo>
                      <a:pt x="94699" y="614626"/>
                      <a:pt x="91432" y="608374"/>
                      <a:pt x="47417" y="656443"/>
                    </a:cubicBezTo>
                    <a:cubicBezTo>
                      <a:pt x="65565" y="656531"/>
                      <a:pt x="83801" y="656636"/>
                      <a:pt x="102116" y="656763"/>
                    </a:cubicBezTo>
                    <a:cubicBezTo>
                      <a:pt x="105465" y="653729"/>
                      <a:pt x="109707" y="649776"/>
                      <a:pt x="115694" y="644640"/>
                    </a:cubicBezTo>
                    <a:cubicBezTo>
                      <a:pt x="125835" y="635933"/>
                      <a:pt x="134297" y="631927"/>
                      <a:pt x="138067" y="6191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1" name="Google Shape;2431;p26"/>
              <p:cNvSpPr/>
              <p:nvPr/>
            </p:nvSpPr>
            <p:spPr>
              <a:xfrm>
                <a:off x="4015351" y="4883409"/>
                <a:ext cx="141404" cy="651509"/>
              </a:xfrm>
              <a:custGeom>
                <a:avLst/>
                <a:gdLst/>
                <a:ahLst/>
                <a:cxnLst/>
                <a:rect l="l" t="t" r="r" b="b"/>
                <a:pathLst>
                  <a:path w="141404" h="651509" extrusionOk="0">
                    <a:moveTo>
                      <a:pt x="104221" y="639378"/>
                    </a:moveTo>
                    <a:cubicBezTo>
                      <a:pt x="141550" y="621832"/>
                      <a:pt x="156485" y="578163"/>
                      <a:pt x="122020" y="566723"/>
                    </a:cubicBezTo>
                    <a:cubicBezTo>
                      <a:pt x="120656" y="566268"/>
                      <a:pt x="119475" y="565103"/>
                      <a:pt x="118355" y="564114"/>
                    </a:cubicBezTo>
                    <a:cubicBezTo>
                      <a:pt x="83178" y="533018"/>
                      <a:pt x="84127" y="527322"/>
                      <a:pt x="82203" y="525344"/>
                    </a:cubicBezTo>
                    <a:cubicBezTo>
                      <a:pt x="44563" y="486499"/>
                      <a:pt x="43409" y="487830"/>
                      <a:pt x="48582" y="481657"/>
                    </a:cubicBezTo>
                    <a:cubicBezTo>
                      <a:pt x="48827" y="481368"/>
                      <a:pt x="86541" y="432240"/>
                      <a:pt x="105874" y="418090"/>
                    </a:cubicBezTo>
                    <a:cubicBezTo>
                      <a:pt x="114887" y="411493"/>
                      <a:pt x="129275" y="389275"/>
                      <a:pt x="129463" y="388667"/>
                    </a:cubicBezTo>
                    <a:cubicBezTo>
                      <a:pt x="135808" y="383632"/>
                      <a:pt x="144454" y="382096"/>
                      <a:pt x="132730" y="357917"/>
                    </a:cubicBezTo>
                    <a:cubicBezTo>
                      <a:pt x="129900" y="352085"/>
                      <a:pt x="114275" y="345418"/>
                      <a:pt x="111376" y="337214"/>
                    </a:cubicBezTo>
                    <a:cubicBezTo>
                      <a:pt x="110755" y="335454"/>
                      <a:pt x="108533" y="333812"/>
                      <a:pt x="106670" y="333050"/>
                    </a:cubicBezTo>
                    <a:cubicBezTo>
                      <a:pt x="101807" y="331072"/>
                      <a:pt x="84525" y="306626"/>
                      <a:pt x="69429" y="297454"/>
                    </a:cubicBezTo>
                    <a:cubicBezTo>
                      <a:pt x="68200" y="296705"/>
                      <a:pt x="67369" y="295296"/>
                      <a:pt x="66385" y="294166"/>
                    </a:cubicBezTo>
                    <a:cubicBezTo>
                      <a:pt x="44554" y="268967"/>
                      <a:pt x="39031" y="290344"/>
                      <a:pt x="107698" y="212567"/>
                    </a:cubicBezTo>
                    <a:cubicBezTo>
                      <a:pt x="142954" y="172637"/>
                      <a:pt x="128033" y="174309"/>
                      <a:pt x="102826" y="140311"/>
                    </a:cubicBezTo>
                    <a:cubicBezTo>
                      <a:pt x="93490" y="127715"/>
                      <a:pt x="79867" y="137439"/>
                      <a:pt x="62948" y="102424"/>
                    </a:cubicBezTo>
                    <a:cubicBezTo>
                      <a:pt x="83912" y="72782"/>
                      <a:pt x="111533" y="57319"/>
                      <a:pt x="118574" y="40101"/>
                    </a:cubicBezTo>
                    <a:cubicBezTo>
                      <a:pt x="117664" y="32488"/>
                      <a:pt x="91054" y="16290"/>
                      <a:pt x="72276" y="0"/>
                    </a:cubicBezTo>
                    <a:cubicBezTo>
                      <a:pt x="49894" y="552"/>
                      <a:pt x="37684" y="849"/>
                      <a:pt x="37658" y="849"/>
                    </a:cubicBezTo>
                    <a:cubicBezTo>
                      <a:pt x="32738" y="1125"/>
                      <a:pt x="27333" y="1173"/>
                      <a:pt x="21565" y="1064"/>
                    </a:cubicBezTo>
                    <a:cubicBezTo>
                      <a:pt x="32314" y="10117"/>
                      <a:pt x="66674" y="39037"/>
                      <a:pt x="66949" y="39265"/>
                    </a:cubicBezTo>
                    <a:cubicBezTo>
                      <a:pt x="62432" y="42938"/>
                      <a:pt x="57464" y="54093"/>
                      <a:pt x="47204" y="59241"/>
                    </a:cubicBezTo>
                    <a:cubicBezTo>
                      <a:pt x="45613" y="60042"/>
                      <a:pt x="34028" y="81183"/>
                      <a:pt x="33735" y="81240"/>
                    </a:cubicBezTo>
                    <a:cubicBezTo>
                      <a:pt x="27486" y="82558"/>
                      <a:pt x="29751" y="88696"/>
                      <a:pt x="24740" y="95424"/>
                    </a:cubicBezTo>
                    <a:cubicBezTo>
                      <a:pt x="-3524" y="133376"/>
                      <a:pt x="57407" y="151417"/>
                      <a:pt x="64019" y="158803"/>
                    </a:cubicBezTo>
                    <a:cubicBezTo>
                      <a:pt x="71720" y="167409"/>
                      <a:pt x="71112" y="167208"/>
                      <a:pt x="81971" y="177050"/>
                    </a:cubicBezTo>
                    <a:cubicBezTo>
                      <a:pt x="80230" y="185578"/>
                      <a:pt x="76155" y="179488"/>
                      <a:pt x="75792" y="184965"/>
                    </a:cubicBezTo>
                    <a:cubicBezTo>
                      <a:pt x="75608" y="187815"/>
                      <a:pt x="74095" y="189448"/>
                      <a:pt x="71681" y="190455"/>
                    </a:cubicBezTo>
                    <a:cubicBezTo>
                      <a:pt x="64360" y="193497"/>
                      <a:pt x="63403" y="203671"/>
                      <a:pt x="54927" y="205427"/>
                    </a:cubicBezTo>
                    <a:cubicBezTo>
                      <a:pt x="54634" y="205484"/>
                      <a:pt x="43098" y="221818"/>
                      <a:pt x="35183" y="228770"/>
                    </a:cubicBezTo>
                    <a:cubicBezTo>
                      <a:pt x="27880" y="235183"/>
                      <a:pt x="14660" y="255037"/>
                      <a:pt x="12679" y="258482"/>
                    </a:cubicBezTo>
                    <a:cubicBezTo>
                      <a:pt x="3779" y="264147"/>
                      <a:pt x="1798" y="275792"/>
                      <a:pt x="6276" y="283528"/>
                    </a:cubicBezTo>
                    <a:cubicBezTo>
                      <a:pt x="11415" y="292402"/>
                      <a:pt x="7418" y="286921"/>
                      <a:pt x="10868" y="296482"/>
                    </a:cubicBezTo>
                    <a:cubicBezTo>
                      <a:pt x="23397" y="303509"/>
                      <a:pt x="22724" y="309848"/>
                      <a:pt x="27582" y="314059"/>
                    </a:cubicBezTo>
                    <a:cubicBezTo>
                      <a:pt x="42604" y="327096"/>
                      <a:pt x="69503" y="353841"/>
                      <a:pt x="83532" y="367596"/>
                    </a:cubicBezTo>
                    <a:cubicBezTo>
                      <a:pt x="93590" y="377455"/>
                      <a:pt x="87542" y="366668"/>
                      <a:pt x="79614" y="382923"/>
                    </a:cubicBezTo>
                    <a:cubicBezTo>
                      <a:pt x="77851" y="386535"/>
                      <a:pt x="71904" y="385865"/>
                      <a:pt x="61317" y="402855"/>
                    </a:cubicBezTo>
                    <a:cubicBezTo>
                      <a:pt x="53830" y="414864"/>
                      <a:pt x="44790" y="419977"/>
                      <a:pt x="39014" y="428076"/>
                    </a:cubicBezTo>
                    <a:cubicBezTo>
                      <a:pt x="35056" y="433632"/>
                      <a:pt x="31855" y="439643"/>
                      <a:pt x="26301" y="443907"/>
                    </a:cubicBezTo>
                    <a:cubicBezTo>
                      <a:pt x="23913" y="445737"/>
                      <a:pt x="30416" y="440150"/>
                      <a:pt x="14109" y="461886"/>
                    </a:cubicBezTo>
                    <a:cubicBezTo>
                      <a:pt x="-3327" y="485137"/>
                      <a:pt x="-4985" y="475782"/>
                      <a:pt x="11275" y="510354"/>
                    </a:cubicBezTo>
                    <a:cubicBezTo>
                      <a:pt x="17848" y="513558"/>
                      <a:pt x="20703" y="520130"/>
                      <a:pt x="24762" y="525580"/>
                    </a:cubicBezTo>
                    <a:cubicBezTo>
                      <a:pt x="29716" y="532247"/>
                      <a:pt x="50379" y="548069"/>
                      <a:pt x="54145" y="561369"/>
                    </a:cubicBezTo>
                    <a:cubicBezTo>
                      <a:pt x="55225" y="565191"/>
                      <a:pt x="73780" y="573684"/>
                      <a:pt x="77217" y="585320"/>
                    </a:cubicBezTo>
                    <a:cubicBezTo>
                      <a:pt x="77939" y="587776"/>
                      <a:pt x="78153" y="581516"/>
                      <a:pt x="88692" y="595044"/>
                    </a:cubicBezTo>
                    <a:cubicBezTo>
                      <a:pt x="83265" y="601457"/>
                      <a:pt x="76128" y="606194"/>
                      <a:pt x="70994" y="612918"/>
                    </a:cubicBezTo>
                    <a:cubicBezTo>
                      <a:pt x="70347" y="613768"/>
                      <a:pt x="65948" y="613501"/>
                      <a:pt x="64902" y="615326"/>
                    </a:cubicBezTo>
                    <a:cubicBezTo>
                      <a:pt x="62900" y="618811"/>
                      <a:pt x="43671" y="635674"/>
                      <a:pt x="27827" y="651509"/>
                    </a:cubicBezTo>
                    <a:cubicBezTo>
                      <a:pt x="49916" y="650078"/>
                      <a:pt x="73194" y="648795"/>
                      <a:pt x="97548" y="647644"/>
                    </a:cubicBezTo>
                    <a:cubicBezTo>
                      <a:pt x="101895" y="643883"/>
                      <a:pt x="100430" y="641164"/>
                      <a:pt x="104221" y="639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26"/>
              <p:cNvSpPr/>
              <p:nvPr/>
            </p:nvSpPr>
            <p:spPr>
              <a:xfrm>
                <a:off x="5629297" y="4838182"/>
                <a:ext cx="143048" cy="699464"/>
              </a:xfrm>
              <a:custGeom>
                <a:avLst/>
                <a:gdLst/>
                <a:ahLst/>
                <a:cxnLst/>
                <a:rect l="l" t="t" r="r" b="b"/>
                <a:pathLst>
                  <a:path w="143048" h="699464" extrusionOk="0">
                    <a:moveTo>
                      <a:pt x="139309" y="642014"/>
                    </a:moveTo>
                    <a:cubicBezTo>
                      <a:pt x="149673" y="628131"/>
                      <a:pt x="129492" y="627181"/>
                      <a:pt x="127913" y="622882"/>
                    </a:cubicBezTo>
                    <a:cubicBezTo>
                      <a:pt x="123955" y="612113"/>
                      <a:pt x="110862" y="610279"/>
                      <a:pt x="107582" y="603011"/>
                    </a:cubicBezTo>
                    <a:cubicBezTo>
                      <a:pt x="99955" y="586095"/>
                      <a:pt x="84763" y="580934"/>
                      <a:pt x="61843" y="550880"/>
                    </a:cubicBezTo>
                    <a:cubicBezTo>
                      <a:pt x="66693" y="542816"/>
                      <a:pt x="70257" y="547250"/>
                      <a:pt x="84076" y="528128"/>
                    </a:cubicBezTo>
                    <a:cubicBezTo>
                      <a:pt x="111776" y="489813"/>
                      <a:pt x="115860" y="496997"/>
                      <a:pt x="126255" y="476425"/>
                    </a:cubicBezTo>
                    <a:cubicBezTo>
                      <a:pt x="132942" y="463169"/>
                      <a:pt x="140905" y="466387"/>
                      <a:pt x="109016" y="433176"/>
                    </a:cubicBezTo>
                    <a:cubicBezTo>
                      <a:pt x="101320" y="425161"/>
                      <a:pt x="93011" y="417355"/>
                      <a:pt x="86565" y="408420"/>
                    </a:cubicBezTo>
                    <a:cubicBezTo>
                      <a:pt x="77473" y="395807"/>
                      <a:pt x="62539" y="388584"/>
                      <a:pt x="56005" y="373896"/>
                    </a:cubicBezTo>
                    <a:cubicBezTo>
                      <a:pt x="55323" y="372359"/>
                      <a:pt x="53801" y="373204"/>
                      <a:pt x="48908" y="369260"/>
                    </a:cubicBezTo>
                    <a:cubicBezTo>
                      <a:pt x="54427" y="361971"/>
                      <a:pt x="98062" y="311043"/>
                      <a:pt x="111960" y="305903"/>
                    </a:cubicBezTo>
                    <a:cubicBezTo>
                      <a:pt x="117181" y="303973"/>
                      <a:pt x="116363" y="296114"/>
                      <a:pt x="122573" y="295046"/>
                    </a:cubicBezTo>
                    <a:cubicBezTo>
                      <a:pt x="122862" y="294998"/>
                      <a:pt x="121860" y="297034"/>
                      <a:pt x="126356" y="274448"/>
                    </a:cubicBezTo>
                    <a:cubicBezTo>
                      <a:pt x="128402" y="271765"/>
                      <a:pt x="126273" y="270574"/>
                      <a:pt x="123220" y="263210"/>
                    </a:cubicBezTo>
                    <a:cubicBezTo>
                      <a:pt x="95123" y="255352"/>
                      <a:pt x="62491" y="192175"/>
                      <a:pt x="57278" y="189404"/>
                    </a:cubicBezTo>
                    <a:cubicBezTo>
                      <a:pt x="51265" y="186212"/>
                      <a:pt x="47915" y="180946"/>
                      <a:pt x="45339" y="175303"/>
                    </a:cubicBezTo>
                    <a:cubicBezTo>
                      <a:pt x="46839" y="174007"/>
                      <a:pt x="48177" y="172374"/>
                      <a:pt x="49494" y="170557"/>
                    </a:cubicBezTo>
                    <a:cubicBezTo>
                      <a:pt x="64214" y="150257"/>
                      <a:pt x="84426" y="143909"/>
                      <a:pt x="100043" y="128066"/>
                    </a:cubicBezTo>
                    <a:cubicBezTo>
                      <a:pt x="121812" y="105979"/>
                      <a:pt x="127607" y="99211"/>
                      <a:pt x="141614" y="90749"/>
                    </a:cubicBezTo>
                    <a:cubicBezTo>
                      <a:pt x="138474" y="86393"/>
                      <a:pt x="144417" y="86266"/>
                      <a:pt x="142746" y="78526"/>
                    </a:cubicBezTo>
                    <a:cubicBezTo>
                      <a:pt x="140118" y="66093"/>
                      <a:pt x="92455" y="22148"/>
                      <a:pt x="73778" y="0"/>
                    </a:cubicBezTo>
                    <a:cubicBezTo>
                      <a:pt x="56657" y="600"/>
                      <a:pt x="38950" y="1208"/>
                      <a:pt x="20723" y="1826"/>
                    </a:cubicBezTo>
                    <a:cubicBezTo>
                      <a:pt x="23885" y="10599"/>
                      <a:pt x="29924" y="18137"/>
                      <a:pt x="32644" y="19451"/>
                    </a:cubicBezTo>
                    <a:cubicBezTo>
                      <a:pt x="51759" y="28697"/>
                      <a:pt x="53023" y="39024"/>
                      <a:pt x="62316" y="47714"/>
                    </a:cubicBezTo>
                    <a:cubicBezTo>
                      <a:pt x="114610" y="96628"/>
                      <a:pt x="92941" y="61934"/>
                      <a:pt x="46279" y="125006"/>
                    </a:cubicBezTo>
                    <a:cubicBezTo>
                      <a:pt x="41758" y="131113"/>
                      <a:pt x="25306" y="137627"/>
                      <a:pt x="20815" y="143756"/>
                    </a:cubicBezTo>
                    <a:cubicBezTo>
                      <a:pt x="16394" y="149793"/>
                      <a:pt x="13171" y="154363"/>
                      <a:pt x="9200" y="156075"/>
                    </a:cubicBezTo>
                    <a:cubicBezTo>
                      <a:pt x="152" y="159989"/>
                      <a:pt x="1437" y="171849"/>
                      <a:pt x="1018" y="172842"/>
                    </a:cubicBezTo>
                    <a:cubicBezTo>
                      <a:pt x="-1523" y="178849"/>
                      <a:pt x="1070" y="184059"/>
                      <a:pt x="4660" y="187845"/>
                    </a:cubicBezTo>
                    <a:cubicBezTo>
                      <a:pt x="13074" y="196732"/>
                      <a:pt x="14815" y="205204"/>
                      <a:pt x="25380" y="212274"/>
                    </a:cubicBezTo>
                    <a:cubicBezTo>
                      <a:pt x="29600" y="215098"/>
                      <a:pt x="40065" y="237941"/>
                      <a:pt x="43647" y="242030"/>
                    </a:cubicBezTo>
                    <a:cubicBezTo>
                      <a:pt x="47421" y="246338"/>
                      <a:pt x="52774" y="249372"/>
                      <a:pt x="56141" y="253920"/>
                    </a:cubicBezTo>
                    <a:cubicBezTo>
                      <a:pt x="75400" y="279947"/>
                      <a:pt x="56937" y="256057"/>
                      <a:pt x="79712" y="277189"/>
                    </a:cubicBezTo>
                    <a:cubicBezTo>
                      <a:pt x="74303" y="283051"/>
                      <a:pt x="69531" y="289486"/>
                      <a:pt x="64450" y="295567"/>
                    </a:cubicBezTo>
                    <a:cubicBezTo>
                      <a:pt x="46691" y="316813"/>
                      <a:pt x="40433" y="316165"/>
                      <a:pt x="38325" y="322114"/>
                    </a:cubicBezTo>
                    <a:cubicBezTo>
                      <a:pt x="34581" y="332700"/>
                      <a:pt x="17601" y="348294"/>
                      <a:pt x="14740" y="361397"/>
                    </a:cubicBezTo>
                    <a:cubicBezTo>
                      <a:pt x="11500" y="366051"/>
                      <a:pt x="6987" y="366243"/>
                      <a:pt x="7975" y="378352"/>
                    </a:cubicBezTo>
                    <a:cubicBezTo>
                      <a:pt x="8749" y="387887"/>
                      <a:pt x="18025" y="401205"/>
                      <a:pt x="21803" y="403030"/>
                    </a:cubicBezTo>
                    <a:cubicBezTo>
                      <a:pt x="45173" y="414334"/>
                      <a:pt x="30130" y="415766"/>
                      <a:pt x="85874" y="462692"/>
                    </a:cubicBezTo>
                    <a:cubicBezTo>
                      <a:pt x="77005" y="470861"/>
                      <a:pt x="77687" y="468191"/>
                      <a:pt x="75951" y="470695"/>
                    </a:cubicBezTo>
                    <a:cubicBezTo>
                      <a:pt x="35530" y="529389"/>
                      <a:pt x="27969" y="527975"/>
                      <a:pt x="16573" y="556063"/>
                    </a:cubicBezTo>
                    <a:cubicBezTo>
                      <a:pt x="10770" y="570370"/>
                      <a:pt x="27672" y="579366"/>
                      <a:pt x="34004" y="584883"/>
                    </a:cubicBezTo>
                    <a:cubicBezTo>
                      <a:pt x="76463" y="621906"/>
                      <a:pt x="86167" y="635044"/>
                      <a:pt x="91839" y="640219"/>
                    </a:cubicBezTo>
                    <a:cubicBezTo>
                      <a:pt x="93216" y="641475"/>
                      <a:pt x="94297" y="639177"/>
                      <a:pt x="80066" y="651422"/>
                    </a:cubicBezTo>
                    <a:cubicBezTo>
                      <a:pt x="55481" y="672562"/>
                      <a:pt x="42794" y="689667"/>
                      <a:pt x="36965" y="698716"/>
                    </a:cubicBezTo>
                    <a:cubicBezTo>
                      <a:pt x="53500" y="698978"/>
                      <a:pt x="69750" y="699228"/>
                      <a:pt x="85708" y="699464"/>
                    </a:cubicBezTo>
                    <a:cubicBezTo>
                      <a:pt x="93689" y="692285"/>
                      <a:pt x="105894" y="680653"/>
                      <a:pt x="129194" y="661981"/>
                    </a:cubicBezTo>
                    <a:cubicBezTo>
                      <a:pt x="135312" y="655419"/>
                      <a:pt x="137892" y="649942"/>
                      <a:pt x="139309" y="6420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26"/>
              <p:cNvSpPr/>
              <p:nvPr/>
            </p:nvSpPr>
            <p:spPr>
              <a:xfrm>
                <a:off x="4318046" y="4875104"/>
                <a:ext cx="147437" cy="648694"/>
              </a:xfrm>
              <a:custGeom>
                <a:avLst/>
                <a:gdLst/>
                <a:ahLst/>
                <a:cxnLst/>
                <a:rect l="l" t="t" r="r" b="b"/>
                <a:pathLst>
                  <a:path w="147437" h="648694" extrusionOk="0">
                    <a:moveTo>
                      <a:pt x="132726" y="589050"/>
                    </a:moveTo>
                    <a:cubicBezTo>
                      <a:pt x="126389" y="572309"/>
                      <a:pt x="112474" y="572852"/>
                      <a:pt x="108647" y="562030"/>
                    </a:cubicBezTo>
                    <a:cubicBezTo>
                      <a:pt x="108026" y="560270"/>
                      <a:pt x="105805" y="558629"/>
                      <a:pt x="103937" y="557867"/>
                    </a:cubicBezTo>
                    <a:cubicBezTo>
                      <a:pt x="99074" y="555888"/>
                      <a:pt x="81792" y="531442"/>
                      <a:pt x="66696" y="522270"/>
                    </a:cubicBezTo>
                    <a:cubicBezTo>
                      <a:pt x="64588" y="520992"/>
                      <a:pt x="67689" y="521776"/>
                      <a:pt x="47760" y="503406"/>
                    </a:cubicBezTo>
                    <a:cubicBezTo>
                      <a:pt x="109286" y="431395"/>
                      <a:pt x="131156" y="415967"/>
                      <a:pt x="135179" y="403284"/>
                    </a:cubicBezTo>
                    <a:cubicBezTo>
                      <a:pt x="167085" y="393373"/>
                      <a:pt x="117822" y="360018"/>
                      <a:pt x="99822" y="335047"/>
                    </a:cubicBezTo>
                    <a:cubicBezTo>
                      <a:pt x="90726" y="322434"/>
                      <a:pt x="75796" y="315211"/>
                      <a:pt x="69263" y="300523"/>
                    </a:cubicBezTo>
                    <a:cubicBezTo>
                      <a:pt x="68567" y="298951"/>
                      <a:pt x="66967" y="299849"/>
                      <a:pt x="61916" y="295694"/>
                    </a:cubicBezTo>
                    <a:cubicBezTo>
                      <a:pt x="89283" y="257961"/>
                      <a:pt x="102201" y="257751"/>
                      <a:pt x="100067" y="247179"/>
                    </a:cubicBezTo>
                    <a:cubicBezTo>
                      <a:pt x="124810" y="226419"/>
                      <a:pt x="113103" y="227715"/>
                      <a:pt x="120109" y="224847"/>
                    </a:cubicBezTo>
                    <a:cubicBezTo>
                      <a:pt x="120721" y="224598"/>
                      <a:pt x="120122" y="220968"/>
                      <a:pt x="119781" y="218954"/>
                    </a:cubicBezTo>
                    <a:cubicBezTo>
                      <a:pt x="119598" y="217864"/>
                      <a:pt x="118377" y="216906"/>
                      <a:pt x="118307" y="215842"/>
                    </a:cubicBezTo>
                    <a:cubicBezTo>
                      <a:pt x="117971" y="210663"/>
                      <a:pt x="117774" y="208969"/>
                      <a:pt x="115719" y="207913"/>
                    </a:cubicBezTo>
                    <a:cubicBezTo>
                      <a:pt x="115504" y="192876"/>
                      <a:pt x="109771" y="194946"/>
                      <a:pt x="103172" y="184037"/>
                    </a:cubicBezTo>
                    <a:cubicBezTo>
                      <a:pt x="98493" y="176305"/>
                      <a:pt x="91456" y="170089"/>
                      <a:pt x="88553" y="161202"/>
                    </a:cubicBezTo>
                    <a:cubicBezTo>
                      <a:pt x="88199" y="160125"/>
                      <a:pt x="87013" y="159341"/>
                      <a:pt x="86305" y="158352"/>
                    </a:cubicBezTo>
                    <a:cubicBezTo>
                      <a:pt x="80843" y="150809"/>
                      <a:pt x="84241" y="137609"/>
                      <a:pt x="81298" y="135040"/>
                    </a:cubicBezTo>
                    <a:cubicBezTo>
                      <a:pt x="81473" y="134794"/>
                      <a:pt x="81753" y="134571"/>
                      <a:pt x="81844" y="134313"/>
                    </a:cubicBezTo>
                    <a:cubicBezTo>
                      <a:pt x="86873" y="120689"/>
                      <a:pt x="98882" y="112187"/>
                      <a:pt x="106474" y="100459"/>
                    </a:cubicBezTo>
                    <a:cubicBezTo>
                      <a:pt x="113982" y="88853"/>
                      <a:pt x="187814" y="69726"/>
                      <a:pt x="116930" y="16010"/>
                    </a:cubicBezTo>
                    <a:cubicBezTo>
                      <a:pt x="108380" y="9531"/>
                      <a:pt x="102302" y="4264"/>
                      <a:pt x="97789" y="0"/>
                    </a:cubicBezTo>
                    <a:cubicBezTo>
                      <a:pt x="76330" y="552"/>
                      <a:pt x="55536" y="1086"/>
                      <a:pt x="35485" y="1598"/>
                    </a:cubicBezTo>
                    <a:cubicBezTo>
                      <a:pt x="44008" y="8817"/>
                      <a:pt x="53279" y="16461"/>
                      <a:pt x="57897" y="23549"/>
                    </a:cubicBezTo>
                    <a:cubicBezTo>
                      <a:pt x="66175" y="36249"/>
                      <a:pt x="81621" y="39655"/>
                      <a:pt x="93792" y="54180"/>
                    </a:cubicBezTo>
                    <a:cubicBezTo>
                      <a:pt x="96228" y="57092"/>
                      <a:pt x="97045" y="56470"/>
                      <a:pt x="100557" y="58541"/>
                    </a:cubicBezTo>
                    <a:cubicBezTo>
                      <a:pt x="100386" y="58830"/>
                      <a:pt x="51670" y="108895"/>
                      <a:pt x="42569" y="109105"/>
                    </a:cubicBezTo>
                    <a:cubicBezTo>
                      <a:pt x="37663" y="124261"/>
                      <a:pt x="36119" y="127326"/>
                      <a:pt x="37413" y="130723"/>
                    </a:cubicBezTo>
                    <a:cubicBezTo>
                      <a:pt x="59725" y="189299"/>
                      <a:pt x="24924" y="115291"/>
                      <a:pt x="82798" y="211731"/>
                    </a:cubicBezTo>
                    <a:cubicBezTo>
                      <a:pt x="83799" y="213408"/>
                      <a:pt x="83939" y="211543"/>
                      <a:pt x="79981" y="214441"/>
                    </a:cubicBezTo>
                    <a:cubicBezTo>
                      <a:pt x="56170" y="231887"/>
                      <a:pt x="68178" y="230424"/>
                      <a:pt x="60866" y="236352"/>
                    </a:cubicBezTo>
                    <a:cubicBezTo>
                      <a:pt x="47559" y="247135"/>
                      <a:pt x="27329" y="276353"/>
                      <a:pt x="26773" y="278196"/>
                    </a:cubicBezTo>
                    <a:cubicBezTo>
                      <a:pt x="19965" y="280048"/>
                      <a:pt x="21897" y="287249"/>
                      <a:pt x="18854" y="291491"/>
                    </a:cubicBezTo>
                    <a:cubicBezTo>
                      <a:pt x="13820" y="298487"/>
                      <a:pt x="17922" y="321366"/>
                      <a:pt x="35043" y="329649"/>
                    </a:cubicBezTo>
                    <a:cubicBezTo>
                      <a:pt x="54141" y="338886"/>
                      <a:pt x="55431" y="349231"/>
                      <a:pt x="64715" y="357912"/>
                    </a:cubicBezTo>
                    <a:cubicBezTo>
                      <a:pt x="106456" y="396954"/>
                      <a:pt x="93311" y="379850"/>
                      <a:pt x="84849" y="394314"/>
                    </a:cubicBezTo>
                    <a:cubicBezTo>
                      <a:pt x="80152" y="402348"/>
                      <a:pt x="72543" y="408096"/>
                      <a:pt x="67715" y="416055"/>
                    </a:cubicBezTo>
                    <a:cubicBezTo>
                      <a:pt x="67172" y="416956"/>
                      <a:pt x="62751" y="417202"/>
                      <a:pt x="61912" y="419102"/>
                    </a:cubicBezTo>
                    <a:cubicBezTo>
                      <a:pt x="61785" y="419395"/>
                      <a:pt x="10252" y="482821"/>
                      <a:pt x="8402" y="484257"/>
                    </a:cubicBezTo>
                    <a:cubicBezTo>
                      <a:pt x="-1560" y="491962"/>
                      <a:pt x="2608" y="502342"/>
                      <a:pt x="867" y="505875"/>
                    </a:cubicBezTo>
                    <a:cubicBezTo>
                      <a:pt x="-1945" y="511580"/>
                      <a:pt x="2380" y="513182"/>
                      <a:pt x="9552" y="518409"/>
                    </a:cubicBezTo>
                    <a:cubicBezTo>
                      <a:pt x="31921" y="553344"/>
                      <a:pt x="104571" y="605266"/>
                      <a:pt x="91308" y="611097"/>
                    </a:cubicBezTo>
                    <a:cubicBezTo>
                      <a:pt x="91080" y="611198"/>
                      <a:pt x="68340" y="637119"/>
                      <a:pt x="58216" y="648694"/>
                    </a:cubicBezTo>
                    <a:cubicBezTo>
                      <a:pt x="76509" y="648453"/>
                      <a:pt x="95060" y="648252"/>
                      <a:pt x="113851" y="648081"/>
                    </a:cubicBezTo>
                    <a:cubicBezTo>
                      <a:pt x="123975" y="636721"/>
                      <a:pt x="139281" y="619849"/>
                      <a:pt x="139399" y="619770"/>
                    </a:cubicBezTo>
                    <a:cubicBezTo>
                      <a:pt x="153013" y="610287"/>
                      <a:pt x="147249" y="592452"/>
                      <a:pt x="132726" y="5890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26"/>
              <p:cNvSpPr/>
              <p:nvPr/>
            </p:nvSpPr>
            <p:spPr>
              <a:xfrm>
                <a:off x="4995878" y="4858289"/>
                <a:ext cx="142745" cy="668867"/>
              </a:xfrm>
              <a:custGeom>
                <a:avLst/>
                <a:gdLst/>
                <a:ahLst/>
                <a:cxnLst/>
                <a:rect l="l" t="t" r="r" b="b"/>
                <a:pathLst>
                  <a:path w="142745" h="668867" extrusionOk="0">
                    <a:moveTo>
                      <a:pt x="127464" y="646996"/>
                    </a:moveTo>
                    <a:cubicBezTo>
                      <a:pt x="133101" y="640451"/>
                      <a:pt x="149028" y="631082"/>
                      <a:pt x="140067" y="607980"/>
                    </a:cubicBezTo>
                    <a:cubicBezTo>
                      <a:pt x="141856" y="602915"/>
                      <a:pt x="128015" y="593673"/>
                      <a:pt x="122522" y="591848"/>
                    </a:cubicBezTo>
                    <a:cubicBezTo>
                      <a:pt x="117725" y="590259"/>
                      <a:pt x="90353" y="561093"/>
                      <a:pt x="86645" y="557035"/>
                    </a:cubicBezTo>
                    <a:cubicBezTo>
                      <a:pt x="84957" y="555187"/>
                      <a:pt x="84432" y="552250"/>
                      <a:pt x="82700" y="550459"/>
                    </a:cubicBezTo>
                    <a:cubicBezTo>
                      <a:pt x="33472" y="499659"/>
                      <a:pt x="47195" y="514605"/>
                      <a:pt x="52827" y="502837"/>
                    </a:cubicBezTo>
                    <a:cubicBezTo>
                      <a:pt x="57638" y="492790"/>
                      <a:pt x="94350" y="452001"/>
                      <a:pt x="106368" y="443206"/>
                    </a:cubicBezTo>
                    <a:cubicBezTo>
                      <a:pt x="119937" y="433268"/>
                      <a:pt x="121153" y="420354"/>
                      <a:pt x="138567" y="407312"/>
                    </a:cubicBezTo>
                    <a:cubicBezTo>
                      <a:pt x="142267" y="375918"/>
                      <a:pt x="116452" y="375297"/>
                      <a:pt x="111869" y="362334"/>
                    </a:cubicBezTo>
                    <a:cubicBezTo>
                      <a:pt x="111248" y="360574"/>
                      <a:pt x="109027" y="358932"/>
                      <a:pt x="107159" y="358171"/>
                    </a:cubicBezTo>
                    <a:cubicBezTo>
                      <a:pt x="102296" y="356192"/>
                      <a:pt x="85014" y="331746"/>
                      <a:pt x="69918" y="322574"/>
                    </a:cubicBezTo>
                    <a:cubicBezTo>
                      <a:pt x="67980" y="321396"/>
                      <a:pt x="69668" y="320630"/>
                      <a:pt x="51489" y="304174"/>
                    </a:cubicBezTo>
                    <a:cubicBezTo>
                      <a:pt x="57179" y="292761"/>
                      <a:pt x="56291" y="294188"/>
                      <a:pt x="88036" y="259866"/>
                    </a:cubicBezTo>
                    <a:cubicBezTo>
                      <a:pt x="146775" y="196360"/>
                      <a:pt x="133857" y="206622"/>
                      <a:pt x="103320" y="165431"/>
                    </a:cubicBezTo>
                    <a:cubicBezTo>
                      <a:pt x="98947" y="159529"/>
                      <a:pt x="81476" y="153764"/>
                      <a:pt x="76770" y="148129"/>
                    </a:cubicBezTo>
                    <a:cubicBezTo>
                      <a:pt x="53566" y="120330"/>
                      <a:pt x="69034" y="128499"/>
                      <a:pt x="70661" y="115882"/>
                    </a:cubicBezTo>
                    <a:cubicBezTo>
                      <a:pt x="139892" y="51777"/>
                      <a:pt x="121735" y="68706"/>
                      <a:pt x="91591" y="40885"/>
                    </a:cubicBezTo>
                    <a:cubicBezTo>
                      <a:pt x="68216" y="19337"/>
                      <a:pt x="55443" y="7057"/>
                      <a:pt x="48568" y="0"/>
                    </a:cubicBezTo>
                    <a:cubicBezTo>
                      <a:pt x="32383" y="451"/>
                      <a:pt x="16185" y="902"/>
                      <a:pt x="0" y="1353"/>
                    </a:cubicBezTo>
                    <a:cubicBezTo>
                      <a:pt x="10181" y="18151"/>
                      <a:pt x="28137" y="32409"/>
                      <a:pt x="67438" y="64381"/>
                    </a:cubicBezTo>
                    <a:cubicBezTo>
                      <a:pt x="62908" y="68071"/>
                      <a:pt x="57992" y="79191"/>
                      <a:pt x="47693" y="84357"/>
                    </a:cubicBezTo>
                    <a:cubicBezTo>
                      <a:pt x="46102" y="85158"/>
                      <a:pt x="34517" y="106299"/>
                      <a:pt x="34224" y="106356"/>
                    </a:cubicBezTo>
                    <a:cubicBezTo>
                      <a:pt x="27971" y="107674"/>
                      <a:pt x="30240" y="113811"/>
                      <a:pt x="25229" y="120540"/>
                    </a:cubicBezTo>
                    <a:cubicBezTo>
                      <a:pt x="-3359" y="158925"/>
                      <a:pt x="57327" y="175903"/>
                      <a:pt x="64508" y="183918"/>
                    </a:cubicBezTo>
                    <a:cubicBezTo>
                      <a:pt x="72222" y="192538"/>
                      <a:pt x="71628" y="192346"/>
                      <a:pt x="82460" y="202165"/>
                    </a:cubicBezTo>
                    <a:cubicBezTo>
                      <a:pt x="80715" y="210693"/>
                      <a:pt x="76644" y="204604"/>
                      <a:pt x="76281" y="210081"/>
                    </a:cubicBezTo>
                    <a:cubicBezTo>
                      <a:pt x="76097" y="212931"/>
                      <a:pt x="74584" y="214563"/>
                      <a:pt x="72170" y="215570"/>
                    </a:cubicBezTo>
                    <a:cubicBezTo>
                      <a:pt x="64849" y="218613"/>
                      <a:pt x="63891" y="228787"/>
                      <a:pt x="55416" y="230543"/>
                    </a:cubicBezTo>
                    <a:cubicBezTo>
                      <a:pt x="55128" y="230600"/>
                      <a:pt x="43587" y="246933"/>
                      <a:pt x="35672" y="253885"/>
                    </a:cubicBezTo>
                    <a:cubicBezTo>
                      <a:pt x="28369" y="260299"/>
                      <a:pt x="15148" y="280153"/>
                      <a:pt x="13167" y="283598"/>
                    </a:cubicBezTo>
                    <a:cubicBezTo>
                      <a:pt x="4268" y="289272"/>
                      <a:pt x="2291" y="300908"/>
                      <a:pt x="6765" y="308644"/>
                    </a:cubicBezTo>
                    <a:cubicBezTo>
                      <a:pt x="11869" y="317461"/>
                      <a:pt x="7933" y="312120"/>
                      <a:pt x="11357" y="321598"/>
                    </a:cubicBezTo>
                    <a:cubicBezTo>
                      <a:pt x="23895" y="328633"/>
                      <a:pt x="23204" y="334955"/>
                      <a:pt x="28071" y="339175"/>
                    </a:cubicBezTo>
                    <a:cubicBezTo>
                      <a:pt x="36603" y="346574"/>
                      <a:pt x="57975" y="367018"/>
                      <a:pt x="58246" y="367307"/>
                    </a:cubicBezTo>
                    <a:cubicBezTo>
                      <a:pt x="100320" y="412474"/>
                      <a:pt x="90122" y="387493"/>
                      <a:pt x="80098" y="408034"/>
                    </a:cubicBezTo>
                    <a:cubicBezTo>
                      <a:pt x="78336" y="411646"/>
                      <a:pt x="72388" y="410976"/>
                      <a:pt x="61801" y="427967"/>
                    </a:cubicBezTo>
                    <a:cubicBezTo>
                      <a:pt x="54319" y="439980"/>
                      <a:pt x="45288" y="445062"/>
                      <a:pt x="39498" y="453188"/>
                    </a:cubicBezTo>
                    <a:cubicBezTo>
                      <a:pt x="35541" y="458743"/>
                      <a:pt x="32339" y="464754"/>
                      <a:pt x="26785" y="469018"/>
                    </a:cubicBezTo>
                    <a:cubicBezTo>
                      <a:pt x="26497" y="469241"/>
                      <a:pt x="12966" y="492855"/>
                      <a:pt x="7977" y="493101"/>
                    </a:cubicBezTo>
                    <a:cubicBezTo>
                      <a:pt x="-1955" y="510494"/>
                      <a:pt x="-3249" y="503546"/>
                      <a:pt x="11759" y="535470"/>
                    </a:cubicBezTo>
                    <a:cubicBezTo>
                      <a:pt x="18350" y="538683"/>
                      <a:pt x="21210" y="545254"/>
                      <a:pt x="25264" y="550705"/>
                    </a:cubicBezTo>
                    <a:cubicBezTo>
                      <a:pt x="30218" y="557372"/>
                      <a:pt x="50881" y="573194"/>
                      <a:pt x="54647" y="586494"/>
                    </a:cubicBezTo>
                    <a:cubicBezTo>
                      <a:pt x="55722" y="590289"/>
                      <a:pt x="74317" y="598922"/>
                      <a:pt x="77719" y="610440"/>
                    </a:cubicBezTo>
                    <a:cubicBezTo>
                      <a:pt x="78445" y="612896"/>
                      <a:pt x="78655" y="606636"/>
                      <a:pt x="89194" y="620164"/>
                    </a:cubicBezTo>
                    <a:cubicBezTo>
                      <a:pt x="83763" y="626569"/>
                      <a:pt x="76626" y="631305"/>
                      <a:pt x="71492" y="638030"/>
                    </a:cubicBezTo>
                    <a:cubicBezTo>
                      <a:pt x="70845" y="638879"/>
                      <a:pt x="66445" y="638612"/>
                      <a:pt x="65400" y="640438"/>
                    </a:cubicBezTo>
                    <a:cubicBezTo>
                      <a:pt x="64307" y="642342"/>
                      <a:pt x="49771" y="655962"/>
                      <a:pt x="37285" y="667926"/>
                    </a:cubicBezTo>
                    <a:cubicBezTo>
                      <a:pt x="58648" y="668228"/>
                      <a:pt x="79985" y="668543"/>
                      <a:pt x="101264" y="668867"/>
                    </a:cubicBezTo>
                    <a:cubicBezTo>
                      <a:pt x="101623" y="668167"/>
                      <a:pt x="101942" y="667397"/>
                      <a:pt x="102187" y="666503"/>
                    </a:cubicBezTo>
                    <a:cubicBezTo>
                      <a:pt x="102882" y="664034"/>
                      <a:pt x="114121" y="662498"/>
                      <a:pt x="127464" y="6469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26"/>
              <p:cNvSpPr/>
              <p:nvPr/>
            </p:nvSpPr>
            <p:spPr>
              <a:xfrm>
                <a:off x="5299131" y="4848833"/>
                <a:ext cx="147358" cy="683533"/>
              </a:xfrm>
              <a:custGeom>
                <a:avLst/>
                <a:gdLst/>
                <a:ahLst/>
                <a:cxnLst/>
                <a:rect l="l" t="t" r="r" b="b"/>
                <a:pathLst>
                  <a:path w="147358" h="683533" extrusionOk="0">
                    <a:moveTo>
                      <a:pt x="110297" y="677938"/>
                    </a:moveTo>
                    <a:cubicBezTo>
                      <a:pt x="119555" y="669248"/>
                      <a:pt x="137414" y="647394"/>
                      <a:pt x="139352" y="646046"/>
                    </a:cubicBezTo>
                    <a:cubicBezTo>
                      <a:pt x="152961" y="636559"/>
                      <a:pt x="147197" y="618719"/>
                      <a:pt x="132674" y="615322"/>
                    </a:cubicBezTo>
                    <a:cubicBezTo>
                      <a:pt x="126337" y="598581"/>
                      <a:pt x="112422" y="599119"/>
                      <a:pt x="108595" y="588302"/>
                    </a:cubicBezTo>
                    <a:cubicBezTo>
                      <a:pt x="107974" y="586542"/>
                      <a:pt x="105753" y="584900"/>
                      <a:pt x="103886" y="584138"/>
                    </a:cubicBezTo>
                    <a:cubicBezTo>
                      <a:pt x="99023" y="582160"/>
                      <a:pt x="81740" y="557714"/>
                      <a:pt x="66644" y="548542"/>
                    </a:cubicBezTo>
                    <a:cubicBezTo>
                      <a:pt x="65415" y="547793"/>
                      <a:pt x="64584" y="546384"/>
                      <a:pt x="63600" y="545250"/>
                    </a:cubicBezTo>
                    <a:cubicBezTo>
                      <a:pt x="40799" y="518930"/>
                      <a:pt x="46602" y="537680"/>
                      <a:pt x="55436" y="521679"/>
                    </a:cubicBezTo>
                    <a:cubicBezTo>
                      <a:pt x="61580" y="510546"/>
                      <a:pt x="100361" y="472647"/>
                      <a:pt x="101240" y="467346"/>
                    </a:cubicBezTo>
                    <a:cubicBezTo>
                      <a:pt x="101660" y="464798"/>
                      <a:pt x="112719" y="462000"/>
                      <a:pt x="124277" y="445224"/>
                    </a:cubicBezTo>
                    <a:cubicBezTo>
                      <a:pt x="131082" y="435352"/>
                      <a:pt x="132871" y="436674"/>
                      <a:pt x="135127" y="429552"/>
                    </a:cubicBezTo>
                    <a:cubicBezTo>
                      <a:pt x="145037" y="426474"/>
                      <a:pt x="150158" y="416851"/>
                      <a:pt x="138849" y="404094"/>
                    </a:cubicBezTo>
                    <a:cubicBezTo>
                      <a:pt x="130684" y="394888"/>
                      <a:pt x="72346" y="333851"/>
                      <a:pt x="69211" y="326790"/>
                    </a:cubicBezTo>
                    <a:cubicBezTo>
                      <a:pt x="68511" y="325218"/>
                      <a:pt x="66915" y="326116"/>
                      <a:pt x="61864" y="321961"/>
                    </a:cubicBezTo>
                    <a:cubicBezTo>
                      <a:pt x="89047" y="284482"/>
                      <a:pt x="102141" y="283966"/>
                      <a:pt x="100015" y="273446"/>
                    </a:cubicBezTo>
                    <a:cubicBezTo>
                      <a:pt x="124754" y="252686"/>
                      <a:pt x="113021" y="253995"/>
                      <a:pt x="120053" y="251114"/>
                    </a:cubicBezTo>
                    <a:cubicBezTo>
                      <a:pt x="120665" y="250865"/>
                      <a:pt x="120066" y="247235"/>
                      <a:pt x="119725" y="245222"/>
                    </a:cubicBezTo>
                    <a:cubicBezTo>
                      <a:pt x="114154" y="212204"/>
                      <a:pt x="94470" y="205742"/>
                      <a:pt x="88492" y="187469"/>
                    </a:cubicBezTo>
                    <a:cubicBezTo>
                      <a:pt x="88138" y="186392"/>
                      <a:pt x="86953" y="185608"/>
                      <a:pt x="86244" y="184619"/>
                    </a:cubicBezTo>
                    <a:cubicBezTo>
                      <a:pt x="80800" y="177102"/>
                      <a:pt x="84167" y="163859"/>
                      <a:pt x="81237" y="161307"/>
                    </a:cubicBezTo>
                    <a:cubicBezTo>
                      <a:pt x="81412" y="161062"/>
                      <a:pt x="81692" y="160838"/>
                      <a:pt x="81784" y="160580"/>
                    </a:cubicBezTo>
                    <a:cubicBezTo>
                      <a:pt x="86813" y="146956"/>
                      <a:pt x="98821" y="138454"/>
                      <a:pt x="106413" y="126726"/>
                    </a:cubicBezTo>
                    <a:cubicBezTo>
                      <a:pt x="114670" y="113965"/>
                      <a:pt x="187360" y="95696"/>
                      <a:pt x="116869" y="42277"/>
                    </a:cubicBezTo>
                    <a:cubicBezTo>
                      <a:pt x="83292" y="16833"/>
                      <a:pt x="89082" y="14294"/>
                      <a:pt x="72154" y="0"/>
                    </a:cubicBezTo>
                    <a:cubicBezTo>
                      <a:pt x="52930" y="578"/>
                      <a:pt x="33491" y="1160"/>
                      <a:pt x="13878" y="1738"/>
                    </a:cubicBezTo>
                    <a:cubicBezTo>
                      <a:pt x="15701" y="9040"/>
                      <a:pt x="20831" y="14079"/>
                      <a:pt x="25182" y="19451"/>
                    </a:cubicBezTo>
                    <a:cubicBezTo>
                      <a:pt x="31366" y="20037"/>
                      <a:pt x="63277" y="57035"/>
                      <a:pt x="70261" y="61688"/>
                    </a:cubicBezTo>
                    <a:cubicBezTo>
                      <a:pt x="99224" y="81021"/>
                      <a:pt x="91510" y="81078"/>
                      <a:pt x="97291" y="83223"/>
                    </a:cubicBezTo>
                    <a:cubicBezTo>
                      <a:pt x="103501" y="85526"/>
                      <a:pt x="100549" y="83919"/>
                      <a:pt x="78001" y="106351"/>
                    </a:cubicBezTo>
                    <a:cubicBezTo>
                      <a:pt x="73610" y="110721"/>
                      <a:pt x="51115" y="135180"/>
                      <a:pt x="42517" y="135377"/>
                    </a:cubicBezTo>
                    <a:cubicBezTo>
                      <a:pt x="37611" y="150533"/>
                      <a:pt x="36067" y="153597"/>
                      <a:pt x="37361" y="156995"/>
                    </a:cubicBezTo>
                    <a:cubicBezTo>
                      <a:pt x="42049" y="169309"/>
                      <a:pt x="40086" y="177356"/>
                      <a:pt x="49877" y="186786"/>
                    </a:cubicBezTo>
                    <a:cubicBezTo>
                      <a:pt x="56870" y="193519"/>
                      <a:pt x="81749" y="236829"/>
                      <a:pt x="83336" y="238804"/>
                    </a:cubicBezTo>
                    <a:cubicBezTo>
                      <a:pt x="74988" y="242884"/>
                      <a:pt x="64715" y="249840"/>
                      <a:pt x="63548" y="259099"/>
                    </a:cubicBezTo>
                    <a:cubicBezTo>
                      <a:pt x="63067" y="262913"/>
                      <a:pt x="53345" y="264953"/>
                      <a:pt x="36819" y="290572"/>
                    </a:cubicBezTo>
                    <a:cubicBezTo>
                      <a:pt x="33714" y="295383"/>
                      <a:pt x="28466" y="298653"/>
                      <a:pt x="26726" y="304472"/>
                    </a:cubicBezTo>
                    <a:cubicBezTo>
                      <a:pt x="19917" y="306323"/>
                      <a:pt x="21850" y="313525"/>
                      <a:pt x="18806" y="317767"/>
                    </a:cubicBezTo>
                    <a:cubicBezTo>
                      <a:pt x="12784" y="326138"/>
                      <a:pt x="20262" y="341578"/>
                      <a:pt x="26000" y="350102"/>
                    </a:cubicBezTo>
                    <a:cubicBezTo>
                      <a:pt x="29140" y="354773"/>
                      <a:pt x="46331" y="357426"/>
                      <a:pt x="58208" y="376597"/>
                    </a:cubicBezTo>
                    <a:cubicBezTo>
                      <a:pt x="62008" y="382735"/>
                      <a:pt x="88943" y="406690"/>
                      <a:pt x="94199" y="411353"/>
                    </a:cubicBezTo>
                    <a:cubicBezTo>
                      <a:pt x="83065" y="422052"/>
                      <a:pt x="69084" y="439993"/>
                      <a:pt x="67667" y="442331"/>
                    </a:cubicBezTo>
                    <a:cubicBezTo>
                      <a:pt x="67121" y="443232"/>
                      <a:pt x="62704" y="443478"/>
                      <a:pt x="61864" y="445378"/>
                    </a:cubicBezTo>
                    <a:cubicBezTo>
                      <a:pt x="59258" y="451314"/>
                      <a:pt x="25843" y="485382"/>
                      <a:pt x="12557" y="508121"/>
                    </a:cubicBezTo>
                    <a:cubicBezTo>
                      <a:pt x="3216" y="512136"/>
                      <a:pt x="-186" y="522060"/>
                      <a:pt x="1777" y="530111"/>
                    </a:cubicBezTo>
                    <a:cubicBezTo>
                      <a:pt x="-309" y="534506"/>
                      <a:pt x="-1489" y="537006"/>
                      <a:pt x="3671" y="540535"/>
                    </a:cubicBezTo>
                    <a:cubicBezTo>
                      <a:pt x="13593" y="547316"/>
                      <a:pt x="21776" y="562520"/>
                      <a:pt x="24789" y="565134"/>
                    </a:cubicBezTo>
                    <a:cubicBezTo>
                      <a:pt x="39692" y="578057"/>
                      <a:pt x="95275" y="632684"/>
                      <a:pt x="96110" y="634326"/>
                    </a:cubicBezTo>
                    <a:cubicBezTo>
                      <a:pt x="83480" y="644496"/>
                      <a:pt x="74747" y="657424"/>
                      <a:pt x="51911" y="682583"/>
                    </a:cubicBezTo>
                    <a:cubicBezTo>
                      <a:pt x="69779" y="682899"/>
                      <a:pt x="87517" y="683218"/>
                      <a:pt x="105110" y="683533"/>
                    </a:cubicBezTo>
                    <a:cubicBezTo>
                      <a:pt x="106404" y="681883"/>
                      <a:pt x="108062" y="680031"/>
                      <a:pt x="110297" y="6779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26"/>
              <p:cNvSpPr/>
              <p:nvPr/>
            </p:nvSpPr>
            <p:spPr>
              <a:xfrm>
                <a:off x="5767331" y="4832622"/>
                <a:ext cx="143098" cy="706757"/>
              </a:xfrm>
              <a:custGeom>
                <a:avLst/>
                <a:gdLst/>
                <a:ahLst/>
                <a:cxnLst/>
                <a:rect l="l" t="t" r="r" b="b"/>
                <a:pathLst>
                  <a:path w="143098" h="706757" extrusionOk="0">
                    <a:moveTo>
                      <a:pt x="135299" y="653317"/>
                    </a:moveTo>
                    <a:cubicBezTo>
                      <a:pt x="148510" y="644111"/>
                      <a:pt x="142917" y="626792"/>
                      <a:pt x="128818" y="623491"/>
                    </a:cubicBezTo>
                    <a:cubicBezTo>
                      <a:pt x="122652" y="607197"/>
                      <a:pt x="109104" y="607604"/>
                      <a:pt x="105439" y="597254"/>
                    </a:cubicBezTo>
                    <a:cubicBezTo>
                      <a:pt x="104835" y="595547"/>
                      <a:pt x="102679" y="593949"/>
                      <a:pt x="100869" y="593209"/>
                    </a:cubicBezTo>
                    <a:cubicBezTo>
                      <a:pt x="96150" y="591287"/>
                      <a:pt x="79371" y="567555"/>
                      <a:pt x="64712" y="558650"/>
                    </a:cubicBezTo>
                    <a:cubicBezTo>
                      <a:pt x="63094" y="557670"/>
                      <a:pt x="59307" y="551983"/>
                      <a:pt x="56158" y="548993"/>
                    </a:cubicBezTo>
                    <a:cubicBezTo>
                      <a:pt x="45125" y="538503"/>
                      <a:pt x="45155" y="541682"/>
                      <a:pt x="48300" y="538271"/>
                    </a:cubicBezTo>
                    <a:cubicBezTo>
                      <a:pt x="48562" y="537987"/>
                      <a:pt x="89302" y="490793"/>
                      <a:pt x="91130" y="489520"/>
                    </a:cubicBezTo>
                    <a:cubicBezTo>
                      <a:pt x="99889" y="483408"/>
                      <a:pt x="96233" y="480238"/>
                      <a:pt x="100545" y="477612"/>
                    </a:cubicBezTo>
                    <a:cubicBezTo>
                      <a:pt x="115169" y="468707"/>
                      <a:pt x="125647" y="451966"/>
                      <a:pt x="129911" y="445500"/>
                    </a:cubicBezTo>
                    <a:cubicBezTo>
                      <a:pt x="123535" y="438995"/>
                      <a:pt x="117102" y="432542"/>
                      <a:pt x="110647" y="426106"/>
                    </a:cubicBezTo>
                    <a:cubicBezTo>
                      <a:pt x="117373" y="421221"/>
                      <a:pt x="123627" y="416759"/>
                      <a:pt x="129447" y="412627"/>
                    </a:cubicBezTo>
                    <a:cubicBezTo>
                      <a:pt x="118160" y="400623"/>
                      <a:pt x="69745" y="349051"/>
                      <a:pt x="67209" y="343356"/>
                    </a:cubicBezTo>
                    <a:cubicBezTo>
                      <a:pt x="66531" y="341828"/>
                      <a:pt x="64979" y="342699"/>
                      <a:pt x="60076" y="338667"/>
                    </a:cubicBezTo>
                    <a:cubicBezTo>
                      <a:pt x="86634" y="302042"/>
                      <a:pt x="99190" y="301823"/>
                      <a:pt x="97117" y="291566"/>
                    </a:cubicBezTo>
                    <a:cubicBezTo>
                      <a:pt x="121138" y="271410"/>
                      <a:pt x="109773" y="272671"/>
                      <a:pt x="116573" y="269882"/>
                    </a:cubicBezTo>
                    <a:cubicBezTo>
                      <a:pt x="117168" y="269641"/>
                      <a:pt x="116586" y="266117"/>
                      <a:pt x="116258" y="264165"/>
                    </a:cubicBezTo>
                    <a:cubicBezTo>
                      <a:pt x="116079" y="263105"/>
                      <a:pt x="114894" y="262177"/>
                      <a:pt x="114824" y="261144"/>
                    </a:cubicBezTo>
                    <a:cubicBezTo>
                      <a:pt x="114500" y="256114"/>
                      <a:pt x="114303" y="254468"/>
                      <a:pt x="112309" y="253443"/>
                    </a:cubicBezTo>
                    <a:cubicBezTo>
                      <a:pt x="112108" y="238839"/>
                      <a:pt x="106537" y="240853"/>
                      <a:pt x="100126" y="230262"/>
                    </a:cubicBezTo>
                    <a:cubicBezTo>
                      <a:pt x="95582" y="222754"/>
                      <a:pt x="88751" y="216722"/>
                      <a:pt x="85930" y="208093"/>
                    </a:cubicBezTo>
                    <a:cubicBezTo>
                      <a:pt x="85589" y="207047"/>
                      <a:pt x="84435" y="206285"/>
                      <a:pt x="83744" y="205326"/>
                    </a:cubicBezTo>
                    <a:cubicBezTo>
                      <a:pt x="78457" y="198028"/>
                      <a:pt x="81728" y="185170"/>
                      <a:pt x="78881" y="182693"/>
                    </a:cubicBezTo>
                    <a:cubicBezTo>
                      <a:pt x="79051" y="182456"/>
                      <a:pt x="79322" y="182237"/>
                      <a:pt x="79414" y="181988"/>
                    </a:cubicBezTo>
                    <a:cubicBezTo>
                      <a:pt x="84299" y="168762"/>
                      <a:pt x="95958" y="160506"/>
                      <a:pt x="103327" y="149119"/>
                    </a:cubicBezTo>
                    <a:cubicBezTo>
                      <a:pt x="110612" y="137859"/>
                      <a:pt x="182301" y="119279"/>
                      <a:pt x="113481" y="67126"/>
                    </a:cubicBezTo>
                    <a:cubicBezTo>
                      <a:pt x="78256" y="40434"/>
                      <a:pt x="87680" y="39716"/>
                      <a:pt x="65652" y="22493"/>
                    </a:cubicBezTo>
                    <a:cubicBezTo>
                      <a:pt x="58913" y="17223"/>
                      <a:pt x="68057" y="20493"/>
                      <a:pt x="70909" y="12617"/>
                    </a:cubicBezTo>
                    <a:cubicBezTo>
                      <a:pt x="71901" y="9881"/>
                      <a:pt x="74219" y="8760"/>
                      <a:pt x="75898" y="6882"/>
                    </a:cubicBezTo>
                    <a:cubicBezTo>
                      <a:pt x="78942" y="3472"/>
                      <a:pt x="81321" y="1331"/>
                      <a:pt x="82738" y="0"/>
                    </a:cubicBezTo>
                    <a:cubicBezTo>
                      <a:pt x="63890" y="788"/>
                      <a:pt x="43375" y="1602"/>
                      <a:pt x="21392" y="2443"/>
                    </a:cubicBezTo>
                    <a:cubicBezTo>
                      <a:pt x="12610" y="7561"/>
                      <a:pt x="11876" y="21732"/>
                      <a:pt x="13852" y="26797"/>
                    </a:cubicBezTo>
                    <a:cubicBezTo>
                      <a:pt x="13590" y="33136"/>
                      <a:pt x="25244" y="46852"/>
                      <a:pt x="27654" y="47631"/>
                    </a:cubicBezTo>
                    <a:cubicBezTo>
                      <a:pt x="35757" y="50258"/>
                      <a:pt x="60006" y="80487"/>
                      <a:pt x="68224" y="85972"/>
                    </a:cubicBezTo>
                    <a:cubicBezTo>
                      <a:pt x="96343" y="104740"/>
                      <a:pt x="88856" y="104797"/>
                      <a:pt x="94467" y="106881"/>
                    </a:cubicBezTo>
                    <a:cubicBezTo>
                      <a:pt x="96693" y="107704"/>
                      <a:pt x="100042" y="108715"/>
                      <a:pt x="92984" y="113019"/>
                    </a:cubicBezTo>
                    <a:cubicBezTo>
                      <a:pt x="85467" y="117598"/>
                      <a:pt x="51977" y="157275"/>
                      <a:pt x="41289" y="157516"/>
                    </a:cubicBezTo>
                    <a:cubicBezTo>
                      <a:pt x="36527" y="172234"/>
                      <a:pt x="35027" y="175206"/>
                      <a:pt x="36282" y="178507"/>
                    </a:cubicBezTo>
                    <a:cubicBezTo>
                      <a:pt x="40835" y="190468"/>
                      <a:pt x="38928" y="198273"/>
                      <a:pt x="48435" y="207432"/>
                    </a:cubicBezTo>
                    <a:cubicBezTo>
                      <a:pt x="55240" y="213981"/>
                      <a:pt x="79366" y="256009"/>
                      <a:pt x="80927" y="257935"/>
                    </a:cubicBezTo>
                    <a:cubicBezTo>
                      <a:pt x="72828" y="261897"/>
                      <a:pt x="62845" y="268652"/>
                      <a:pt x="61712" y="277640"/>
                    </a:cubicBezTo>
                    <a:cubicBezTo>
                      <a:pt x="61244" y="281343"/>
                      <a:pt x="51807" y="283318"/>
                      <a:pt x="35757" y="308197"/>
                    </a:cubicBezTo>
                    <a:cubicBezTo>
                      <a:pt x="32744" y="312868"/>
                      <a:pt x="27650" y="316042"/>
                      <a:pt x="25957" y="321690"/>
                    </a:cubicBezTo>
                    <a:cubicBezTo>
                      <a:pt x="19345" y="323489"/>
                      <a:pt x="21225" y="330481"/>
                      <a:pt x="18265" y="334600"/>
                    </a:cubicBezTo>
                    <a:cubicBezTo>
                      <a:pt x="12418" y="342725"/>
                      <a:pt x="19682" y="357720"/>
                      <a:pt x="25249" y="365998"/>
                    </a:cubicBezTo>
                    <a:cubicBezTo>
                      <a:pt x="28301" y="370534"/>
                      <a:pt x="44985" y="373108"/>
                      <a:pt x="56521" y="391722"/>
                    </a:cubicBezTo>
                    <a:cubicBezTo>
                      <a:pt x="60203" y="397668"/>
                      <a:pt x="86197" y="420796"/>
                      <a:pt x="91467" y="425467"/>
                    </a:cubicBezTo>
                    <a:cubicBezTo>
                      <a:pt x="75684" y="440632"/>
                      <a:pt x="23819" y="499532"/>
                      <a:pt x="12199" y="519420"/>
                    </a:cubicBezTo>
                    <a:cubicBezTo>
                      <a:pt x="3129" y="523312"/>
                      <a:pt x="-172" y="532952"/>
                      <a:pt x="1734" y="540771"/>
                    </a:cubicBezTo>
                    <a:cubicBezTo>
                      <a:pt x="-290" y="545031"/>
                      <a:pt x="-1462" y="547456"/>
                      <a:pt x="3571" y="550888"/>
                    </a:cubicBezTo>
                    <a:cubicBezTo>
                      <a:pt x="13201" y="557473"/>
                      <a:pt x="21151" y="572235"/>
                      <a:pt x="24072" y="574770"/>
                    </a:cubicBezTo>
                    <a:cubicBezTo>
                      <a:pt x="46275" y="594028"/>
                      <a:pt x="93177" y="641663"/>
                      <a:pt x="93321" y="641948"/>
                    </a:cubicBezTo>
                    <a:cubicBezTo>
                      <a:pt x="88410" y="645897"/>
                      <a:pt x="89669" y="643196"/>
                      <a:pt x="86354" y="647337"/>
                    </a:cubicBezTo>
                    <a:cubicBezTo>
                      <a:pt x="54181" y="687548"/>
                      <a:pt x="34485" y="701553"/>
                      <a:pt x="36042" y="706215"/>
                    </a:cubicBezTo>
                    <a:cubicBezTo>
                      <a:pt x="53871" y="706425"/>
                      <a:pt x="71175" y="706605"/>
                      <a:pt x="87959" y="706758"/>
                    </a:cubicBezTo>
                    <a:cubicBezTo>
                      <a:pt x="95359" y="698436"/>
                      <a:pt x="134267" y="654040"/>
                      <a:pt x="135299" y="6533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26"/>
              <p:cNvSpPr/>
              <p:nvPr/>
            </p:nvSpPr>
            <p:spPr>
              <a:xfrm>
                <a:off x="4182905" y="4878519"/>
                <a:ext cx="138899" cy="648584"/>
              </a:xfrm>
              <a:custGeom>
                <a:avLst/>
                <a:gdLst/>
                <a:ahLst/>
                <a:cxnLst/>
                <a:rect l="l" t="t" r="r" b="b"/>
                <a:pathLst>
                  <a:path w="138899" h="648584" extrusionOk="0">
                    <a:moveTo>
                      <a:pt x="135251" y="593170"/>
                    </a:moveTo>
                    <a:cubicBezTo>
                      <a:pt x="145314" y="579695"/>
                      <a:pt x="125718" y="578771"/>
                      <a:pt x="124179" y="574595"/>
                    </a:cubicBezTo>
                    <a:cubicBezTo>
                      <a:pt x="120339" y="564136"/>
                      <a:pt x="107622" y="562358"/>
                      <a:pt x="104443" y="555301"/>
                    </a:cubicBezTo>
                    <a:cubicBezTo>
                      <a:pt x="97039" y="538876"/>
                      <a:pt x="82288" y="533867"/>
                      <a:pt x="60038" y="504689"/>
                    </a:cubicBezTo>
                    <a:cubicBezTo>
                      <a:pt x="64743" y="496857"/>
                      <a:pt x="68207" y="501165"/>
                      <a:pt x="81628" y="482598"/>
                    </a:cubicBezTo>
                    <a:cubicBezTo>
                      <a:pt x="108523" y="445399"/>
                      <a:pt x="112489" y="452373"/>
                      <a:pt x="122582" y="432397"/>
                    </a:cubicBezTo>
                    <a:cubicBezTo>
                      <a:pt x="129072" y="419526"/>
                      <a:pt x="136804" y="422652"/>
                      <a:pt x="105846" y="390405"/>
                    </a:cubicBezTo>
                    <a:cubicBezTo>
                      <a:pt x="98377" y="382621"/>
                      <a:pt x="90304" y="375047"/>
                      <a:pt x="84051" y="366370"/>
                    </a:cubicBezTo>
                    <a:cubicBezTo>
                      <a:pt x="75221" y="354125"/>
                      <a:pt x="60720" y="347112"/>
                      <a:pt x="54379" y="332849"/>
                    </a:cubicBezTo>
                    <a:cubicBezTo>
                      <a:pt x="53714" y="331356"/>
                      <a:pt x="52241" y="332175"/>
                      <a:pt x="47487" y="328349"/>
                    </a:cubicBezTo>
                    <a:cubicBezTo>
                      <a:pt x="52866" y="321243"/>
                      <a:pt x="95207" y="271830"/>
                      <a:pt x="108706" y="266835"/>
                    </a:cubicBezTo>
                    <a:cubicBezTo>
                      <a:pt x="113779" y="264961"/>
                      <a:pt x="112983" y="257331"/>
                      <a:pt x="119014" y="256293"/>
                    </a:cubicBezTo>
                    <a:cubicBezTo>
                      <a:pt x="119294" y="256245"/>
                      <a:pt x="118323" y="258224"/>
                      <a:pt x="122687" y="236295"/>
                    </a:cubicBezTo>
                    <a:cubicBezTo>
                      <a:pt x="124673" y="233690"/>
                      <a:pt x="122609" y="232535"/>
                      <a:pt x="119644" y="225386"/>
                    </a:cubicBezTo>
                    <a:cubicBezTo>
                      <a:pt x="92421" y="217772"/>
                      <a:pt x="60637" y="156399"/>
                      <a:pt x="55617" y="153729"/>
                    </a:cubicBezTo>
                    <a:cubicBezTo>
                      <a:pt x="49779" y="150629"/>
                      <a:pt x="46529" y="145520"/>
                      <a:pt x="44028" y="140035"/>
                    </a:cubicBezTo>
                    <a:cubicBezTo>
                      <a:pt x="45484" y="138778"/>
                      <a:pt x="46783" y="137193"/>
                      <a:pt x="48064" y="135429"/>
                    </a:cubicBezTo>
                    <a:cubicBezTo>
                      <a:pt x="62356" y="115720"/>
                      <a:pt x="81982" y="109556"/>
                      <a:pt x="97144" y="94172"/>
                    </a:cubicBezTo>
                    <a:cubicBezTo>
                      <a:pt x="118279" y="72729"/>
                      <a:pt x="123903" y="66158"/>
                      <a:pt x="137508" y="57941"/>
                    </a:cubicBezTo>
                    <a:cubicBezTo>
                      <a:pt x="134460" y="53712"/>
                      <a:pt x="140228" y="53589"/>
                      <a:pt x="138606" y="46073"/>
                    </a:cubicBezTo>
                    <a:cubicBezTo>
                      <a:pt x="136441" y="35868"/>
                      <a:pt x="112174" y="14740"/>
                      <a:pt x="99497" y="0"/>
                    </a:cubicBezTo>
                    <a:cubicBezTo>
                      <a:pt x="81667" y="451"/>
                      <a:pt x="64665" y="884"/>
                      <a:pt x="48563" y="1287"/>
                    </a:cubicBezTo>
                    <a:cubicBezTo>
                      <a:pt x="53933" y="7127"/>
                      <a:pt x="53968" y="10030"/>
                      <a:pt x="60510" y="16150"/>
                    </a:cubicBezTo>
                    <a:cubicBezTo>
                      <a:pt x="111234" y="63593"/>
                      <a:pt x="90427" y="29708"/>
                      <a:pt x="44937" y="91191"/>
                    </a:cubicBezTo>
                    <a:cubicBezTo>
                      <a:pt x="40547" y="97123"/>
                      <a:pt x="24576" y="103445"/>
                      <a:pt x="20212" y="109398"/>
                    </a:cubicBezTo>
                    <a:cubicBezTo>
                      <a:pt x="15764" y="115475"/>
                      <a:pt x="12742" y="119717"/>
                      <a:pt x="8933" y="121363"/>
                    </a:cubicBezTo>
                    <a:cubicBezTo>
                      <a:pt x="143" y="125163"/>
                      <a:pt x="1394" y="136677"/>
                      <a:pt x="987" y="137644"/>
                    </a:cubicBezTo>
                    <a:cubicBezTo>
                      <a:pt x="-1479" y="143476"/>
                      <a:pt x="1040" y="148532"/>
                      <a:pt x="4525" y="152214"/>
                    </a:cubicBezTo>
                    <a:cubicBezTo>
                      <a:pt x="12694" y="160843"/>
                      <a:pt x="14382" y="169069"/>
                      <a:pt x="24642" y="175933"/>
                    </a:cubicBezTo>
                    <a:cubicBezTo>
                      <a:pt x="28739" y="178674"/>
                      <a:pt x="38898" y="200852"/>
                      <a:pt x="42375" y="204823"/>
                    </a:cubicBezTo>
                    <a:cubicBezTo>
                      <a:pt x="46040" y="209008"/>
                      <a:pt x="51235" y="211950"/>
                      <a:pt x="54506" y="216367"/>
                    </a:cubicBezTo>
                    <a:cubicBezTo>
                      <a:pt x="73201" y="241636"/>
                      <a:pt x="55271" y="218429"/>
                      <a:pt x="77386" y="238961"/>
                    </a:cubicBezTo>
                    <a:cubicBezTo>
                      <a:pt x="72134" y="244653"/>
                      <a:pt x="67503" y="250904"/>
                      <a:pt x="62566" y="256805"/>
                    </a:cubicBezTo>
                    <a:cubicBezTo>
                      <a:pt x="45322" y="277430"/>
                      <a:pt x="39248" y="276804"/>
                      <a:pt x="37201" y="282578"/>
                    </a:cubicBezTo>
                    <a:cubicBezTo>
                      <a:pt x="33567" y="292857"/>
                      <a:pt x="17081" y="307996"/>
                      <a:pt x="14304" y="320718"/>
                    </a:cubicBezTo>
                    <a:cubicBezTo>
                      <a:pt x="11159" y="325236"/>
                      <a:pt x="6773" y="325420"/>
                      <a:pt x="7731" y="337183"/>
                    </a:cubicBezTo>
                    <a:cubicBezTo>
                      <a:pt x="8483" y="346442"/>
                      <a:pt x="17487" y="359370"/>
                      <a:pt x="21156" y="361143"/>
                    </a:cubicBezTo>
                    <a:cubicBezTo>
                      <a:pt x="43849" y="372114"/>
                      <a:pt x="29238" y="373506"/>
                      <a:pt x="83364" y="419071"/>
                    </a:cubicBezTo>
                    <a:cubicBezTo>
                      <a:pt x="74754" y="427004"/>
                      <a:pt x="75414" y="424408"/>
                      <a:pt x="73730" y="426842"/>
                    </a:cubicBezTo>
                    <a:cubicBezTo>
                      <a:pt x="34477" y="483833"/>
                      <a:pt x="27148" y="482449"/>
                      <a:pt x="16079" y="509728"/>
                    </a:cubicBezTo>
                    <a:cubicBezTo>
                      <a:pt x="10442" y="523623"/>
                      <a:pt x="26855" y="532353"/>
                      <a:pt x="33003" y="537711"/>
                    </a:cubicBezTo>
                    <a:cubicBezTo>
                      <a:pt x="74229" y="573658"/>
                      <a:pt x="83648" y="586410"/>
                      <a:pt x="89159" y="591436"/>
                    </a:cubicBezTo>
                    <a:cubicBezTo>
                      <a:pt x="89425" y="591681"/>
                      <a:pt x="43171" y="634370"/>
                      <a:pt x="34573" y="648585"/>
                    </a:cubicBezTo>
                    <a:cubicBezTo>
                      <a:pt x="50299" y="648116"/>
                      <a:pt x="66335" y="647692"/>
                      <a:pt x="82660" y="647302"/>
                    </a:cubicBezTo>
                    <a:cubicBezTo>
                      <a:pt x="91008" y="644036"/>
                      <a:pt x="96575" y="635688"/>
                      <a:pt x="125429" y="612568"/>
                    </a:cubicBezTo>
                    <a:cubicBezTo>
                      <a:pt x="131329" y="606229"/>
                      <a:pt x="133861" y="600927"/>
                      <a:pt x="135251" y="5931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26"/>
              <p:cNvSpPr/>
              <p:nvPr/>
            </p:nvSpPr>
            <p:spPr>
              <a:xfrm>
                <a:off x="4520927" y="4871064"/>
                <a:ext cx="138096" cy="651504"/>
              </a:xfrm>
              <a:custGeom>
                <a:avLst/>
                <a:gdLst/>
                <a:ahLst/>
                <a:cxnLst/>
                <a:rect l="l" t="t" r="r" b="b"/>
                <a:pathLst>
                  <a:path w="138096" h="651504" extrusionOk="0">
                    <a:moveTo>
                      <a:pt x="98700" y="643944"/>
                    </a:moveTo>
                    <a:cubicBezTo>
                      <a:pt x="99369" y="641528"/>
                      <a:pt x="110337" y="639978"/>
                      <a:pt x="123238" y="624993"/>
                    </a:cubicBezTo>
                    <a:cubicBezTo>
                      <a:pt x="128844" y="618465"/>
                      <a:pt x="144194" y="609569"/>
                      <a:pt x="135474" y="587098"/>
                    </a:cubicBezTo>
                    <a:cubicBezTo>
                      <a:pt x="137215" y="582177"/>
                      <a:pt x="123771" y="573207"/>
                      <a:pt x="118441" y="571434"/>
                    </a:cubicBezTo>
                    <a:cubicBezTo>
                      <a:pt x="113783" y="569888"/>
                      <a:pt x="87208" y="541572"/>
                      <a:pt x="83604" y="537637"/>
                    </a:cubicBezTo>
                    <a:cubicBezTo>
                      <a:pt x="81964" y="535842"/>
                      <a:pt x="81457" y="532992"/>
                      <a:pt x="79778" y="531254"/>
                    </a:cubicBezTo>
                    <a:cubicBezTo>
                      <a:pt x="31962" y="481911"/>
                      <a:pt x="45309" y="496437"/>
                      <a:pt x="50775" y="485019"/>
                    </a:cubicBezTo>
                    <a:cubicBezTo>
                      <a:pt x="55446" y="475265"/>
                      <a:pt x="91091" y="435663"/>
                      <a:pt x="102759" y="427122"/>
                    </a:cubicBezTo>
                    <a:cubicBezTo>
                      <a:pt x="115917" y="417486"/>
                      <a:pt x="117142" y="404909"/>
                      <a:pt x="134018" y="392270"/>
                    </a:cubicBezTo>
                    <a:cubicBezTo>
                      <a:pt x="137608" y="361787"/>
                      <a:pt x="112546" y="361187"/>
                      <a:pt x="108098" y="348596"/>
                    </a:cubicBezTo>
                    <a:cubicBezTo>
                      <a:pt x="107495" y="346889"/>
                      <a:pt x="105339" y="345291"/>
                      <a:pt x="103528" y="344551"/>
                    </a:cubicBezTo>
                    <a:cubicBezTo>
                      <a:pt x="98810" y="342629"/>
                      <a:pt x="82030" y="318897"/>
                      <a:pt x="67371" y="309992"/>
                    </a:cubicBezTo>
                    <a:cubicBezTo>
                      <a:pt x="65491" y="308850"/>
                      <a:pt x="67131" y="308105"/>
                      <a:pt x="49481" y="292130"/>
                    </a:cubicBezTo>
                    <a:cubicBezTo>
                      <a:pt x="63685" y="263644"/>
                      <a:pt x="139419" y="203719"/>
                      <a:pt x="122805" y="189872"/>
                    </a:cubicBezTo>
                    <a:cubicBezTo>
                      <a:pt x="123863" y="181725"/>
                      <a:pt x="119888" y="184518"/>
                      <a:pt x="99802" y="157424"/>
                    </a:cubicBezTo>
                    <a:cubicBezTo>
                      <a:pt x="95556" y="151697"/>
                      <a:pt x="78593" y="146094"/>
                      <a:pt x="74027" y="140626"/>
                    </a:cubicBezTo>
                    <a:cubicBezTo>
                      <a:pt x="51497" y="113627"/>
                      <a:pt x="66514" y="121560"/>
                      <a:pt x="68093" y="109315"/>
                    </a:cubicBezTo>
                    <a:cubicBezTo>
                      <a:pt x="135308" y="47075"/>
                      <a:pt x="117680" y="63510"/>
                      <a:pt x="88415" y="36498"/>
                    </a:cubicBezTo>
                    <a:cubicBezTo>
                      <a:pt x="40577" y="-7600"/>
                      <a:pt x="66947" y="17100"/>
                      <a:pt x="50233" y="0"/>
                    </a:cubicBezTo>
                    <a:cubicBezTo>
                      <a:pt x="33869" y="429"/>
                      <a:pt x="17736" y="849"/>
                      <a:pt x="1840" y="1265"/>
                    </a:cubicBezTo>
                    <a:cubicBezTo>
                      <a:pt x="22223" y="30396"/>
                      <a:pt x="67743" y="55231"/>
                      <a:pt x="63077" y="61168"/>
                    </a:cubicBezTo>
                    <a:cubicBezTo>
                      <a:pt x="45965" y="82965"/>
                      <a:pt x="46927" y="76210"/>
                      <a:pt x="44622" y="80019"/>
                    </a:cubicBezTo>
                    <a:cubicBezTo>
                      <a:pt x="31105" y="102363"/>
                      <a:pt x="33221" y="99955"/>
                      <a:pt x="32714" y="100060"/>
                    </a:cubicBezTo>
                    <a:cubicBezTo>
                      <a:pt x="26644" y="101339"/>
                      <a:pt x="28848" y="107297"/>
                      <a:pt x="23981" y="113833"/>
                    </a:cubicBezTo>
                    <a:cubicBezTo>
                      <a:pt x="-3596" y="150866"/>
                      <a:pt x="55297" y="167747"/>
                      <a:pt x="62119" y="175368"/>
                    </a:cubicBezTo>
                    <a:cubicBezTo>
                      <a:pt x="69597" y="183726"/>
                      <a:pt x="69037" y="183555"/>
                      <a:pt x="79550" y="193086"/>
                    </a:cubicBezTo>
                    <a:cubicBezTo>
                      <a:pt x="79104" y="195261"/>
                      <a:pt x="79052" y="198142"/>
                      <a:pt x="75313" y="198015"/>
                    </a:cubicBezTo>
                    <a:cubicBezTo>
                      <a:pt x="72916" y="197932"/>
                      <a:pt x="75042" y="203825"/>
                      <a:pt x="69553" y="206101"/>
                    </a:cubicBezTo>
                    <a:cubicBezTo>
                      <a:pt x="58839" y="210553"/>
                      <a:pt x="22883" y="257016"/>
                      <a:pt x="16101" y="266253"/>
                    </a:cubicBezTo>
                    <a:cubicBezTo>
                      <a:pt x="8176" y="277040"/>
                      <a:pt x="-2288" y="282289"/>
                      <a:pt x="8579" y="300816"/>
                    </a:cubicBezTo>
                    <a:cubicBezTo>
                      <a:pt x="10437" y="313766"/>
                      <a:pt x="64485" y="360946"/>
                      <a:pt x="86141" y="382704"/>
                    </a:cubicBezTo>
                    <a:cubicBezTo>
                      <a:pt x="77219" y="389420"/>
                      <a:pt x="78763" y="392891"/>
                      <a:pt x="74784" y="395444"/>
                    </a:cubicBezTo>
                    <a:cubicBezTo>
                      <a:pt x="63400" y="402746"/>
                      <a:pt x="61555" y="411602"/>
                      <a:pt x="51921" y="422074"/>
                    </a:cubicBezTo>
                    <a:cubicBezTo>
                      <a:pt x="37044" y="438246"/>
                      <a:pt x="53425" y="415288"/>
                      <a:pt x="9327" y="475418"/>
                    </a:cubicBezTo>
                    <a:cubicBezTo>
                      <a:pt x="4717" y="475742"/>
                      <a:pt x="6449" y="480659"/>
                      <a:pt x="2867" y="482756"/>
                    </a:cubicBezTo>
                    <a:cubicBezTo>
                      <a:pt x="-6482" y="488224"/>
                      <a:pt x="9943" y="514679"/>
                      <a:pt x="10897" y="516697"/>
                    </a:cubicBezTo>
                    <a:cubicBezTo>
                      <a:pt x="17294" y="519819"/>
                      <a:pt x="20071" y="526197"/>
                      <a:pt x="24007" y="531490"/>
                    </a:cubicBezTo>
                    <a:cubicBezTo>
                      <a:pt x="28818" y="537961"/>
                      <a:pt x="48877" y="553327"/>
                      <a:pt x="52533" y="566237"/>
                    </a:cubicBezTo>
                    <a:cubicBezTo>
                      <a:pt x="53583" y="569945"/>
                      <a:pt x="71600" y="578198"/>
                      <a:pt x="74932" y="589488"/>
                    </a:cubicBezTo>
                    <a:cubicBezTo>
                      <a:pt x="75632" y="591874"/>
                      <a:pt x="75842" y="585793"/>
                      <a:pt x="86075" y="598931"/>
                    </a:cubicBezTo>
                    <a:cubicBezTo>
                      <a:pt x="80805" y="605156"/>
                      <a:pt x="73874" y="609758"/>
                      <a:pt x="68889" y="616289"/>
                    </a:cubicBezTo>
                    <a:cubicBezTo>
                      <a:pt x="68259" y="617112"/>
                      <a:pt x="63991" y="616854"/>
                      <a:pt x="62972" y="618627"/>
                    </a:cubicBezTo>
                    <a:cubicBezTo>
                      <a:pt x="61752" y="620750"/>
                      <a:pt x="41775" y="639361"/>
                      <a:pt x="29264" y="651505"/>
                    </a:cubicBezTo>
                    <a:cubicBezTo>
                      <a:pt x="49992" y="651470"/>
                      <a:pt x="70927" y="651470"/>
                      <a:pt x="92027" y="651496"/>
                    </a:cubicBezTo>
                    <a:cubicBezTo>
                      <a:pt x="96365" y="650227"/>
                      <a:pt x="97585" y="647941"/>
                      <a:pt x="98700" y="64394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26"/>
              <p:cNvSpPr/>
              <p:nvPr/>
            </p:nvSpPr>
            <p:spPr>
              <a:xfrm>
                <a:off x="3862354" y="4879004"/>
                <a:ext cx="143422" cy="673162"/>
              </a:xfrm>
              <a:custGeom>
                <a:avLst/>
                <a:gdLst/>
                <a:ahLst/>
                <a:cxnLst/>
                <a:rect l="l" t="t" r="r" b="b"/>
                <a:pathLst>
                  <a:path w="143422" h="673162" extrusionOk="0">
                    <a:moveTo>
                      <a:pt x="135282" y="606943"/>
                    </a:moveTo>
                    <a:cubicBezTo>
                      <a:pt x="148493" y="597732"/>
                      <a:pt x="142900" y="580413"/>
                      <a:pt x="128801" y="577113"/>
                    </a:cubicBezTo>
                    <a:cubicBezTo>
                      <a:pt x="122648" y="560862"/>
                      <a:pt x="109140" y="561383"/>
                      <a:pt x="105422" y="550876"/>
                    </a:cubicBezTo>
                    <a:cubicBezTo>
                      <a:pt x="104819" y="549169"/>
                      <a:pt x="102663" y="547571"/>
                      <a:pt x="100852" y="546831"/>
                    </a:cubicBezTo>
                    <a:cubicBezTo>
                      <a:pt x="96134" y="544909"/>
                      <a:pt x="79354" y="521177"/>
                      <a:pt x="64695" y="512272"/>
                    </a:cubicBezTo>
                    <a:cubicBezTo>
                      <a:pt x="63506" y="511545"/>
                      <a:pt x="62697" y="510179"/>
                      <a:pt x="61744" y="509076"/>
                    </a:cubicBezTo>
                    <a:cubicBezTo>
                      <a:pt x="39607" y="483523"/>
                      <a:pt x="45239" y="501730"/>
                      <a:pt x="53815" y="486193"/>
                    </a:cubicBezTo>
                    <a:cubicBezTo>
                      <a:pt x="59771" y="475406"/>
                      <a:pt x="97441" y="438579"/>
                      <a:pt x="98285" y="433440"/>
                    </a:cubicBezTo>
                    <a:cubicBezTo>
                      <a:pt x="98692" y="430966"/>
                      <a:pt x="109433" y="428248"/>
                      <a:pt x="120650" y="411962"/>
                    </a:cubicBezTo>
                    <a:cubicBezTo>
                      <a:pt x="127253" y="402375"/>
                      <a:pt x="128989" y="403662"/>
                      <a:pt x="131184" y="396745"/>
                    </a:cubicBezTo>
                    <a:cubicBezTo>
                      <a:pt x="140805" y="393759"/>
                      <a:pt x="145778" y="384412"/>
                      <a:pt x="134797" y="372027"/>
                    </a:cubicBezTo>
                    <a:cubicBezTo>
                      <a:pt x="126868" y="363088"/>
                      <a:pt x="70232" y="303829"/>
                      <a:pt x="67184" y="296973"/>
                    </a:cubicBezTo>
                    <a:cubicBezTo>
                      <a:pt x="66501" y="295445"/>
                      <a:pt x="64953" y="296316"/>
                      <a:pt x="60051" y="292284"/>
                    </a:cubicBezTo>
                    <a:cubicBezTo>
                      <a:pt x="86443" y="255896"/>
                      <a:pt x="99156" y="255392"/>
                      <a:pt x="97092" y="245183"/>
                    </a:cubicBezTo>
                    <a:cubicBezTo>
                      <a:pt x="121109" y="225027"/>
                      <a:pt x="109717" y="226301"/>
                      <a:pt x="116548" y="223499"/>
                    </a:cubicBezTo>
                    <a:cubicBezTo>
                      <a:pt x="117142" y="223259"/>
                      <a:pt x="116561" y="219734"/>
                      <a:pt x="116233" y="217782"/>
                    </a:cubicBezTo>
                    <a:cubicBezTo>
                      <a:pt x="112870" y="197858"/>
                      <a:pt x="100979" y="182785"/>
                      <a:pt x="83723" y="158943"/>
                    </a:cubicBezTo>
                    <a:cubicBezTo>
                      <a:pt x="78436" y="151646"/>
                      <a:pt x="81707" y="138788"/>
                      <a:pt x="78860" y="136310"/>
                    </a:cubicBezTo>
                    <a:cubicBezTo>
                      <a:pt x="79030" y="136073"/>
                      <a:pt x="79302" y="135855"/>
                      <a:pt x="79393" y="135605"/>
                    </a:cubicBezTo>
                    <a:cubicBezTo>
                      <a:pt x="84291" y="122380"/>
                      <a:pt x="95946" y="114118"/>
                      <a:pt x="103319" y="102732"/>
                    </a:cubicBezTo>
                    <a:cubicBezTo>
                      <a:pt x="105077" y="100013"/>
                      <a:pt x="145371" y="79139"/>
                      <a:pt x="143066" y="60503"/>
                    </a:cubicBezTo>
                    <a:cubicBezTo>
                      <a:pt x="147575" y="41674"/>
                      <a:pt x="108151" y="19255"/>
                      <a:pt x="90020" y="522"/>
                    </a:cubicBezTo>
                    <a:cubicBezTo>
                      <a:pt x="68933" y="-380"/>
                      <a:pt x="48060" y="-306"/>
                      <a:pt x="29728" y="2303"/>
                    </a:cubicBezTo>
                    <a:cubicBezTo>
                      <a:pt x="39340" y="8266"/>
                      <a:pt x="60488" y="34433"/>
                      <a:pt x="68211" y="39585"/>
                    </a:cubicBezTo>
                    <a:cubicBezTo>
                      <a:pt x="96331" y="58353"/>
                      <a:pt x="88839" y="58410"/>
                      <a:pt x="94455" y="60494"/>
                    </a:cubicBezTo>
                    <a:cubicBezTo>
                      <a:pt x="100485" y="62731"/>
                      <a:pt x="97621" y="61173"/>
                      <a:pt x="75729" y="82948"/>
                    </a:cubicBezTo>
                    <a:cubicBezTo>
                      <a:pt x="71465" y="87190"/>
                      <a:pt x="49621" y="110940"/>
                      <a:pt x="41277" y="111128"/>
                    </a:cubicBezTo>
                    <a:cubicBezTo>
                      <a:pt x="36515" y="125847"/>
                      <a:pt x="35015" y="128819"/>
                      <a:pt x="36270" y="132120"/>
                    </a:cubicBezTo>
                    <a:cubicBezTo>
                      <a:pt x="40822" y="144081"/>
                      <a:pt x="38916" y="151886"/>
                      <a:pt x="48423" y="161045"/>
                    </a:cubicBezTo>
                    <a:cubicBezTo>
                      <a:pt x="55214" y="167581"/>
                      <a:pt x="79367" y="209630"/>
                      <a:pt x="80911" y="211548"/>
                    </a:cubicBezTo>
                    <a:cubicBezTo>
                      <a:pt x="72808" y="215505"/>
                      <a:pt x="62828" y="222265"/>
                      <a:pt x="61695" y="231253"/>
                    </a:cubicBezTo>
                    <a:cubicBezTo>
                      <a:pt x="61227" y="234952"/>
                      <a:pt x="51790" y="236935"/>
                      <a:pt x="35745" y="261810"/>
                    </a:cubicBezTo>
                    <a:cubicBezTo>
                      <a:pt x="32732" y="266481"/>
                      <a:pt x="27637" y="269655"/>
                      <a:pt x="25945" y="275303"/>
                    </a:cubicBezTo>
                    <a:cubicBezTo>
                      <a:pt x="19337" y="277102"/>
                      <a:pt x="21213" y="284093"/>
                      <a:pt x="18253" y="288213"/>
                    </a:cubicBezTo>
                    <a:cubicBezTo>
                      <a:pt x="12406" y="296338"/>
                      <a:pt x="19670" y="311332"/>
                      <a:pt x="25237" y="319611"/>
                    </a:cubicBezTo>
                    <a:cubicBezTo>
                      <a:pt x="28285" y="324146"/>
                      <a:pt x="44973" y="326721"/>
                      <a:pt x="56509" y="345335"/>
                    </a:cubicBezTo>
                    <a:cubicBezTo>
                      <a:pt x="60200" y="351294"/>
                      <a:pt x="86351" y="374553"/>
                      <a:pt x="91455" y="379080"/>
                    </a:cubicBezTo>
                    <a:cubicBezTo>
                      <a:pt x="80644" y="389469"/>
                      <a:pt x="67070" y="406888"/>
                      <a:pt x="65697" y="409156"/>
                    </a:cubicBezTo>
                    <a:cubicBezTo>
                      <a:pt x="65163" y="410031"/>
                      <a:pt x="60878" y="410268"/>
                      <a:pt x="60064" y="412111"/>
                    </a:cubicBezTo>
                    <a:cubicBezTo>
                      <a:pt x="57532" y="417877"/>
                      <a:pt x="25088" y="450951"/>
                      <a:pt x="12192" y="473029"/>
                    </a:cubicBezTo>
                    <a:cubicBezTo>
                      <a:pt x="3122" y="476925"/>
                      <a:pt x="-180" y="486561"/>
                      <a:pt x="1727" y="494380"/>
                    </a:cubicBezTo>
                    <a:cubicBezTo>
                      <a:pt x="-298" y="498648"/>
                      <a:pt x="-1448" y="501078"/>
                      <a:pt x="3563" y="504497"/>
                    </a:cubicBezTo>
                    <a:cubicBezTo>
                      <a:pt x="13197" y="511077"/>
                      <a:pt x="21143" y="525843"/>
                      <a:pt x="24065" y="528378"/>
                    </a:cubicBezTo>
                    <a:cubicBezTo>
                      <a:pt x="38531" y="540925"/>
                      <a:pt x="92500" y="593963"/>
                      <a:pt x="93313" y="595556"/>
                    </a:cubicBezTo>
                    <a:cubicBezTo>
                      <a:pt x="82197" y="604505"/>
                      <a:pt x="32334" y="663856"/>
                      <a:pt x="28049" y="665659"/>
                    </a:cubicBezTo>
                    <a:cubicBezTo>
                      <a:pt x="23863" y="667419"/>
                      <a:pt x="19355" y="667423"/>
                      <a:pt x="16285" y="673163"/>
                    </a:cubicBezTo>
                    <a:cubicBezTo>
                      <a:pt x="35942" y="669744"/>
                      <a:pt x="58717" y="666679"/>
                      <a:pt x="84291" y="663943"/>
                    </a:cubicBezTo>
                    <a:cubicBezTo>
                      <a:pt x="97743" y="649522"/>
                      <a:pt x="134176" y="607714"/>
                      <a:pt x="135282" y="6069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26"/>
              <p:cNvSpPr/>
              <p:nvPr/>
            </p:nvSpPr>
            <p:spPr>
              <a:xfrm>
                <a:off x="5467291" y="4844022"/>
                <a:ext cx="144222" cy="690962"/>
              </a:xfrm>
              <a:custGeom>
                <a:avLst/>
                <a:gdLst/>
                <a:ahLst/>
                <a:cxnLst/>
                <a:rect l="l" t="t" r="r" b="b"/>
                <a:pathLst>
                  <a:path w="144222" h="690962" extrusionOk="0">
                    <a:moveTo>
                      <a:pt x="96653" y="679860"/>
                    </a:moveTo>
                    <a:cubicBezTo>
                      <a:pt x="99998" y="678026"/>
                      <a:pt x="103602" y="675391"/>
                      <a:pt x="104826" y="670991"/>
                    </a:cubicBezTo>
                    <a:cubicBezTo>
                      <a:pt x="105495" y="668583"/>
                      <a:pt x="116402" y="667094"/>
                      <a:pt x="129364" y="652043"/>
                    </a:cubicBezTo>
                    <a:cubicBezTo>
                      <a:pt x="134966" y="645520"/>
                      <a:pt x="150320" y="636620"/>
                      <a:pt x="141600" y="614144"/>
                    </a:cubicBezTo>
                    <a:cubicBezTo>
                      <a:pt x="143336" y="609223"/>
                      <a:pt x="129897" y="600253"/>
                      <a:pt x="124567" y="598480"/>
                    </a:cubicBezTo>
                    <a:cubicBezTo>
                      <a:pt x="119909" y="596935"/>
                      <a:pt x="93334" y="568619"/>
                      <a:pt x="89730" y="564683"/>
                    </a:cubicBezTo>
                    <a:cubicBezTo>
                      <a:pt x="88090" y="562888"/>
                      <a:pt x="87583" y="560038"/>
                      <a:pt x="85904" y="558300"/>
                    </a:cubicBezTo>
                    <a:cubicBezTo>
                      <a:pt x="38110" y="508975"/>
                      <a:pt x="51430" y="523492"/>
                      <a:pt x="56901" y="512066"/>
                    </a:cubicBezTo>
                    <a:cubicBezTo>
                      <a:pt x="61572" y="502312"/>
                      <a:pt x="97217" y="462709"/>
                      <a:pt x="108884" y="454168"/>
                    </a:cubicBezTo>
                    <a:cubicBezTo>
                      <a:pt x="122043" y="444533"/>
                      <a:pt x="123268" y="431955"/>
                      <a:pt x="140144" y="419316"/>
                    </a:cubicBezTo>
                    <a:cubicBezTo>
                      <a:pt x="143734" y="388833"/>
                      <a:pt x="118671" y="388233"/>
                      <a:pt x="114224" y="375643"/>
                    </a:cubicBezTo>
                    <a:cubicBezTo>
                      <a:pt x="113620" y="373935"/>
                      <a:pt x="111465" y="372337"/>
                      <a:pt x="109654" y="371597"/>
                    </a:cubicBezTo>
                    <a:cubicBezTo>
                      <a:pt x="104935" y="369676"/>
                      <a:pt x="88156" y="345943"/>
                      <a:pt x="73497" y="337039"/>
                    </a:cubicBezTo>
                    <a:cubicBezTo>
                      <a:pt x="71617" y="335896"/>
                      <a:pt x="73261" y="335152"/>
                      <a:pt x="55607" y="319177"/>
                    </a:cubicBezTo>
                    <a:cubicBezTo>
                      <a:pt x="69806" y="290694"/>
                      <a:pt x="145536" y="230775"/>
                      <a:pt x="128931" y="216919"/>
                    </a:cubicBezTo>
                    <a:cubicBezTo>
                      <a:pt x="129985" y="208772"/>
                      <a:pt x="126014" y="211565"/>
                      <a:pt x="105928" y="184470"/>
                    </a:cubicBezTo>
                    <a:cubicBezTo>
                      <a:pt x="101682" y="178744"/>
                      <a:pt x="84719" y="173140"/>
                      <a:pt x="80153" y="167672"/>
                    </a:cubicBezTo>
                    <a:cubicBezTo>
                      <a:pt x="57623" y="140678"/>
                      <a:pt x="72640" y="148611"/>
                      <a:pt x="74219" y="136362"/>
                    </a:cubicBezTo>
                    <a:cubicBezTo>
                      <a:pt x="141298" y="74249"/>
                      <a:pt x="124029" y="90757"/>
                      <a:pt x="94540" y="63545"/>
                    </a:cubicBezTo>
                    <a:cubicBezTo>
                      <a:pt x="36649" y="10170"/>
                      <a:pt x="43677" y="15988"/>
                      <a:pt x="48846" y="11466"/>
                    </a:cubicBezTo>
                    <a:cubicBezTo>
                      <a:pt x="62122" y="-144"/>
                      <a:pt x="52370" y="7990"/>
                      <a:pt x="59971" y="0"/>
                    </a:cubicBezTo>
                    <a:cubicBezTo>
                      <a:pt x="40637" y="613"/>
                      <a:pt x="20919" y="1235"/>
                      <a:pt x="886" y="1856"/>
                    </a:cubicBezTo>
                    <a:cubicBezTo>
                      <a:pt x="-9531" y="36822"/>
                      <a:pt x="75517" y="80181"/>
                      <a:pt x="69198" y="88218"/>
                    </a:cubicBezTo>
                    <a:cubicBezTo>
                      <a:pt x="52121" y="109972"/>
                      <a:pt x="53031" y="103291"/>
                      <a:pt x="50744" y="107069"/>
                    </a:cubicBezTo>
                    <a:cubicBezTo>
                      <a:pt x="37226" y="129414"/>
                      <a:pt x="39343" y="127006"/>
                      <a:pt x="38836" y="127111"/>
                    </a:cubicBezTo>
                    <a:cubicBezTo>
                      <a:pt x="32766" y="128390"/>
                      <a:pt x="34970" y="134348"/>
                      <a:pt x="30102" y="140884"/>
                    </a:cubicBezTo>
                    <a:cubicBezTo>
                      <a:pt x="21247" y="152774"/>
                      <a:pt x="20980" y="165868"/>
                      <a:pt x="28887" y="176358"/>
                    </a:cubicBezTo>
                    <a:cubicBezTo>
                      <a:pt x="33885" y="182986"/>
                      <a:pt x="67458" y="201539"/>
                      <a:pt x="68245" y="202419"/>
                    </a:cubicBezTo>
                    <a:cubicBezTo>
                      <a:pt x="75719" y="210772"/>
                      <a:pt x="75133" y="210580"/>
                      <a:pt x="85676" y="220136"/>
                    </a:cubicBezTo>
                    <a:cubicBezTo>
                      <a:pt x="85230" y="222312"/>
                      <a:pt x="85178" y="225193"/>
                      <a:pt x="81439" y="225066"/>
                    </a:cubicBezTo>
                    <a:cubicBezTo>
                      <a:pt x="79042" y="224983"/>
                      <a:pt x="81168" y="230875"/>
                      <a:pt x="75679" y="233152"/>
                    </a:cubicBezTo>
                    <a:cubicBezTo>
                      <a:pt x="68573" y="236103"/>
                      <a:pt x="67641" y="245988"/>
                      <a:pt x="59416" y="247686"/>
                    </a:cubicBezTo>
                    <a:cubicBezTo>
                      <a:pt x="57592" y="248063"/>
                      <a:pt x="17184" y="299923"/>
                      <a:pt x="16904" y="300142"/>
                    </a:cubicBezTo>
                    <a:cubicBezTo>
                      <a:pt x="-11525" y="322123"/>
                      <a:pt x="57137" y="374439"/>
                      <a:pt x="92275" y="409750"/>
                    </a:cubicBezTo>
                    <a:cubicBezTo>
                      <a:pt x="83284" y="416519"/>
                      <a:pt x="84998" y="419868"/>
                      <a:pt x="80918" y="422490"/>
                    </a:cubicBezTo>
                    <a:cubicBezTo>
                      <a:pt x="69535" y="429792"/>
                      <a:pt x="67690" y="438649"/>
                      <a:pt x="58055" y="449121"/>
                    </a:cubicBezTo>
                    <a:cubicBezTo>
                      <a:pt x="53446" y="454133"/>
                      <a:pt x="47857" y="458380"/>
                      <a:pt x="43957" y="463861"/>
                    </a:cubicBezTo>
                    <a:cubicBezTo>
                      <a:pt x="-24" y="525580"/>
                      <a:pt x="-715" y="506020"/>
                      <a:pt x="17027" y="543748"/>
                    </a:cubicBezTo>
                    <a:cubicBezTo>
                      <a:pt x="23425" y="546870"/>
                      <a:pt x="26202" y="553248"/>
                      <a:pt x="30137" y="558541"/>
                    </a:cubicBezTo>
                    <a:cubicBezTo>
                      <a:pt x="34948" y="565011"/>
                      <a:pt x="55007" y="580378"/>
                      <a:pt x="58663" y="593288"/>
                    </a:cubicBezTo>
                    <a:cubicBezTo>
                      <a:pt x="59713" y="596996"/>
                      <a:pt x="77730" y="605248"/>
                      <a:pt x="81063" y="616539"/>
                    </a:cubicBezTo>
                    <a:cubicBezTo>
                      <a:pt x="81762" y="618925"/>
                      <a:pt x="81972" y="612844"/>
                      <a:pt x="92205" y="625982"/>
                    </a:cubicBezTo>
                    <a:cubicBezTo>
                      <a:pt x="86936" y="632207"/>
                      <a:pt x="80004" y="636808"/>
                      <a:pt x="75019" y="643340"/>
                    </a:cubicBezTo>
                    <a:cubicBezTo>
                      <a:pt x="74389" y="644163"/>
                      <a:pt x="70117" y="643905"/>
                      <a:pt x="69102" y="645678"/>
                    </a:cubicBezTo>
                    <a:cubicBezTo>
                      <a:pt x="69058" y="645752"/>
                      <a:pt x="32564" y="681279"/>
                      <a:pt x="24312" y="689903"/>
                    </a:cubicBezTo>
                    <a:cubicBezTo>
                      <a:pt x="44591" y="690262"/>
                      <a:pt x="64611" y="690617"/>
                      <a:pt x="84356" y="690963"/>
                    </a:cubicBezTo>
                    <a:cubicBezTo>
                      <a:pt x="89542" y="689907"/>
                      <a:pt x="83599" y="687022"/>
                      <a:pt x="96653" y="6798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1" name="Google Shape;2441;p26"/>
              <p:cNvSpPr/>
              <p:nvPr/>
            </p:nvSpPr>
            <p:spPr>
              <a:xfrm>
                <a:off x="5135408" y="4853557"/>
                <a:ext cx="138890" cy="675530"/>
              </a:xfrm>
              <a:custGeom>
                <a:avLst/>
                <a:gdLst/>
                <a:ahLst/>
                <a:cxnLst/>
                <a:rect l="l" t="t" r="r" b="b"/>
                <a:pathLst>
                  <a:path w="138890" h="675530" extrusionOk="0">
                    <a:moveTo>
                      <a:pt x="135251" y="618141"/>
                    </a:moveTo>
                    <a:cubicBezTo>
                      <a:pt x="145314" y="604666"/>
                      <a:pt x="125718" y="603742"/>
                      <a:pt x="124179" y="599566"/>
                    </a:cubicBezTo>
                    <a:cubicBezTo>
                      <a:pt x="120343" y="589107"/>
                      <a:pt x="107622" y="587330"/>
                      <a:pt x="104443" y="580273"/>
                    </a:cubicBezTo>
                    <a:cubicBezTo>
                      <a:pt x="97030" y="563825"/>
                      <a:pt x="82315" y="558878"/>
                      <a:pt x="60038" y="529660"/>
                    </a:cubicBezTo>
                    <a:cubicBezTo>
                      <a:pt x="64743" y="521828"/>
                      <a:pt x="68207" y="526136"/>
                      <a:pt x="81628" y="507569"/>
                    </a:cubicBezTo>
                    <a:cubicBezTo>
                      <a:pt x="101202" y="480492"/>
                      <a:pt x="130773" y="456042"/>
                      <a:pt x="128058" y="443478"/>
                    </a:cubicBezTo>
                    <a:cubicBezTo>
                      <a:pt x="125106" y="429797"/>
                      <a:pt x="60528" y="371654"/>
                      <a:pt x="54379" y="357816"/>
                    </a:cubicBezTo>
                    <a:cubicBezTo>
                      <a:pt x="53714" y="356323"/>
                      <a:pt x="52241" y="357142"/>
                      <a:pt x="47487" y="353315"/>
                    </a:cubicBezTo>
                    <a:cubicBezTo>
                      <a:pt x="54331" y="344280"/>
                      <a:pt x="90138" y="304323"/>
                      <a:pt x="96169" y="300746"/>
                    </a:cubicBezTo>
                    <a:cubicBezTo>
                      <a:pt x="106914" y="294372"/>
                      <a:pt x="102125" y="294236"/>
                      <a:pt x="108702" y="291806"/>
                    </a:cubicBezTo>
                    <a:cubicBezTo>
                      <a:pt x="113775" y="289933"/>
                      <a:pt x="112979" y="282302"/>
                      <a:pt x="119010" y="281265"/>
                    </a:cubicBezTo>
                    <a:cubicBezTo>
                      <a:pt x="119289" y="281216"/>
                      <a:pt x="118187" y="283896"/>
                      <a:pt x="123440" y="257462"/>
                    </a:cubicBezTo>
                    <a:cubicBezTo>
                      <a:pt x="121371" y="255396"/>
                      <a:pt x="120247" y="251841"/>
                      <a:pt x="119635" y="250357"/>
                    </a:cubicBezTo>
                    <a:cubicBezTo>
                      <a:pt x="89312" y="241877"/>
                      <a:pt x="64520" y="183437"/>
                      <a:pt x="55608" y="178700"/>
                    </a:cubicBezTo>
                    <a:cubicBezTo>
                      <a:pt x="49770" y="175605"/>
                      <a:pt x="46521" y="170492"/>
                      <a:pt x="44019" y="165006"/>
                    </a:cubicBezTo>
                    <a:cubicBezTo>
                      <a:pt x="45475" y="163750"/>
                      <a:pt x="46774" y="162165"/>
                      <a:pt x="48055" y="160401"/>
                    </a:cubicBezTo>
                    <a:cubicBezTo>
                      <a:pt x="62347" y="140691"/>
                      <a:pt x="81969" y="134527"/>
                      <a:pt x="97135" y="119144"/>
                    </a:cubicBezTo>
                    <a:cubicBezTo>
                      <a:pt x="118271" y="97701"/>
                      <a:pt x="123894" y="91130"/>
                      <a:pt x="137499" y="82912"/>
                    </a:cubicBezTo>
                    <a:cubicBezTo>
                      <a:pt x="134451" y="78683"/>
                      <a:pt x="140219" y="78561"/>
                      <a:pt x="138597" y="71048"/>
                    </a:cubicBezTo>
                    <a:cubicBezTo>
                      <a:pt x="138453" y="70370"/>
                      <a:pt x="138689" y="70541"/>
                      <a:pt x="138842" y="69074"/>
                    </a:cubicBezTo>
                    <a:cubicBezTo>
                      <a:pt x="133546" y="59950"/>
                      <a:pt x="141291" y="67896"/>
                      <a:pt x="75729" y="0"/>
                    </a:cubicBezTo>
                    <a:cubicBezTo>
                      <a:pt x="57978" y="512"/>
                      <a:pt x="40145" y="1024"/>
                      <a:pt x="22241" y="1537"/>
                    </a:cubicBezTo>
                    <a:cubicBezTo>
                      <a:pt x="33331" y="21911"/>
                      <a:pt x="40591" y="11755"/>
                      <a:pt x="54226" y="33753"/>
                    </a:cubicBezTo>
                    <a:cubicBezTo>
                      <a:pt x="58153" y="40097"/>
                      <a:pt x="89027" y="67410"/>
                      <a:pt x="91022" y="69166"/>
                    </a:cubicBezTo>
                    <a:cubicBezTo>
                      <a:pt x="68898" y="94163"/>
                      <a:pt x="66541" y="86944"/>
                      <a:pt x="44929" y="116162"/>
                    </a:cubicBezTo>
                    <a:cubicBezTo>
                      <a:pt x="38964" y="124222"/>
                      <a:pt x="29610" y="121897"/>
                      <a:pt x="13066" y="143559"/>
                    </a:cubicBezTo>
                    <a:cubicBezTo>
                      <a:pt x="6922" y="148488"/>
                      <a:pt x="4141" y="146523"/>
                      <a:pt x="1359" y="157415"/>
                    </a:cubicBezTo>
                    <a:cubicBezTo>
                      <a:pt x="939" y="159074"/>
                      <a:pt x="1622" y="161101"/>
                      <a:pt x="987" y="162611"/>
                    </a:cubicBezTo>
                    <a:cubicBezTo>
                      <a:pt x="-1479" y="168443"/>
                      <a:pt x="1040" y="173499"/>
                      <a:pt x="4525" y="177181"/>
                    </a:cubicBezTo>
                    <a:cubicBezTo>
                      <a:pt x="12694" y="185810"/>
                      <a:pt x="14382" y="194036"/>
                      <a:pt x="24642" y="200900"/>
                    </a:cubicBezTo>
                    <a:cubicBezTo>
                      <a:pt x="28739" y="203641"/>
                      <a:pt x="38898" y="225819"/>
                      <a:pt x="42375" y="229790"/>
                    </a:cubicBezTo>
                    <a:cubicBezTo>
                      <a:pt x="46039" y="233975"/>
                      <a:pt x="51235" y="236917"/>
                      <a:pt x="54506" y="241334"/>
                    </a:cubicBezTo>
                    <a:cubicBezTo>
                      <a:pt x="73205" y="266603"/>
                      <a:pt x="55280" y="243405"/>
                      <a:pt x="77386" y="263928"/>
                    </a:cubicBezTo>
                    <a:cubicBezTo>
                      <a:pt x="67783" y="274343"/>
                      <a:pt x="57873" y="289666"/>
                      <a:pt x="45222" y="299393"/>
                    </a:cubicBezTo>
                    <a:cubicBezTo>
                      <a:pt x="42196" y="301727"/>
                      <a:pt x="38360" y="304279"/>
                      <a:pt x="37206" y="307545"/>
                    </a:cubicBezTo>
                    <a:cubicBezTo>
                      <a:pt x="33476" y="318096"/>
                      <a:pt x="23540" y="324531"/>
                      <a:pt x="19976" y="335007"/>
                    </a:cubicBezTo>
                    <a:cubicBezTo>
                      <a:pt x="13893" y="339740"/>
                      <a:pt x="16272" y="344884"/>
                      <a:pt x="12030" y="348329"/>
                    </a:cubicBezTo>
                    <a:cubicBezTo>
                      <a:pt x="1425" y="356949"/>
                      <a:pt x="11181" y="373528"/>
                      <a:pt x="18944" y="384823"/>
                    </a:cubicBezTo>
                    <a:cubicBezTo>
                      <a:pt x="19879" y="386189"/>
                      <a:pt x="33620" y="389919"/>
                      <a:pt x="43700" y="406178"/>
                    </a:cubicBezTo>
                    <a:cubicBezTo>
                      <a:pt x="47631" y="412526"/>
                      <a:pt x="77443" y="439047"/>
                      <a:pt x="83369" y="444034"/>
                    </a:cubicBezTo>
                    <a:cubicBezTo>
                      <a:pt x="66042" y="459991"/>
                      <a:pt x="85192" y="436495"/>
                      <a:pt x="60047" y="471527"/>
                    </a:cubicBezTo>
                    <a:cubicBezTo>
                      <a:pt x="36747" y="503945"/>
                      <a:pt x="26019" y="510201"/>
                      <a:pt x="16084" y="534695"/>
                    </a:cubicBezTo>
                    <a:cubicBezTo>
                      <a:pt x="10831" y="547644"/>
                      <a:pt x="20483" y="550801"/>
                      <a:pt x="51042" y="578517"/>
                    </a:cubicBezTo>
                    <a:cubicBezTo>
                      <a:pt x="78641" y="603545"/>
                      <a:pt x="82302" y="610340"/>
                      <a:pt x="89998" y="617095"/>
                    </a:cubicBezTo>
                    <a:cubicBezTo>
                      <a:pt x="61748" y="640298"/>
                      <a:pt x="73870" y="630001"/>
                      <a:pt x="43591" y="662546"/>
                    </a:cubicBezTo>
                    <a:cubicBezTo>
                      <a:pt x="37394" y="669209"/>
                      <a:pt x="33550" y="672799"/>
                      <a:pt x="33900" y="674756"/>
                    </a:cubicBezTo>
                    <a:cubicBezTo>
                      <a:pt x="49556" y="675010"/>
                      <a:pt x="65168" y="675268"/>
                      <a:pt x="80723" y="675531"/>
                    </a:cubicBezTo>
                    <a:cubicBezTo>
                      <a:pt x="121354" y="637938"/>
                      <a:pt x="131552" y="638848"/>
                      <a:pt x="135251" y="6181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2" name="Google Shape;2442;p26"/>
              <p:cNvSpPr/>
              <p:nvPr/>
            </p:nvSpPr>
            <p:spPr>
              <a:xfrm>
                <a:off x="4814794" y="4863293"/>
                <a:ext cx="143127" cy="661411"/>
              </a:xfrm>
              <a:custGeom>
                <a:avLst/>
                <a:gdLst/>
                <a:ahLst/>
                <a:cxnLst/>
                <a:rect l="l" t="t" r="r" b="b"/>
                <a:pathLst>
                  <a:path w="143127" h="661411" extrusionOk="0">
                    <a:moveTo>
                      <a:pt x="128856" y="592811"/>
                    </a:moveTo>
                    <a:cubicBezTo>
                      <a:pt x="122734" y="576626"/>
                      <a:pt x="109186" y="577046"/>
                      <a:pt x="105477" y="566574"/>
                    </a:cubicBezTo>
                    <a:cubicBezTo>
                      <a:pt x="104874" y="564867"/>
                      <a:pt x="102718" y="563269"/>
                      <a:pt x="100907" y="562529"/>
                    </a:cubicBezTo>
                    <a:cubicBezTo>
                      <a:pt x="96189" y="560607"/>
                      <a:pt x="79409" y="536875"/>
                      <a:pt x="64750" y="527970"/>
                    </a:cubicBezTo>
                    <a:cubicBezTo>
                      <a:pt x="60775" y="525554"/>
                      <a:pt x="69246" y="530742"/>
                      <a:pt x="46366" y="509653"/>
                    </a:cubicBezTo>
                    <a:cubicBezTo>
                      <a:pt x="105858" y="440028"/>
                      <a:pt x="127338" y="424740"/>
                      <a:pt x="131239" y="412447"/>
                    </a:cubicBezTo>
                    <a:cubicBezTo>
                      <a:pt x="162223" y="402825"/>
                      <a:pt x="114390" y="370437"/>
                      <a:pt x="96910" y="346197"/>
                    </a:cubicBezTo>
                    <a:cubicBezTo>
                      <a:pt x="88081" y="333952"/>
                      <a:pt x="73584" y="326939"/>
                      <a:pt x="67238" y="312676"/>
                    </a:cubicBezTo>
                    <a:cubicBezTo>
                      <a:pt x="66561" y="311148"/>
                      <a:pt x="65008" y="312019"/>
                      <a:pt x="60106" y="307987"/>
                    </a:cubicBezTo>
                    <a:cubicBezTo>
                      <a:pt x="86660" y="271375"/>
                      <a:pt x="99215" y="271139"/>
                      <a:pt x="97146" y="260886"/>
                    </a:cubicBezTo>
                    <a:cubicBezTo>
                      <a:pt x="121164" y="240730"/>
                      <a:pt x="109772" y="242004"/>
                      <a:pt x="116602" y="239202"/>
                    </a:cubicBezTo>
                    <a:cubicBezTo>
                      <a:pt x="117197" y="238961"/>
                      <a:pt x="116616" y="235437"/>
                      <a:pt x="116288" y="233485"/>
                    </a:cubicBezTo>
                    <a:cubicBezTo>
                      <a:pt x="110856" y="201395"/>
                      <a:pt x="91798" y="195248"/>
                      <a:pt x="85964" y="177409"/>
                    </a:cubicBezTo>
                    <a:cubicBezTo>
                      <a:pt x="85623" y="176362"/>
                      <a:pt x="84469" y="175600"/>
                      <a:pt x="83782" y="174642"/>
                    </a:cubicBezTo>
                    <a:cubicBezTo>
                      <a:pt x="78495" y="167344"/>
                      <a:pt x="81770" y="154495"/>
                      <a:pt x="78919" y="152008"/>
                    </a:cubicBezTo>
                    <a:cubicBezTo>
                      <a:pt x="79090" y="151772"/>
                      <a:pt x="79356" y="151553"/>
                      <a:pt x="79453" y="151303"/>
                    </a:cubicBezTo>
                    <a:cubicBezTo>
                      <a:pt x="84346" y="138091"/>
                      <a:pt x="96005" y="129830"/>
                      <a:pt x="103374" y="118443"/>
                    </a:cubicBezTo>
                    <a:cubicBezTo>
                      <a:pt x="111390" y="106054"/>
                      <a:pt x="181963" y="88315"/>
                      <a:pt x="113528" y="36450"/>
                    </a:cubicBezTo>
                    <a:cubicBezTo>
                      <a:pt x="87346" y="16605"/>
                      <a:pt x="92939" y="17984"/>
                      <a:pt x="74800" y="0"/>
                    </a:cubicBezTo>
                    <a:cubicBezTo>
                      <a:pt x="8241" y="2233"/>
                      <a:pt x="12854" y="289"/>
                      <a:pt x="17735" y="5954"/>
                    </a:cubicBezTo>
                    <a:cubicBezTo>
                      <a:pt x="23459" y="12595"/>
                      <a:pt x="25379" y="16207"/>
                      <a:pt x="27701" y="16955"/>
                    </a:cubicBezTo>
                    <a:cubicBezTo>
                      <a:pt x="32162" y="18405"/>
                      <a:pt x="53441" y="39510"/>
                      <a:pt x="56218" y="43766"/>
                    </a:cubicBezTo>
                    <a:cubicBezTo>
                      <a:pt x="64243" y="56085"/>
                      <a:pt x="79252" y="59403"/>
                      <a:pt x="91072" y="73509"/>
                    </a:cubicBezTo>
                    <a:cubicBezTo>
                      <a:pt x="93438" y="76332"/>
                      <a:pt x="94234" y="75733"/>
                      <a:pt x="97641" y="77742"/>
                    </a:cubicBezTo>
                    <a:cubicBezTo>
                      <a:pt x="97474" y="78022"/>
                      <a:pt x="50266" y="126630"/>
                      <a:pt x="41341" y="126835"/>
                    </a:cubicBezTo>
                    <a:cubicBezTo>
                      <a:pt x="32052" y="155532"/>
                      <a:pt x="30382" y="143125"/>
                      <a:pt x="80393" y="226480"/>
                    </a:cubicBezTo>
                    <a:cubicBezTo>
                      <a:pt x="81364" y="228104"/>
                      <a:pt x="81495" y="226301"/>
                      <a:pt x="77660" y="229111"/>
                    </a:cubicBezTo>
                    <a:cubicBezTo>
                      <a:pt x="54548" y="246049"/>
                      <a:pt x="66202" y="244631"/>
                      <a:pt x="59100" y="250383"/>
                    </a:cubicBezTo>
                    <a:cubicBezTo>
                      <a:pt x="46178" y="260851"/>
                      <a:pt x="26533" y="289219"/>
                      <a:pt x="25995" y="291010"/>
                    </a:cubicBezTo>
                    <a:cubicBezTo>
                      <a:pt x="19388" y="292809"/>
                      <a:pt x="21264" y="299800"/>
                      <a:pt x="18303" y="303920"/>
                    </a:cubicBezTo>
                    <a:cubicBezTo>
                      <a:pt x="13550" y="310531"/>
                      <a:pt x="16724" y="332604"/>
                      <a:pt x="34020" y="340966"/>
                    </a:cubicBezTo>
                    <a:cubicBezTo>
                      <a:pt x="54434" y="350838"/>
                      <a:pt x="39771" y="348920"/>
                      <a:pt x="91501" y="394783"/>
                    </a:cubicBezTo>
                    <a:cubicBezTo>
                      <a:pt x="80690" y="405176"/>
                      <a:pt x="67120" y="422582"/>
                      <a:pt x="65743" y="424859"/>
                    </a:cubicBezTo>
                    <a:cubicBezTo>
                      <a:pt x="65214" y="425734"/>
                      <a:pt x="60924" y="425970"/>
                      <a:pt x="60110" y="427814"/>
                    </a:cubicBezTo>
                    <a:cubicBezTo>
                      <a:pt x="59988" y="428098"/>
                      <a:pt x="9999" y="489646"/>
                      <a:pt x="8157" y="491074"/>
                    </a:cubicBezTo>
                    <a:cubicBezTo>
                      <a:pt x="-1511" y="498551"/>
                      <a:pt x="2529" y="508633"/>
                      <a:pt x="841" y="512066"/>
                    </a:cubicBezTo>
                    <a:cubicBezTo>
                      <a:pt x="-1888" y="517604"/>
                      <a:pt x="2311" y="519158"/>
                      <a:pt x="9277" y="524236"/>
                    </a:cubicBezTo>
                    <a:cubicBezTo>
                      <a:pt x="30063" y="556689"/>
                      <a:pt x="101130" y="608742"/>
                      <a:pt x="88654" y="614227"/>
                    </a:cubicBezTo>
                    <a:cubicBezTo>
                      <a:pt x="88374" y="614350"/>
                      <a:pt x="52099" y="655756"/>
                      <a:pt x="51893" y="656040"/>
                    </a:cubicBezTo>
                    <a:cubicBezTo>
                      <a:pt x="50196" y="658356"/>
                      <a:pt x="48194" y="659840"/>
                      <a:pt x="47542" y="660825"/>
                    </a:cubicBezTo>
                    <a:cubicBezTo>
                      <a:pt x="65402" y="661009"/>
                      <a:pt x="83292" y="661206"/>
                      <a:pt x="101200" y="661412"/>
                    </a:cubicBezTo>
                    <a:cubicBezTo>
                      <a:pt x="111814" y="648265"/>
                      <a:pt x="135070" y="622825"/>
                      <a:pt x="135337" y="622637"/>
                    </a:cubicBezTo>
                    <a:cubicBezTo>
                      <a:pt x="148548" y="613431"/>
                      <a:pt x="142951" y="596112"/>
                      <a:pt x="128856" y="5928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830;p14">
            <a:extLst>
              <a:ext uri="{FF2B5EF4-FFF2-40B4-BE49-F238E27FC236}">
                <a16:creationId xmlns:a16="http://schemas.microsoft.com/office/drawing/2014/main" id="{0B153BF1-27F1-6C22-DD5A-546B1213EB75}"/>
              </a:ext>
            </a:extLst>
          </p:cNvPr>
          <p:cNvSpPr txBox="1"/>
          <p:nvPr/>
        </p:nvSpPr>
        <p:spPr>
          <a:xfrm>
            <a:off x="1080500" y="1225299"/>
            <a:ext cx="3191427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-171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PENYEWAAN.JAVA</a:t>
            </a:r>
            <a:endParaRPr sz="1200" b="1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631B42-B4BD-DD2D-24EE-A50F3C3B7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88" y="1446898"/>
            <a:ext cx="617728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97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33"/>
          <p:cNvSpPr/>
          <p:nvPr/>
        </p:nvSpPr>
        <p:spPr>
          <a:xfrm>
            <a:off x="389606" y="733130"/>
            <a:ext cx="2544641" cy="11702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22" name="Google Shape;3122;p33"/>
          <p:cNvSpPr txBox="1"/>
          <p:nvPr/>
        </p:nvSpPr>
        <p:spPr>
          <a:xfrm>
            <a:off x="600415" y="1203430"/>
            <a:ext cx="3012878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3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1. D</a:t>
            </a:r>
            <a:r>
              <a:rPr lang="en" sz="13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ESKRIPSI APLIKASI</a:t>
            </a:r>
            <a:endParaRPr sz="700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sp>
        <p:nvSpPr>
          <p:cNvPr id="3124" name="Google Shape;3124;p33"/>
          <p:cNvSpPr/>
          <p:nvPr/>
        </p:nvSpPr>
        <p:spPr>
          <a:xfrm>
            <a:off x="6353494" y="764478"/>
            <a:ext cx="2441739" cy="11733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5" name="Google Shape;3125;p33"/>
          <p:cNvSpPr txBox="1"/>
          <p:nvPr/>
        </p:nvSpPr>
        <p:spPr>
          <a:xfrm>
            <a:off x="4828177" y="1222166"/>
            <a:ext cx="7335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W</a:t>
            </a:r>
            <a:endParaRPr sz="70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grpSp>
        <p:nvGrpSpPr>
          <p:cNvPr id="3126" name="Google Shape;3126;p33"/>
          <p:cNvGrpSpPr/>
          <p:nvPr/>
        </p:nvGrpSpPr>
        <p:grpSpPr>
          <a:xfrm>
            <a:off x="5609123" y="1199933"/>
            <a:ext cx="4384536" cy="372852"/>
            <a:chOff x="0" y="128675"/>
            <a:chExt cx="11692098" cy="994272"/>
          </a:xfrm>
        </p:grpSpPr>
        <p:sp>
          <p:nvSpPr>
            <p:cNvPr id="3127" name="Google Shape;3127;p33"/>
            <p:cNvSpPr txBox="1"/>
            <p:nvPr/>
          </p:nvSpPr>
          <p:spPr>
            <a:xfrm>
              <a:off x="3820398" y="128675"/>
              <a:ext cx="7871700" cy="533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dk1"/>
                  </a:solidFill>
                  <a:latin typeface="Mali Light"/>
                  <a:ea typeface="Mali Light"/>
                  <a:cs typeface="Mali Light"/>
                  <a:sym typeface="Mali Light"/>
                </a:rPr>
                <a:t>3.ALUR KERJA </a:t>
              </a:r>
              <a:endParaRPr sz="7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endParaRPr>
            </a:p>
          </p:txBody>
        </p:sp>
        <p:sp>
          <p:nvSpPr>
            <p:cNvPr id="3128" name="Google Shape;3128;p33"/>
            <p:cNvSpPr txBox="1"/>
            <p:nvPr/>
          </p:nvSpPr>
          <p:spPr>
            <a:xfrm>
              <a:off x="0" y="749512"/>
              <a:ext cx="7871700" cy="373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chemeClr val="dk1"/>
                </a:solidFill>
              </a:endParaRPr>
            </a:p>
          </p:txBody>
        </p:sp>
      </p:grpSp>
      <p:sp>
        <p:nvSpPr>
          <p:cNvPr id="3129" name="Google Shape;3129;p33"/>
          <p:cNvSpPr/>
          <p:nvPr/>
        </p:nvSpPr>
        <p:spPr>
          <a:xfrm>
            <a:off x="307009" y="2998976"/>
            <a:ext cx="2628918" cy="12885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0" name="Google Shape;3130;p33"/>
          <p:cNvSpPr/>
          <p:nvPr/>
        </p:nvSpPr>
        <p:spPr>
          <a:xfrm>
            <a:off x="6353494" y="3036723"/>
            <a:ext cx="2401050" cy="12508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132" name="Google Shape;3132;p33"/>
          <p:cNvGrpSpPr/>
          <p:nvPr/>
        </p:nvGrpSpPr>
        <p:grpSpPr>
          <a:xfrm>
            <a:off x="21825" y="3476270"/>
            <a:ext cx="3474298" cy="400110"/>
            <a:chOff x="-1615194" y="494115"/>
            <a:chExt cx="9264793" cy="1066961"/>
          </a:xfrm>
        </p:grpSpPr>
        <p:sp>
          <p:nvSpPr>
            <p:cNvPr id="3133" name="Google Shape;3133;p33"/>
            <p:cNvSpPr txBox="1"/>
            <p:nvPr/>
          </p:nvSpPr>
          <p:spPr>
            <a:xfrm>
              <a:off x="-1615194" y="494115"/>
              <a:ext cx="7871700" cy="10669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dk1"/>
                  </a:solidFill>
                  <a:latin typeface="Mali Light"/>
                  <a:ea typeface="Mali Light"/>
                  <a:cs typeface="Mali Light"/>
                  <a:sym typeface="Mali Light"/>
                </a:rPr>
                <a:t>4.DIAGRAM CLASS &amp;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dk1"/>
                  </a:solidFill>
                  <a:latin typeface="Mali Light"/>
                  <a:ea typeface="Mali Light"/>
                  <a:cs typeface="Mali Light"/>
                  <a:sym typeface="Mali Light"/>
                </a:rPr>
                <a:t>RANCANGAN ANTARMUKA</a:t>
              </a:r>
              <a:endParaRPr sz="7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endParaRPr>
            </a:p>
          </p:txBody>
        </p:sp>
        <p:sp>
          <p:nvSpPr>
            <p:cNvPr id="3134" name="Google Shape;3134;p33"/>
            <p:cNvSpPr txBox="1"/>
            <p:nvPr/>
          </p:nvSpPr>
          <p:spPr>
            <a:xfrm>
              <a:off x="-222101" y="670347"/>
              <a:ext cx="7871700" cy="373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chemeClr val="dk1"/>
                </a:solidFill>
              </a:endParaRPr>
            </a:p>
          </p:txBody>
        </p:sp>
      </p:grpSp>
      <p:sp>
        <p:nvSpPr>
          <p:cNvPr id="3135" name="Google Shape;3135;p33"/>
          <p:cNvSpPr txBox="1"/>
          <p:nvPr/>
        </p:nvSpPr>
        <p:spPr>
          <a:xfrm>
            <a:off x="4828177" y="3525759"/>
            <a:ext cx="7335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T</a:t>
            </a:r>
            <a:endParaRPr sz="70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grpSp>
        <p:nvGrpSpPr>
          <p:cNvPr id="3136" name="Google Shape;3136;p33"/>
          <p:cNvGrpSpPr/>
          <p:nvPr/>
        </p:nvGrpSpPr>
        <p:grpSpPr>
          <a:xfrm>
            <a:off x="5974926" y="3562113"/>
            <a:ext cx="3187417" cy="559487"/>
            <a:chOff x="0" y="-369019"/>
            <a:chExt cx="8499780" cy="1491966"/>
          </a:xfrm>
        </p:grpSpPr>
        <p:sp>
          <p:nvSpPr>
            <p:cNvPr id="3137" name="Google Shape;3137;p33"/>
            <p:cNvSpPr txBox="1"/>
            <p:nvPr/>
          </p:nvSpPr>
          <p:spPr>
            <a:xfrm>
              <a:off x="628080" y="-369019"/>
              <a:ext cx="7871700" cy="533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dk1"/>
                  </a:solidFill>
                  <a:latin typeface="Mali Light"/>
                  <a:ea typeface="Mali Light"/>
                  <a:cs typeface="Mali Light"/>
                  <a:sym typeface="Mali Light"/>
                </a:rPr>
                <a:t>6.TAMPILAN GITHUB</a:t>
              </a:r>
              <a:endParaRPr sz="7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endParaRPr>
            </a:p>
          </p:txBody>
        </p:sp>
        <p:sp>
          <p:nvSpPr>
            <p:cNvPr id="3138" name="Google Shape;3138;p33"/>
            <p:cNvSpPr txBox="1"/>
            <p:nvPr/>
          </p:nvSpPr>
          <p:spPr>
            <a:xfrm>
              <a:off x="0" y="749512"/>
              <a:ext cx="7871700" cy="373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3139" name="Google Shape;3139;p33"/>
          <p:cNvGrpSpPr/>
          <p:nvPr/>
        </p:nvGrpSpPr>
        <p:grpSpPr>
          <a:xfrm>
            <a:off x="1173842" y="545865"/>
            <a:ext cx="1063659" cy="357747"/>
            <a:chOff x="1886603" y="554242"/>
            <a:chExt cx="1063659" cy="357747"/>
          </a:xfrm>
        </p:grpSpPr>
        <p:sp>
          <p:nvSpPr>
            <p:cNvPr id="3140" name="Google Shape;3140;p33"/>
            <p:cNvSpPr/>
            <p:nvPr/>
          </p:nvSpPr>
          <p:spPr>
            <a:xfrm>
              <a:off x="1886603" y="554242"/>
              <a:ext cx="1063659" cy="357747"/>
            </a:xfrm>
            <a:custGeom>
              <a:avLst/>
              <a:gdLst/>
              <a:ahLst/>
              <a:cxnLst/>
              <a:rect l="l" t="t" r="r" b="b"/>
              <a:pathLst>
                <a:path w="2127317" h="715493" extrusionOk="0">
                  <a:moveTo>
                    <a:pt x="2040908" y="586911"/>
                  </a:moveTo>
                  <a:cubicBezTo>
                    <a:pt x="2132753" y="534118"/>
                    <a:pt x="2123920" y="541376"/>
                    <a:pt x="2097439" y="502506"/>
                  </a:cubicBezTo>
                  <a:cubicBezTo>
                    <a:pt x="2075264" y="471843"/>
                    <a:pt x="2048775" y="445040"/>
                    <a:pt x="2022077" y="418407"/>
                  </a:cubicBezTo>
                  <a:cubicBezTo>
                    <a:pt x="2129575" y="340335"/>
                    <a:pt x="2117181" y="369259"/>
                    <a:pt x="2027901" y="242845"/>
                  </a:cubicBezTo>
                  <a:cubicBezTo>
                    <a:pt x="2078800" y="212873"/>
                    <a:pt x="2117325" y="199333"/>
                    <a:pt x="2096171" y="175988"/>
                  </a:cubicBezTo>
                  <a:cubicBezTo>
                    <a:pt x="2038687" y="93235"/>
                    <a:pt x="2058926" y="118096"/>
                    <a:pt x="2068525" y="85445"/>
                  </a:cubicBezTo>
                  <a:cubicBezTo>
                    <a:pt x="2073222" y="75376"/>
                    <a:pt x="2078638" y="66436"/>
                    <a:pt x="2084224" y="56691"/>
                  </a:cubicBezTo>
                  <a:cubicBezTo>
                    <a:pt x="2095354" y="40280"/>
                    <a:pt x="2107276" y="613"/>
                    <a:pt x="2076702" y="0"/>
                  </a:cubicBezTo>
                  <a:cubicBezTo>
                    <a:pt x="1772547" y="16756"/>
                    <a:pt x="246847" y="54088"/>
                    <a:pt x="246562" y="54080"/>
                  </a:cubicBezTo>
                  <a:cubicBezTo>
                    <a:pt x="193766" y="57040"/>
                    <a:pt x="85307" y="33414"/>
                    <a:pt x="45862" y="68186"/>
                  </a:cubicBezTo>
                  <a:cubicBezTo>
                    <a:pt x="33217" y="79460"/>
                    <a:pt x="42301" y="92805"/>
                    <a:pt x="57341" y="128910"/>
                  </a:cubicBezTo>
                  <a:cubicBezTo>
                    <a:pt x="67565" y="159999"/>
                    <a:pt x="53814" y="152771"/>
                    <a:pt x="21168" y="166379"/>
                  </a:cubicBezTo>
                  <a:cubicBezTo>
                    <a:pt x="-26560" y="182526"/>
                    <a:pt x="43743" y="217400"/>
                    <a:pt x="74411" y="266573"/>
                  </a:cubicBezTo>
                  <a:cubicBezTo>
                    <a:pt x="-6704" y="370346"/>
                    <a:pt x="-30887" y="326488"/>
                    <a:pt x="90800" y="452166"/>
                  </a:cubicBezTo>
                  <a:cubicBezTo>
                    <a:pt x="-16975" y="578712"/>
                    <a:pt x="-40971" y="522004"/>
                    <a:pt x="85724" y="609183"/>
                  </a:cubicBezTo>
                  <a:cubicBezTo>
                    <a:pt x="43586" y="666763"/>
                    <a:pt x="15182" y="701455"/>
                    <a:pt x="27282" y="715493"/>
                  </a:cubicBezTo>
                  <a:cubicBezTo>
                    <a:pt x="250280" y="642094"/>
                    <a:pt x="1563397" y="690901"/>
                    <a:pt x="2083710" y="691948"/>
                  </a:cubicBezTo>
                  <a:cubicBezTo>
                    <a:pt x="2169853" y="670997"/>
                    <a:pt x="2113841" y="637588"/>
                    <a:pt x="2040908" y="58691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41" name="Google Shape;3141;p33"/>
            <p:cNvGrpSpPr/>
            <p:nvPr/>
          </p:nvGrpSpPr>
          <p:grpSpPr>
            <a:xfrm>
              <a:off x="1917137" y="556165"/>
              <a:ext cx="996290" cy="350024"/>
              <a:chOff x="3834274" y="1112329"/>
              <a:chExt cx="1992580" cy="700049"/>
            </a:xfrm>
          </p:grpSpPr>
          <p:sp>
            <p:nvSpPr>
              <p:cNvPr id="3142" name="Google Shape;3142;p33"/>
              <p:cNvSpPr/>
              <p:nvPr/>
            </p:nvSpPr>
            <p:spPr>
              <a:xfrm>
                <a:off x="4598880" y="1145184"/>
                <a:ext cx="139155" cy="638967"/>
              </a:xfrm>
              <a:custGeom>
                <a:avLst/>
                <a:gdLst/>
                <a:ahLst/>
                <a:cxnLst/>
                <a:rect l="l" t="t" r="r" b="b"/>
                <a:pathLst>
                  <a:path w="139155" h="638967" extrusionOk="0">
                    <a:moveTo>
                      <a:pt x="134326" y="602334"/>
                    </a:moveTo>
                    <a:cubicBezTo>
                      <a:pt x="137228" y="592474"/>
                      <a:pt x="142763" y="587507"/>
                      <a:pt x="130995" y="582541"/>
                    </a:cubicBezTo>
                    <a:cubicBezTo>
                      <a:pt x="117431" y="576817"/>
                      <a:pt x="133403" y="581557"/>
                      <a:pt x="109964" y="564784"/>
                    </a:cubicBezTo>
                    <a:cubicBezTo>
                      <a:pt x="100889" y="558289"/>
                      <a:pt x="107450" y="556466"/>
                      <a:pt x="89427" y="540017"/>
                    </a:cubicBezTo>
                    <a:cubicBezTo>
                      <a:pt x="79245" y="530723"/>
                      <a:pt x="69575" y="520850"/>
                      <a:pt x="60172" y="508520"/>
                    </a:cubicBezTo>
                    <a:cubicBezTo>
                      <a:pt x="61308" y="506633"/>
                      <a:pt x="62695" y="504750"/>
                      <a:pt x="64444" y="503711"/>
                    </a:cubicBezTo>
                    <a:cubicBezTo>
                      <a:pt x="81275" y="493680"/>
                      <a:pt x="84019" y="476669"/>
                      <a:pt x="114317" y="449363"/>
                    </a:cubicBezTo>
                    <a:cubicBezTo>
                      <a:pt x="116529" y="445977"/>
                      <a:pt x="122443" y="438349"/>
                      <a:pt x="123745" y="433638"/>
                    </a:cubicBezTo>
                    <a:cubicBezTo>
                      <a:pt x="142023" y="419156"/>
                      <a:pt x="103952" y="397264"/>
                      <a:pt x="84228" y="369915"/>
                    </a:cubicBezTo>
                    <a:cubicBezTo>
                      <a:pt x="75378" y="357644"/>
                      <a:pt x="60853" y="350617"/>
                      <a:pt x="54496" y="336327"/>
                    </a:cubicBezTo>
                    <a:cubicBezTo>
                      <a:pt x="54279" y="335841"/>
                      <a:pt x="53696" y="335377"/>
                      <a:pt x="53182" y="335186"/>
                    </a:cubicBezTo>
                    <a:cubicBezTo>
                      <a:pt x="38231" y="329614"/>
                      <a:pt x="65243" y="318732"/>
                      <a:pt x="68898" y="306120"/>
                    </a:cubicBezTo>
                    <a:cubicBezTo>
                      <a:pt x="68988" y="305827"/>
                      <a:pt x="99383" y="273716"/>
                      <a:pt x="108934" y="270185"/>
                    </a:cubicBezTo>
                    <a:cubicBezTo>
                      <a:pt x="114019" y="268307"/>
                      <a:pt x="113219" y="260661"/>
                      <a:pt x="119260" y="259622"/>
                    </a:cubicBezTo>
                    <a:cubicBezTo>
                      <a:pt x="119571" y="259571"/>
                      <a:pt x="119426" y="257386"/>
                      <a:pt x="119652" y="256223"/>
                    </a:cubicBezTo>
                    <a:cubicBezTo>
                      <a:pt x="124574" y="230796"/>
                      <a:pt x="124974" y="240907"/>
                      <a:pt x="119886" y="228649"/>
                    </a:cubicBezTo>
                    <a:cubicBezTo>
                      <a:pt x="94422" y="221528"/>
                      <a:pt x="71196" y="175345"/>
                      <a:pt x="56309" y="157515"/>
                    </a:cubicBezTo>
                    <a:cubicBezTo>
                      <a:pt x="54641" y="155514"/>
                      <a:pt x="49514" y="154964"/>
                      <a:pt x="44111" y="143123"/>
                    </a:cubicBezTo>
                    <a:cubicBezTo>
                      <a:pt x="48021" y="139742"/>
                      <a:pt x="50071" y="134971"/>
                      <a:pt x="53492" y="131432"/>
                    </a:cubicBezTo>
                    <a:cubicBezTo>
                      <a:pt x="67966" y="116443"/>
                      <a:pt x="86861" y="110745"/>
                      <a:pt x="112491" y="82016"/>
                    </a:cubicBezTo>
                    <a:cubicBezTo>
                      <a:pt x="119852" y="73766"/>
                      <a:pt x="128097" y="66708"/>
                      <a:pt x="137781" y="60860"/>
                    </a:cubicBezTo>
                    <a:cubicBezTo>
                      <a:pt x="134722" y="56618"/>
                      <a:pt x="140631" y="56576"/>
                      <a:pt x="138793" y="48692"/>
                    </a:cubicBezTo>
                    <a:cubicBezTo>
                      <a:pt x="140470" y="42571"/>
                      <a:pt x="122383" y="26808"/>
                      <a:pt x="116622" y="20806"/>
                    </a:cubicBezTo>
                    <a:cubicBezTo>
                      <a:pt x="104892" y="8587"/>
                      <a:pt x="99872" y="3037"/>
                      <a:pt x="97328" y="0"/>
                    </a:cubicBezTo>
                    <a:cubicBezTo>
                      <a:pt x="80105" y="460"/>
                      <a:pt x="63006" y="916"/>
                      <a:pt x="46064" y="1367"/>
                    </a:cubicBezTo>
                    <a:cubicBezTo>
                      <a:pt x="52369" y="7475"/>
                      <a:pt x="54539" y="13289"/>
                      <a:pt x="60627" y="18979"/>
                    </a:cubicBezTo>
                    <a:cubicBezTo>
                      <a:pt x="111798" y="66845"/>
                      <a:pt x="90491" y="32715"/>
                      <a:pt x="45025" y="94176"/>
                    </a:cubicBezTo>
                    <a:cubicBezTo>
                      <a:pt x="40626" y="100118"/>
                      <a:pt x="24620" y="106456"/>
                      <a:pt x="20251" y="112418"/>
                    </a:cubicBezTo>
                    <a:cubicBezTo>
                      <a:pt x="15949" y="118292"/>
                      <a:pt x="12814" y="122734"/>
                      <a:pt x="8950" y="124404"/>
                    </a:cubicBezTo>
                    <a:cubicBezTo>
                      <a:pt x="143" y="128212"/>
                      <a:pt x="1398" y="139750"/>
                      <a:pt x="990" y="140717"/>
                    </a:cubicBezTo>
                    <a:cubicBezTo>
                      <a:pt x="-1482" y="146561"/>
                      <a:pt x="1041" y="151629"/>
                      <a:pt x="4534" y="155313"/>
                    </a:cubicBezTo>
                    <a:cubicBezTo>
                      <a:pt x="12720" y="163960"/>
                      <a:pt x="14413" y="172201"/>
                      <a:pt x="24693" y="179080"/>
                    </a:cubicBezTo>
                    <a:cubicBezTo>
                      <a:pt x="28798" y="181827"/>
                      <a:pt x="38980" y="204052"/>
                      <a:pt x="42464" y="208030"/>
                    </a:cubicBezTo>
                    <a:cubicBezTo>
                      <a:pt x="46136" y="212221"/>
                      <a:pt x="51344" y="215173"/>
                      <a:pt x="54620" y="219598"/>
                    </a:cubicBezTo>
                    <a:cubicBezTo>
                      <a:pt x="72532" y="243803"/>
                      <a:pt x="58006" y="224096"/>
                      <a:pt x="77548" y="242236"/>
                    </a:cubicBezTo>
                    <a:cubicBezTo>
                      <a:pt x="72285" y="247939"/>
                      <a:pt x="67643" y="254200"/>
                      <a:pt x="62699" y="260116"/>
                    </a:cubicBezTo>
                    <a:cubicBezTo>
                      <a:pt x="45430" y="280774"/>
                      <a:pt x="39333" y="280160"/>
                      <a:pt x="37282" y="285944"/>
                    </a:cubicBezTo>
                    <a:cubicBezTo>
                      <a:pt x="33636" y="296256"/>
                      <a:pt x="17119" y="311406"/>
                      <a:pt x="14337" y="324163"/>
                    </a:cubicBezTo>
                    <a:cubicBezTo>
                      <a:pt x="11193" y="328682"/>
                      <a:pt x="6793" y="328878"/>
                      <a:pt x="7755" y="340659"/>
                    </a:cubicBezTo>
                    <a:cubicBezTo>
                      <a:pt x="8508" y="349935"/>
                      <a:pt x="17532" y="362892"/>
                      <a:pt x="21208" y="364668"/>
                    </a:cubicBezTo>
                    <a:cubicBezTo>
                      <a:pt x="39745" y="373629"/>
                      <a:pt x="41064" y="383732"/>
                      <a:pt x="50076" y="392166"/>
                    </a:cubicBezTo>
                    <a:cubicBezTo>
                      <a:pt x="97481" y="436504"/>
                      <a:pt x="82807" y="417568"/>
                      <a:pt x="73889" y="430503"/>
                    </a:cubicBezTo>
                    <a:cubicBezTo>
                      <a:pt x="16056" y="514461"/>
                      <a:pt x="-2860" y="510377"/>
                      <a:pt x="33078" y="541597"/>
                    </a:cubicBezTo>
                    <a:cubicBezTo>
                      <a:pt x="74387" y="577622"/>
                      <a:pt x="83841" y="590408"/>
                      <a:pt x="89346" y="595434"/>
                    </a:cubicBezTo>
                    <a:cubicBezTo>
                      <a:pt x="92133" y="597972"/>
                      <a:pt x="88955" y="591890"/>
                      <a:pt x="46132" y="638657"/>
                    </a:cubicBezTo>
                    <a:cubicBezTo>
                      <a:pt x="63788" y="638742"/>
                      <a:pt x="81530" y="638844"/>
                      <a:pt x="99349" y="638968"/>
                    </a:cubicBezTo>
                    <a:cubicBezTo>
                      <a:pt x="102608" y="636016"/>
                      <a:pt x="106735" y="632170"/>
                      <a:pt x="112559" y="627174"/>
                    </a:cubicBezTo>
                    <a:cubicBezTo>
                      <a:pt x="122426" y="618702"/>
                      <a:pt x="130659" y="614805"/>
                      <a:pt x="134326" y="6023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3" name="Google Shape;3143;p33"/>
              <p:cNvSpPr/>
              <p:nvPr/>
            </p:nvSpPr>
            <p:spPr>
              <a:xfrm>
                <a:off x="3983125" y="1161740"/>
                <a:ext cx="137573" cy="633856"/>
              </a:xfrm>
              <a:custGeom>
                <a:avLst/>
                <a:gdLst/>
                <a:ahLst/>
                <a:cxnLst/>
                <a:rect l="l" t="t" r="r" b="b"/>
                <a:pathLst>
                  <a:path w="137573" h="633856" extrusionOk="0">
                    <a:moveTo>
                      <a:pt x="101397" y="622054"/>
                    </a:moveTo>
                    <a:cubicBezTo>
                      <a:pt x="137715" y="604983"/>
                      <a:pt x="152244" y="562497"/>
                      <a:pt x="118714" y="551368"/>
                    </a:cubicBezTo>
                    <a:cubicBezTo>
                      <a:pt x="117386" y="550925"/>
                      <a:pt x="116237" y="549792"/>
                      <a:pt x="115148" y="548829"/>
                    </a:cubicBezTo>
                    <a:cubicBezTo>
                      <a:pt x="80924" y="518576"/>
                      <a:pt x="81847" y="513034"/>
                      <a:pt x="79975" y="511109"/>
                    </a:cubicBezTo>
                    <a:cubicBezTo>
                      <a:pt x="43356" y="473317"/>
                      <a:pt x="42232" y="474612"/>
                      <a:pt x="47266" y="468606"/>
                    </a:cubicBezTo>
                    <a:cubicBezTo>
                      <a:pt x="47504" y="468325"/>
                      <a:pt x="84196" y="420528"/>
                      <a:pt x="103006" y="406762"/>
                    </a:cubicBezTo>
                    <a:cubicBezTo>
                      <a:pt x="111774" y="400343"/>
                      <a:pt x="125772" y="378728"/>
                      <a:pt x="125955" y="378136"/>
                    </a:cubicBezTo>
                    <a:cubicBezTo>
                      <a:pt x="132129" y="373238"/>
                      <a:pt x="140540" y="371743"/>
                      <a:pt x="129133" y="348219"/>
                    </a:cubicBezTo>
                    <a:cubicBezTo>
                      <a:pt x="126381" y="342545"/>
                      <a:pt x="111179" y="336059"/>
                      <a:pt x="108358" y="328077"/>
                    </a:cubicBezTo>
                    <a:cubicBezTo>
                      <a:pt x="107754" y="326365"/>
                      <a:pt x="105592" y="324767"/>
                      <a:pt x="103780" y="324026"/>
                    </a:cubicBezTo>
                    <a:cubicBezTo>
                      <a:pt x="99049" y="322101"/>
                      <a:pt x="82234" y="298317"/>
                      <a:pt x="67547" y="289394"/>
                    </a:cubicBezTo>
                    <a:cubicBezTo>
                      <a:pt x="66352" y="288666"/>
                      <a:pt x="65543" y="287295"/>
                      <a:pt x="64586" y="286196"/>
                    </a:cubicBezTo>
                    <a:cubicBezTo>
                      <a:pt x="43347" y="261679"/>
                      <a:pt x="37973" y="282477"/>
                      <a:pt x="104780" y="206808"/>
                    </a:cubicBezTo>
                    <a:cubicBezTo>
                      <a:pt x="139081" y="167959"/>
                      <a:pt x="124564" y="169586"/>
                      <a:pt x="100040" y="136509"/>
                    </a:cubicBezTo>
                    <a:cubicBezTo>
                      <a:pt x="90956" y="124255"/>
                      <a:pt x="77703" y="133715"/>
                      <a:pt x="61242" y="99649"/>
                    </a:cubicBezTo>
                    <a:cubicBezTo>
                      <a:pt x="81639" y="70810"/>
                      <a:pt x="108511" y="55766"/>
                      <a:pt x="115361" y="39015"/>
                    </a:cubicBezTo>
                    <a:cubicBezTo>
                      <a:pt x="114476" y="31608"/>
                      <a:pt x="88587" y="15849"/>
                      <a:pt x="70317" y="0"/>
                    </a:cubicBezTo>
                    <a:cubicBezTo>
                      <a:pt x="48542" y="537"/>
                      <a:pt x="36663" y="826"/>
                      <a:pt x="36637" y="826"/>
                    </a:cubicBezTo>
                    <a:cubicBezTo>
                      <a:pt x="31851" y="1095"/>
                      <a:pt x="26592" y="1141"/>
                      <a:pt x="20980" y="1035"/>
                    </a:cubicBezTo>
                    <a:cubicBezTo>
                      <a:pt x="31438" y="9843"/>
                      <a:pt x="64867" y="37980"/>
                      <a:pt x="65135" y="38201"/>
                    </a:cubicBezTo>
                    <a:cubicBezTo>
                      <a:pt x="60740" y="41775"/>
                      <a:pt x="55907" y="52627"/>
                      <a:pt x="45925" y="57636"/>
                    </a:cubicBezTo>
                    <a:cubicBezTo>
                      <a:pt x="44377" y="58416"/>
                      <a:pt x="33106" y="78983"/>
                      <a:pt x="32821" y="79039"/>
                    </a:cubicBezTo>
                    <a:cubicBezTo>
                      <a:pt x="26741" y="80321"/>
                      <a:pt x="28945" y="86292"/>
                      <a:pt x="24069" y="92839"/>
                    </a:cubicBezTo>
                    <a:cubicBezTo>
                      <a:pt x="-3428" y="129762"/>
                      <a:pt x="55851" y="147314"/>
                      <a:pt x="62284" y="154500"/>
                    </a:cubicBezTo>
                    <a:cubicBezTo>
                      <a:pt x="69777" y="162873"/>
                      <a:pt x="69185" y="162678"/>
                      <a:pt x="79750" y="172252"/>
                    </a:cubicBezTo>
                    <a:cubicBezTo>
                      <a:pt x="78056" y="180549"/>
                      <a:pt x="74091" y="174625"/>
                      <a:pt x="73738" y="179953"/>
                    </a:cubicBezTo>
                    <a:cubicBezTo>
                      <a:pt x="73559" y="182726"/>
                      <a:pt x="72087" y="184315"/>
                      <a:pt x="69739" y="185294"/>
                    </a:cubicBezTo>
                    <a:cubicBezTo>
                      <a:pt x="62616" y="188254"/>
                      <a:pt x="61685" y="198153"/>
                      <a:pt x="53439" y="199861"/>
                    </a:cubicBezTo>
                    <a:cubicBezTo>
                      <a:pt x="53154" y="199916"/>
                      <a:pt x="41930" y="215807"/>
                      <a:pt x="34229" y="222571"/>
                    </a:cubicBezTo>
                    <a:cubicBezTo>
                      <a:pt x="27124" y="228811"/>
                      <a:pt x="14262" y="248127"/>
                      <a:pt x="12335" y="251479"/>
                    </a:cubicBezTo>
                    <a:cubicBezTo>
                      <a:pt x="3677" y="256990"/>
                      <a:pt x="1749" y="268320"/>
                      <a:pt x="6106" y="275846"/>
                    </a:cubicBezTo>
                    <a:cubicBezTo>
                      <a:pt x="11105" y="284479"/>
                      <a:pt x="7217" y="279147"/>
                      <a:pt x="10574" y="288449"/>
                    </a:cubicBezTo>
                    <a:cubicBezTo>
                      <a:pt x="22763" y="295285"/>
                      <a:pt x="22108" y="301452"/>
                      <a:pt x="26835" y="305550"/>
                    </a:cubicBezTo>
                    <a:cubicBezTo>
                      <a:pt x="41449" y="318234"/>
                      <a:pt x="67620" y="344253"/>
                      <a:pt x="81269" y="357636"/>
                    </a:cubicBezTo>
                    <a:cubicBezTo>
                      <a:pt x="91054" y="367228"/>
                      <a:pt x="85170" y="356733"/>
                      <a:pt x="77456" y="372548"/>
                    </a:cubicBezTo>
                    <a:cubicBezTo>
                      <a:pt x="75742" y="376061"/>
                      <a:pt x="69956" y="375410"/>
                      <a:pt x="59655" y="391940"/>
                    </a:cubicBezTo>
                    <a:cubicBezTo>
                      <a:pt x="52371" y="403623"/>
                      <a:pt x="43577" y="408598"/>
                      <a:pt x="37956" y="416477"/>
                    </a:cubicBezTo>
                    <a:cubicBezTo>
                      <a:pt x="34106" y="421882"/>
                      <a:pt x="30992" y="427730"/>
                      <a:pt x="25588" y="431879"/>
                    </a:cubicBezTo>
                    <a:cubicBezTo>
                      <a:pt x="23265" y="433659"/>
                      <a:pt x="29592" y="428224"/>
                      <a:pt x="13726" y="449372"/>
                    </a:cubicBezTo>
                    <a:cubicBezTo>
                      <a:pt x="-3237" y="471992"/>
                      <a:pt x="-4849" y="462890"/>
                      <a:pt x="10969" y="496526"/>
                    </a:cubicBezTo>
                    <a:cubicBezTo>
                      <a:pt x="17364" y="499643"/>
                      <a:pt x="20142" y="506037"/>
                      <a:pt x="24091" y="511339"/>
                    </a:cubicBezTo>
                    <a:cubicBezTo>
                      <a:pt x="28911" y="517826"/>
                      <a:pt x="49014" y="533219"/>
                      <a:pt x="52677" y="546159"/>
                    </a:cubicBezTo>
                    <a:cubicBezTo>
                      <a:pt x="53728" y="549877"/>
                      <a:pt x="71781" y="558140"/>
                      <a:pt x="75125" y="569461"/>
                    </a:cubicBezTo>
                    <a:cubicBezTo>
                      <a:pt x="75827" y="571850"/>
                      <a:pt x="76035" y="565760"/>
                      <a:pt x="86289" y="578921"/>
                    </a:cubicBezTo>
                    <a:cubicBezTo>
                      <a:pt x="81009" y="585161"/>
                      <a:pt x="74066" y="589769"/>
                      <a:pt x="69071" y="596311"/>
                    </a:cubicBezTo>
                    <a:cubicBezTo>
                      <a:pt x="68441" y="597138"/>
                      <a:pt x="64161" y="596878"/>
                      <a:pt x="63144" y="598654"/>
                    </a:cubicBezTo>
                    <a:cubicBezTo>
                      <a:pt x="61195" y="602044"/>
                      <a:pt x="42488" y="618451"/>
                      <a:pt x="27073" y="633856"/>
                    </a:cubicBezTo>
                    <a:cubicBezTo>
                      <a:pt x="48563" y="632464"/>
                      <a:pt x="71211" y="631216"/>
                      <a:pt x="94905" y="630096"/>
                    </a:cubicBezTo>
                    <a:cubicBezTo>
                      <a:pt x="99134" y="626437"/>
                      <a:pt x="97709" y="623792"/>
                      <a:pt x="101397" y="6220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4" name="Google Shape;3144;p33"/>
              <p:cNvSpPr/>
              <p:nvPr/>
            </p:nvSpPr>
            <p:spPr>
              <a:xfrm>
                <a:off x="5553339" y="1117738"/>
                <a:ext cx="139172" cy="680512"/>
              </a:xfrm>
              <a:custGeom>
                <a:avLst/>
                <a:gdLst/>
                <a:ahLst/>
                <a:cxnLst/>
                <a:rect l="l" t="t" r="r" b="b"/>
                <a:pathLst>
                  <a:path w="139172" h="680512" extrusionOk="0">
                    <a:moveTo>
                      <a:pt x="135534" y="624618"/>
                    </a:moveTo>
                    <a:cubicBezTo>
                      <a:pt x="145618" y="611112"/>
                      <a:pt x="125983" y="610188"/>
                      <a:pt x="124447" y="606005"/>
                    </a:cubicBezTo>
                    <a:cubicBezTo>
                      <a:pt x="120596" y="595528"/>
                      <a:pt x="107858" y="593743"/>
                      <a:pt x="104667" y="586673"/>
                    </a:cubicBezTo>
                    <a:cubicBezTo>
                      <a:pt x="97247" y="570215"/>
                      <a:pt x="82466" y="565193"/>
                      <a:pt x="60168" y="535953"/>
                    </a:cubicBezTo>
                    <a:cubicBezTo>
                      <a:pt x="64886" y="528108"/>
                      <a:pt x="68354" y="532423"/>
                      <a:pt x="81798" y="513818"/>
                    </a:cubicBezTo>
                    <a:cubicBezTo>
                      <a:pt x="108747" y="476541"/>
                      <a:pt x="112721" y="483531"/>
                      <a:pt x="122834" y="463517"/>
                    </a:cubicBezTo>
                    <a:cubicBezTo>
                      <a:pt x="129340" y="450620"/>
                      <a:pt x="137087" y="453750"/>
                      <a:pt x="106063" y="421439"/>
                    </a:cubicBezTo>
                    <a:cubicBezTo>
                      <a:pt x="98574" y="413641"/>
                      <a:pt x="90491" y="406047"/>
                      <a:pt x="84219" y="397353"/>
                    </a:cubicBezTo>
                    <a:cubicBezTo>
                      <a:pt x="75374" y="385083"/>
                      <a:pt x="60844" y="378055"/>
                      <a:pt x="54488" y="363765"/>
                    </a:cubicBezTo>
                    <a:cubicBezTo>
                      <a:pt x="53824" y="362270"/>
                      <a:pt x="52343" y="363092"/>
                      <a:pt x="47583" y="359254"/>
                    </a:cubicBezTo>
                    <a:cubicBezTo>
                      <a:pt x="52952" y="352163"/>
                      <a:pt x="95405" y="302615"/>
                      <a:pt x="108926" y="297615"/>
                    </a:cubicBezTo>
                    <a:cubicBezTo>
                      <a:pt x="114006" y="295736"/>
                      <a:pt x="113210" y="288091"/>
                      <a:pt x="119252" y="287052"/>
                    </a:cubicBezTo>
                    <a:cubicBezTo>
                      <a:pt x="119533" y="287005"/>
                      <a:pt x="118558" y="288985"/>
                      <a:pt x="122932" y="267012"/>
                    </a:cubicBezTo>
                    <a:cubicBezTo>
                      <a:pt x="124923" y="264401"/>
                      <a:pt x="122851" y="263243"/>
                      <a:pt x="119882" y="256079"/>
                    </a:cubicBezTo>
                    <a:cubicBezTo>
                      <a:pt x="92546" y="248433"/>
                      <a:pt x="60797" y="186968"/>
                      <a:pt x="55726" y="184272"/>
                    </a:cubicBezTo>
                    <a:cubicBezTo>
                      <a:pt x="49876" y="181167"/>
                      <a:pt x="46617" y="176043"/>
                      <a:pt x="44111" y="170553"/>
                    </a:cubicBezTo>
                    <a:cubicBezTo>
                      <a:pt x="45570" y="169292"/>
                      <a:pt x="46872" y="167703"/>
                      <a:pt x="48153" y="165936"/>
                    </a:cubicBezTo>
                    <a:cubicBezTo>
                      <a:pt x="62474" y="146186"/>
                      <a:pt x="82139" y="140010"/>
                      <a:pt x="97332" y="124596"/>
                    </a:cubicBezTo>
                    <a:cubicBezTo>
                      <a:pt x="118512" y="103108"/>
                      <a:pt x="124149" y="96523"/>
                      <a:pt x="137777" y="88290"/>
                    </a:cubicBezTo>
                    <a:cubicBezTo>
                      <a:pt x="134722" y="84052"/>
                      <a:pt x="140504" y="83928"/>
                      <a:pt x="138878" y="76398"/>
                    </a:cubicBezTo>
                    <a:cubicBezTo>
                      <a:pt x="136321" y="64302"/>
                      <a:pt x="89950" y="21548"/>
                      <a:pt x="71779" y="0"/>
                    </a:cubicBezTo>
                    <a:cubicBezTo>
                      <a:pt x="55122" y="584"/>
                      <a:pt x="37895" y="1176"/>
                      <a:pt x="20161" y="1776"/>
                    </a:cubicBezTo>
                    <a:cubicBezTo>
                      <a:pt x="23237" y="10312"/>
                      <a:pt x="29113" y="17646"/>
                      <a:pt x="31760" y="18924"/>
                    </a:cubicBezTo>
                    <a:cubicBezTo>
                      <a:pt x="50356" y="27919"/>
                      <a:pt x="51586" y="37967"/>
                      <a:pt x="60627" y="46422"/>
                    </a:cubicBezTo>
                    <a:cubicBezTo>
                      <a:pt x="111504" y="94010"/>
                      <a:pt x="90423" y="60256"/>
                      <a:pt x="45025" y="121618"/>
                    </a:cubicBezTo>
                    <a:cubicBezTo>
                      <a:pt x="40626" y="127560"/>
                      <a:pt x="24620" y="133898"/>
                      <a:pt x="20251" y="139861"/>
                    </a:cubicBezTo>
                    <a:cubicBezTo>
                      <a:pt x="15949" y="145734"/>
                      <a:pt x="12814" y="150181"/>
                      <a:pt x="8950" y="151846"/>
                    </a:cubicBezTo>
                    <a:cubicBezTo>
                      <a:pt x="148" y="155654"/>
                      <a:pt x="1398" y="167192"/>
                      <a:pt x="990" y="168159"/>
                    </a:cubicBezTo>
                    <a:cubicBezTo>
                      <a:pt x="-1482" y="174003"/>
                      <a:pt x="1041" y="179071"/>
                      <a:pt x="4534" y="182756"/>
                    </a:cubicBezTo>
                    <a:cubicBezTo>
                      <a:pt x="12720" y="191402"/>
                      <a:pt x="14413" y="199644"/>
                      <a:pt x="24693" y="206522"/>
                    </a:cubicBezTo>
                    <a:cubicBezTo>
                      <a:pt x="28798" y="209269"/>
                      <a:pt x="38980" y="231494"/>
                      <a:pt x="42464" y="235472"/>
                    </a:cubicBezTo>
                    <a:cubicBezTo>
                      <a:pt x="46136" y="239663"/>
                      <a:pt x="51344" y="242615"/>
                      <a:pt x="54620" y="247040"/>
                    </a:cubicBezTo>
                    <a:cubicBezTo>
                      <a:pt x="73357" y="272362"/>
                      <a:pt x="55394" y="249119"/>
                      <a:pt x="77552" y="269678"/>
                    </a:cubicBezTo>
                    <a:cubicBezTo>
                      <a:pt x="72289" y="275381"/>
                      <a:pt x="67647" y="281643"/>
                      <a:pt x="62703" y="287559"/>
                    </a:cubicBezTo>
                    <a:cubicBezTo>
                      <a:pt x="45425" y="308229"/>
                      <a:pt x="39337" y="307598"/>
                      <a:pt x="37286" y="313387"/>
                    </a:cubicBezTo>
                    <a:cubicBezTo>
                      <a:pt x="33644" y="323686"/>
                      <a:pt x="17124" y="338857"/>
                      <a:pt x="14341" y="351605"/>
                    </a:cubicBezTo>
                    <a:cubicBezTo>
                      <a:pt x="11188" y="356132"/>
                      <a:pt x="6798" y="356320"/>
                      <a:pt x="7759" y="368101"/>
                    </a:cubicBezTo>
                    <a:cubicBezTo>
                      <a:pt x="8512" y="377378"/>
                      <a:pt x="17536" y="390334"/>
                      <a:pt x="21212" y="392110"/>
                    </a:cubicBezTo>
                    <a:cubicBezTo>
                      <a:pt x="43949" y="403108"/>
                      <a:pt x="29313" y="404500"/>
                      <a:pt x="83547" y="450155"/>
                    </a:cubicBezTo>
                    <a:cubicBezTo>
                      <a:pt x="74919" y="458103"/>
                      <a:pt x="75582" y="455505"/>
                      <a:pt x="73893" y="457941"/>
                    </a:cubicBezTo>
                    <a:cubicBezTo>
                      <a:pt x="34568" y="515045"/>
                      <a:pt x="27211" y="513669"/>
                      <a:pt x="16124" y="540996"/>
                    </a:cubicBezTo>
                    <a:cubicBezTo>
                      <a:pt x="10478" y="554916"/>
                      <a:pt x="26922" y="563668"/>
                      <a:pt x="33083" y="569035"/>
                    </a:cubicBezTo>
                    <a:cubicBezTo>
                      <a:pt x="74391" y="605055"/>
                      <a:pt x="83832" y="617837"/>
                      <a:pt x="89350" y="622872"/>
                    </a:cubicBezTo>
                    <a:cubicBezTo>
                      <a:pt x="90690" y="624094"/>
                      <a:pt x="91741" y="621858"/>
                      <a:pt x="77897" y="633771"/>
                    </a:cubicBezTo>
                    <a:cubicBezTo>
                      <a:pt x="53977" y="654339"/>
                      <a:pt x="41635" y="670980"/>
                      <a:pt x="35963" y="679784"/>
                    </a:cubicBezTo>
                    <a:cubicBezTo>
                      <a:pt x="52050" y="680039"/>
                      <a:pt x="67860" y="680282"/>
                      <a:pt x="83385" y="680512"/>
                    </a:cubicBezTo>
                    <a:cubicBezTo>
                      <a:pt x="91150" y="673527"/>
                      <a:pt x="103025" y="662210"/>
                      <a:pt x="125693" y="644045"/>
                    </a:cubicBezTo>
                    <a:cubicBezTo>
                      <a:pt x="131646" y="637660"/>
                      <a:pt x="134156" y="632332"/>
                      <a:pt x="135534" y="6246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5" name="Google Shape;3145;p33"/>
              <p:cNvSpPr/>
              <p:nvPr/>
            </p:nvSpPr>
            <p:spPr>
              <a:xfrm>
                <a:off x="4277618" y="1153660"/>
                <a:ext cx="143442" cy="631117"/>
              </a:xfrm>
              <a:custGeom>
                <a:avLst/>
                <a:gdLst/>
                <a:ahLst/>
                <a:cxnLst/>
                <a:rect l="l" t="t" r="r" b="b"/>
                <a:pathLst>
                  <a:path w="143442" h="631117" extrusionOk="0">
                    <a:moveTo>
                      <a:pt x="129129" y="573090"/>
                    </a:moveTo>
                    <a:cubicBezTo>
                      <a:pt x="122964" y="556803"/>
                      <a:pt x="109426" y="557331"/>
                      <a:pt x="105703" y="546802"/>
                    </a:cubicBezTo>
                    <a:cubicBezTo>
                      <a:pt x="105099" y="545090"/>
                      <a:pt x="102938" y="543492"/>
                      <a:pt x="101121" y="542751"/>
                    </a:cubicBezTo>
                    <a:cubicBezTo>
                      <a:pt x="96390" y="540826"/>
                      <a:pt x="79576" y="517042"/>
                      <a:pt x="64889" y="508119"/>
                    </a:cubicBezTo>
                    <a:cubicBezTo>
                      <a:pt x="62838" y="506876"/>
                      <a:pt x="65854" y="507638"/>
                      <a:pt x="46466" y="489766"/>
                    </a:cubicBezTo>
                    <a:cubicBezTo>
                      <a:pt x="106324" y="419706"/>
                      <a:pt x="127602" y="404696"/>
                      <a:pt x="131516" y="392357"/>
                    </a:cubicBezTo>
                    <a:cubicBezTo>
                      <a:pt x="162558" y="382714"/>
                      <a:pt x="114629" y="350263"/>
                      <a:pt x="97117" y="325968"/>
                    </a:cubicBezTo>
                    <a:cubicBezTo>
                      <a:pt x="88268" y="313698"/>
                      <a:pt x="73743" y="306670"/>
                      <a:pt x="67386" y="292380"/>
                    </a:cubicBezTo>
                    <a:cubicBezTo>
                      <a:pt x="66710" y="290851"/>
                      <a:pt x="65152" y="291724"/>
                      <a:pt x="60238" y="287682"/>
                    </a:cubicBezTo>
                    <a:cubicBezTo>
                      <a:pt x="86864" y="250972"/>
                      <a:pt x="99432" y="250767"/>
                      <a:pt x="97356" y="240481"/>
                    </a:cubicBezTo>
                    <a:cubicBezTo>
                      <a:pt x="121428" y="220284"/>
                      <a:pt x="110039" y="221545"/>
                      <a:pt x="116855" y="218755"/>
                    </a:cubicBezTo>
                    <a:cubicBezTo>
                      <a:pt x="117450" y="218512"/>
                      <a:pt x="116867" y="214981"/>
                      <a:pt x="116536" y="213022"/>
                    </a:cubicBezTo>
                    <a:cubicBezTo>
                      <a:pt x="116357" y="211961"/>
                      <a:pt x="115170" y="211029"/>
                      <a:pt x="115102" y="209994"/>
                    </a:cubicBezTo>
                    <a:cubicBezTo>
                      <a:pt x="114774" y="204955"/>
                      <a:pt x="114583" y="203307"/>
                      <a:pt x="112583" y="202280"/>
                    </a:cubicBezTo>
                    <a:cubicBezTo>
                      <a:pt x="112375" y="187650"/>
                      <a:pt x="106797" y="189664"/>
                      <a:pt x="100377" y="179050"/>
                    </a:cubicBezTo>
                    <a:cubicBezTo>
                      <a:pt x="95824" y="171528"/>
                      <a:pt x="88978" y="165480"/>
                      <a:pt x="86153" y="156834"/>
                    </a:cubicBezTo>
                    <a:cubicBezTo>
                      <a:pt x="85809" y="155786"/>
                      <a:pt x="84656" y="155024"/>
                      <a:pt x="83966" y="154061"/>
                    </a:cubicBezTo>
                    <a:cubicBezTo>
                      <a:pt x="78652" y="146722"/>
                      <a:pt x="81958" y="133881"/>
                      <a:pt x="79095" y="131381"/>
                    </a:cubicBezTo>
                    <a:cubicBezTo>
                      <a:pt x="79265" y="131142"/>
                      <a:pt x="79537" y="130925"/>
                      <a:pt x="79627" y="130674"/>
                    </a:cubicBezTo>
                    <a:cubicBezTo>
                      <a:pt x="84519" y="117419"/>
                      <a:pt x="96203" y="109147"/>
                      <a:pt x="103589" y="97737"/>
                    </a:cubicBezTo>
                    <a:cubicBezTo>
                      <a:pt x="110894" y="86446"/>
                      <a:pt x="182725" y="67837"/>
                      <a:pt x="113762" y="15576"/>
                    </a:cubicBezTo>
                    <a:cubicBezTo>
                      <a:pt x="105444" y="9272"/>
                      <a:pt x="99530" y="4149"/>
                      <a:pt x="95139" y="0"/>
                    </a:cubicBezTo>
                    <a:cubicBezTo>
                      <a:pt x="74262" y="537"/>
                      <a:pt x="54031" y="1056"/>
                      <a:pt x="34523" y="1555"/>
                    </a:cubicBezTo>
                    <a:cubicBezTo>
                      <a:pt x="42816" y="8578"/>
                      <a:pt x="51835" y="16015"/>
                      <a:pt x="56328" y="22910"/>
                    </a:cubicBezTo>
                    <a:cubicBezTo>
                      <a:pt x="64382" y="35267"/>
                      <a:pt x="79410" y="38580"/>
                      <a:pt x="91250" y="52712"/>
                    </a:cubicBezTo>
                    <a:cubicBezTo>
                      <a:pt x="93620" y="55545"/>
                      <a:pt x="94416" y="54940"/>
                      <a:pt x="97832" y="56955"/>
                    </a:cubicBezTo>
                    <a:cubicBezTo>
                      <a:pt x="97666" y="57236"/>
                      <a:pt x="50270" y="105944"/>
                      <a:pt x="41416" y="106149"/>
                    </a:cubicBezTo>
                    <a:cubicBezTo>
                      <a:pt x="36642" y="120894"/>
                      <a:pt x="35140" y="123876"/>
                      <a:pt x="36400" y="127181"/>
                    </a:cubicBezTo>
                    <a:cubicBezTo>
                      <a:pt x="58107" y="184170"/>
                      <a:pt x="24248" y="112167"/>
                      <a:pt x="80554" y="205994"/>
                    </a:cubicBezTo>
                    <a:cubicBezTo>
                      <a:pt x="81528" y="207625"/>
                      <a:pt x="81665" y="205811"/>
                      <a:pt x="77814" y="208631"/>
                    </a:cubicBezTo>
                    <a:cubicBezTo>
                      <a:pt x="54648" y="225604"/>
                      <a:pt x="66331" y="224181"/>
                      <a:pt x="59217" y="229948"/>
                    </a:cubicBezTo>
                    <a:cubicBezTo>
                      <a:pt x="46270" y="240439"/>
                      <a:pt x="26588" y="268865"/>
                      <a:pt x="26048" y="270658"/>
                    </a:cubicBezTo>
                    <a:cubicBezTo>
                      <a:pt x="19424" y="272460"/>
                      <a:pt x="21304" y="279466"/>
                      <a:pt x="18343" y="283593"/>
                    </a:cubicBezTo>
                    <a:cubicBezTo>
                      <a:pt x="13446" y="290400"/>
                      <a:pt x="17437" y="312658"/>
                      <a:pt x="34094" y="320717"/>
                    </a:cubicBezTo>
                    <a:cubicBezTo>
                      <a:pt x="52674" y="329704"/>
                      <a:pt x="53929" y="339768"/>
                      <a:pt x="62961" y="348215"/>
                    </a:cubicBezTo>
                    <a:cubicBezTo>
                      <a:pt x="103572" y="386198"/>
                      <a:pt x="90782" y="369558"/>
                      <a:pt x="82550" y="383630"/>
                    </a:cubicBezTo>
                    <a:cubicBezTo>
                      <a:pt x="77980" y="391446"/>
                      <a:pt x="70577" y="397038"/>
                      <a:pt x="65880" y="404782"/>
                    </a:cubicBezTo>
                    <a:cubicBezTo>
                      <a:pt x="65352" y="405659"/>
                      <a:pt x="61051" y="405897"/>
                      <a:pt x="60234" y="407746"/>
                    </a:cubicBezTo>
                    <a:cubicBezTo>
                      <a:pt x="60111" y="408031"/>
                      <a:pt x="9974" y="469739"/>
                      <a:pt x="8174" y="471136"/>
                    </a:cubicBezTo>
                    <a:cubicBezTo>
                      <a:pt x="-1518" y="478633"/>
                      <a:pt x="2537" y="488731"/>
                      <a:pt x="844" y="492168"/>
                    </a:cubicBezTo>
                    <a:cubicBezTo>
                      <a:pt x="-1892" y="497718"/>
                      <a:pt x="2316" y="499277"/>
                      <a:pt x="9293" y="504363"/>
                    </a:cubicBezTo>
                    <a:cubicBezTo>
                      <a:pt x="31056" y="538351"/>
                      <a:pt x="101738" y="588866"/>
                      <a:pt x="88834" y="594539"/>
                    </a:cubicBezTo>
                    <a:cubicBezTo>
                      <a:pt x="88612" y="594637"/>
                      <a:pt x="66488" y="619856"/>
                      <a:pt x="56639" y="631118"/>
                    </a:cubicBezTo>
                    <a:cubicBezTo>
                      <a:pt x="74436" y="630884"/>
                      <a:pt x="92484" y="630688"/>
                      <a:pt x="110766" y="630522"/>
                    </a:cubicBezTo>
                    <a:cubicBezTo>
                      <a:pt x="120616" y="619469"/>
                      <a:pt x="135507" y="603054"/>
                      <a:pt x="135622" y="602977"/>
                    </a:cubicBezTo>
                    <a:cubicBezTo>
                      <a:pt x="148867" y="593751"/>
                      <a:pt x="143259" y="576399"/>
                      <a:pt x="129129" y="5730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6" name="Google Shape;3146;p33"/>
              <p:cNvSpPr/>
              <p:nvPr/>
            </p:nvSpPr>
            <p:spPr>
              <a:xfrm>
                <a:off x="4937084" y="1137301"/>
                <a:ext cx="138877" cy="650744"/>
              </a:xfrm>
              <a:custGeom>
                <a:avLst/>
                <a:gdLst/>
                <a:ahLst/>
                <a:cxnLst/>
                <a:rect l="l" t="t" r="r" b="b"/>
                <a:pathLst>
                  <a:path w="138877" h="650744" extrusionOk="0">
                    <a:moveTo>
                      <a:pt x="124010" y="629465"/>
                    </a:moveTo>
                    <a:cubicBezTo>
                      <a:pt x="129494" y="623098"/>
                      <a:pt x="144990" y="613983"/>
                      <a:pt x="136272" y="591507"/>
                    </a:cubicBezTo>
                    <a:cubicBezTo>
                      <a:pt x="138012" y="586579"/>
                      <a:pt x="124546" y="577588"/>
                      <a:pt x="119202" y="575811"/>
                    </a:cubicBezTo>
                    <a:cubicBezTo>
                      <a:pt x="114535" y="574265"/>
                      <a:pt x="87905" y="545890"/>
                      <a:pt x="84297" y="541942"/>
                    </a:cubicBezTo>
                    <a:cubicBezTo>
                      <a:pt x="82655" y="540145"/>
                      <a:pt x="82144" y="537287"/>
                      <a:pt x="80459" y="535545"/>
                    </a:cubicBezTo>
                    <a:cubicBezTo>
                      <a:pt x="32565" y="486120"/>
                      <a:pt x="45916" y="500661"/>
                      <a:pt x="51396" y="489213"/>
                    </a:cubicBezTo>
                    <a:cubicBezTo>
                      <a:pt x="56076" y="479438"/>
                      <a:pt x="91794" y="439754"/>
                      <a:pt x="103486" y="431197"/>
                    </a:cubicBezTo>
                    <a:cubicBezTo>
                      <a:pt x="116688" y="421529"/>
                      <a:pt x="117870" y="408964"/>
                      <a:pt x="134812" y="396276"/>
                    </a:cubicBezTo>
                    <a:cubicBezTo>
                      <a:pt x="138412" y="365733"/>
                      <a:pt x="113297" y="365128"/>
                      <a:pt x="108838" y="352516"/>
                    </a:cubicBezTo>
                    <a:cubicBezTo>
                      <a:pt x="108234" y="350804"/>
                      <a:pt x="106072" y="349207"/>
                      <a:pt x="104256" y="348466"/>
                    </a:cubicBezTo>
                    <a:cubicBezTo>
                      <a:pt x="99524" y="346541"/>
                      <a:pt x="82710" y="322757"/>
                      <a:pt x="68023" y="313834"/>
                    </a:cubicBezTo>
                    <a:cubicBezTo>
                      <a:pt x="66138" y="312688"/>
                      <a:pt x="67781" y="311943"/>
                      <a:pt x="50094" y="295932"/>
                    </a:cubicBezTo>
                    <a:cubicBezTo>
                      <a:pt x="55629" y="284828"/>
                      <a:pt x="54766" y="286217"/>
                      <a:pt x="85650" y="252824"/>
                    </a:cubicBezTo>
                    <a:cubicBezTo>
                      <a:pt x="142798" y="191040"/>
                      <a:pt x="130230" y="201024"/>
                      <a:pt x="100520" y="160948"/>
                    </a:cubicBezTo>
                    <a:cubicBezTo>
                      <a:pt x="96265" y="155207"/>
                      <a:pt x="79268" y="149597"/>
                      <a:pt x="74690" y="144116"/>
                    </a:cubicBezTo>
                    <a:cubicBezTo>
                      <a:pt x="52115" y="117070"/>
                      <a:pt x="67164" y="125017"/>
                      <a:pt x="68746" y="112742"/>
                    </a:cubicBezTo>
                    <a:cubicBezTo>
                      <a:pt x="136102" y="50374"/>
                      <a:pt x="118436" y="66845"/>
                      <a:pt x="89109" y="39777"/>
                    </a:cubicBezTo>
                    <a:cubicBezTo>
                      <a:pt x="66368" y="18813"/>
                      <a:pt x="53940" y="6866"/>
                      <a:pt x="47252" y="0"/>
                    </a:cubicBezTo>
                    <a:cubicBezTo>
                      <a:pt x="31506" y="439"/>
                      <a:pt x="15746" y="877"/>
                      <a:pt x="0" y="1316"/>
                    </a:cubicBezTo>
                    <a:cubicBezTo>
                      <a:pt x="9905" y="17659"/>
                      <a:pt x="27374" y="31531"/>
                      <a:pt x="65611" y="62636"/>
                    </a:cubicBezTo>
                    <a:cubicBezTo>
                      <a:pt x="61203" y="66227"/>
                      <a:pt x="56421" y="77045"/>
                      <a:pt x="46401" y="82071"/>
                    </a:cubicBezTo>
                    <a:cubicBezTo>
                      <a:pt x="44852" y="82851"/>
                      <a:pt x="33582" y="103419"/>
                      <a:pt x="33297" y="103474"/>
                    </a:cubicBezTo>
                    <a:cubicBezTo>
                      <a:pt x="27213" y="104756"/>
                      <a:pt x="29421" y="110728"/>
                      <a:pt x="24545" y="117274"/>
                    </a:cubicBezTo>
                    <a:cubicBezTo>
                      <a:pt x="-3268" y="154619"/>
                      <a:pt x="55774" y="171136"/>
                      <a:pt x="62760" y="178935"/>
                    </a:cubicBezTo>
                    <a:cubicBezTo>
                      <a:pt x="70265" y="187322"/>
                      <a:pt x="69687" y="187134"/>
                      <a:pt x="80225" y="196688"/>
                    </a:cubicBezTo>
                    <a:cubicBezTo>
                      <a:pt x="78528" y="204985"/>
                      <a:pt x="74567" y="199060"/>
                      <a:pt x="74214" y="204388"/>
                    </a:cubicBezTo>
                    <a:cubicBezTo>
                      <a:pt x="74035" y="207161"/>
                      <a:pt x="72563" y="208750"/>
                      <a:pt x="70214" y="209729"/>
                    </a:cubicBezTo>
                    <a:cubicBezTo>
                      <a:pt x="63092" y="212690"/>
                      <a:pt x="62160" y="222588"/>
                      <a:pt x="53915" y="224296"/>
                    </a:cubicBezTo>
                    <a:cubicBezTo>
                      <a:pt x="53634" y="224351"/>
                      <a:pt x="42406" y="240243"/>
                      <a:pt x="34705" y="247006"/>
                    </a:cubicBezTo>
                    <a:cubicBezTo>
                      <a:pt x="27600" y="253246"/>
                      <a:pt x="14738" y="272562"/>
                      <a:pt x="12811" y="275914"/>
                    </a:cubicBezTo>
                    <a:cubicBezTo>
                      <a:pt x="4153" y="281434"/>
                      <a:pt x="2229" y="292755"/>
                      <a:pt x="6582" y="300281"/>
                    </a:cubicBezTo>
                    <a:cubicBezTo>
                      <a:pt x="11547" y="308859"/>
                      <a:pt x="7718" y="303663"/>
                      <a:pt x="11049" y="312884"/>
                    </a:cubicBezTo>
                    <a:cubicBezTo>
                      <a:pt x="23247" y="319729"/>
                      <a:pt x="22575" y="325879"/>
                      <a:pt x="27311" y="329985"/>
                    </a:cubicBezTo>
                    <a:cubicBezTo>
                      <a:pt x="35611" y="337183"/>
                      <a:pt x="56404" y="357074"/>
                      <a:pt x="56667" y="357355"/>
                    </a:cubicBezTo>
                    <a:cubicBezTo>
                      <a:pt x="97601" y="401297"/>
                      <a:pt x="87680" y="376994"/>
                      <a:pt x="77928" y="396979"/>
                    </a:cubicBezTo>
                    <a:cubicBezTo>
                      <a:pt x="76213" y="400492"/>
                      <a:pt x="70427" y="399841"/>
                      <a:pt x="60126" y="416371"/>
                    </a:cubicBezTo>
                    <a:cubicBezTo>
                      <a:pt x="52847" y="428058"/>
                      <a:pt x="44061" y="433003"/>
                      <a:pt x="38428" y="440908"/>
                    </a:cubicBezTo>
                    <a:cubicBezTo>
                      <a:pt x="34577" y="446313"/>
                      <a:pt x="31463" y="452161"/>
                      <a:pt x="26060" y="456310"/>
                    </a:cubicBezTo>
                    <a:cubicBezTo>
                      <a:pt x="25779" y="456527"/>
                      <a:pt x="12615" y="479501"/>
                      <a:pt x="7760" y="479740"/>
                    </a:cubicBezTo>
                    <a:cubicBezTo>
                      <a:pt x="-1902" y="496662"/>
                      <a:pt x="-3161" y="489903"/>
                      <a:pt x="11441" y="520961"/>
                    </a:cubicBezTo>
                    <a:cubicBezTo>
                      <a:pt x="17853" y="524087"/>
                      <a:pt x="20635" y="530480"/>
                      <a:pt x="24579" y="535783"/>
                    </a:cubicBezTo>
                    <a:cubicBezTo>
                      <a:pt x="29400" y="542270"/>
                      <a:pt x="49503" y="557663"/>
                      <a:pt x="53166" y="570602"/>
                    </a:cubicBezTo>
                    <a:cubicBezTo>
                      <a:pt x="54213" y="574295"/>
                      <a:pt x="72303" y="582694"/>
                      <a:pt x="75613" y="593900"/>
                    </a:cubicBezTo>
                    <a:cubicBezTo>
                      <a:pt x="76320" y="596290"/>
                      <a:pt x="76524" y="590199"/>
                      <a:pt x="86778" y="603360"/>
                    </a:cubicBezTo>
                    <a:cubicBezTo>
                      <a:pt x="81493" y="609592"/>
                      <a:pt x="74550" y="614200"/>
                      <a:pt x="69555" y="620742"/>
                    </a:cubicBezTo>
                    <a:cubicBezTo>
                      <a:pt x="68925" y="621569"/>
                      <a:pt x="64645" y="621309"/>
                      <a:pt x="63628" y="623085"/>
                    </a:cubicBezTo>
                    <a:cubicBezTo>
                      <a:pt x="62564" y="624938"/>
                      <a:pt x="48422" y="638188"/>
                      <a:pt x="36275" y="649829"/>
                    </a:cubicBezTo>
                    <a:cubicBezTo>
                      <a:pt x="57059" y="650123"/>
                      <a:pt x="77817" y="650429"/>
                      <a:pt x="98520" y="650744"/>
                    </a:cubicBezTo>
                    <a:cubicBezTo>
                      <a:pt x="98869" y="650063"/>
                      <a:pt x="99180" y="649313"/>
                      <a:pt x="99418" y="648444"/>
                    </a:cubicBezTo>
                    <a:cubicBezTo>
                      <a:pt x="100095" y="646042"/>
                      <a:pt x="111029" y="644547"/>
                      <a:pt x="124010" y="629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7" name="Google Shape;3147;p33"/>
              <p:cNvSpPr/>
              <p:nvPr/>
            </p:nvSpPr>
            <p:spPr>
              <a:xfrm>
                <a:off x="5232120" y="1128101"/>
                <a:ext cx="143365" cy="665012"/>
              </a:xfrm>
              <a:custGeom>
                <a:avLst/>
                <a:gdLst/>
                <a:ahLst/>
                <a:cxnLst/>
                <a:rect l="l" t="t" r="r" b="b"/>
                <a:pathLst>
                  <a:path w="143365" h="665012" extrusionOk="0">
                    <a:moveTo>
                      <a:pt x="107308" y="659570"/>
                    </a:moveTo>
                    <a:cubicBezTo>
                      <a:pt x="116315" y="651115"/>
                      <a:pt x="133691" y="629853"/>
                      <a:pt x="135576" y="628541"/>
                    </a:cubicBezTo>
                    <a:cubicBezTo>
                      <a:pt x="148816" y="619311"/>
                      <a:pt x="143209" y="601955"/>
                      <a:pt x="129079" y="598650"/>
                    </a:cubicBezTo>
                    <a:cubicBezTo>
                      <a:pt x="122914" y="582362"/>
                      <a:pt x="109376" y="582886"/>
                      <a:pt x="105653" y="572362"/>
                    </a:cubicBezTo>
                    <a:cubicBezTo>
                      <a:pt x="105049" y="570649"/>
                      <a:pt x="102887" y="569052"/>
                      <a:pt x="101071" y="568311"/>
                    </a:cubicBezTo>
                    <a:cubicBezTo>
                      <a:pt x="96339" y="566386"/>
                      <a:pt x="79525" y="542602"/>
                      <a:pt x="64838" y="533679"/>
                    </a:cubicBezTo>
                    <a:cubicBezTo>
                      <a:pt x="63643" y="532951"/>
                      <a:pt x="62834" y="531579"/>
                      <a:pt x="61877" y="530476"/>
                    </a:cubicBezTo>
                    <a:cubicBezTo>
                      <a:pt x="39693" y="504870"/>
                      <a:pt x="45339" y="523112"/>
                      <a:pt x="53933" y="507544"/>
                    </a:cubicBezTo>
                    <a:cubicBezTo>
                      <a:pt x="59911" y="496713"/>
                      <a:pt x="97641" y="459841"/>
                      <a:pt x="98497" y="454683"/>
                    </a:cubicBezTo>
                    <a:cubicBezTo>
                      <a:pt x="98905" y="452204"/>
                      <a:pt x="109665" y="449482"/>
                      <a:pt x="120910" y="433161"/>
                    </a:cubicBezTo>
                    <a:cubicBezTo>
                      <a:pt x="127530" y="423556"/>
                      <a:pt x="129270" y="424843"/>
                      <a:pt x="131466" y="417913"/>
                    </a:cubicBezTo>
                    <a:cubicBezTo>
                      <a:pt x="141107" y="414919"/>
                      <a:pt x="146089" y="405557"/>
                      <a:pt x="135086" y="393145"/>
                    </a:cubicBezTo>
                    <a:cubicBezTo>
                      <a:pt x="127143" y="384188"/>
                      <a:pt x="70386" y="324806"/>
                      <a:pt x="67336" y="317936"/>
                    </a:cubicBezTo>
                    <a:cubicBezTo>
                      <a:pt x="66655" y="316406"/>
                      <a:pt x="65102" y="317280"/>
                      <a:pt x="60188" y="313238"/>
                    </a:cubicBezTo>
                    <a:cubicBezTo>
                      <a:pt x="86635" y="276774"/>
                      <a:pt x="99373" y="276272"/>
                      <a:pt x="97305" y="266037"/>
                    </a:cubicBezTo>
                    <a:cubicBezTo>
                      <a:pt x="121374" y="245839"/>
                      <a:pt x="109959" y="247113"/>
                      <a:pt x="116800" y="244310"/>
                    </a:cubicBezTo>
                    <a:cubicBezTo>
                      <a:pt x="117396" y="244067"/>
                      <a:pt x="116813" y="240537"/>
                      <a:pt x="116481" y="238577"/>
                    </a:cubicBezTo>
                    <a:cubicBezTo>
                      <a:pt x="111060" y="206454"/>
                      <a:pt x="91910" y="200167"/>
                      <a:pt x="86094" y="182389"/>
                    </a:cubicBezTo>
                    <a:cubicBezTo>
                      <a:pt x="85750" y="181342"/>
                      <a:pt x="84597" y="180579"/>
                      <a:pt x="83907" y="179617"/>
                    </a:cubicBezTo>
                    <a:cubicBezTo>
                      <a:pt x="78610" y="172303"/>
                      <a:pt x="81886" y="159419"/>
                      <a:pt x="79036" y="156936"/>
                    </a:cubicBezTo>
                    <a:cubicBezTo>
                      <a:pt x="79206" y="156698"/>
                      <a:pt x="79478" y="156480"/>
                      <a:pt x="79568" y="156229"/>
                    </a:cubicBezTo>
                    <a:cubicBezTo>
                      <a:pt x="84461" y="142974"/>
                      <a:pt x="96144" y="134703"/>
                      <a:pt x="103530" y="123292"/>
                    </a:cubicBezTo>
                    <a:cubicBezTo>
                      <a:pt x="111563" y="110877"/>
                      <a:pt x="182283" y="93103"/>
                      <a:pt x="113703" y="41132"/>
                    </a:cubicBezTo>
                    <a:cubicBezTo>
                      <a:pt x="81035" y="16377"/>
                      <a:pt x="86669" y="13906"/>
                      <a:pt x="70199" y="0"/>
                    </a:cubicBezTo>
                    <a:cubicBezTo>
                      <a:pt x="51496" y="562"/>
                      <a:pt x="32584" y="1129"/>
                      <a:pt x="13502" y="1691"/>
                    </a:cubicBezTo>
                    <a:cubicBezTo>
                      <a:pt x="15276" y="8795"/>
                      <a:pt x="20267" y="13698"/>
                      <a:pt x="24500" y="18924"/>
                    </a:cubicBezTo>
                    <a:cubicBezTo>
                      <a:pt x="30516" y="19495"/>
                      <a:pt x="61562" y="55489"/>
                      <a:pt x="68357" y="60017"/>
                    </a:cubicBezTo>
                    <a:cubicBezTo>
                      <a:pt x="96535" y="78826"/>
                      <a:pt x="89030" y="78881"/>
                      <a:pt x="94655" y="80968"/>
                    </a:cubicBezTo>
                    <a:cubicBezTo>
                      <a:pt x="100696" y="83209"/>
                      <a:pt x="97824" y="81645"/>
                      <a:pt x="75887" y="103470"/>
                    </a:cubicBezTo>
                    <a:cubicBezTo>
                      <a:pt x="71616" y="107721"/>
                      <a:pt x="49730" y="131517"/>
                      <a:pt x="41365" y="131709"/>
                    </a:cubicBezTo>
                    <a:cubicBezTo>
                      <a:pt x="36592" y="146454"/>
                      <a:pt x="35090" y="149436"/>
                      <a:pt x="36349" y="152741"/>
                    </a:cubicBezTo>
                    <a:cubicBezTo>
                      <a:pt x="40910" y="164722"/>
                      <a:pt x="39000" y="172551"/>
                      <a:pt x="48526" y="181725"/>
                    </a:cubicBezTo>
                    <a:cubicBezTo>
                      <a:pt x="55329" y="188276"/>
                      <a:pt x="79534" y="230412"/>
                      <a:pt x="81078" y="232333"/>
                    </a:cubicBezTo>
                    <a:cubicBezTo>
                      <a:pt x="72956" y="236303"/>
                      <a:pt x="62962" y="243071"/>
                      <a:pt x="61826" y="252079"/>
                    </a:cubicBezTo>
                    <a:cubicBezTo>
                      <a:pt x="61358" y="255789"/>
                      <a:pt x="51900" y="257774"/>
                      <a:pt x="35822" y="282699"/>
                    </a:cubicBezTo>
                    <a:cubicBezTo>
                      <a:pt x="32801" y="287380"/>
                      <a:pt x="27695" y="290561"/>
                      <a:pt x="26002" y="296222"/>
                    </a:cubicBezTo>
                    <a:cubicBezTo>
                      <a:pt x="19377" y="298024"/>
                      <a:pt x="21258" y="305030"/>
                      <a:pt x="18297" y="309157"/>
                    </a:cubicBezTo>
                    <a:cubicBezTo>
                      <a:pt x="12438" y="317301"/>
                      <a:pt x="19713" y="332323"/>
                      <a:pt x="25296" y="340616"/>
                    </a:cubicBezTo>
                    <a:cubicBezTo>
                      <a:pt x="28350" y="345161"/>
                      <a:pt x="45075" y="347742"/>
                      <a:pt x="56631" y="366393"/>
                    </a:cubicBezTo>
                    <a:cubicBezTo>
                      <a:pt x="60328" y="372364"/>
                      <a:pt x="86533" y="395671"/>
                      <a:pt x="91647" y="400207"/>
                    </a:cubicBezTo>
                    <a:cubicBezTo>
                      <a:pt x="80814" y="410617"/>
                      <a:pt x="67212" y="428071"/>
                      <a:pt x="65834" y="430346"/>
                    </a:cubicBezTo>
                    <a:cubicBezTo>
                      <a:pt x="65302" y="431223"/>
                      <a:pt x="61005" y="431461"/>
                      <a:pt x="60188" y="433310"/>
                    </a:cubicBezTo>
                    <a:cubicBezTo>
                      <a:pt x="57652" y="439085"/>
                      <a:pt x="25142" y="472231"/>
                      <a:pt x="12217" y="494353"/>
                    </a:cubicBezTo>
                    <a:cubicBezTo>
                      <a:pt x="3129" y="498259"/>
                      <a:pt x="-181" y="507915"/>
                      <a:pt x="1729" y="515748"/>
                    </a:cubicBezTo>
                    <a:cubicBezTo>
                      <a:pt x="-300" y="520024"/>
                      <a:pt x="-1449" y="522456"/>
                      <a:pt x="3571" y="525889"/>
                    </a:cubicBezTo>
                    <a:cubicBezTo>
                      <a:pt x="13225" y="532486"/>
                      <a:pt x="21186" y="547279"/>
                      <a:pt x="24117" y="549822"/>
                    </a:cubicBezTo>
                    <a:cubicBezTo>
                      <a:pt x="38617" y="562395"/>
                      <a:pt x="92693" y="615542"/>
                      <a:pt x="93506" y="617139"/>
                    </a:cubicBezTo>
                    <a:cubicBezTo>
                      <a:pt x="81218" y="627033"/>
                      <a:pt x="72722" y="639611"/>
                      <a:pt x="50504" y="664089"/>
                    </a:cubicBezTo>
                    <a:cubicBezTo>
                      <a:pt x="67889" y="664395"/>
                      <a:pt x="85145" y="664706"/>
                      <a:pt x="102262" y="665013"/>
                    </a:cubicBezTo>
                    <a:cubicBezTo>
                      <a:pt x="103521" y="663407"/>
                      <a:pt x="105134" y="661605"/>
                      <a:pt x="107308" y="6595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8" name="Google Shape;3148;p33"/>
              <p:cNvSpPr/>
              <p:nvPr/>
            </p:nvSpPr>
            <p:spPr>
              <a:xfrm>
                <a:off x="5687633" y="1112329"/>
                <a:ext cx="139221" cy="687608"/>
              </a:xfrm>
              <a:custGeom>
                <a:avLst/>
                <a:gdLst/>
                <a:ahLst/>
                <a:cxnLst/>
                <a:rect l="l" t="t" r="r" b="b"/>
                <a:pathLst>
                  <a:path w="139221" h="687608" extrusionOk="0">
                    <a:moveTo>
                      <a:pt x="131633" y="635616"/>
                    </a:moveTo>
                    <a:cubicBezTo>
                      <a:pt x="144486" y="626658"/>
                      <a:pt x="139044" y="609809"/>
                      <a:pt x="125327" y="606597"/>
                    </a:cubicBezTo>
                    <a:cubicBezTo>
                      <a:pt x="119328" y="590744"/>
                      <a:pt x="106147" y="591140"/>
                      <a:pt x="102582" y="581072"/>
                    </a:cubicBezTo>
                    <a:cubicBezTo>
                      <a:pt x="101995" y="579411"/>
                      <a:pt x="99897" y="577856"/>
                      <a:pt x="98136" y="577136"/>
                    </a:cubicBezTo>
                    <a:cubicBezTo>
                      <a:pt x="93545" y="575266"/>
                      <a:pt x="77220" y="552177"/>
                      <a:pt x="62958" y="543514"/>
                    </a:cubicBezTo>
                    <a:cubicBezTo>
                      <a:pt x="61384" y="542560"/>
                      <a:pt x="57700" y="537027"/>
                      <a:pt x="54636" y="534118"/>
                    </a:cubicBezTo>
                    <a:cubicBezTo>
                      <a:pt x="43902" y="523913"/>
                      <a:pt x="43932" y="527005"/>
                      <a:pt x="46991" y="523687"/>
                    </a:cubicBezTo>
                    <a:cubicBezTo>
                      <a:pt x="47246" y="523410"/>
                      <a:pt x="86882" y="477495"/>
                      <a:pt x="88661" y="476256"/>
                    </a:cubicBezTo>
                    <a:cubicBezTo>
                      <a:pt x="97183" y="470310"/>
                      <a:pt x="93626" y="467226"/>
                      <a:pt x="97821" y="464671"/>
                    </a:cubicBezTo>
                    <a:cubicBezTo>
                      <a:pt x="112048" y="456007"/>
                      <a:pt x="122243" y="439720"/>
                      <a:pt x="126391" y="433429"/>
                    </a:cubicBezTo>
                    <a:cubicBezTo>
                      <a:pt x="120188" y="427100"/>
                      <a:pt x="113929" y="420822"/>
                      <a:pt x="107649" y="414561"/>
                    </a:cubicBezTo>
                    <a:cubicBezTo>
                      <a:pt x="114193" y="409807"/>
                      <a:pt x="120277" y="405467"/>
                      <a:pt x="125940" y="401447"/>
                    </a:cubicBezTo>
                    <a:cubicBezTo>
                      <a:pt x="114959" y="389768"/>
                      <a:pt x="67855" y="339594"/>
                      <a:pt x="65388" y="334053"/>
                    </a:cubicBezTo>
                    <a:cubicBezTo>
                      <a:pt x="64728" y="332566"/>
                      <a:pt x="63218" y="333414"/>
                      <a:pt x="58448" y="329491"/>
                    </a:cubicBezTo>
                    <a:cubicBezTo>
                      <a:pt x="84287" y="293858"/>
                      <a:pt x="96502" y="293645"/>
                      <a:pt x="94485" y="283666"/>
                    </a:cubicBezTo>
                    <a:cubicBezTo>
                      <a:pt x="117856" y="264056"/>
                      <a:pt x="106798" y="265283"/>
                      <a:pt x="113414" y="262570"/>
                    </a:cubicBezTo>
                    <a:cubicBezTo>
                      <a:pt x="113993" y="262335"/>
                      <a:pt x="113427" y="258907"/>
                      <a:pt x="113108" y="257007"/>
                    </a:cubicBezTo>
                    <a:cubicBezTo>
                      <a:pt x="112933" y="255976"/>
                      <a:pt x="111780" y="255073"/>
                      <a:pt x="111712" y="254068"/>
                    </a:cubicBezTo>
                    <a:cubicBezTo>
                      <a:pt x="111397" y="249174"/>
                      <a:pt x="111206" y="247573"/>
                      <a:pt x="109266" y="246576"/>
                    </a:cubicBezTo>
                    <a:cubicBezTo>
                      <a:pt x="109070" y="232367"/>
                      <a:pt x="103650" y="234327"/>
                      <a:pt x="97413" y="224023"/>
                    </a:cubicBezTo>
                    <a:cubicBezTo>
                      <a:pt x="92992" y="216719"/>
                      <a:pt x="86346" y="210850"/>
                      <a:pt x="83602" y="202455"/>
                    </a:cubicBezTo>
                    <a:cubicBezTo>
                      <a:pt x="83270" y="201437"/>
                      <a:pt x="82147" y="200696"/>
                      <a:pt x="81475" y="199763"/>
                    </a:cubicBezTo>
                    <a:cubicBezTo>
                      <a:pt x="76331" y="192663"/>
                      <a:pt x="79513" y="180153"/>
                      <a:pt x="76743" y="177743"/>
                    </a:cubicBezTo>
                    <a:cubicBezTo>
                      <a:pt x="76909" y="177513"/>
                      <a:pt x="77173" y="177300"/>
                      <a:pt x="77262" y="177057"/>
                    </a:cubicBezTo>
                    <a:cubicBezTo>
                      <a:pt x="82015" y="164190"/>
                      <a:pt x="93358" y="156157"/>
                      <a:pt x="100527" y="145078"/>
                    </a:cubicBezTo>
                    <a:cubicBezTo>
                      <a:pt x="107615" y="134124"/>
                      <a:pt x="177361" y="116047"/>
                      <a:pt x="110406" y="65307"/>
                    </a:cubicBezTo>
                    <a:cubicBezTo>
                      <a:pt x="76135" y="39338"/>
                      <a:pt x="85304" y="38640"/>
                      <a:pt x="63873" y="21884"/>
                    </a:cubicBezTo>
                    <a:cubicBezTo>
                      <a:pt x="57317" y="16756"/>
                      <a:pt x="66213" y="19938"/>
                      <a:pt x="68987" y="12275"/>
                    </a:cubicBezTo>
                    <a:cubicBezTo>
                      <a:pt x="69953" y="9613"/>
                      <a:pt x="72208" y="8523"/>
                      <a:pt x="73842" y="6696"/>
                    </a:cubicBezTo>
                    <a:cubicBezTo>
                      <a:pt x="76803" y="3378"/>
                      <a:pt x="79118" y="1295"/>
                      <a:pt x="80496" y="0"/>
                    </a:cubicBezTo>
                    <a:cubicBezTo>
                      <a:pt x="62159" y="767"/>
                      <a:pt x="42200" y="1559"/>
                      <a:pt x="20812" y="2377"/>
                    </a:cubicBezTo>
                    <a:cubicBezTo>
                      <a:pt x="12269" y="7356"/>
                      <a:pt x="11554" y="21143"/>
                      <a:pt x="13477" y="26071"/>
                    </a:cubicBezTo>
                    <a:cubicBezTo>
                      <a:pt x="13222" y="32238"/>
                      <a:pt x="24560" y="45582"/>
                      <a:pt x="26905" y="46341"/>
                    </a:cubicBezTo>
                    <a:cubicBezTo>
                      <a:pt x="34789" y="48896"/>
                      <a:pt x="58380" y="78306"/>
                      <a:pt x="66375" y="83643"/>
                    </a:cubicBezTo>
                    <a:cubicBezTo>
                      <a:pt x="93732" y="101902"/>
                      <a:pt x="86448" y="101958"/>
                      <a:pt x="91907" y="103985"/>
                    </a:cubicBezTo>
                    <a:cubicBezTo>
                      <a:pt x="94073" y="104786"/>
                      <a:pt x="97332" y="105770"/>
                      <a:pt x="90465" y="109957"/>
                    </a:cubicBezTo>
                    <a:cubicBezTo>
                      <a:pt x="83151" y="114412"/>
                      <a:pt x="50569" y="153013"/>
                      <a:pt x="40171" y="153248"/>
                    </a:cubicBezTo>
                    <a:cubicBezTo>
                      <a:pt x="35537" y="167567"/>
                      <a:pt x="34078" y="170459"/>
                      <a:pt x="35299" y="173671"/>
                    </a:cubicBezTo>
                    <a:cubicBezTo>
                      <a:pt x="39728" y="185307"/>
                      <a:pt x="37873" y="192901"/>
                      <a:pt x="47123" y="201812"/>
                    </a:cubicBezTo>
                    <a:cubicBezTo>
                      <a:pt x="53743" y="208183"/>
                      <a:pt x="77216" y="249072"/>
                      <a:pt x="78735" y="250946"/>
                    </a:cubicBezTo>
                    <a:cubicBezTo>
                      <a:pt x="70855" y="254801"/>
                      <a:pt x="61142" y="261373"/>
                      <a:pt x="60040" y="270117"/>
                    </a:cubicBezTo>
                    <a:cubicBezTo>
                      <a:pt x="59584" y="273720"/>
                      <a:pt x="50403" y="275641"/>
                      <a:pt x="34789" y="299847"/>
                    </a:cubicBezTo>
                    <a:cubicBezTo>
                      <a:pt x="31857" y="304391"/>
                      <a:pt x="26900" y="307479"/>
                      <a:pt x="25254" y="312974"/>
                    </a:cubicBezTo>
                    <a:cubicBezTo>
                      <a:pt x="18821" y="314724"/>
                      <a:pt x="20650" y="321526"/>
                      <a:pt x="17770" y="325534"/>
                    </a:cubicBezTo>
                    <a:cubicBezTo>
                      <a:pt x="12082" y="333439"/>
                      <a:pt x="19148" y="348027"/>
                      <a:pt x="24565" y="356081"/>
                    </a:cubicBezTo>
                    <a:cubicBezTo>
                      <a:pt x="27534" y="360494"/>
                      <a:pt x="43766" y="362998"/>
                      <a:pt x="54990" y="381109"/>
                    </a:cubicBezTo>
                    <a:cubicBezTo>
                      <a:pt x="58572" y="386893"/>
                      <a:pt x="83862" y="409394"/>
                      <a:pt x="88988" y="413939"/>
                    </a:cubicBezTo>
                    <a:cubicBezTo>
                      <a:pt x="73633" y="428693"/>
                      <a:pt x="23173" y="485997"/>
                      <a:pt x="11869" y="505347"/>
                    </a:cubicBezTo>
                    <a:cubicBezTo>
                      <a:pt x="3045" y="509133"/>
                      <a:pt x="-168" y="518512"/>
                      <a:pt x="1687" y="526119"/>
                    </a:cubicBezTo>
                    <a:cubicBezTo>
                      <a:pt x="-282" y="530263"/>
                      <a:pt x="-1423" y="532623"/>
                      <a:pt x="3474" y="535962"/>
                    </a:cubicBezTo>
                    <a:cubicBezTo>
                      <a:pt x="12843" y="542368"/>
                      <a:pt x="20578" y="556730"/>
                      <a:pt x="23420" y="559196"/>
                    </a:cubicBezTo>
                    <a:cubicBezTo>
                      <a:pt x="45021" y="577933"/>
                      <a:pt x="90652" y="624277"/>
                      <a:pt x="90792" y="624554"/>
                    </a:cubicBezTo>
                    <a:cubicBezTo>
                      <a:pt x="86014" y="628396"/>
                      <a:pt x="87240" y="625768"/>
                      <a:pt x="84015" y="629797"/>
                    </a:cubicBezTo>
                    <a:cubicBezTo>
                      <a:pt x="52713" y="668919"/>
                      <a:pt x="33550" y="682544"/>
                      <a:pt x="35065" y="687080"/>
                    </a:cubicBezTo>
                    <a:cubicBezTo>
                      <a:pt x="52411" y="687284"/>
                      <a:pt x="69247" y="687459"/>
                      <a:pt x="85576" y="687608"/>
                    </a:cubicBezTo>
                    <a:cubicBezTo>
                      <a:pt x="92775" y="679511"/>
                      <a:pt x="130628" y="636318"/>
                      <a:pt x="131633" y="6356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9" name="Google Shape;3149;p33"/>
              <p:cNvSpPr/>
              <p:nvPr/>
            </p:nvSpPr>
            <p:spPr>
              <a:xfrm>
                <a:off x="4146139" y="1156983"/>
                <a:ext cx="135135" cy="631011"/>
              </a:xfrm>
              <a:custGeom>
                <a:avLst/>
                <a:gdLst/>
                <a:ahLst/>
                <a:cxnLst/>
                <a:rect l="l" t="t" r="r" b="b"/>
                <a:pathLst>
                  <a:path w="135135" h="631011" extrusionOk="0">
                    <a:moveTo>
                      <a:pt x="131587" y="577098"/>
                    </a:moveTo>
                    <a:cubicBezTo>
                      <a:pt x="141377" y="563988"/>
                      <a:pt x="122311" y="563089"/>
                      <a:pt x="120814" y="559026"/>
                    </a:cubicBezTo>
                    <a:cubicBezTo>
                      <a:pt x="117078" y="548850"/>
                      <a:pt x="104706" y="547121"/>
                      <a:pt x="101613" y="540255"/>
                    </a:cubicBezTo>
                    <a:cubicBezTo>
                      <a:pt x="94410" y="524275"/>
                      <a:pt x="80059" y="519402"/>
                      <a:pt x="58411" y="491014"/>
                    </a:cubicBezTo>
                    <a:cubicBezTo>
                      <a:pt x="62989" y="483394"/>
                      <a:pt x="66359" y="487585"/>
                      <a:pt x="79416" y="469522"/>
                    </a:cubicBezTo>
                    <a:cubicBezTo>
                      <a:pt x="105582" y="433331"/>
                      <a:pt x="109441" y="440116"/>
                      <a:pt x="119261" y="420681"/>
                    </a:cubicBezTo>
                    <a:cubicBezTo>
                      <a:pt x="125575" y="408159"/>
                      <a:pt x="133097" y="411200"/>
                      <a:pt x="102978" y="379827"/>
                    </a:cubicBezTo>
                    <a:cubicBezTo>
                      <a:pt x="95711" y="372254"/>
                      <a:pt x="87857" y="364885"/>
                      <a:pt x="81773" y="356443"/>
                    </a:cubicBezTo>
                    <a:cubicBezTo>
                      <a:pt x="73183" y="344530"/>
                      <a:pt x="59075" y="337707"/>
                      <a:pt x="52906" y="323830"/>
                    </a:cubicBezTo>
                    <a:cubicBezTo>
                      <a:pt x="52259" y="322378"/>
                      <a:pt x="50825" y="323174"/>
                      <a:pt x="46200" y="319452"/>
                    </a:cubicBezTo>
                    <a:cubicBezTo>
                      <a:pt x="51433" y="312539"/>
                      <a:pt x="92627" y="264465"/>
                      <a:pt x="105761" y="259605"/>
                    </a:cubicBezTo>
                    <a:cubicBezTo>
                      <a:pt x="110696" y="257782"/>
                      <a:pt x="109922" y="250358"/>
                      <a:pt x="115789" y="249349"/>
                    </a:cubicBezTo>
                    <a:cubicBezTo>
                      <a:pt x="116061" y="249302"/>
                      <a:pt x="115117" y="251227"/>
                      <a:pt x="119363" y="229893"/>
                    </a:cubicBezTo>
                    <a:cubicBezTo>
                      <a:pt x="121295" y="227358"/>
                      <a:pt x="119286" y="226234"/>
                      <a:pt x="116402" y="219279"/>
                    </a:cubicBezTo>
                    <a:cubicBezTo>
                      <a:pt x="89917" y="211872"/>
                      <a:pt x="58994" y="152161"/>
                      <a:pt x="54110" y="149563"/>
                    </a:cubicBezTo>
                    <a:cubicBezTo>
                      <a:pt x="48430" y="146548"/>
                      <a:pt x="45269" y="141577"/>
                      <a:pt x="42835" y="136240"/>
                    </a:cubicBezTo>
                    <a:cubicBezTo>
                      <a:pt x="44252" y="135018"/>
                      <a:pt x="45515" y="133476"/>
                      <a:pt x="46762" y="131760"/>
                    </a:cubicBezTo>
                    <a:cubicBezTo>
                      <a:pt x="60666" y="112585"/>
                      <a:pt x="79761" y="106588"/>
                      <a:pt x="94512" y="91621"/>
                    </a:cubicBezTo>
                    <a:cubicBezTo>
                      <a:pt x="115074" y="70759"/>
                      <a:pt x="120546" y="64366"/>
                      <a:pt x="133782" y="56371"/>
                    </a:cubicBezTo>
                    <a:cubicBezTo>
                      <a:pt x="130816" y="52257"/>
                      <a:pt x="136428" y="52137"/>
                      <a:pt x="134850" y="44824"/>
                    </a:cubicBezTo>
                    <a:cubicBezTo>
                      <a:pt x="132744" y="34896"/>
                      <a:pt x="109135" y="14341"/>
                      <a:pt x="96801" y="0"/>
                    </a:cubicBezTo>
                    <a:cubicBezTo>
                      <a:pt x="79455" y="439"/>
                      <a:pt x="62913" y="860"/>
                      <a:pt x="47247" y="1252"/>
                    </a:cubicBezTo>
                    <a:cubicBezTo>
                      <a:pt x="52472" y="6934"/>
                      <a:pt x="52506" y="9758"/>
                      <a:pt x="58871" y="15712"/>
                    </a:cubicBezTo>
                    <a:cubicBezTo>
                      <a:pt x="108220" y="61870"/>
                      <a:pt x="87977" y="28903"/>
                      <a:pt x="43720" y="88720"/>
                    </a:cubicBezTo>
                    <a:cubicBezTo>
                      <a:pt x="39448" y="94491"/>
                      <a:pt x="23910" y="100642"/>
                      <a:pt x="19664" y="106434"/>
                    </a:cubicBezTo>
                    <a:cubicBezTo>
                      <a:pt x="15337" y="112346"/>
                      <a:pt x="12397" y="116473"/>
                      <a:pt x="8691" y="118075"/>
                    </a:cubicBezTo>
                    <a:cubicBezTo>
                      <a:pt x="140" y="121772"/>
                      <a:pt x="1356" y="132974"/>
                      <a:pt x="961" y="133915"/>
                    </a:cubicBezTo>
                    <a:cubicBezTo>
                      <a:pt x="-1439" y="139588"/>
                      <a:pt x="1012" y="144508"/>
                      <a:pt x="4403" y="148090"/>
                    </a:cubicBezTo>
                    <a:cubicBezTo>
                      <a:pt x="12350" y="156485"/>
                      <a:pt x="13993" y="164488"/>
                      <a:pt x="23974" y="171166"/>
                    </a:cubicBezTo>
                    <a:cubicBezTo>
                      <a:pt x="27961" y="173833"/>
                      <a:pt x="37844" y="195410"/>
                      <a:pt x="41227" y="199273"/>
                    </a:cubicBezTo>
                    <a:cubicBezTo>
                      <a:pt x="44792" y="203345"/>
                      <a:pt x="49847" y="206207"/>
                      <a:pt x="53029" y="210505"/>
                    </a:cubicBezTo>
                    <a:cubicBezTo>
                      <a:pt x="71218" y="235089"/>
                      <a:pt x="53774" y="212511"/>
                      <a:pt x="75289" y="232487"/>
                    </a:cubicBezTo>
                    <a:cubicBezTo>
                      <a:pt x="70179" y="238024"/>
                      <a:pt x="65674" y="244106"/>
                      <a:pt x="60870" y="249847"/>
                    </a:cubicBezTo>
                    <a:cubicBezTo>
                      <a:pt x="44094" y="269913"/>
                      <a:pt x="38185" y="269303"/>
                      <a:pt x="36193" y="274921"/>
                    </a:cubicBezTo>
                    <a:cubicBezTo>
                      <a:pt x="32658" y="284922"/>
                      <a:pt x="16618" y="299651"/>
                      <a:pt x="13916" y="312028"/>
                    </a:cubicBezTo>
                    <a:cubicBezTo>
                      <a:pt x="10857" y="316424"/>
                      <a:pt x="6590" y="316602"/>
                      <a:pt x="7521" y="328047"/>
                    </a:cubicBezTo>
                    <a:cubicBezTo>
                      <a:pt x="8253" y="337055"/>
                      <a:pt x="17013" y="349633"/>
                      <a:pt x="20583" y="351358"/>
                    </a:cubicBezTo>
                    <a:cubicBezTo>
                      <a:pt x="42660" y="362032"/>
                      <a:pt x="28446" y="363386"/>
                      <a:pt x="81105" y="407716"/>
                    </a:cubicBezTo>
                    <a:cubicBezTo>
                      <a:pt x="72728" y="415434"/>
                      <a:pt x="73370" y="412908"/>
                      <a:pt x="71732" y="415276"/>
                    </a:cubicBezTo>
                    <a:cubicBezTo>
                      <a:pt x="33543" y="470723"/>
                      <a:pt x="26412" y="469377"/>
                      <a:pt x="15643" y="495917"/>
                    </a:cubicBezTo>
                    <a:cubicBezTo>
                      <a:pt x="10159" y="509435"/>
                      <a:pt x="26127" y="517928"/>
                      <a:pt x="32109" y="523142"/>
                    </a:cubicBezTo>
                    <a:cubicBezTo>
                      <a:pt x="72217" y="558114"/>
                      <a:pt x="81382" y="570522"/>
                      <a:pt x="86743" y="575411"/>
                    </a:cubicBezTo>
                    <a:cubicBezTo>
                      <a:pt x="87002" y="575650"/>
                      <a:pt x="42001" y="617182"/>
                      <a:pt x="33636" y="631011"/>
                    </a:cubicBezTo>
                    <a:cubicBezTo>
                      <a:pt x="48936" y="630556"/>
                      <a:pt x="64538" y="630142"/>
                      <a:pt x="80420" y="629763"/>
                    </a:cubicBezTo>
                    <a:cubicBezTo>
                      <a:pt x="88542" y="626586"/>
                      <a:pt x="93959" y="618464"/>
                      <a:pt x="122031" y="595971"/>
                    </a:cubicBezTo>
                    <a:cubicBezTo>
                      <a:pt x="127770" y="589803"/>
                      <a:pt x="130234" y="584645"/>
                      <a:pt x="131587" y="5770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0" name="Google Shape;3150;p33"/>
              <p:cNvSpPr/>
              <p:nvPr/>
            </p:nvSpPr>
            <p:spPr>
              <a:xfrm>
                <a:off x="4475002" y="1149729"/>
                <a:ext cx="134354" cy="633852"/>
              </a:xfrm>
              <a:custGeom>
                <a:avLst/>
                <a:gdLst/>
                <a:ahLst/>
                <a:cxnLst/>
                <a:rect l="l" t="t" r="r" b="b"/>
                <a:pathLst>
                  <a:path w="134354" h="633852" extrusionOk="0">
                    <a:moveTo>
                      <a:pt x="96026" y="626496"/>
                    </a:moveTo>
                    <a:cubicBezTo>
                      <a:pt x="96677" y="624145"/>
                      <a:pt x="107347" y="622638"/>
                      <a:pt x="119899" y="608058"/>
                    </a:cubicBezTo>
                    <a:cubicBezTo>
                      <a:pt x="125353" y="601708"/>
                      <a:pt x="140287" y="593053"/>
                      <a:pt x="131803" y="571190"/>
                    </a:cubicBezTo>
                    <a:cubicBezTo>
                      <a:pt x="133496" y="566403"/>
                      <a:pt x="120418" y="557676"/>
                      <a:pt x="115231" y="555951"/>
                    </a:cubicBezTo>
                    <a:cubicBezTo>
                      <a:pt x="110700" y="554447"/>
                      <a:pt x="84845" y="526898"/>
                      <a:pt x="81339" y="523069"/>
                    </a:cubicBezTo>
                    <a:cubicBezTo>
                      <a:pt x="79743" y="521323"/>
                      <a:pt x="79250" y="518550"/>
                      <a:pt x="77616" y="516859"/>
                    </a:cubicBezTo>
                    <a:cubicBezTo>
                      <a:pt x="31096" y="468853"/>
                      <a:pt x="44081" y="482986"/>
                      <a:pt x="49399" y="471877"/>
                    </a:cubicBezTo>
                    <a:cubicBezTo>
                      <a:pt x="53943" y="462388"/>
                      <a:pt x="88623" y="423859"/>
                      <a:pt x="99974" y="415549"/>
                    </a:cubicBezTo>
                    <a:cubicBezTo>
                      <a:pt x="112776" y="406174"/>
                      <a:pt x="113968" y="393938"/>
                      <a:pt x="130386" y="381641"/>
                    </a:cubicBezTo>
                    <a:cubicBezTo>
                      <a:pt x="133879" y="351984"/>
                      <a:pt x="109496" y="351400"/>
                      <a:pt x="105169" y="339151"/>
                    </a:cubicBezTo>
                    <a:cubicBezTo>
                      <a:pt x="104582" y="337490"/>
                      <a:pt x="102484" y="335935"/>
                      <a:pt x="100723" y="335215"/>
                    </a:cubicBezTo>
                    <a:cubicBezTo>
                      <a:pt x="96132" y="333345"/>
                      <a:pt x="79807" y="310256"/>
                      <a:pt x="65546" y="301593"/>
                    </a:cubicBezTo>
                    <a:cubicBezTo>
                      <a:pt x="63716" y="300481"/>
                      <a:pt x="65312" y="299757"/>
                      <a:pt x="48140" y="284215"/>
                    </a:cubicBezTo>
                    <a:cubicBezTo>
                      <a:pt x="61959" y="256500"/>
                      <a:pt x="135641" y="198200"/>
                      <a:pt x="119477" y="184728"/>
                    </a:cubicBezTo>
                    <a:cubicBezTo>
                      <a:pt x="120507" y="176801"/>
                      <a:pt x="116640" y="179519"/>
                      <a:pt x="97098" y="153158"/>
                    </a:cubicBezTo>
                    <a:cubicBezTo>
                      <a:pt x="92967" y="147587"/>
                      <a:pt x="76463" y="142135"/>
                      <a:pt x="72021" y="136815"/>
                    </a:cubicBezTo>
                    <a:cubicBezTo>
                      <a:pt x="50101" y="110549"/>
                      <a:pt x="64712" y="118266"/>
                      <a:pt x="66248" y="106353"/>
                    </a:cubicBezTo>
                    <a:cubicBezTo>
                      <a:pt x="131641" y="45800"/>
                      <a:pt x="114491" y="61789"/>
                      <a:pt x="86019" y="35509"/>
                    </a:cubicBezTo>
                    <a:cubicBezTo>
                      <a:pt x="39478" y="-7394"/>
                      <a:pt x="65133" y="16637"/>
                      <a:pt x="48872" y="0"/>
                    </a:cubicBezTo>
                    <a:cubicBezTo>
                      <a:pt x="32951" y="417"/>
                      <a:pt x="17256" y="826"/>
                      <a:pt x="1790" y="1231"/>
                    </a:cubicBezTo>
                    <a:cubicBezTo>
                      <a:pt x="21621" y="29572"/>
                      <a:pt x="65907" y="53735"/>
                      <a:pt x="61368" y="59510"/>
                    </a:cubicBezTo>
                    <a:cubicBezTo>
                      <a:pt x="44719" y="80717"/>
                      <a:pt x="45655" y="74145"/>
                      <a:pt x="43413" y="77850"/>
                    </a:cubicBezTo>
                    <a:cubicBezTo>
                      <a:pt x="30262" y="99590"/>
                      <a:pt x="32321" y="97247"/>
                      <a:pt x="31828" y="97349"/>
                    </a:cubicBezTo>
                    <a:cubicBezTo>
                      <a:pt x="25922" y="98593"/>
                      <a:pt x="28067" y="104390"/>
                      <a:pt x="23331" y="110749"/>
                    </a:cubicBezTo>
                    <a:cubicBezTo>
                      <a:pt x="-3499" y="146778"/>
                      <a:pt x="53799" y="163201"/>
                      <a:pt x="60436" y="170617"/>
                    </a:cubicBezTo>
                    <a:cubicBezTo>
                      <a:pt x="67711" y="178748"/>
                      <a:pt x="67167" y="178582"/>
                      <a:pt x="77395" y="187854"/>
                    </a:cubicBezTo>
                    <a:cubicBezTo>
                      <a:pt x="76961" y="189971"/>
                      <a:pt x="76910" y="192773"/>
                      <a:pt x="73272" y="192650"/>
                    </a:cubicBezTo>
                    <a:cubicBezTo>
                      <a:pt x="70941" y="192569"/>
                      <a:pt x="73008" y="198302"/>
                      <a:pt x="67669" y="200517"/>
                    </a:cubicBezTo>
                    <a:cubicBezTo>
                      <a:pt x="57245" y="204848"/>
                      <a:pt x="22263" y="250052"/>
                      <a:pt x="15664" y="259039"/>
                    </a:cubicBezTo>
                    <a:cubicBezTo>
                      <a:pt x="7955" y="269534"/>
                      <a:pt x="-2226" y="274640"/>
                      <a:pt x="8346" y="292665"/>
                    </a:cubicBezTo>
                    <a:cubicBezTo>
                      <a:pt x="10155" y="305264"/>
                      <a:pt x="62738" y="351166"/>
                      <a:pt x="83807" y="372335"/>
                    </a:cubicBezTo>
                    <a:cubicBezTo>
                      <a:pt x="75127" y="378868"/>
                      <a:pt x="76629" y="382246"/>
                      <a:pt x="72757" y="384729"/>
                    </a:cubicBezTo>
                    <a:cubicBezTo>
                      <a:pt x="61682" y="391833"/>
                      <a:pt x="59887" y="400450"/>
                      <a:pt x="50514" y="410638"/>
                    </a:cubicBezTo>
                    <a:cubicBezTo>
                      <a:pt x="36040" y="426372"/>
                      <a:pt x="51978" y="404036"/>
                      <a:pt x="9074" y="462537"/>
                    </a:cubicBezTo>
                    <a:cubicBezTo>
                      <a:pt x="4590" y="462852"/>
                      <a:pt x="6274" y="467635"/>
                      <a:pt x="2790" y="469675"/>
                    </a:cubicBezTo>
                    <a:cubicBezTo>
                      <a:pt x="-6307" y="474995"/>
                      <a:pt x="9674" y="500734"/>
                      <a:pt x="10601" y="502697"/>
                    </a:cubicBezTo>
                    <a:cubicBezTo>
                      <a:pt x="16826" y="505734"/>
                      <a:pt x="19528" y="511940"/>
                      <a:pt x="23357" y="517089"/>
                    </a:cubicBezTo>
                    <a:cubicBezTo>
                      <a:pt x="28037" y="523384"/>
                      <a:pt x="47553" y="538334"/>
                      <a:pt x="51110" y="550895"/>
                    </a:cubicBezTo>
                    <a:cubicBezTo>
                      <a:pt x="52131" y="554502"/>
                      <a:pt x="69660" y="562531"/>
                      <a:pt x="72902" y="573516"/>
                    </a:cubicBezTo>
                    <a:cubicBezTo>
                      <a:pt x="73583" y="575837"/>
                      <a:pt x="73787" y="569921"/>
                      <a:pt x="83743" y="582703"/>
                    </a:cubicBezTo>
                    <a:cubicBezTo>
                      <a:pt x="78616" y="588760"/>
                      <a:pt x="71872" y="593236"/>
                      <a:pt x="67022" y="599591"/>
                    </a:cubicBezTo>
                    <a:cubicBezTo>
                      <a:pt x="66409" y="600392"/>
                      <a:pt x="62257" y="600140"/>
                      <a:pt x="61266" y="601865"/>
                    </a:cubicBezTo>
                    <a:cubicBezTo>
                      <a:pt x="60078" y="603931"/>
                      <a:pt x="40643" y="622037"/>
                      <a:pt x="28471" y="633852"/>
                    </a:cubicBezTo>
                    <a:cubicBezTo>
                      <a:pt x="48638" y="633818"/>
                      <a:pt x="69005" y="633818"/>
                      <a:pt x="89533" y="633844"/>
                    </a:cubicBezTo>
                    <a:cubicBezTo>
                      <a:pt x="93754" y="632609"/>
                      <a:pt x="94941" y="630385"/>
                      <a:pt x="96026" y="6264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1" name="Google Shape;3151;p33"/>
              <p:cNvSpPr/>
              <p:nvPr/>
            </p:nvSpPr>
            <p:spPr>
              <a:xfrm>
                <a:off x="3834274" y="1157455"/>
                <a:ext cx="139536" cy="654923"/>
              </a:xfrm>
              <a:custGeom>
                <a:avLst/>
                <a:gdLst/>
                <a:ahLst/>
                <a:cxnLst/>
                <a:rect l="l" t="t" r="r" b="b"/>
                <a:pathLst>
                  <a:path w="139536" h="654923" extrusionOk="0">
                    <a:moveTo>
                      <a:pt x="131616" y="590498"/>
                    </a:moveTo>
                    <a:cubicBezTo>
                      <a:pt x="144470" y="581537"/>
                      <a:pt x="139028" y="564687"/>
                      <a:pt x="125311" y="561476"/>
                    </a:cubicBezTo>
                    <a:cubicBezTo>
                      <a:pt x="119325" y="545665"/>
                      <a:pt x="106182" y="546172"/>
                      <a:pt x="102566" y="535950"/>
                    </a:cubicBezTo>
                    <a:cubicBezTo>
                      <a:pt x="101979" y="534289"/>
                      <a:pt x="99881" y="532734"/>
                      <a:pt x="98120" y="532014"/>
                    </a:cubicBezTo>
                    <a:cubicBezTo>
                      <a:pt x="93529" y="530145"/>
                      <a:pt x="77204" y="507055"/>
                      <a:pt x="62942" y="498392"/>
                    </a:cubicBezTo>
                    <a:cubicBezTo>
                      <a:pt x="61785" y="497685"/>
                      <a:pt x="60998" y="496356"/>
                      <a:pt x="60070" y="495283"/>
                    </a:cubicBezTo>
                    <a:cubicBezTo>
                      <a:pt x="38534" y="470421"/>
                      <a:pt x="44013" y="488136"/>
                      <a:pt x="52357" y="473020"/>
                    </a:cubicBezTo>
                    <a:cubicBezTo>
                      <a:pt x="58152" y="462525"/>
                      <a:pt x="94801" y="426696"/>
                      <a:pt x="95622" y="421696"/>
                    </a:cubicBezTo>
                    <a:cubicBezTo>
                      <a:pt x="96018" y="419289"/>
                      <a:pt x="106467" y="416644"/>
                      <a:pt x="117380" y="400800"/>
                    </a:cubicBezTo>
                    <a:cubicBezTo>
                      <a:pt x="123805" y="391472"/>
                      <a:pt x="125494" y="392724"/>
                      <a:pt x="127630" y="385995"/>
                    </a:cubicBezTo>
                    <a:cubicBezTo>
                      <a:pt x="136990" y="383090"/>
                      <a:pt x="141828" y="373996"/>
                      <a:pt x="131144" y="361947"/>
                    </a:cubicBezTo>
                    <a:cubicBezTo>
                      <a:pt x="123431" y="353250"/>
                      <a:pt x="68329" y="295597"/>
                      <a:pt x="65363" y="288927"/>
                    </a:cubicBezTo>
                    <a:cubicBezTo>
                      <a:pt x="64700" y="287440"/>
                      <a:pt x="63193" y="288288"/>
                      <a:pt x="58424" y="284365"/>
                    </a:cubicBezTo>
                    <a:cubicBezTo>
                      <a:pt x="84101" y="248962"/>
                      <a:pt x="96469" y="248472"/>
                      <a:pt x="94461" y="238540"/>
                    </a:cubicBezTo>
                    <a:cubicBezTo>
                      <a:pt x="117827" y="218930"/>
                      <a:pt x="106744" y="220170"/>
                      <a:pt x="113390" y="217444"/>
                    </a:cubicBezTo>
                    <a:cubicBezTo>
                      <a:pt x="113968" y="217209"/>
                      <a:pt x="113402" y="213781"/>
                      <a:pt x="113083" y="211881"/>
                    </a:cubicBezTo>
                    <a:cubicBezTo>
                      <a:pt x="109811" y="192497"/>
                      <a:pt x="98243" y="177833"/>
                      <a:pt x="81454" y="154637"/>
                    </a:cubicBezTo>
                    <a:cubicBezTo>
                      <a:pt x="76310" y="147537"/>
                      <a:pt x="79493" y="135027"/>
                      <a:pt x="76723" y="132617"/>
                    </a:cubicBezTo>
                    <a:cubicBezTo>
                      <a:pt x="76889" y="132387"/>
                      <a:pt x="77153" y="132174"/>
                      <a:pt x="77242" y="131931"/>
                    </a:cubicBezTo>
                    <a:cubicBezTo>
                      <a:pt x="82007" y="119064"/>
                      <a:pt x="93346" y="111026"/>
                      <a:pt x="100519" y="99948"/>
                    </a:cubicBezTo>
                    <a:cubicBezTo>
                      <a:pt x="102230" y="97303"/>
                      <a:pt x="141432" y="76995"/>
                      <a:pt x="139190" y="58863"/>
                    </a:cubicBezTo>
                    <a:cubicBezTo>
                      <a:pt x="143576" y="40544"/>
                      <a:pt x="105221" y="18733"/>
                      <a:pt x="87581" y="508"/>
                    </a:cubicBezTo>
                    <a:cubicBezTo>
                      <a:pt x="67065" y="-370"/>
                      <a:pt x="46758" y="-297"/>
                      <a:pt x="28922" y="2241"/>
                    </a:cubicBezTo>
                    <a:cubicBezTo>
                      <a:pt x="38274" y="8042"/>
                      <a:pt x="58849" y="33500"/>
                      <a:pt x="66363" y="38513"/>
                    </a:cubicBezTo>
                    <a:cubicBezTo>
                      <a:pt x="93720" y="56772"/>
                      <a:pt x="86432" y="56828"/>
                      <a:pt x="91895" y="58855"/>
                    </a:cubicBezTo>
                    <a:cubicBezTo>
                      <a:pt x="97762" y="61031"/>
                      <a:pt x="94976" y="59515"/>
                      <a:pt x="73677" y="80701"/>
                    </a:cubicBezTo>
                    <a:cubicBezTo>
                      <a:pt x="69529" y="84828"/>
                      <a:pt x="48277" y="107934"/>
                      <a:pt x="40159" y="108117"/>
                    </a:cubicBezTo>
                    <a:cubicBezTo>
                      <a:pt x="35525" y="122437"/>
                      <a:pt x="34066" y="125329"/>
                      <a:pt x="35287" y="128540"/>
                    </a:cubicBezTo>
                    <a:cubicBezTo>
                      <a:pt x="39716" y="140177"/>
                      <a:pt x="37861" y="147771"/>
                      <a:pt x="47111" y="156681"/>
                    </a:cubicBezTo>
                    <a:cubicBezTo>
                      <a:pt x="53718" y="163040"/>
                      <a:pt x="77217" y="203950"/>
                      <a:pt x="78719" y="205816"/>
                    </a:cubicBezTo>
                    <a:cubicBezTo>
                      <a:pt x="70835" y="209666"/>
                      <a:pt x="61126" y="216243"/>
                      <a:pt x="60024" y="224987"/>
                    </a:cubicBezTo>
                    <a:cubicBezTo>
                      <a:pt x="59568" y="228586"/>
                      <a:pt x="50387" y="230515"/>
                      <a:pt x="34777" y="254716"/>
                    </a:cubicBezTo>
                    <a:cubicBezTo>
                      <a:pt x="31845" y="259261"/>
                      <a:pt x="26889" y="262349"/>
                      <a:pt x="25242" y="267843"/>
                    </a:cubicBezTo>
                    <a:cubicBezTo>
                      <a:pt x="18813" y="269594"/>
                      <a:pt x="20639" y="276396"/>
                      <a:pt x="17758" y="280404"/>
                    </a:cubicBezTo>
                    <a:cubicBezTo>
                      <a:pt x="12070" y="288309"/>
                      <a:pt x="19137" y="302897"/>
                      <a:pt x="24553" y="310951"/>
                    </a:cubicBezTo>
                    <a:cubicBezTo>
                      <a:pt x="27518" y="315364"/>
                      <a:pt x="43754" y="317868"/>
                      <a:pt x="54978" y="335978"/>
                    </a:cubicBezTo>
                    <a:cubicBezTo>
                      <a:pt x="58569" y="341775"/>
                      <a:pt x="84011" y="364405"/>
                      <a:pt x="88976" y="368809"/>
                    </a:cubicBezTo>
                    <a:cubicBezTo>
                      <a:pt x="78459" y="378916"/>
                      <a:pt x="65253" y="395863"/>
                      <a:pt x="63917" y="398070"/>
                    </a:cubicBezTo>
                    <a:cubicBezTo>
                      <a:pt x="63398" y="398922"/>
                      <a:pt x="59228" y="399152"/>
                      <a:pt x="58437" y="400945"/>
                    </a:cubicBezTo>
                    <a:cubicBezTo>
                      <a:pt x="55973" y="406554"/>
                      <a:pt x="24408" y="438733"/>
                      <a:pt x="11861" y="460212"/>
                    </a:cubicBezTo>
                    <a:cubicBezTo>
                      <a:pt x="3037" y="464003"/>
                      <a:pt x="-175" y="473377"/>
                      <a:pt x="1680" y="480984"/>
                    </a:cubicBezTo>
                    <a:cubicBezTo>
                      <a:pt x="-290" y="485137"/>
                      <a:pt x="-1409" y="487501"/>
                      <a:pt x="3467" y="490828"/>
                    </a:cubicBezTo>
                    <a:cubicBezTo>
                      <a:pt x="12840" y="497229"/>
                      <a:pt x="20570" y="511596"/>
                      <a:pt x="23413" y="514062"/>
                    </a:cubicBezTo>
                    <a:cubicBezTo>
                      <a:pt x="37487" y="526269"/>
                      <a:pt x="89993" y="577869"/>
                      <a:pt x="90785" y="579420"/>
                    </a:cubicBezTo>
                    <a:cubicBezTo>
                      <a:pt x="79969" y="588126"/>
                      <a:pt x="31458" y="645868"/>
                      <a:pt x="27289" y="647623"/>
                    </a:cubicBezTo>
                    <a:cubicBezTo>
                      <a:pt x="23217" y="649335"/>
                      <a:pt x="18830" y="649340"/>
                      <a:pt x="15844" y="654923"/>
                    </a:cubicBezTo>
                    <a:cubicBezTo>
                      <a:pt x="34968" y="651597"/>
                      <a:pt x="57126" y="648615"/>
                      <a:pt x="82007" y="645953"/>
                    </a:cubicBezTo>
                    <a:cubicBezTo>
                      <a:pt x="95095" y="631924"/>
                      <a:pt x="130540" y="591248"/>
                      <a:pt x="131616" y="5904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2" name="Google Shape;3152;p33"/>
              <p:cNvSpPr/>
              <p:nvPr/>
            </p:nvSpPr>
            <p:spPr>
              <a:xfrm>
                <a:off x="5395723" y="1123420"/>
                <a:ext cx="140314" cy="672240"/>
              </a:xfrm>
              <a:custGeom>
                <a:avLst/>
                <a:gdLst/>
                <a:ahLst/>
                <a:cxnLst/>
                <a:rect l="l" t="t" r="r" b="b"/>
                <a:pathLst>
                  <a:path w="140314" h="672240" extrusionOk="0">
                    <a:moveTo>
                      <a:pt x="94034" y="661439"/>
                    </a:moveTo>
                    <a:cubicBezTo>
                      <a:pt x="97289" y="659655"/>
                      <a:pt x="100794" y="657091"/>
                      <a:pt x="101986" y="652810"/>
                    </a:cubicBezTo>
                    <a:cubicBezTo>
                      <a:pt x="102637" y="650468"/>
                      <a:pt x="113248" y="649019"/>
                      <a:pt x="125858" y="634376"/>
                    </a:cubicBezTo>
                    <a:cubicBezTo>
                      <a:pt x="131309" y="628030"/>
                      <a:pt x="146247" y="619371"/>
                      <a:pt x="137763" y="597504"/>
                    </a:cubicBezTo>
                    <a:cubicBezTo>
                      <a:pt x="139452" y="592716"/>
                      <a:pt x="126378" y="583989"/>
                      <a:pt x="121191" y="582264"/>
                    </a:cubicBezTo>
                    <a:cubicBezTo>
                      <a:pt x="116660" y="580761"/>
                      <a:pt x="90805" y="553212"/>
                      <a:pt x="87299" y="549383"/>
                    </a:cubicBezTo>
                    <a:cubicBezTo>
                      <a:pt x="85703" y="547637"/>
                      <a:pt x="85210" y="544864"/>
                      <a:pt x="83576" y="543173"/>
                    </a:cubicBezTo>
                    <a:cubicBezTo>
                      <a:pt x="37077" y="495184"/>
                      <a:pt x="50037" y="509308"/>
                      <a:pt x="55359" y="498191"/>
                    </a:cubicBezTo>
                    <a:cubicBezTo>
                      <a:pt x="59903" y="488701"/>
                      <a:pt x="94583" y="450172"/>
                      <a:pt x="105934" y="441863"/>
                    </a:cubicBezTo>
                    <a:cubicBezTo>
                      <a:pt x="118736" y="432488"/>
                      <a:pt x="119927" y="420251"/>
                      <a:pt x="136346" y="407955"/>
                    </a:cubicBezTo>
                    <a:cubicBezTo>
                      <a:pt x="139839" y="378298"/>
                      <a:pt x="115456" y="377714"/>
                      <a:pt x="111129" y="365464"/>
                    </a:cubicBezTo>
                    <a:cubicBezTo>
                      <a:pt x="110542" y="363803"/>
                      <a:pt x="108444" y="362249"/>
                      <a:pt x="106683" y="361529"/>
                    </a:cubicBezTo>
                    <a:cubicBezTo>
                      <a:pt x="102092" y="359659"/>
                      <a:pt x="85767" y="336570"/>
                      <a:pt x="71506" y="327906"/>
                    </a:cubicBezTo>
                    <a:cubicBezTo>
                      <a:pt x="69676" y="326795"/>
                      <a:pt x="71276" y="326071"/>
                      <a:pt x="54100" y="310529"/>
                    </a:cubicBezTo>
                    <a:cubicBezTo>
                      <a:pt x="67915" y="282818"/>
                      <a:pt x="141592" y="224522"/>
                      <a:pt x="125437" y="211041"/>
                    </a:cubicBezTo>
                    <a:cubicBezTo>
                      <a:pt x="126463" y="203115"/>
                      <a:pt x="122599" y="205832"/>
                      <a:pt x="103058" y="179472"/>
                    </a:cubicBezTo>
                    <a:cubicBezTo>
                      <a:pt x="98927" y="173901"/>
                      <a:pt x="82423" y="168449"/>
                      <a:pt x="77981" y="163129"/>
                    </a:cubicBezTo>
                    <a:cubicBezTo>
                      <a:pt x="56061" y="136867"/>
                      <a:pt x="70672" y="144584"/>
                      <a:pt x="72208" y="132667"/>
                    </a:cubicBezTo>
                    <a:cubicBezTo>
                      <a:pt x="137469" y="72237"/>
                      <a:pt x="120668" y="88298"/>
                      <a:pt x="91979" y="61823"/>
                    </a:cubicBezTo>
                    <a:cubicBezTo>
                      <a:pt x="35656" y="9894"/>
                      <a:pt x="42493" y="15555"/>
                      <a:pt x="47522" y="11155"/>
                    </a:cubicBezTo>
                    <a:cubicBezTo>
                      <a:pt x="60439" y="-141"/>
                      <a:pt x="50951" y="7773"/>
                      <a:pt x="58346" y="0"/>
                    </a:cubicBezTo>
                    <a:cubicBezTo>
                      <a:pt x="39536" y="596"/>
                      <a:pt x="20352" y="1201"/>
                      <a:pt x="862" y="1806"/>
                    </a:cubicBezTo>
                    <a:cubicBezTo>
                      <a:pt x="-9273" y="35825"/>
                      <a:pt x="73471" y="78008"/>
                      <a:pt x="67323" y="85828"/>
                    </a:cubicBezTo>
                    <a:cubicBezTo>
                      <a:pt x="50709" y="106992"/>
                      <a:pt x="51594" y="100493"/>
                      <a:pt x="49369" y="104168"/>
                    </a:cubicBezTo>
                    <a:cubicBezTo>
                      <a:pt x="36218" y="125908"/>
                      <a:pt x="38277" y="123565"/>
                      <a:pt x="37783" y="123667"/>
                    </a:cubicBezTo>
                    <a:cubicBezTo>
                      <a:pt x="31878" y="124911"/>
                      <a:pt x="34022" y="130708"/>
                      <a:pt x="29287" y="137067"/>
                    </a:cubicBezTo>
                    <a:cubicBezTo>
                      <a:pt x="20671" y="148635"/>
                      <a:pt x="20412" y="161374"/>
                      <a:pt x="28104" y="171579"/>
                    </a:cubicBezTo>
                    <a:cubicBezTo>
                      <a:pt x="32967" y="178028"/>
                      <a:pt x="65630" y="196079"/>
                      <a:pt x="66396" y="196935"/>
                    </a:cubicBezTo>
                    <a:cubicBezTo>
                      <a:pt x="73667" y="205061"/>
                      <a:pt x="73097" y="204874"/>
                      <a:pt x="83355" y="214172"/>
                    </a:cubicBezTo>
                    <a:cubicBezTo>
                      <a:pt x="82921" y="216289"/>
                      <a:pt x="82870" y="219091"/>
                      <a:pt x="79232" y="218968"/>
                    </a:cubicBezTo>
                    <a:cubicBezTo>
                      <a:pt x="76900" y="218887"/>
                      <a:pt x="78968" y="224620"/>
                      <a:pt x="73629" y="226835"/>
                    </a:cubicBezTo>
                    <a:cubicBezTo>
                      <a:pt x="66715" y="229705"/>
                      <a:pt x="65809" y="239323"/>
                      <a:pt x="57806" y="240975"/>
                    </a:cubicBezTo>
                    <a:cubicBezTo>
                      <a:pt x="56031" y="241342"/>
                      <a:pt x="16719" y="291797"/>
                      <a:pt x="16446" y="292010"/>
                    </a:cubicBezTo>
                    <a:cubicBezTo>
                      <a:pt x="-11213" y="313395"/>
                      <a:pt x="55589" y="364293"/>
                      <a:pt x="89775" y="398648"/>
                    </a:cubicBezTo>
                    <a:cubicBezTo>
                      <a:pt x="81027" y="405233"/>
                      <a:pt x="82695" y="408491"/>
                      <a:pt x="78726" y="411043"/>
                    </a:cubicBezTo>
                    <a:cubicBezTo>
                      <a:pt x="67651" y="418147"/>
                      <a:pt x="65855" y="426764"/>
                      <a:pt x="56482" y="436952"/>
                    </a:cubicBezTo>
                    <a:cubicBezTo>
                      <a:pt x="51998" y="441828"/>
                      <a:pt x="46561" y="445960"/>
                      <a:pt x="42765" y="451292"/>
                    </a:cubicBezTo>
                    <a:cubicBezTo>
                      <a:pt x="-23" y="511339"/>
                      <a:pt x="-696" y="492309"/>
                      <a:pt x="16565" y="529015"/>
                    </a:cubicBezTo>
                    <a:cubicBezTo>
                      <a:pt x="22790" y="532052"/>
                      <a:pt x="25492" y="538258"/>
                      <a:pt x="29321" y="543407"/>
                    </a:cubicBezTo>
                    <a:cubicBezTo>
                      <a:pt x="34001" y="549702"/>
                      <a:pt x="53517" y="564652"/>
                      <a:pt x="57074" y="577213"/>
                    </a:cubicBezTo>
                    <a:cubicBezTo>
                      <a:pt x="58095" y="580820"/>
                      <a:pt x="75624" y="588849"/>
                      <a:pt x="78866" y="599834"/>
                    </a:cubicBezTo>
                    <a:cubicBezTo>
                      <a:pt x="79547" y="602155"/>
                      <a:pt x="79751" y="596239"/>
                      <a:pt x="89707" y="609021"/>
                    </a:cubicBezTo>
                    <a:cubicBezTo>
                      <a:pt x="84580" y="615077"/>
                      <a:pt x="77836" y="619554"/>
                      <a:pt x="72986" y="625909"/>
                    </a:cubicBezTo>
                    <a:cubicBezTo>
                      <a:pt x="72374" y="626709"/>
                      <a:pt x="68217" y="626458"/>
                      <a:pt x="67230" y="628183"/>
                    </a:cubicBezTo>
                    <a:cubicBezTo>
                      <a:pt x="67187" y="628256"/>
                      <a:pt x="31682" y="662819"/>
                      <a:pt x="23654" y="671210"/>
                    </a:cubicBezTo>
                    <a:cubicBezTo>
                      <a:pt x="43382" y="671559"/>
                      <a:pt x="62860" y="671904"/>
                      <a:pt x="82070" y="672241"/>
                    </a:cubicBezTo>
                    <a:cubicBezTo>
                      <a:pt x="87116" y="671214"/>
                      <a:pt x="81334" y="668407"/>
                      <a:pt x="94034" y="6614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3" name="Google Shape;3153;p33"/>
              <p:cNvSpPr/>
              <p:nvPr/>
            </p:nvSpPr>
            <p:spPr>
              <a:xfrm>
                <a:off x="5072833" y="1132696"/>
                <a:ext cx="135127" cy="657226"/>
              </a:xfrm>
              <a:custGeom>
                <a:avLst/>
                <a:gdLst/>
                <a:ahLst/>
                <a:cxnLst/>
                <a:rect l="l" t="t" r="r" b="b"/>
                <a:pathLst>
                  <a:path w="135127" h="657226" extrusionOk="0">
                    <a:moveTo>
                      <a:pt x="131587" y="601393"/>
                    </a:moveTo>
                    <a:cubicBezTo>
                      <a:pt x="141377" y="588283"/>
                      <a:pt x="122311" y="587384"/>
                      <a:pt x="120814" y="583321"/>
                    </a:cubicBezTo>
                    <a:cubicBezTo>
                      <a:pt x="117082" y="573145"/>
                      <a:pt x="104706" y="571416"/>
                      <a:pt x="101613" y="564550"/>
                    </a:cubicBezTo>
                    <a:cubicBezTo>
                      <a:pt x="94401" y="548548"/>
                      <a:pt x="80084" y="543735"/>
                      <a:pt x="58411" y="515309"/>
                    </a:cubicBezTo>
                    <a:cubicBezTo>
                      <a:pt x="62989" y="507689"/>
                      <a:pt x="66359" y="511880"/>
                      <a:pt x="79416" y="493817"/>
                    </a:cubicBezTo>
                    <a:cubicBezTo>
                      <a:pt x="98460" y="467473"/>
                      <a:pt x="127230" y="443685"/>
                      <a:pt x="124588" y="431461"/>
                    </a:cubicBezTo>
                    <a:cubicBezTo>
                      <a:pt x="121716" y="418151"/>
                      <a:pt x="58888" y="361584"/>
                      <a:pt x="52906" y="348121"/>
                    </a:cubicBezTo>
                    <a:cubicBezTo>
                      <a:pt x="52259" y="346668"/>
                      <a:pt x="50825" y="347465"/>
                      <a:pt x="46200" y="343742"/>
                    </a:cubicBezTo>
                    <a:cubicBezTo>
                      <a:pt x="52859" y="334951"/>
                      <a:pt x="87696" y="296077"/>
                      <a:pt x="93563" y="292597"/>
                    </a:cubicBezTo>
                    <a:cubicBezTo>
                      <a:pt x="104017" y="286396"/>
                      <a:pt x="99358" y="286264"/>
                      <a:pt x="105757" y="283900"/>
                    </a:cubicBezTo>
                    <a:cubicBezTo>
                      <a:pt x="110692" y="282077"/>
                      <a:pt x="109918" y="274653"/>
                      <a:pt x="115785" y="273644"/>
                    </a:cubicBezTo>
                    <a:cubicBezTo>
                      <a:pt x="116057" y="273597"/>
                      <a:pt x="114985" y="276203"/>
                      <a:pt x="120095" y="250486"/>
                    </a:cubicBezTo>
                    <a:cubicBezTo>
                      <a:pt x="118082" y="248476"/>
                      <a:pt x="116989" y="245017"/>
                      <a:pt x="116393" y="243573"/>
                    </a:cubicBezTo>
                    <a:cubicBezTo>
                      <a:pt x="86892" y="235323"/>
                      <a:pt x="62772" y="178467"/>
                      <a:pt x="54101" y="173858"/>
                    </a:cubicBezTo>
                    <a:cubicBezTo>
                      <a:pt x="48421" y="170847"/>
                      <a:pt x="45260" y="165872"/>
                      <a:pt x="42826" y="160535"/>
                    </a:cubicBezTo>
                    <a:cubicBezTo>
                      <a:pt x="44243" y="159313"/>
                      <a:pt x="45507" y="157771"/>
                      <a:pt x="46753" y="156054"/>
                    </a:cubicBezTo>
                    <a:cubicBezTo>
                      <a:pt x="60658" y="136879"/>
                      <a:pt x="79748" y="130882"/>
                      <a:pt x="94503" y="115915"/>
                    </a:cubicBezTo>
                    <a:cubicBezTo>
                      <a:pt x="115066" y="95054"/>
                      <a:pt x="120537" y="88660"/>
                      <a:pt x="133773" y="80666"/>
                    </a:cubicBezTo>
                    <a:cubicBezTo>
                      <a:pt x="130808" y="76551"/>
                      <a:pt x="136420" y="76432"/>
                      <a:pt x="134841" y="69123"/>
                    </a:cubicBezTo>
                    <a:cubicBezTo>
                      <a:pt x="134701" y="68463"/>
                      <a:pt x="134931" y="68629"/>
                      <a:pt x="135080" y="67202"/>
                    </a:cubicBezTo>
                    <a:cubicBezTo>
                      <a:pt x="129927" y="58326"/>
                      <a:pt x="137462" y="66057"/>
                      <a:pt x="73677" y="0"/>
                    </a:cubicBezTo>
                    <a:cubicBezTo>
                      <a:pt x="56407" y="498"/>
                      <a:pt x="39057" y="997"/>
                      <a:pt x="21638" y="1495"/>
                    </a:cubicBezTo>
                    <a:cubicBezTo>
                      <a:pt x="32428" y="21318"/>
                      <a:pt x="39491" y="11436"/>
                      <a:pt x="52757" y="32839"/>
                    </a:cubicBezTo>
                    <a:cubicBezTo>
                      <a:pt x="56577" y="39010"/>
                      <a:pt x="86615" y="65584"/>
                      <a:pt x="88555" y="67292"/>
                    </a:cubicBezTo>
                    <a:cubicBezTo>
                      <a:pt x="67031" y="91612"/>
                      <a:pt x="64738" y="84589"/>
                      <a:pt x="43711" y="113015"/>
                    </a:cubicBezTo>
                    <a:cubicBezTo>
                      <a:pt x="37908" y="120856"/>
                      <a:pt x="28807" y="118594"/>
                      <a:pt x="12712" y="139669"/>
                    </a:cubicBezTo>
                    <a:cubicBezTo>
                      <a:pt x="6734" y="144465"/>
                      <a:pt x="4028" y="142553"/>
                      <a:pt x="1322" y="153150"/>
                    </a:cubicBezTo>
                    <a:cubicBezTo>
                      <a:pt x="914" y="154764"/>
                      <a:pt x="1578" y="156736"/>
                      <a:pt x="961" y="158205"/>
                    </a:cubicBezTo>
                    <a:cubicBezTo>
                      <a:pt x="-1439" y="163879"/>
                      <a:pt x="1012" y="168798"/>
                      <a:pt x="4403" y="172380"/>
                    </a:cubicBezTo>
                    <a:cubicBezTo>
                      <a:pt x="12350" y="180775"/>
                      <a:pt x="13993" y="188778"/>
                      <a:pt x="23974" y="195457"/>
                    </a:cubicBezTo>
                    <a:cubicBezTo>
                      <a:pt x="27961" y="198123"/>
                      <a:pt x="37844" y="219700"/>
                      <a:pt x="41227" y="223563"/>
                    </a:cubicBezTo>
                    <a:cubicBezTo>
                      <a:pt x="44792" y="227635"/>
                      <a:pt x="49847" y="230498"/>
                      <a:pt x="53029" y="234795"/>
                    </a:cubicBezTo>
                    <a:cubicBezTo>
                      <a:pt x="71222" y="259379"/>
                      <a:pt x="53782" y="236810"/>
                      <a:pt x="75289" y="256777"/>
                    </a:cubicBezTo>
                    <a:cubicBezTo>
                      <a:pt x="65946" y="266910"/>
                      <a:pt x="56305" y="281817"/>
                      <a:pt x="43996" y="291281"/>
                    </a:cubicBezTo>
                    <a:cubicBezTo>
                      <a:pt x="41052" y="293551"/>
                      <a:pt x="37321" y="296035"/>
                      <a:pt x="36198" y="299212"/>
                    </a:cubicBezTo>
                    <a:cubicBezTo>
                      <a:pt x="32568" y="309477"/>
                      <a:pt x="22902" y="315738"/>
                      <a:pt x="19434" y="325930"/>
                    </a:cubicBezTo>
                    <a:cubicBezTo>
                      <a:pt x="13516" y="330534"/>
                      <a:pt x="15831" y="335539"/>
                      <a:pt x="11704" y="338891"/>
                    </a:cubicBezTo>
                    <a:cubicBezTo>
                      <a:pt x="1386" y="347277"/>
                      <a:pt x="10878" y="363407"/>
                      <a:pt x="18430" y="374396"/>
                    </a:cubicBezTo>
                    <a:cubicBezTo>
                      <a:pt x="19341" y="375725"/>
                      <a:pt x="32709" y="379354"/>
                      <a:pt x="42516" y="395173"/>
                    </a:cubicBezTo>
                    <a:cubicBezTo>
                      <a:pt x="46341" y="401349"/>
                      <a:pt x="75345" y="427151"/>
                      <a:pt x="81110" y="432002"/>
                    </a:cubicBezTo>
                    <a:cubicBezTo>
                      <a:pt x="64253" y="447527"/>
                      <a:pt x="82884" y="424668"/>
                      <a:pt x="58420" y="458750"/>
                    </a:cubicBezTo>
                    <a:cubicBezTo>
                      <a:pt x="35751" y="490290"/>
                      <a:pt x="25314" y="496377"/>
                      <a:pt x="15648" y="520207"/>
                    </a:cubicBezTo>
                    <a:cubicBezTo>
                      <a:pt x="10538" y="532806"/>
                      <a:pt x="19928" y="535877"/>
                      <a:pt x="49659" y="562842"/>
                    </a:cubicBezTo>
                    <a:cubicBezTo>
                      <a:pt x="76510" y="587192"/>
                      <a:pt x="80072" y="593803"/>
                      <a:pt x="87560" y="600375"/>
                    </a:cubicBezTo>
                    <a:cubicBezTo>
                      <a:pt x="60075" y="622949"/>
                      <a:pt x="71869" y="612931"/>
                      <a:pt x="42409" y="644594"/>
                    </a:cubicBezTo>
                    <a:cubicBezTo>
                      <a:pt x="36381" y="651077"/>
                      <a:pt x="32641" y="654569"/>
                      <a:pt x="32981" y="656473"/>
                    </a:cubicBezTo>
                    <a:cubicBezTo>
                      <a:pt x="48213" y="656720"/>
                      <a:pt x="63402" y="656971"/>
                      <a:pt x="78536" y="657227"/>
                    </a:cubicBezTo>
                    <a:cubicBezTo>
                      <a:pt x="118065" y="620653"/>
                      <a:pt x="127987" y="621539"/>
                      <a:pt x="131587" y="6013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4" name="Google Shape;3154;p33"/>
              <p:cNvSpPr/>
              <p:nvPr/>
            </p:nvSpPr>
            <p:spPr>
              <a:xfrm>
                <a:off x="4760906" y="1142169"/>
                <a:ext cx="139249" cy="643490"/>
              </a:xfrm>
              <a:custGeom>
                <a:avLst/>
                <a:gdLst/>
                <a:ahLst/>
                <a:cxnLst/>
                <a:rect l="l" t="t" r="r" b="b"/>
                <a:pathLst>
                  <a:path w="139249" h="643490" extrusionOk="0">
                    <a:moveTo>
                      <a:pt x="125364" y="576749"/>
                    </a:moveTo>
                    <a:cubicBezTo>
                      <a:pt x="119408" y="561002"/>
                      <a:pt x="106227" y="561411"/>
                      <a:pt x="102619" y="551223"/>
                    </a:cubicBezTo>
                    <a:cubicBezTo>
                      <a:pt x="102032" y="549562"/>
                      <a:pt x="99934" y="548007"/>
                      <a:pt x="98173" y="547287"/>
                    </a:cubicBezTo>
                    <a:cubicBezTo>
                      <a:pt x="93582" y="545418"/>
                      <a:pt x="77257" y="522328"/>
                      <a:pt x="62996" y="513665"/>
                    </a:cubicBezTo>
                    <a:cubicBezTo>
                      <a:pt x="59128" y="511314"/>
                      <a:pt x="67369" y="516361"/>
                      <a:pt x="45109" y="495844"/>
                    </a:cubicBezTo>
                    <a:cubicBezTo>
                      <a:pt x="102989" y="428105"/>
                      <a:pt x="123888" y="413232"/>
                      <a:pt x="127683" y="401272"/>
                    </a:cubicBezTo>
                    <a:cubicBezTo>
                      <a:pt x="157827" y="391910"/>
                      <a:pt x="111290" y="360400"/>
                      <a:pt x="94284" y="336817"/>
                    </a:cubicBezTo>
                    <a:cubicBezTo>
                      <a:pt x="85694" y="324904"/>
                      <a:pt x="71590" y="318080"/>
                      <a:pt x="65417" y="304204"/>
                    </a:cubicBezTo>
                    <a:cubicBezTo>
                      <a:pt x="64757" y="302717"/>
                      <a:pt x="63247" y="303565"/>
                      <a:pt x="58477" y="299642"/>
                    </a:cubicBezTo>
                    <a:cubicBezTo>
                      <a:pt x="84311" y="264022"/>
                      <a:pt x="96527" y="263792"/>
                      <a:pt x="94514" y="253817"/>
                    </a:cubicBezTo>
                    <a:cubicBezTo>
                      <a:pt x="117881" y="234207"/>
                      <a:pt x="106797" y="235447"/>
                      <a:pt x="113443" y="232721"/>
                    </a:cubicBezTo>
                    <a:cubicBezTo>
                      <a:pt x="114022" y="232487"/>
                      <a:pt x="113456" y="229058"/>
                      <a:pt x="113137" y="227158"/>
                    </a:cubicBezTo>
                    <a:cubicBezTo>
                      <a:pt x="107852" y="195938"/>
                      <a:pt x="89311" y="189958"/>
                      <a:pt x="83635" y="172602"/>
                    </a:cubicBezTo>
                    <a:cubicBezTo>
                      <a:pt x="83303" y="171584"/>
                      <a:pt x="82180" y="170843"/>
                      <a:pt x="81512" y="169910"/>
                    </a:cubicBezTo>
                    <a:cubicBezTo>
                      <a:pt x="76368" y="162810"/>
                      <a:pt x="79555" y="150309"/>
                      <a:pt x="76781" y="147889"/>
                    </a:cubicBezTo>
                    <a:cubicBezTo>
                      <a:pt x="76947" y="147659"/>
                      <a:pt x="77206" y="147447"/>
                      <a:pt x="77300" y="147204"/>
                    </a:cubicBezTo>
                    <a:cubicBezTo>
                      <a:pt x="82061" y="134349"/>
                      <a:pt x="93404" y="126312"/>
                      <a:pt x="100573" y="115234"/>
                    </a:cubicBezTo>
                    <a:cubicBezTo>
                      <a:pt x="108371" y="103180"/>
                      <a:pt x="177033" y="85922"/>
                      <a:pt x="110452" y="35462"/>
                    </a:cubicBezTo>
                    <a:cubicBezTo>
                      <a:pt x="84979" y="16155"/>
                      <a:pt x="90421" y="17497"/>
                      <a:pt x="72773" y="0"/>
                    </a:cubicBezTo>
                    <a:cubicBezTo>
                      <a:pt x="8017" y="2172"/>
                      <a:pt x="12506" y="281"/>
                      <a:pt x="17254" y="5793"/>
                    </a:cubicBezTo>
                    <a:cubicBezTo>
                      <a:pt x="22823" y="12254"/>
                      <a:pt x="24691" y="15768"/>
                      <a:pt x="26950" y="16496"/>
                    </a:cubicBezTo>
                    <a:cubicBezTo>
                      <a:pt x="31290" y="17906"/>
                      <a:pt x="51993" y="38440"/>
                      <a:pt x="54695" y="42580"/>
                    </a:cubicBezTo>
                    <a:cubicBezTo>
                      <a:pt x="62502" y="54565"/>
                      <a:pt x="77104" y="57794"/>
                      <a:pt x="88604" y="71517"/>
                    </a:cubicBezTo>
                    <a:cubicBezTo>
                      <a:pt x="90906" y="74264"/>
                      <a:pt x="91680" y="73681"/>
                      <a:pt x="94995" y="75636"/>
                    </a:cubicBezTo>
                    <a:cubicBezTo>
                      <a:pt x="94833" y="75908"/>
                      <a:pt x="48904" y="123199"/>
                      <a:pt x="40221" y="123399"/>
                    </a:cubicBezTo>
                    <a:cubicBezTo>
                      <a:pt x="31184" y="151318"/>
                      <a:pt x="29559" y="139247"/>
                      <a:pt x="78215" y="220343"/>
                    </a:cubicBezTo>
                    <a:cubicBezTo>
                      <a:pt x="79159" y="221924"/>
                      <a:pt x="79287" y="220169"/>
                      <a:pt x="75555" y="222903"/>
                    </a:cubicBezTo>
                    <a:cubicBezTo>
                      <a:pt x="53070" y="239382"/>
                      <a:pt x="64408" y="238002"/>
                      <a:pt x="57499" y="243599"/>
                    </a:cubicBezTo>
                    <a:cubicBezTo>
                      <a:pt x="44926" y="253783"/>
                      <a:pt x="25814" y="281383"/>
                      <a:pt x="25291" y="283125"/>
                    </a:cubicBezTo>
                    <a:cubicBezTo>
                      <a:pt x="18862" y="284875"/>
                      <a:pt x="20688" y="291677"/>
                      <a:pt x="17807" y="295685"/>
                    </a:cubicBezTo>
                    <a:cubicBezTo>
                      <a:pt x="13182" y="302117"/>
                      <a:pt x="16271" y="323592"/>
                      <a:pt x="33098" y="331727"/>
                    </a:cubicBezTo>
                    <a:cubicBezTo>
                      <a:pt x="52959" y="341332"/>
                      <a:pt x="38693" y="339466"/>
                      <a:pt x="89021" y="384086"/>
                    </a:cubicBezTo>
                    <a:cubicBezTo>
                      <a:pt x="78504" y="394197"/>
                      <a:pt x="65302" y="411132"/>
                      <a:pt x="63961" y="413347"/>
                    </a:cubicBezTo>
                    <a:cubicBezTo>
                      <a:pt x="63447" y="414199"/>
                      <a:pt x="59273" y="414429"/>
                      <a:pt x="58482" y="416222"/>
                    </a:cubicBezTo>
                    <a:cubicBezTo>
                      <a:pt x="58362" y="416499"/>
                      <a:pt x="9728" y="476379"/>
                      <a:pt x="7936" y="477768"/>
                    </a:cubicBezTo>
                    <a:cubicBezTo>
                      <a:pt x="-1471" y="485043"/>
                      <a:pt x="2461" y="494852"/>
                      <a:pt x="818" y="498191"/>
                    </a:cubicBezTo>
                    <a:cubicBezTo>
                      <a:pt x="-1836" y="503579"/>
                      <a:pt x="2248" y="505091"/>
                      <a:pt x="9026" y="510032"/>
                    </a:cubicBezTo>
                    <a:cubicBezTo>
                      <a:pt x="29248" y="541606"/>
                      <a:pt x="98390" y="592248"/>
                      <a:pt x="86252" y="597585"/>
                    </a:cubicBezTo>
                    <a:cubicBezTo>
                      <a:pt x="85979" y="597704"/>
                      <a:pt x="50687" y="637988"/>
                      <a:pt x="50487" y="638265"/>
                    </a:cubicBezTo>
                    <a:cubicBezTo>
                      <a:pt x="48836" y="640518"/>
                      <a:pt x="46888" y="641962"/>
                      <a:pt x="46254" y="642920"/>
                    </a:cubicBezTo>
                    <a:cubicBezTo>
                      <a:pt x="63630" y="643099"/>
                      <a:pt x="81035" y="643291"/>
                      <a:pt x="98458" y="643491"/>
                    </a:cubicBezTo>
                    <a:cubicBezTo>
                      <a:pt x="108784" y="630700"/>
                      <a:pt x="131410" y="605950"/>
                      <a:pt x="131670" y="605767"/>
                    </a:cubicBezTo>
                    <a:cubicBezTo>
                      <a:pt x="144523" y="596810"/>
                      <a:pt x="139077" y="579960"/>
                      <a:pt x="125364" y="5767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55" name="Google Shape;3155;p33"/>
          <p:cNvGrpSpPr/>
          <p:nvPr/>
        </p:nvGrpSpPr>
        <p:grpSpPr>
          <a:xfrm>
            <a:off x="1116159" y="2837638"/>
            <a:ext cx="1063659" cy="357747"/>
            <a:chOff x="1886603" y="2857836"/>
            <a:chExt cx="1063659" cy="357747"/>
          </a:xfrm>
        </p:grpSpPr>
        <p:sp>
          <p:nvSpPr>
            <p:cNvPr id="3156" name="Google Shape;3156;p33"/>
            <p:cNvSpPr/>
            <p:nvPr/>
          </p:nvSpPr>
          <p:spPr>
            <a:xfrm>
              <a:off x="1886603" y="2857836"/>
              <a:ext cx="1063659" cy="357747"/>
            </a:xfrm>
            <a:custGeom>
              <a:avLst/>
              <a:gdLst/>
              <a:ahLst/>
              <a:cxnLst/>
              <a:rect l="l" t="t" r="r" b="b"/>
              <a:pathLst>
                <a:path w="2127317" h="715493" extrusionOk="0">
                  <a:moveTo>
                    <a:pt x="2040908" y="586911"/>
                  </a:moveTo>
                  <a:cubicBezTo>
                    <a:pt x="2132753" y="534118"/>
                    <a:pt x="2123920" y="541376"/>
                    <a:pt x="2097439" y="502506"/>
                  </a:cubicBezTo>
                  <a:cubicBezTo>
                    <a:pt x="2075264" y="471843"/>
                    <a:pt x="2048775" y="445040"/>
                    <a:pt x="2022077" y="418407"/>
                  </a:cubicBezTo>
                  <a:cubicBezTo>
                    <a:pt x="2129575" y="340335"/>
                    <a:pt x="2117181" y="369259"/>
                    <a:pt x="2027901" y="242845"/>
                  </a:cubicBezTo>
                  <a:cubicBezTo>
                    <a:pt x="2078800" y="212873"/>
                    <a:pt x="2117325" y="199333"/>
                    <a:pt x="2096171" y="175988"/>
                  </a:cubicBezTo>
                  <a:cubicBezTo>
                    <a:pt x="2038687" y="93235"/>
                    <a:pt x="2058926" y="118096"/>
                    <a:pt x="2068525" y="85445"/>
                  </a:cubicBezTo>
                  <a:cubicBezTo>
                    <a:pt x="2073222" y="75376"/>
                    <a:pt x="2078638" y="66436"/>
                    <a:pt x="2084224" y="56691"/>
                  </a:cubicBezTo>
                  <a:cubicBezTo>
                    <a:pt x="2095354" y="40280"/>
                    <a:pt x="2107276" y="613"/>
                    <a:pt x="2076702" y="0"/>
                  </a:cubicBezTo>
                  <a:cubicBezTo>
                    <a:pt x="1772547" y="16756"/>
                    <a:pt x="246847" y="54088"/>
                    <a:pt x="246562" y="54080"/>
                  </a:cubicBezTo>
                  <a:cubicBezTo>
                    <a:pt x="193766" y="57040"/>
                    <a:pt x="85307" y="33414"/>
                    <a:pt x="45862" y="68186"/>
                  </a:cubicBezTo>
                  <a:cubicBezTo>
                    <a:pt x="33217" y="79460"/>
                    <a:pt x="42301" y="92805"/>
                    <a:pt x="57341" y="128910"/>
                  </a:cubicBezTo>
                  <a:cubicBezTo>
                    <a:pt x="67565" y="159999"/>
                    <a:pt x="53814" y="152771"/>
                    <a:pt x="21168" y="166379"/>
                  </a:cubicBezTo>
                  <a:cubicBezTo>
                    <a:pt x="-26560" y="182526"/>
                    <a:pt x="43743" y="217400"/>
                    <a:pt x="74411" y="266573"/>
                  </a:cubicBezTo>
                  <a:cubicBezTo>
                    <a:pt x="-6704" y="370346"/>
                    <a:pt x="-30887" y="326488"/>
                    <a:pt x="90800" y="452166"/>
                  </a:cubicBezTo>
                  <a:cubicBezTo>
                    <a:pt x="-16975" y="578712"/>
                    <a:pt x="-40971" y="522004"/>
                    <a:pt x="85724" y="609183"/>
                  </a:cubicBezTo>
                  <a:cubicBezTo>
                    <a:pt x="43586" y="666763"/>
                    <a:pt x="15182" y="701455"/>
                    <a:pt x="27282" y="715493"/>
                  </a:cubicBezTo>
                  <a:cubicBezTo>
                    <a:pt x="250280" y="642094"/>
                    <a:pt x="1563397" y="690901"/>
                    <a:pt x="2083710" y="691948"/>
                  </a:cubicBezTo>
                  <a:cubicBezTo>
                    <a:pt x="2169853" y="670997"/>
                    <a:pt x="2113841" y="637588"/>
                    <a:pt x="2040908" y="5869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57" name="Google Shape;3157;p33"/>
            <p:cNvGrpSpPr/>
            <p:nvPr/>
          </p:nvGrpSpPr>
          <p:grpSpPr>
            <a:xfrm>
              <a:off x="1917137" y="2859759"/>
              <a:ext cx="996290" cy="350024"/>
              <a:chOff x="3834274" y="5719517"/>
              <a:chExt cx="1992580" cy="700049"/>
            </a:xfrm>
          </p:grpSpPr>
          <p:sp>
            <p:nvSpPr>
              <p:cNvPr id="3158" name="Google Shape;3158;p33"/>
              <p:cNvSpPr/>
              <p:nvPr/>
            </p:nvSpPr>
            <p:spPr>
              <a:xfrm>
                <a:off x="4598880" y="5752372"/>
                <a:ext cx="139155" cy="638967"/>
              </a:xfrm>
              <a:custGeom>
                <a:avLst/>
                <a:gdLst/>
                <a:ahLst/>
                <a:cxnLst/>
                <a:rect l="l" t="t" r="r" b="b"/>
                <a:pathLst>
                  <a:path w="139155" h="638967" extrusionOk="0">
                    <a:moveTo>
                      <a:pt x="134326" y="602334"/>
                    </a:moveTo>
                    <a:cubicBezTo>
                      <a:pt x="137228" y="592474"/>
                      <a:pt x="142763" y="587507"/>
                      <a:pt x="130995" y="582541"/>
                    </a:cubicBezTo>
                    <a:cubicBezTo>
                      <a:pt x="117431" y="576817"/>
                      <a:pt x="133403" y="581557"/>
                      <a:pt x="109964" y="564784"/>
                    </a:cubicBezTo>
                    <a:cubicBezTo>
                      <a:pt x="100889" y="558289"/>
                      <a:pt x="107450" y="556466"/>
                      <a:pt x="89427" y="540017"/>
                    </a:cubicBezTo>
                    <a:cubicBezTo>
                      <a:pt x="79245" y="530723"/>
                      <a:pt x="69575" y="520850"/>
                      <a:pt x="60172" y="508520"/>
                    </a:cubicBezTo>
                    <a:cubicBezTo>
                      <a:pt x="61308" y="506633"/>
                      <a:pt x="62695" y="504750"/>
                      <a:pt x="64444" y="503711"/>
                    </a:cubicBezTo>
                    <a:cubicBezTo>
                      <a:pt x="81275" y="493680"/>
                      <a:pt x="84019" y="476669"/>
                      <a:pt x="114317" y="449363"/>
                    </a:cubicBezTo>
                    <a:cubicBezTo>
                      <a:pt x="116529" y="445977"/>
                      <a:pt x="122443" y="438349"/>
                      <a:pt x="123745" y="433638"/>
                    </a:cubicBezTo>
                    <a:cubicBezTo>
                      <a:pt x="142023" y="419156"/>
                      <a:pt x="103952" y="397264"/>
                      <a:pt x="84228" y="369915"/>
                    </a:cubicBezTo>
                    <a:cubicBezTo>
                      <a:pt x="75378" y="357644"/>
                      <a:pt x="60853" y="350617"/>
                      <a:pt x="54496" y="336327"/>
                    </a:cubicBezTo>
                    <a:cubicBezTo>
                      <a:pt x="54279" y="335841"/>
                      <a:pt x="53696" y="335377"/>
                      <a:pt x="53182" y="335186"/>
                    </a:cubicBezTo>
                    <a:cubicBezTo>
                      <a:pt x="38231" y="329614"/>
                      <a:pt x="65243" y="318732"/>
                      <a:pt x="68898" y="306120"/>
                    </a:cubicBezTo>
                    <a:cubicBezTo>
                      <a:pt x="68988" y="305827"/>
                      <a:pt x="99383" y="273716"/>
                      <a:pt x="108934" y="270185"/>
                    </a:cubicBezTo>
                    <a:cubicBezTo>
                      <a:pt x="114019" y="268307"/>
                      <a:pt x="113219" y="260661"/>
                      <a:pt x="119260" y="259622"/>
                    </a:cubicBezTo>
                    <a:cubicBezTo>
                      <a:pt x="119571" y="259571"/>
                      <a:pt x="119426" y="257386"/>
                      <a:pt x="119652" y="256223"/>
                    </a:cubicBezTo>
                    <a:cubicBezTo>
                      <a:pt x="124574" y="230796"/>
                      <a:pt x="124974" y="240907"/>
                      <a:pt x="119886" y="228649"/>
                    </a:cubicBezTo>
                    <a:cubicBezTo>
                      <a:pt x="94422" y="221528"/>
                      <a:pt x="71196" y="175345"/>
                      <a:pt x="56309" y="157515"/>
                    </a:cubicBezTo>
                    <a:cubicBezTo>
                      <a:pt x="54641" y="155514"/>
                      <a:pt x="49514" y="154964"/>
                      <a:pt x="44111" y="143123"/>
                    </a:cubicBezTo>
                    <a:cubicBezTo>
                      <a:pt x="48021" y="139742"/>
                      <a:pt x="50071" y="134971"/>
                      <a:pt x="53492" y="131432"/>
                    </a:cubicBezTo>
                    <a:cubicBezTo>
                      <a:pt x="67966" y="116443"/>
                      <a:pt x="86861" y="110745"/>
                      <a:pt x="112491" y="82016"/>
                    </a:cubicBezTo>
                    <a:cubicBezTo>
                      <a:pt x="119852" y="73766"/>
                      <a:pt x="128097" y="66708"/>
                      <a:pt x="137781" y="60860"/>
                    </a:cubicBezTo>
                    <a:cubicBezTo>
                      <a:pt x="134722" y="56618"/>
                      <a:pt x="140631" y="56576"/>
                      <a:pt x="138793" y="48692"/>
                    </a:cubicBezTo>
                    <a:cubicBezTo>
                      <a:pt x="140470" y="42571"/>
                      <a:pt x="122383" y="26808"/>
                      <a:pt x="116622" y="20806"/>
                    </a:cubicBezTo>
                    <a:cubicBezTo>
                      <a:pt x="104892" y="8587"/>
                      <a:pt x="99872" y="3037"/>
                      <a:pt x="97328" y="0"/>
                    </a:cubicBezTo>
                    <a:cubicBezTo>
                      <a:pt x="80105" y="460"/>
                      <a:pt x="63006" y="916"/>
                      <a:pt x="46064" y="1367"/>
                    </a:cubicBezTo>
                    <a:cubicBezTo>
                      <a:pt x="52369" y="7475"/>
                      <a:pt x="54539" y="13289"/>
                      <a:pt x="60627" y="18979"/>
                    </a:cubicBezTo>
                    <a:cubicBezTo>
                      <a:pt x="111798" y="66845"/>
                      <a:pt x="90491" y="32715"/>
                      <a:pt x="45025" y="94176"/>
                    </a:cubicBezTo>
                    <a:cubicBezTo>
                      <a:pt x="40626" y="100118"/>
                      <a:pt x="24620" y="106456"/>
                      <a:pt x="20251" y="112418"/>
                    </a:cubicBezTo>
                    <a:cubicBezTo>
                      <a:pt x="15949" y="118292"/>
                      <a:pt x="12814" y="122734"/>
                      <a:pt x="8950" y="124404"/>
                    </a:cubicBezTo>
                    <a:cubicBezTo>
                      <a:pt x="143" y="128212"/>
                      <a:pt x="1398" y="139750"/>
                      <a:pt x="990" y="140717"/>
                    </a:cubicBezTo>
                    <a:cubicBezTo>
                      <a:pt x="-1482" y="146561"/>
                      <a:pt x="1041" y="151629"/>
                      <a:pt x="4534" y="155313"/>
                    </a:cubicBezTo>
                    <a:cubicBezTo>
                      <a:pt x="12720" y="163960"/>
                      <a:pt x="14413" y="172201"/>
                      <a:pt x="24693" y="179080"/>
                    </a:cubicBezTo>
                    <a:cubicBezTo>
                      <a:pt x="28798" y="181827"/>
                      <a:pt x="38980" y="204052"/>
                      <a:pt x="42464" y="208030"/>
                    </a:cubicBezTo>
                    <a:cubicBezTo>
                      <a:pt x="46136" y="212221"/>
                      <a:pt x="51344" y="215173"/>
                      <a:pt x="54620" y="219598"/>
                    </a:cubicBezTo>
                    <a:cubicBezTo>
                      <a:pt x="72532" y="243803"/>
                      <a:pt x="58006" y="224096"/>
                      <a:pt x="77548" y="242236"/>
                    </a:cubicBezTo>
                    <a:cubicBezTo>
                      <a:pt x="72285" y="247939"/>
                      <a:pt x="67643" y="254200"/>
                      <a:pt x="62699" y="260116"/>
                    </a:cubicBezTo>
                    <a:cubicBezTo>
                      <a:pt x="45430" y="280774"/>
                      <a:pt x="39333" y="280160"/>
                      <a:pt x="37282" y="285944"/>
                    </a:cubicBezTo>
                    <a:cubicBezTo>
                      <a:pt x="33636" y="296256"/>
                      <a:pt x="17119" y="311406"/>
                      <a:pt x="14337" y="324163"/>
                    </a:cubicBezTo>
                    <a:cubicBezTo>
                      <a:pt x="11193" y="328682"/>
                      <a:pt x="6793" y="328878"/>
                      <a:pt x="7755" y="340659"/>
                    </a:cubicBezTo>
                    <a:cubicBezTo>
                      <a:pt x="8508" y="349935"/>
                      <a:pt x="17532" y="362892"/>
                      <a:pt x="21208" y="364668"/>
                    </a:cubicBezTo>
                    <a:cubicBezTo>
                      <a:pt x="39745" y="373629"/>
                      <a:pt x="41064" y="383732"/>
                      <a:pt x="50076" y="392166"/>
                    </a:cubicBezTo>
                    <a:cubicBezTo>
                      <a:pt x="97481" y="436504"/>
                      <a:pt x="82807" y="417568"/>
                      <a:pt x="73889" y="430503"/>
                    </a:cubicBezTo>
                    <a:cubicBezTo>
                      <a:pt x="16056" y="514461"/>
                      <a:pt x="-2860" y="510377"/>
                      <a:pt x="33078" y="541597"/>
                    </a:cubicBezTo>
                    <a:cubicBezTo>
                      <a:pt x="74387" y="577622"/>
                      <a:pt x="83841" y="590408"/>
                      <a:pt x="89346" y="595434"/>
                    </a:cubicBezTo>
                    <a:cubicBezTo>
                      <a:pt x="92133" y="597972"/>
                      <a:pt x="88955" y="591890"/>
                      <a:pt x="46132" y="638657"/>
                    </a:cubicBezTo>
                    <a:cubicBezTo>
                      <a:pt x="63788" y="638742"/>
                      <a:pt x="81530" y="638844"/>
                      <a:pt x="99349" y="638968"/>
                    </a:cubicBezTo>
                    <a:cubicBezTo>
                      <a:pt x="102608" y="636016"/>
                      <a:pt x="106735" y="632170"/>
                      <a:pt x="112559" y="627174"/>
                    </a:cubicBezTo>
                    <a:cubicBezTo>
                      <a:pt x="122426" y="618702"/>
                      <a:pt x="130659" y="614805"/>
                      <a:pt x="134326" y="60233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9" name="Google Shape;3159;p33"/>
              <p:cNvSpPr/>
              <p:nvPr/>
            </p:nvSpPr>
            <p:spPr>
              <a:xfrm>
                <a:off x="3983125" y="5768928"/>
                <a:ext cx="137573" cy="633856"/>
              </a:xfrm>
              <a:custGeom>
                <a:avLst/>
                <a:gdLst/>
                <a:ahLst/>
                <a:cxnLst/>
                <a:rect l="l" t="t" r="r" b="b"/>
                <a:pathLst>
                  <a:path w="137573" h="633856" extrusionOk="0">
                    <a:moveTo>
                      <a:pt x="101397" y="622054"/>
                    </a:moveTo>
                    <a:cubicBezTo>
                      <a:pt x="137715" y="604983"/>
                      <a:pt x="152244" y="562497"/>
                      <a:pt x="118714" y="551368"/>
                    </a:cubicBezTo>
                    <a:cubicBezTo>
                      <a:pt x="117386" y="550925"/>
                      <a:pt x="116237" y="549792"/>
                      <a:pt x="115148" y="548829"/>
                    </a:cubicBezTo>
                    <a:cubicBezTo>
                      <a:pt x="80924" y="518576"/>
                      <a:pt x="81847" y="513034"/>
                      <a:pt x="79975" y="511109"/>
                    </a:cubicBezTo>
                    <a:cubicBezTo>
                      <a:pt x="43356" y="473317"/>
                      <a:pt x="42232" y="474612"/>
                      <a:pt x="47266" y="468606"/>
                    </a:cubicBezTo>
                    <a:cubicBezTo>
                      <a:pt x="47504" y="468325"/>
                      <a:pt x="84196" y="420528"/>
                      <a:pt x="103006" y="406762"/>
                    </a:cubicBezTo>
                    <a:cubicBezTo>
                      <a:pt x="111774" y="400343"/>
                      <a:pt x="125772" y="378728"/>
                      <a:pt x="125955" y="378136"/>
                    </a:cubicBezTo>
                    <a:cubicBezTo>
                      <a:pt x="132129" y="373238"/>
                      <a:pt x="140540" y="371743"/>
                      <a:pt x="129133" y="348219"/>
                    </a:cubicBezTo>
                    <a:cubicBezTo>
                      <a:pt x="126381" y="342545"/>
                      <a:pt x="111179" y="336059"/>
                      <a:pt x="108358" y="328077"/>
                    </a:cubicBezTo>
                    <a:cubicBezTo>
                      <a:pt x="107754" y="326365"/>
                      <a:pt x="105592" y="324767"/>
                      <a:pt x="103780" y="324026"/>
                    </a:cubicBezTo>
                    <a:cubicBezTo>
                      <a:pt x="99049" y="322101"/>
                      <a:pt x="82234" y="298317"/>
                      <a:pt x="67547" y="289394"/>
                    </a:cubicBezTo>
                    <a:cubicBezTo>
                      <a:pt x="66352" y="288666"/>
                      <a:pt x="65543" y="287295"/>
                      <a:pt x="64586" y="286196"/>
                    </a:cubicBezTo>
                    <a:cubicBezTo>
                      <a:pt x="43347" y="261679"/>
                      <a:pt x="37973" y="282477"/>
                      <a:pt x="104780" y="206808"/>
                    </a:cubicBezTo>
                    <a:cubicBezTo>
                      <a:pt x="139081" y="167959"/>
                      <a:pt x="124564" y="169586"/>
                      <a:pt x="100040" y="136509"/>
                    </a:cubicBezTo>
                    <a:cubicBezTo>
                      <a:pt x="90956" y="124255"/>
                      <a:pt x="77703" y="133715"/>
                      <a:pt x="61242" y="99649"/>
                    </a:cubicBezTo>
                    <a:cubicBezTo>
                      <a:pt x="81639" y="70810"/>
                      <a:pt x="108511" y="55766"/>
                      <a:pt x="115361" y="39015"/>
                    </a:cubicBezTo>
                    <a:cubicBezTo>
                      <a:pt x="114476" y="31608"/>
                      <a:pt x="88587" y="15849"/>
                      <a:pt x="70317" y="0"/>
                    </a:cubicBezTo>
                    <a:cubicBezTo>
                      <a:pt x="48542" y="537"/>
                      <a:pt x="36663" y="826"/>
                      <a:pt x="36637" y="826"/>
                    </a:cubicBezTo>
                    <a:cubicBezTo>
                      <a:pt x="31851" y="1095"/>
                      <a:pt x="26592" y="1141"/>
                      <a:pt x="20980" y="1035"/>
                    </a:cubicBezTo>
                    <a:cubicBezTo>
                      <a:pt x="31438" y="9843"/>
                      <a:pt x="64867" y="37980"/>
                      <a:pt x="65135" y="38201"/>
                    </a:cubicBezTo>
                    <a:cubicBezTo>
                      <a:pt x="60740" y="41775"/>
                      <a:pt x="55907" y="52627"/>
                      <a:pt x="45925" y="57636"/>
                    </a:cubicBezTo>
                    <a:cubicBezTo>
                      <a:pt x="44377" y="58416"/>
                      <a:pt x="33106" y="78983"/>
                      <a:pt x="32821" y="79039"/>
                    </a:cubicBezTo>
                    <a:cubicBezTo>
                      <a:pt x="26741" y="80321"/>
                      <a:pt x="28945" y="86292"/>
                      <a:pt x="24069" y="92839"/>
                    </a:cubicBezTo>
                    <a:cubicBezTo>
                      <a:pt x="-3428" y="129762"/>
                      <a:pt x="55851" y="147314"/>
                      <a:pt x="62284" y="154500"/>
                    </a:cubicBezTo>
                    <a:cubicBezTo>
                      <a:pt x="69777" y="162873"/>
                      <a:pt x="69185" y="162678"/>
                      <a:pt x="79750" y="172252"/>
                    </a:cubicBezTo>
                    <a:cubicBezTo>
                      <a:pt x="78056" y="180549"/>
                      <a:pt x="74091" y="174625"/>
                      <a:pt x="73738" y="179953"/>
                    </a:cubicBezTo>
                    <a:cubicBezTo>
                      <a:pt x="73559" y="182726"/>
                      <a:pt x="72087" y="184315"/>
                      <a:pt x="69739" y="185294"/>
                    </a:cubicBezTo>
                    <a:cubicBezTo>
                      <a:pt x="62616" y="188254"/>
                      <a:pt x="61685" y="198153"/>
                      <a:pt x="53439" y="199861"/>
                    </a:cubicBezTo>
                    <a:cubicBezTo>
                      <a:pt x="53154" y="199916"/>
                      <a:pt x="41930" y="215807"/>
                      <a:pt x="34229" y="222571"/>
                    </a:cubicBezTo>
                    <a:cubicBezTo>
                      <a:pt x="27124" y="228811"/>
                      <a:pt x="14262" y="248127"/>
                      <a:pt x="12335" y="251479"/>
                    </a:cubicBezTo>
                    <a:cubicBezTo>
                      <a:pt x="3677" y="256990"/>
                      <a:pt x="1749" y="268320"/>
                      <a:pt x="6106" y="275846"/>
                    </a:cubicBezTo>
                    <a:cubicBezTo>
                      <a:pt x="11105" y="284479"/>
                      <a:pt x="7217" y="279147"/>
                      <a:pt x="10574" y="288449"/>
                    </a:cubicBezTo>
                    <a:cubicBezTo>
                      <a:pt x="22763" y="295285"/>
                      <a:pt x="22108" y="301452"/>
                      <a:pt x="26835" y="305550"/>
                    </a:cubicBezTo>
                    <a:cubicBezTo>
                      <a:pt x="41449" y="318234"/>
                      <a:pt x="67620" y="344253"/>
                      <a:pt x="81269" y="357636"/>
                    </a:cubicBezTo>
                    <a:cubicBezTo>
                      <a:pt x="91054" y="367228"/>
                      <a:pt x="85170" y="356733"/>
                      <a:pt x="77456" y="372548"/>
                    </a:cubicBezTo>
                    <a:cubicBezTo>
                      <a:pt x="75742" y="376061"/>
                      <a:pt x="69956" y="375410"/>
                      <a:pt x="59655" y="391940"/>
                    </a:cubicBezTo>
                    <a:cubicBezTo>
                      <a:pt x="52371" y="403623"/>
                      <a:pt x="43577" y="408598"/>
                      <a:pt x="37956" y="416477"/>
                    </a:cubicBezTo>
                    <a:cubicBezTo>
                      <a:pt x="34106" y="421882"/>
                      <a:pt x="30992" y="427730"/>
                      <a:pt x="25588" y="431879"/>
                    </a:cubicBezTo>
                    <a:cubicBezTo>
                      <a:pt x="23265" y="433659"/>
                      <a:pt x="29592" y="428224"/>
                      <a:pt x="13726" y="449372"/>
                    </a:cubicBezTo>
                    <a:cubicBezTo>
                      <a:pt x="-3237" y="471992"/>
                      <a:pt x="-4849" y="462890"/>
                      <a:pt x="10969" y="496526"/>
                    </a:cubicBezTo>
                    <a:cubicBezTo>
                      <a:pt x="17364" y="499643"/>
                      <a:pt x="20142" y="506037"/>
                      <a:pt x="24091" y="511339"/>
                    </a:cubicBezTo>
                    <a:cubicBezTo>
                      <a:pt x="28911" y="517826"/>
                      <a:pt x="49014" y="533219"/>
                      <a:pt x="52677" y="546159"/>
                    </a:cubicBezTo>
                    <a:cubicBezTo>
                      <a:pt x="53728" y="549877"/>
                      <a:pt x="71781" y="558140"/>
                      <a:pt x="75125" y="569461"/>
                    </a:cubicBezTo>
                    <a:cubicBezTo>
                      <a:pt x="75827" y="571850"/>
                      <a:pt x="76035" y="565760"/>
                      <a:pt x="86289" y="578921"/>
                    </a:cubicBezTo>
                    <a:cubicBezTo>
                      <a:pt x="81009" y="585161"/>
                      <a:pt x="74066" y="589769"/>
                      <a:pt x="69071" y="596311"/>
                    </a:cubicBezTo>
                    <a:cubicBezTo>
                      <a:pt x="68441" y="597138"/>
                      <a:pt x="64161" y="596878"/>
                      <a:pt x="63144" y="598654"/>
                    </a:cubicBezTo>
                    <a:cubicBezTo>
                      <a:pt x="61195" y="602044"/>
                      <a:pt x="42488" y="618451"/>
                      <a:pt x="27073" y="633856"/>
                    </a:cubicBezTo>
                    <a:cubicBezTo>
                      <a:pt x="48563" y="632464"/>
                      <a:pt x="71211" y="631216"/>
                      <a:pt x="94905" y="630096"/>
                    </a:cubicBezTo>
                    <a:cubicBezTo>
                      <a:pt x="99134" y="626437"/>
                      <a:pt x="97709" y="623792"/>
                      <a:pt x="101397" y="62205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0" name="Google Shape;3160;p33"/>
              <p:cNvSpPr/>
              <p:nvPr/>
            </p:nvSpPr>
            <p:spPr>
              <a:xfrm>
                <a:off x="5553339" y="5724926"/>
                <a:ext cx="139172" cy="680512"/>
              </a:xfrm>
              <a:custGeom>
                <a:avLst/>
                <a:gdLst/>
                <a:ahLst/>
                <a:cxnLst/>
                <a:rect l="l" t="t" r="r" b="b"/>
                <a:pathLst>
                  <a:path w="139172" h="680512" extrusionOk="0">
                    <a:moveTo>
                      <a:pt x="135534" y="624618"/>
                    </a:moveTo>
                    <a:cubicBezTo>
                      <a:pt x="145618" y="611112"/>
                      <a:pt x="125983" y="610188"/>
                      <a:pt x="124447" y="606005"/>
                    </a:cubicBezTo>
                    <a:cubicBezTo>
                      <a:pt x="120596" y="595528"/>
                      <a:pt x="107858" y="593743"/>
                      <a:pt x="104667" y="586673"/>
                    </a:cubicBezTo>
                    <a:cubicBezTo>
                      <a:pt x="97247" y="570215"/>
                      <a:pt x="82466" y="565193"/>
                      <a:pt x="60168" y="535953"/>
                    </a:cubicBezTo>
                    <a:cubicBezTo>
                      <a:pt x="64886" y="528108"/>
                      <a:pt x="68354" y="532423"/>
                      <a:pt x="81798" y="513818"/>
                    </a:cubicBezTo>
                    <a:cubicBezTo>
                      <a:pt x="108747" y="476541"/>
                      <a:pt x="112721" y="483531"/>
                      <a:pt x="122834" y="463517"/>
                    </a:cubicBezTo>
                    <a:cubicBezTo>
                      <a:pt x="129340" y="450620"/>
                      <a:pt x="137087" y="453750"/>
                      <a:pt x="106063" y="421439"/>
                    </a:cubicBezTo>
                    <a:cubicBezTo>
                      <a:pt x="98574" y="413641"/>
                      <a:pt x="90491" y="406047"/>
                      <a:pt x="84219" y="397353"/>
                    </a:cubicBezTo>
                    <a:cubicBezTo>
                      <a:pt x="75374" y="385083"/>
                      <a:pt x="60844" y="378055"/>
                      <a:pt x="54488" y="363765"/>
                    </a:cubicBezTo>
                    <a:cubicBezTo>
                      <a:pt x="53824" y="362270"/>
                      <a:pt x="52343" y="363092"/>
                      <a:pt x="47583" y="359254"/>
                    </a:cubicBezTo>
                    <a:cubicBezTo>
                      <a:pt x="52952" y="352163"/>
                      <a:pt x="95405" y="302615"/>
                      <a:pt x="108926" y="297615"/>
                    </a:cubicBezTo>
                    <a:cubicBezTo>
                      <a:pt x="114006" y="295736"/>
                      <a:pt x="113210" y="288091"/>
                      <a:pt x="119252" y="287052"/>
                    </a:cubicBezTo>
                    <a:cubicBezTo>
                      <a:pt x="119533" y="287005"/>
                      <a:pt x="118558" y="288985"/>
                      <a:pt x="122932" y="267012"/>
                    </a:cubicBezTo>
                    <a:cubicBezTo>
                      <a:pt x="124923" y="264401"/>
                      <a:pt x="122851" y="263243"/>
                      <a:pt x="119882" y="256079"/>
                    </a:cubicBezTo>
                    <a:cubicBezTo>
                      <a:pt x="92546" y="248433"/>
                      <a:pt x="60797" y="186968"/>
                      <a:pt x="55726" y="184272"/>
                    </a:cubicBezTo>
                    <a:cubicBezTo>
                      <a:pt x="49876" y="181167"/>
                      <a:pt x="46617" y="176043"/>
                      <a:pt x="44111" y="170553"/>
                    </a:cubicBezTo>
                    <a:cubicBezTo>
                      <a:pt x="45570" y="169292"/>
                      <a:pt x="46872" y="167703"/>
                      <a:pt x="48153" y="165936"/>
                    </a:cubicBezTo>
                    <a:cubicBezTo>
                      <a:pt x="62474" y="146186"/>
                      <a:pt x="82139" y="140010"/>
                      <a:pt x="97332" y="124596"/>
                    </a:cubicBezTo>
                    <a:cubicBezTo>
                      <a:pt x="118512" y="103108"/>
                      <a:pt x="124149" y="96523"/>
                      <a:pt x="137777" y="88290"/>
                    </a:cubicBezTo>
                    <a:cubicBezTo>
                      <a:pt x="134722" y="84052"/>
                      <a:pt x="140504" y="83928"/>
                      <a:pt x="138878" y="76398"/>
                    </a:cubicBezTo>
                    <a:cubicBezTo>
                      <a:pt x="136321" y="64302"/>
                      <a:pt x="89950" y="21548"/>
                      <a:pt x="71779" y="0"/>
                    </a:cubicBezTo>
                    <a:cubicBezTo>
                      <a:pt x="55122" y="584"/>
                      <a:pt x="37895" y="1176"/>
                      <a:pt x="20161" y="1776"/>
                    </a:cubicBezTo>
                    <a:cubicBezTo>
                      <a:pt x="23237" y="10312"/>
                      <a:pt x="29113" y="17646"/>
                      <a:pt x="31760" y="18924"/>
                    </a:cubicBezTo>
                    <a:cubicBezTo>
                      <a:pt x="50356" y="27919"/>
                      <a:pt x="51586" y="37967"/>
                      <a:pt x="60627" y="46422"/>
                    </a:cubicBezTo>
                    <a:cubicBezTo>
                      <a:pt x="111504" y="94010"/>
                      <a:pt x="90423" y="60256"/>
                      <a:pt x="45025" y="121618"/>
                    </a:cubicBezTo>
                    <a:cubicBezTo>
                      <a:pt x="40626" y="127560"/>
                      <a:pt x="24620" y="133898"/>
                      <a:pt x="20251" y="139861"/>
                    </a:cubicBezTo>
                    <a:cubicBezTo>
                      <a:pt x="15949" y="145734"/>
                      <a:pt x="12814" y="150181"/>
                      <a:pt x="8950" y="151846"/>
                    </a:cubicBezTo>
                    <a:cubicBezTo>
                      <a:pt x="148" y="155654"/>
                      <a:pt x="1398" y="167192"/>
                      <a:pt x="990" y="168159"/>
                    </a:cubicBezTo>
                    <a:cubicBezTo>
                      <a:pt x="-1482" y="174003"/>
                      <a:pt x="1041" y="179071"/>
                      <a:pt x="4534" y="182756"/>
                    </a:cubicBezTo>
                    <a:cubicBezTo>
                      <a:pt x="12720" y="191402"/>
                      <a:pt x="14413" y="199644"/>
                      <a:pt x="24693" y="206522"/>
                    </a:cubicBezTo>
                    <a:cubicBezTo>
                      <a:pt x="28798" y="209269"/>
                      <a:pt x="38980" y="231494"/>
                      <a:pt x="42464" y="235472"/>
                    </a:cubicBezTo>
                    <a:cubicBezTo>
                      <a:pt x="46136" y="239663"/>
                      <a:pt x="51344" y="242615"/>
                      <a:pt x="54620" y="247040"/>
                    </a:cubicBezTo>
                    <a:cubicBezTo>
                      <a:pt x="73357" y="272362"/>
                      <a:pt x="55394" y="249119"/>
                      <a:pt x="77552" y="269678"/>
                    </a:cubicBezTo>
                    <a:cubicBezTo>
                      <a:pt x="72289" y="275381"/>
                      <a:pt x="67647" y="281643"/>
                      <a:pt x="62703" y="287559"/>
                    </a:cubicBezTo>
                    <a:cubicBezTo>
                      <a:pt x="45425" y="308229"/>
                      <a:pt x="39337" y="307598"/>
                      <a:pt x="37286" y="313387"/>
                    </a:cubicBezTo>
                    <a:cubicBezTo>
                      <a:pt x="33644" y="323686"/>
                      <a:pt x="17124" y="338857"/>
                      <a:pt x="14341" y="351605"/>
                    </a:cubicBezTo>
                    <a:cubicBezTo>
                      <a:pt x="11188" y="356132"/>
                      <a:pt x="6798" y="356320"/>
                      <a:pt x="7759" y="368101"/>
                    </a:cubicBezTo>
                    <a:cubicBezTo>
                      <a:pt x="8512" y="377378"/>
                      <a:pt x="17536" y="390334"/>
                      <a:pt x="21212" y="392110"/>
                    </a:cubicBezTo>
                    <a:cubicBezTo>
                      <a:pt x="43949" y="403108"/>
                      <a:pt x="29313" y="404500"/>
                      <a:pt x="83547" y="450155"/>
                    </a:cubicBezTo>
                    <a:cubicBezTo>
                      <a:pt x="74919" y="458103"/>
                      <a:pt x="75582" y="455505"/>
                      <a:pt x="73893" y="457941"/>
                    </a:cubicBezTo>
                    <a:cubicBezTo>
                      <a:pt x="34568" y="515045"/>
                      <a:pt x="27211" y="513669"/>
                      <a:pt x="16124" y="540996"/>
                    </a:cubicBezTo>
                    <a:cubicBezTo>
                      <a:pt x="10478" y="554916"/>
                      <a:pt x="26922" y="563668"/>
                      <a:pt x="33083" y="569035"/>
                    </a:cubicBezTo>
                    <a:cubicBezTo>
                      <a:pt x="74391" y="605055"/>
                      <a:pt x="83832" y="617837"/>
                      <a:pt x="89350" y="622872"/>
                    </a:cubicBezTo>
                    <a:cubicBezTo>
                      <a:pt x="90690" y="624094"/>
                      <a:pt x="91741" y="621858"/>
                      <a:pt x="77897" y="633771"/>
                    </a:cubicBezTo>
                    <a:cubicBezTo>
                      <a:pt x="53977" y="654339"/>
                      <a:pt x="41635" y="670980"/>
                      <a:pt x="35963" y="679784"/>
                    </a:cubicBezTo>
                    <a:cubicBezTo>
                      <a:pt x="52050" y="680039"/>
                      <a:pt x="67860" y="680282"/>
                      <a:pt x="83385" y="680512"/>
                    </a:cubicBezTo>
                    <a:cubicBezTo>
                      <a:pt x="91150" y="673527"/>
                      <a:pt x="103025" y="662210"/>
                      <a:pt x="125693" y="644045"/>
                    </a:cubicBezTo>
                    <a:cubicBezTo>
                      <a:pt x="131646" y="637660"/>
                      <a:pt x="134156" y="632332"/>
                      <a:pt x="135534" y="6246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1" name="Google Shape;3161;p33"/>
              <p:cNvSpPr/>
              <p:nvPr/>
            </p:nvSpPr>
            <p:spPr>
              <a:xfrm>
                <a:off x="4277618" y="5760848"/>
                <a:ext cx="143442" cy="631117"/>
              </a:xfrm>
              <a:custGeom>
                <a:avLst/>
                <a:gdLst/>
                <a:ahLst/>
                <a:cxnLst/>
                <a:rect l="l" t="t" r="r" b="b"/>
                <a:pathLst>
                  <a:path w="143442" h="631117" extrusionOk="0">
                    <a:moveTo>
                      <a:pt x="129129" y="573090"/>
                    </a:moveTo>
                    <a:cubicBezTo>
                      <a:pt x="122964" y="556803"/>
                      <a:pt x="109426" y="557331"/>
                      <a:pt x="105703" y="546802"/>
                    </a:cubicBezTo>
                    <a:cubicBezTo>
                      <a:pt x="105099" y="545090"/>
                      <a:pt x="102938" y="543492"/>
                      <a:pt x="101121" y="542751"/>
                    </a:cubicBezTo>
                    <a:cubicBezTo>
                      <a:pt x="96390" y="540826"/>
                      <a:pt x="79576" y="517042"/>
                      <a:pt x="64889" y="508119"/>
                    </a:cubicBezTo>
                    <a:cubicBezTo>
                      <a:pt x="62838" y="506876"/>
                      <a:pt x="65854" y="507638"/>
                      <a:pt x="46466" y="489766"/>
                    </a:cubicBezTo>
                    <a:cubicBezTo>
                      <a:pt x="106324" y="419706"/>
                      <a:pt x="127602" y="404696"/>
                      <a:pt x="131516" y="392357"/>
                    </a:cubicBezTo>
                    <a:cubicBezTo>
                      <a:pt x="162558" y="382714"/>
                      <a:pt x="114629" y="350263"/>
                      <a:pt x="97117" y="325968"/>
                    </a:cubicBezTo>
                    <a:cubicBezTo>
                      <a:pt x="88268" y="313698"/>
                      <a:pt x="73743" y="306670"/>
                      <a:pt x="67386" y="292380"/>
                    </a:cubicBezTo>
                    <a:cubicBezTo>
                      <a:pt x="66710" y="290851"/>
                      <a:pt x="65152" y="291724"/>
                      <a:pt x="60238" y="287682"/>
                    </a:cubicBezTo>
                    <a:cubicBezTo>
                      <a:pt x="86864" y="250972"/>
                      <a:pt x="99432" y="250767"/>
                      <a:pt x="97356" y="240481"/>
                    </a:cubicBezTo>
                    <a:cubicBezTo>
                      <a:pt x="121428" y="220284"/>
                      <a:pt x="110039" y="221545"/>
                      <a:pt x="116855" y="218755"/>
                    </a:cubicBezTo>
                    <a:cubicBezTo>
                      <a:pt x="117450" y="218512"/>
                      <a:pt x="116867" y="214981"/>
                      <a:pt x="116536" y="213022"/>
                    </a:cubicBezTo>
                    <a:cubicBezTo>
                      <a:pt x="116357" y="211961"/>
                      <a:pt x="115170" y="211029"/>
                      <a:pt x="115102" y="209994"/>
                    </a:cubicBezTo>
                    <a:cubicBezTo>
                      <a:pt x="114774" y="204955"/>
                      <a:pt x="114583" y="203307"/>
                      <a:pt x="112583" y="202280"/>
                    </a:cubicBezTo>
                    <a:cubicBezTo>
                      <a:pt x="112375" y="187650"/>
                      <a:pt x="106797" y="189664"/>
                      <a:pt x="100377" y="179050"/>
                    </a:cubicBezTo>
                    <a:cubicBezTo>
                      <a:pt x="95824" y="171528"/>
                      <a:pt x="88978" y="165480"/>
                      <a:pt x="86153" y="156834"/>
                    </a:cubicBezTo>
                    <a:cubicBezTo>
                      <a:pt x="85809" y="155786"/>
                      <a:pt x="84656" y="155024"/>
                      <a:pt x="83966" y="154061"/>
                    </a:cubicBezTo>
                    <a:cubicBezTo>
                      <a:pt x="78652" y="146722"/>
                      <a:pt x="81958" y="133881"/>
                      <a:pt x="79095" y="131381"/>
                    </a:cubicBezTo>
                    <a:cubicBezTo>
                      <a:pt x="79265" y="131142"/>
                      <a:pt x="79537" y="130925"/>
                      <a:pt x="79627" y="130674"/>
                    </a:cubicBezTo>
                    <a:cubicBezTo>
                      <a:pt x="84519" y="117419"/>
                      <a:pt x="96203" y="109147"/>
                      <a:pt x="103589" y="97737"/>
                    </a:cubicBezTo>
                    <a:cubicBezTo>
                      <a:pt x="110894" y="86446"/>
                      <a:pt x="182725" y="67837"/>
                      <a:pt x="113762" y="15576"/>
                    </a:cubicBezTo>
                    <a:cubicBezTo>
                      <a:pt x="105444" y="9272"/>
                      <a:pt x="99530" y="4149"/>
                      <a:pt x="95139" y="0"/>
                    </a:cubicBezTo>
                    <a:cubicBezTo>
                      <a:pt x="74262" y="537"/>
                      <a:pt x="54031" y="1056"/>
                      <a:pt x="34523" y="1555"/>
                    </a:cubicBezTo>
                    <a:cubicBezTo>
                      <a:pt x="42816" y="8578"/>
                      <a:pt x="51835" y="16015"/>
                      <a:pt x="56328" y="22910"/>
                    </a:cubicBezTo>
                    <a:cubicBezTo>
                      <a:pt x="64382" y="35267"/>
                      <a:pt x="79410" y="38580"/>
                      <a:pt x="91250" y="52712"/>
                    </a:cubicBezTo>
                    <a:cubicBezTo>
                      <a:pt x="93620" y="55545"/>
                      <a:pt x="94416" y="54940"/>
                      <a:pt x="97832" y="56955"/>
                    </a:cubicBezTo>
                    <a:cubicBezTo>
                      <a:pt x="97666" y="57236"/>
                      <a:pt x="50270" y="105944"/>
                      <a:pt x="41416" y="106149"/>
                    </a:cubicBezTo>
                    <a:cubicBezTo>
                      <a:pt x="36642" y="120894"/>
                      <a:pt x="35140" y="123876"/>
                      <a:pt x="36400" y="127181"/>
                    </a:cubicBezTo>
                    <a:cubicBezTo>
                      <a:pt x="58107" y="184170"/>
                      <a:pt x="24248" y="112167"/>
                      <a:pt x="80554" y="205994"/>
                    </a:cubicBezTo>
                    <a:cubicBezTo>
                      <a:pt x="81528" y="207625"/>
                      <a:pt x="81665" y="205811"/>
                      <a:pt x="77814" y="208631"/>
                    </a:cubicBezTo>
                    <a:cubicBezTo>
                      <a:pt x="54648" y="225604"/>
                      <a:pt x="66331" y="224181"/>
                      <a:pt x="59217" y="229948"/>
                    </a:cubicBezTo>
                    <a:cubicBezTo>
                      <a:pt x="46270" y="240439"/>
                      <a:pt x="26588" y="268865"/>
                      <a:pt x="26048" y="270658"/>
                    </a:cubicBezTo>
                    <a:cubicBezTo>
                      <a:pt x="19424" y="272460"/>
                      <a:pt x="21304" y="279466"/>
                      <a:pt x="18343" y="283593"/>
                    </a:cubicBezTo>
                    <a:cubicBezTo>
                      <a:pt x="13446" y="290400"/>
                      <a:pt x="17437" y="312658"/>
                      <a:pt x="34094" y="320717"/>
                    </a:cubicBezTo>
                    <a:cubicBezTo>
                      <a:pt x="52674" y="329704"/>
                      <a:pt x="53929" y="339768"/>
                      <a:pt x="62961" y="348215"/>
                    </a:cubicBezTo>
                    <a:cubicBezTo>
                      <a:pt x="103572" y="386198"/>
                      <a:pt x="90782" y="369558"/>
                      <a:pt x="82550" y="383630"/>
                    </a:cubicBezTo>
                    <a:cubicBezTo>
                      <a:pt x="77980" y="391446"/>
                      <a:pt x="70577" y="397038"/>
                      <a:pt x="65880" y="404782"/>
                    </a:cubicBezTo>
                    <a:cubicBezTo>
                      <a:pt x="65352" y="405659"/>
                      <a:pt x="61051" y="405897"/>
                      <a:pt x="60234" y="407746"/>
                    </a:cubicBezTo>
                    <a:cubicBezTo>
                      <a:pt x="60111" y="408031"/>
                      <a:pt x="9974" y="469739"/>
                      <a:pt x="8174" y="471136"/>
                    </a:cubicBezTo>
                    <a:cubicBezTo>
                      <a:pt x="-1518" y="478633"/>
                      <a:pt x="2537" y="488731"/>
                      <a:pt x="844" y="492168"/>
                    </a:cubicBezTo>
                    <a:cubicBezTo>
                      <a:pt x="-1892" y="497718"/>
                      <a:pt x="2316" y="499277"/>
                      <a:pt x="9293" y="504363"/>
                    </a:cubicBezTo>
                    <a:cubicBezTo>
                      <a:pt x="31056" y="538351"/>
                      <a:pt x="101738" y="588866"/>
                      <a:pt x="88834" y="594539"/>
                    </a:cubicBezTo>
                    <a:cubicBezTo>
                      <a:pt x="88612" y="594637"/>
                      <a:pt x="66488" y="619856"/>
                      <a:pt x="56639" y="631118"/>
                    </a:cubicBezTo>
                    <a:cubicBezTo>
                      <a:pt x="74436" y="630884"/>
                      <a:pt x="92484" y="630688"/>
                      <a:pt x="110766" y="630522"/>
                    </a:cubicBezTo>
                    <a:cubicBezTo>
                      <a:pt x="120616" y="619469"/>
                      <a:pt x="135507" y="603054"/>
                      <a:pt x="135622" y="602977"/>
                    </a:cubicBezTo>
                    <a:cubicBezTo>
                      <a:pt x="148867" y="593751"/>
                      <a:pt x="143259" y="576399"/>
                      <a:pt x="129129" y="57309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33"/>
              <p:cNvSpPr/>
              <p:nvPr/>
            </p:nvSpPr>
            <p:spPr>
              <a:xfrm>
                <a:off x="4937084" y="5744489"/>
                <a:ext cx="138877" cy="650744"/>
              </a:xfrm>
              <a:custGeom>
                <a:avLst/>
                <a:gdLst/>
                <a:ahLst/>
                <a:cxnLst/>
                <a:rect l="l" t="t" r="r" b="b"/>
                <a:pathLst>
                  <a:path w="138877" h="650744" extrusionOk="0">
                    <a:moveTo>
                      <a:pt x="124010" y="629465"/>
                    </a:moveTo>
                    <a:cubicBezTo>
                      <a:pt x="129494" y="623098"/>
                      <a:pt x="144990" y="613983"/>
                      <a:pt x="136272" y="591507"/>
                    </a:cubicBezTo>
                    <a:cubicBezTo>
                      <a:pt x="138012" y="586579"/>
                      <a:pt x="124546" y="577588"/>
                      <a:pt x="119202" y="575811"/>
                    </a:cubicBezTo>
                    <a:cubicBezTo>
                      <a:pt x="114535" y="574265"/>
                      <a:pt x="87905" y="545890"/>
                      <a:pt x="84297" y="541942"/>
                    </a:cubicBezTo>
                    <a:cubicBezTo>
                      <a:pt x="82655" y="540145"/>
                      <a:pt x="82144" y="537287"/>
                      <a:pt x="80459" y="535545"/>
                    </a:cubicBezTo>
                    <a:cubicBezTo>
                      <a:pt x="32565" y="486120"/>
                      <a:pt x="45916" y="500661"/>
                      <a:pt x="51396" y="489213"/>
                    </a:cubicBezTo>
                    <a:cubicBezTo>
                      <a:pt x="56076" y="479438"/>
                      <a:pt x="91794" y="439754"/>
                      <a:pt x="103486" y="431197"/>
                    </a:cubicBezTo>
                    <a:cubicBezTo>
                      <a:pt x="116688" y="421529"/>
                      <a:pt x="117870" y="408964"/>
                      <a:pt x="134812" y="396276"/>
                    </a:cubicBezTo>
                    <a:cubicBezTo>
                      <a:pt x="138412" y="365733"/>
                      <a:pt x="113297" y="365128"/>
                      <a:pt x="108838" y="352516"/>
                    </a:cubicBezTo>
                    <a:cubicBezTo>
                      <a:pt x="108234" y="350804"/>
                      <a:pt x="106072" y="349207"/>
                      <a:pt x="104256" y="348466"/>
                    </a:cubicBezTo>
                    <a:cubicBezTo>
                      <a:pt x="99524" y="346541"/>
                      <a:pt x="82710" y="322757"/>
                      <a:pt x="68023" y="313834"/>
                    </a:cubicBezTo>
                    <a:cubicBezTo>
                      <a:pt x="66138" y="312688"/>
                      <a:pt x="67781" y="311943"/>
                      <a:pt x="50094" y="295932"/>
                    </a:cubicBezTo>
                    <a:cubicBezTo>
                      <a:pt x="55629" y="284828"/>
                      <a:pt x="54766" y="286217"/>
                      <a:pt x="85650" y="252824"/>
                    </a:cubicBezTo>
                    <a:cubicBezTo>
                      <a:pt x="142798" y="191040"/>
                      <a:pt x="130230" y="201024"/>
                      <a:pt x="100520" y="160948"/>
                    </a:cubicBezTo>
                    <a:cubicBezTo>
                      <a:pt x="96265" y="155207"/>
                      <a:pt x="79268" y="149597"/>
                      <a:pt x="74690" y="144116"/>
                    </a:cubicBezTo>
                    <a:cubicBezTo>
                      <a:pt x="52115" y="117070"/>
                      <a:pt x="67164" y="125017"/>
                      <a:pt x="68746" y="112742"/>
                    </a:cubicBezTo>
                    <a:cubicBezTo>
                      <a:pt x="136102" y="50374"/>
                      <a:pt x="118436" y="66845"/>
                      <a:pt x="89109" y="39777"/>
                    </a:cubicBezTo>
                    <a:cubicBezTo>
                      <a:pt x="66368" y="18813"/>
                      <a:pt x="53940" y="6866"/>
                      <a:pt x="47252" y="0"/>
                    </a:cubicBezTo>
                    <a:cubicBezTo>
                      <a:pt x="31506" y="439"/>
                      <a:pt x="15746" y="877"/>
                      <a:pt x="0" y="1316"/>
                    </a:cubicBezTo>
                    <a:cubicBezTo>
                      <a:pt x="9905" y="17659"/>
                      <a:pt x="27374" y="31531"/>
                      <a:pt x="65611" y="62636"/>
                    </a:cubicBezTo>
                    <a:cubicBezTo>
                      <a:pt x="61203" y="66227"/>
                      <a:pt x="56421" y="77045"/>
                      <a:pt x="46401" y="82071"/>
                    </a:cubicBezTo>
                    <a:cubicBezTo>
                      <a:pt x="44852" y="82851"/>
                      <a:pt x="33582" y="103419"/>
                      <a:pt x="33297" y="103474"/>
                    </a:cubicBezTo>
                    <a:cubicBezTo>
                      <a:pt x="27213" y="104756"/>
                      <a:pt x="29421" y="110728"/>
                      <a:pt x="24545" y="117274"/>
                    </a:cubicBezTo>
                    <a:cubicBezTo>
                      <a:pt x="-3268" y="154619"/>
                      <a:pt x="55774" y="171136"/>
                      <a:pt x="62760" y="178935"/>
                    </a:cubicBezTo>
                    <a:cubicBezTo>
                      <a:pt x="70265" y="187322"/>
                      <a:pt x="69687" y="187134"/>
                      <a:pt x="80225" y="196688"/>
                    </a:cubicBezTo>
                    <a:cubicBezTo>
                      <a:pt x="78528" y="204985"/>
                      <a:pt x="74567" y="199060"/>
                      <a:pt x="74214" y="204388"/>
                    </a:cubicBezTo>
                    <a:cubicBezTo>
                      <a:pt x="74035" y="207161"/>
                      <a:pt x="72563" y="208750"/>
                      <a:pt x="70214" y="209729"/>
                    </a:cubicBezTo>
                    <a:cubicBezTo>
                      <a:pt x="63092" y="212690"/>
                      <a:pt x="62160" y="222588"/>
                      <a:pt x="53915" y="224296"/>
                    </a:cubicBezTo>
                    <a:cubicBezTo>
                      <a:pt x="53634" y="224351"/>
                      <a:pt x="42406" y="240243"/>
                      <a:pt x="34705" y="247006"/>
                    </a:cubicBezTo>
                    <a:cubicBezTo>
                      <a:pt x="27600" y="253246"/>
                      <a:pt x="14738" y="272562"/>
                      <a:pt x="12811" y="275914"/>
                    </a:cubicBezTo>
                    <a:cubicBezTo>
                      <a:pt x="4153" y="281434"/>
                      <a:pt x="2229" y="292755"/>
                      <a:pt x="6582" y="300281"/>
                    </a:cubicBezTo>
                    <a:cubicBezTo>
                      <a:pt x="11547" y="308859"/>
                      <a:pt x="7718" y="303663"/>
                      <a:pt x="11049" y="312884"/>
                    </a:cubicBezTo>
                    <a:cubicBezTo>
                      <a:pt x="23247" y="319729"/>
                      <a:pt x="22575" y="325879"/>
                      <a:pt x="27311" y="329985"/>
                    </a:cubicBezTo>
                    <a:cubicBezTo>
                      <a:pt x="35611" y="337183"/>
                      <a:pt x="56404" y="357074"/>
                      <a:pt x="56667" y="357355"/>
                    </a:cubicBezTo>
                    <a:cubicBezTo>
                      <a:pt x="97601" y="401297"/>
                      <a:pt x="87680" y="376994"/>
                      <a:pt x="77928" y="396979"/>
                    </a:cubicBezTo>
                    <a:cubicBezTo>
                      <a:pt x="76213" y="400492"/>
                      <a:pt x="70427" y="399841"/>
                      <a:pt x="60126" y="416371"/>
                    </a:cubicBezTo>
                    <a:cubicBezTo>
                      <a:pt x="52847" y="428058"/>
                      <a:pt x="44061" y="433003"/>
                      <a:pt x="38428" y="440908"/>
                    </a:cubicBezTo>
                    <a:cubicBezTo>
                      <a:pt x="34577" y="446313"/>
                      <a:pt x="31463" y="452161"/>
                      <a:pt x="26060" y="456310"/>
                    </a:cubicBezTo>
                    <a:cubicBezTo>
                      <a:pt x="25779" y="456527"/>
                      <a:pt x="12615" y="479501"/>
                      <a:pt x="7760" y="479740"/>
                    </a:cubicBezTo>
                    <a:cubicBezTo>
                      <a:pt x="-1902" y="496662"/>
                      <a:pt x="-3161" y="489903"/>
                      <a:pt x="11441" y="520961"/>
                    </a:cubicBezTo>
                    <a:cubicBezTo>
                      <a:pt x="17853" y="524087"/>
                      <a:pt x="20635" y="530480"/>
                      <a:pt x="24579" y="535783"/>
                    </a:cubicBezTo>
                    <a:cubicBezTo>
                      <a:pt x="29400" y="542270"/>
                      <a:pt x="49503" y="557663"/>
                      <a:pt x="53166" y="570602"/>
                    </a:cubicBezTo>
                    <a:cubicBezTo>
                      <a:pt x="54213" y="574295"/>
                      <a:pt x="72303" y="582694"/>
                      <a:pt x="75613" y="593900"/>
                    </a:cubicBezTo>
                    <a:cubicBezTo>
                      <a:pt x="76320" y="596290"/>
                      <a:pt x="76524" y="590199"/>
                      <a:pt x="86778" y="603360"/>
                    </a:cubicBezTo>
                    <a:cubicBezTo>
                      <a:pt x="81493" y="609592"/>
                      <a:pt x="74550" y="614200"/>
                      <a:pt x="69555" y="620742"/>
                    </a:cubicBezTo>
                    <a:cubicBezTo>
                      <a:pt x="68925" y="621569"/>
                      <a:pt x="64645" y="621309"/>
                      <a:pt x="63628" y="623085"/>
                    </a:cubicBezTo>
                    <a:cubicBezTo>
                      <a:pt x="62564" y="624938"/>
                      <a:pt x="48422" y="638188"/>
                      <a:pt x="36275" y="649829"/>
                    </a:cubicBezTo>
                    <a:cubicBezTo>
                      <a:pt x="57059" y="650123"/>
                      <a:pt x="77817" y="650429"/>
                      <a:pt x="98520" y="650744"/>
                    </a:cubicBezTo>
                    <a:cubicBezTo>
                      <a:pt x="98869" y="650063"/>
                      <a:pt x="99180" y="649313"/>
                      <a:pt x="99418" y="648444"/>
                    </a:cubicBezTo>
                    <a:cubicBezTo>
                      <a:pt x="100095" y="646042"/>
                      <a:pt x="111029" y="644547"/>
                      <a:pt x="124010" y="62946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33"/>
              <p:cNvSpPr/>
              <p:nvPr/>
            </p:nvSpPr>
            <p:spPr>
              <a:xfrm>
                <a:off x="5232120" y="5735289"/>
                <a:ext cx="143365" cy="665012"/>
              </a:xfrm>
              <a:custGeom>
                <a:avLst/>
                <a:gdLst/>
                <a:ahLst/>
                <a:cxnLst/>
                <a:rect l="l" t="t" r="r" b="b"/>
                <a:pathLst>
                  <a:path w="143365" h="665012" extrusionOk="0">
                    <a:moveTo>
                      <a:pt x="107308" y="659570"/>
                    </a:moveTo>
                    <a:cubicBezTo>
                      <a:pt x="116315" y="651115"/>
                      <a:pt x="133691" y="629853"/>
                      <a:pt x="135576" y="628541"/>
                    </a:cubicBezTo>
                    <a:cubicBezTo>
                      <a:pt x="148816" y="619311"/>
                      <a:pt x="143209" y="601955"/>
                      <a:pt x="129079" y="598650"/>
                    </a:cubicBezTo>
                    <a:cubicBezTo>
                      <a:pt x="122914" y="582362"/>
                      <a:pt x="109376" y="582886"/>
                      <a:pt x="105653" y="572362"/>
                    </a:cubicBezTo>
                    <a:cubicBezTo>
                      <a:pt x="105049" y="570649"/>
                      <a:pt x="102887" y="569052"/>
                      <a:pt x="101071" y="568311"/>
                    </a:cubicBezTo>
                    <a:cubicBezTo>
                      <a:pt x="96339" y="566386"/>
                      <a:pt x="79525" y="542602"/>
                      <a:pt x="64838" y="533679"/>
                    </a:cubicBezTo>
                    <a:cubicBezTo>
                      <a:pt x="63643" y="532951"/>
                      <a:pt x="62834" y="531579"/>
                      <a:pt x="61877" y="530476"/>
                    </a:cubicBezTo>
                    <a:cubicBezTo>
                      <a:pt x="39693" y="504870"/>
                      <a:pt x="45339" y="523112"/>
                      <a:pt x="53933" y="507544"/>
                    </a:cubicBezTo>
                    <a:cubicBezTo>
                      <a:pt x="59911" y="496713"/>
                      <a:pt x="97641" y="459841"/>
                      <a:pt x="98497" y="454683"/>
                    </a:cubicBezTo>
                    <a:cubicBezTo>
                      <a:pt x="98905" y="452204"/>
                      <a:pt x="109665" y="449482"/>
                      <a:pt x="120910" y="433161"/>
                    </a:cubicBezTo>
                    <a:cubicBezTo>
                      <a:pt x="127530" y="423556"/>
                      <a:pt x="129270" y="424843"/>
                      <a:pt x="131466" y="417913"/>
                    </a:cubicBezTo>
                    <a:cubicBezTo>
                      <a:pt x="141107" y="414919"/>
                      <a:pt x="146089" y="405557"/>
                      <a:pt x="135086" y="393145"/>
                    </a:cubicBezTo>
                    <a:cubicBezTo>
                      <a:pt x="127143" y="384188"/>
                      <a:pt x="70386" y="324806"/>
                      <a:pt x="67336" y="317936"/>
                    </a:cubicBezTo>
                    <a:cubicBezTo>
                      <a:pt x="66655" y="316406"/>
                      <a:pt x="65102" y="317280"/>
                      <a:pt x="60188" y="313238"/>
                    </a:cubicBezTo>
                    <a:cubicBezTo>
                      <a:pt x="86635" y="276774"/>
                      <a:pt x="99373" y="276272"/>
                      <a:pt x="97305" y="266037"/>
                    </a:cubicBezTo>
                    <a:cubicBezTo>
                      <a:pt x="121374" y="245839"/>
                      <a:pt x="109959" y="247113"/>
                      <a:pt x="116800" y="244310"/>
                    </a:cubicBezTo>
                    <a:cubicBezTo>
                      <a:pt x="117396" y="244067"/>
                      <a:pt x="116813" y="240537"/>
                      <a:pt x="116481" y="238577"/>
                    </a:cubicBezTo>
                    <a:cubicBezTo>
                      <a:pt x="111060" y="206454"/>
                      <a:pt x="91910" y="200167"/>
                      <a:pt x="86094" y="182389"/>
                    </a:cubicBezTo>
                    <a:cubicBezTo>
                      <a:pt x="85750" y="181342"/>
                      <a:pt x="84597" y="180579"/>
                      <a:pt x="83907" y="179617"/>
                    </a:cubicBezTo>
                    <a:cubicBezTo>
                      <a:pt x="78610" y="172303"/>
                      <a:pt x="81886" y="159419"/>
                      <a:pt x="79036" y="156936"/>
                    </a:cubicBezTo>
                    <a:cubicBezTo>
                      <a:pt x="79206" y="156698"/>
                      <a:pt x="79478" y="156480"/>
                      <a:pt x="79568" y="156229"/>
                    </a:cubicBezTo>
                    <a:cubicBezTo>
                      <a:pt x="84461" y="142974"/>
                      <a:pt x="96144" y="134703"/>
                      <a:pt x="103530" y="123292"/>
                    </a:cubicBezTo>
                    <a:cubicBezTo>
                      <a:pt x="111563" y="110877"/>
                      <a:pt x="182283" y="93103"/>
                      <a:pt x="113703" y="41132"/>
                    </a:cubicBezTo>
                    <a:cubicBezTo>
                      <a:pt x="81035" y="16377"/>
                      <a:pt x="86669" y="13906"/>
                      <a:pt x="70199" y="0"/>
                    </a:cubicBezTo>
                    <a:cubicBezTo>
                      <a:pt x="51496" y="562"/>
                      <a:pt x="32584" y="1129"/>
                      <a:pt x="13502" y="1691"/>
                    </a:cubicBezTo>
                    <a:cubicBezTo>
                      <a:pt x="15276" y="8795"/>
                      <a:pt x="20267" y="13698"/>
                      <a:pt x="24500" y="18924"/>
                    </a:cubicBezTo>
                    <a:cubicBezTo>
                      <a:pt x="30516" y="19495"/>
                      <a:pt x="61562" y="55489"/>
                      <a:pt x="68357" y="60017"/>
                    </a:cubicBezTo>
                    <a:cubicBezTo>
                      <a:pt x="96535" y="78826"/>
                      <a:pt x="89030" y="78881"/>
                      <a:pt x="94655" y="80968"/>
                    </a:cubicBezTo>
                    <a:cubicBezTo>
                      <a:pt x="100696" y="83209"/>
                      <a:pt x="97824" y="81645"/>
                      <a:pt x="75887" y="103470"/>
                    </a:cubicBezTo>
                    <a:cubicBezTo>
                      <a:pt x="71616" y="107721"/>
                      <a:pt x="49730" y="131517"/>
                      <a:pt x="41365" y="131709"/>
                    </a:cubicBezTo>
                    <a:cubicBezTo>
                      <a:pt x="36592" y="146454"/>
                      <a:pt x="35090" y="149436"/>
                      <a:pt x="36349" y="152741"/>
                    </a:cubicBezTo>
                    <a:cubicBezTo>
                      <a:pt x="40910" y="164722"/>
                      <a:pt x="39000" y="172551"/>
                      <a:pt x="48526" y="181725"/>
                    </a:cubicBezTo>
                    <a:cubicBezTo>
                      <a:pt x="55329" y="188276"/>
                      <a:pt x="79534" y="230412"/>
                      <a:pt x="81078" y="232333"/>
                    </a:cubicBezTo>
                    <a:cubicBezTo>
                      <a:pt x="72956" y="236303"/>
                      <a:pt x="62962" y="243071"/>
                      <a:pt x="61826" y="252079"/>
                    </a:cubicBezTo>
                    <a:cubicBezTo>
                      <a:pt x="61358" y="255789"/>
                      <a:pt x="51900" y="257774"/>
                      <a:pt x="35822" y="282699"/>
                    </a:cubicBezTo>
                    <a:cubicBezTo>
                      <a:pt x="32801" y="287380"/>
                      <a:pt x="27695" y="290561"/>
                      <a:pt x="26002" y="296222"/>
                    </a:cubicBezTo>
                    <a:cubicBezTo>
                      <a:pt x="19377" y="298024"/>
                      <a:pt x="21258" y="305030"/>
                      <a:pt x="18297" y="309157"/>
                    </a:cubicBezTo>
                    <a:cubicBezTo>
                      <a:pt x="12438" y="317301"/>
                      <a:pt x="19713" y="332323"/>
                      <a:pt x="25296" y="340616"/>
                    </a:cubicBezTo>
                    <a:cubicBezTo>
                      <a:pt x="28350" y="345161"/>
                      <a:pt x="45075" y="347742"/>
                      <a:pt x="56631" y="366393"/>
                    </a:cubicBezTo>
                    <a:cubicBezTo>
                      <a:pt x="60328" y="372364"/>
                      <a:pt x="86533" y="395671"/>
                      <a:pt x="91647" y="400207"/>
                    </a:cubicBezTo>
                    <a:cubicBezTo>
                      <a:pt x="80814" y="410617"/>
                      <a:pt x="67212" y="428071"/>
                      <a:pt x="65834" y="430346"/>
                    </a:cubicBezTo>
                    <a:cubicBezTo>
                      <a:pt x="65302" y="431223"/>
                      <a:pt x="61005" y="431461"/>
                      <a:pt x="60188" y="433310"/>
                    </a:cubicBezTo>
                    <a:cubicBezTo>
                      <a:pt x="57652" y="439085"/>
                      <a:pt x="25142" y="472231"/>
                      <a:pt x="12217" y="494353"/>
                    </a:cubicBezTo>
                    <a:cubicBezTo>
                      <a:pt x="3129" y="498259"/>
                      <a:pt x="-181" y="507915"/>
                      <a:pt x="1729" y="515748"/>
                    </a:cubicBezTo>
                    <a:cubicBezTo>
                      <a:pt x="-300" y="520024"/>
                      <a:pt x="-1449" y="522456"/>
                      <a:pt x="3571" y="525889"/>
                    </a:cubicBezTo>
                    <a:cubicBezTo>
                      <a:pt x="13225" y="532486"/>
                      <a:pt x="21186" y="547279"/>
                      <a:pt x="24117" y="549822"/>
                    </a:cubicBezTo>
                    <a:cubicBezTo>
                      <a:pt x="38617" y="562395"/>
                      <a:pt x="92693" y="615542"/>
                      <a:pt x="93506" y="617139"/>
                    </a:cubicBezTo>
                    <a:cubicBezTo>
                      <a:pt x="81218" y="627033"/>
                      <a:pt x="72722" y="639611"/>
                      <a:pt x="50504" y="664089"/>
                    </a:cubicBezTo>
                    <a:cubicBezTo>
                      <a:pt x="67889" y="664395"/>
                      <a:pt x="85145" y="664706"/>
                      <a:pt x="102262" y="665013"/>
                    </a:cubicBezTo>
                    <a:cubicBezTo>
                      <a:pt x="103521" y="663407"/>
                      <a:pt x="105134" y="661605"/>
                      <a:pt x="107308" y="65957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33"/>
              <p:cNvSpPr/>
              <p:nvPr/>
            </p:nvSpPr>
            <p:spPr>
              <a:xfrm>
                <a:off x="5687633" y="5719517"/>
                <a:ext cx="139221" cy="687608"/>
              </a:xfrm>
              <a:custGeom>
                <a:avLst/>
                <a:gdLst/>
                <a:ahLst/>
                <a:cxnLst/>
                <a:rect l="l" t="t" r="r" b="b"/>
                <a:pathLst>
                  <a:path w="139221" h="687608" extrusionOk="0">
                    <a:moveTo>
                      <a:pt x="131633" y="635616"/>
                    </a:moveTo>
                    <a:cubicBezTo>
                      <a:pt x="144486" y="626658"/>
                      <a:pt x="139044" y="609809"/>
                      <a:pt x="125327" y="606597"/>
                    </a:cubicBezTo>
                    <a:cubicBezTo>
                      <a:pt x="119328" y="590744"/>
                      <a:pt x="106147" y="591140"/>
                      <a:pt x="102582" y="581072"/>
                    </a:cubicBezTo>
                    <a:cubicBezTo>
                      <a:pt x="101995" y="579411"/>
                      <a:pt x="99897" y="577856"/>
                      <a:pt x="98136" y="577136"/>
                    </a:cubicBezTo>
                    <a:cubicBezTo>
                      <a:pt x="93545" y="575266"/>
                      <a:pt x="77220" y="552177"/>
                      <a:pt x="62958" y="543514"/>
                    </a:cubicBezTo>
                    <a:cubicBezTo>
                      <a:pt x="61384" y="542560"/>
                      <a:pt x="57700" y="537027"/>
                      <a:pt x="54636" y="534118"/>
                    </a:cubicBezTo>
                    <a:cubicBezTo>
                      <a:pt x="43902" y="523913"/>
                      <a:pt x="43932" y="527005"/>
                      <a:pt x="46991" y="523687"/>
                    </a:cubicBezTo>
                    <a:cubicBezTo>
                      <a:pt x="47246" y="523410"/>
                      <a:pt x="86882" y="477495"/>
                      <a:pt x="88661" y="476256"/>
                    </a:cubicBezTo>
                    <a:cubicBezTo>
                      <a:pt x="97183" y="470310"/>
                      <a:pt x="93626" y="467226"/>
                      <a:pt x="97821" y="464671"/>
                    </a:cubicBezTo>
                    <a:cubicBezTo>
                      <a:pt x="112048" y="456007"/>
                      <a:pt x="122243" y="439720"/>
                      <a:pt x="126391" y="433429"/>
                    </a:cubicBezTo>
                    <a:cubicBezTo>
                      <a:pt x="120188" y="427100"/>
                      <a:pt x="113929" y="420822"/>
                      <a:pt x="107649" y="414561"/>
                    </a:cubicBezTo>
                    <a:cubicBezTo>
                      <a:pt x="114193" y="409807"/>
                      <a:pt x="120277" y="405467"/>
                      <a:pt x="125940" y="401447"/>
                    </a:cubicBezTo>
                    <a:cubicBezTo>
                      <a:pt x="114959" y="389768"/>
                      <a:pt x="67855" y="339594"/>
                      <a:pt x="65388" y="334053"/>
                    </a:cubicBezTo>
                    <a:cubicBezTo>
                      <a:pt x="64728" y="332566"/>
                      <a:pt x="63218" y="333414"/>
                      <a:pt x="58448" y="329491"/>
                    </a:cubicBezTo>
                    <a:cubicBezTo>
                      <a:pt x="84287" y="293858"/>
                      <a:pt x="96502" y="293645"/>
                      <a:pt x="94485" y="283666"/>
                    </a:cubicBezTo>
                    <a:cubicBezTo>
                      <a:pt x="117856" y="264056"/>
                      <a:pt x="106798" y="265283"/>
                      <a:pt x="113414" y="262570"/>
                    </a:cubicBezTo>
                    <a:cubicBezTo>
                      <a:pt x="113993" y="262335"/>
                      <a:pt x="113427" y="258907"/>
                      <a:pt x="113108" y="257007"/>
                    </a:cubicBezTo>
                    <a:cubicBezTo>
                      <a:pt x="112933" y="255976"/>
                      <a:pt x="111780" y="255073"/>
                      <a:pt x="111712" y="254068"/>
                    </a:cubicBezTo>
                    <a:cubicBezTo>
                      <a:pt x="111397" y="249174"/>
                      <a:pt x="111206" y="247573"/>
                      <a:pt x="109266" y="246576"/>
                    </a:cubicBezTo>
                    <a:cubicBezTo>
                      <a:pt x="109070" y="232367"/>
                      <a:pt x="103650" y="234327"/>
                      <a:pt x="97413" y="224023"/>
                    </a:cubicBezTo>
                    <a:cubicBezTo>
                      <a:pt x="92992" y="216719"/>
                      <a:pt x="86346" y="210850"/>
                      <a:pt x="83602" y="202455"/>
                    </a:cubicBezTo>
                    <a:cubicBezTo>
                      <a:pt x="83270" y="201437"/>
                      <a:pt x="82147" y="200696"/>
                      <a:pt x="81475" y="199763"/>
                    </a:cubicBezTo>
                    <a:cubicBezTo>
                      <a:pt x="76331" y="192663"/>
                      <a:pt x="79513" y="180153"/>
                      <a:pt x="76743" y="177743"/>
                    </a:cubicBezTo>
                    <a:cubicBezTo>
                      <a:pt x="76909" y="177513"/>
                      <a:pt x="77173" y="177300"/>
                      <a:pt x="77262" y="177057"/>
                    </a:cubicBezTo>
                    <a:cubicBezTo>
                      <a:pt x="82015" y="164190"/>
                      <a:pt x="93358" y="156157"/>
                      <a:pt x="100527" y="145078"/>
                    </a:cubicBezTo>
                    <a:cubicBezTo>
                      <a:pt x="107615" y="134124"/>
                      <a:pt x="177361" y="116047"/>
                      <a:pt x="110406" y="65307"/>
                    </a:cubicBezTo>
                    <a:cubicBezTo>
                      <a:pt x="76135" y="39338"/>
                      <a:pt x="85304" y="38640"/>
                      <a:pt x="63873" y="21884"/>
                    </a:cubicBezTo>
                    <a:cubicBezTo>
                      <a:pt x="57317" y="16756"/>
                      <a:pt x="66213" y="19938"/>
                      <a:pt x="68987" y="12275"/>
                    </a:cubicBezTo>
                    <a:cubicBezTo>
                      <a:pt x="69953" y="9613"/>
                      <a:pt x="72208" y="8523"/>
                      <a:pt x="73842" y="6696"/>
                    </a:cubicBezTo>
                    <a:cubicBezTo>
                      <a:pt x="76803" y="3378"/>
                      <a:pt x="79118" y="1295"/>
                      <a:pt x="80496" y="0"/>
                    </a:cubicBezTo>
                    <a:cubicBezTo>
                      <a:pt x="62159" y="767"/>
                      <a:pt x="42200" y="1559"/>
                      <a:pt x="20812" y="2377"/>
                    </a:cubicBezTo>
                    <a:cubicBezTo>
                      <a:pt x="12269" y="7356"/>
                      <a:pt x="11554" y="21143"/>
                      <a:pt x="13477" y="26071"/>
                    </a:cubicBezTo>
                    <a:cubicBezTo>
                      <a:pt x="13222" y="32238"/>
                      <a:pt x="24560" y="45582"/>
                      <a:pt x="26905" y="46341"/>
                    </a:cubicBezTo>
                    <a:cubicBezTo>
                      <a:pt x="34789" y="48896"/>
                      <a:pt x="58380" y="78306"/>
                      <a:pt x="66375" y="83643"/>
                    </a:cubicBezTo>
                    <a:cubicBezTo>
                      <a:pt x="93732" y="101902"/>
                      <a:pt x="86448" y="101958"/>
                      <a:pt x="91907" y="103985"/>
                    </a:cubicBezTo>
                    <a:cubicBezTo>
                      <a:pt x="94073" y="104786"/>
                      <a:pt x="97332" y="105770"/>
                      <a:pt x="90465" y="109957"/>
                    </a:cubicBezTo>
                    <a:cubicBezTo>
                      <a:pt x="83151" y="114412"/>
                      <a:pt x="50569" y="153013"/>
                      <a:pt x="40171" y="153248"/>
                    </a:cubicBezTo>
                    <a:cubicBezTo>
                      <a:pt x="35537" y="167567"/>
                      <a:pt x="34078" y="170459"/>
                      <a:pt x="35299" y="173671"/>
                    </a:cubicBezTo>
                    <a:cubicBezTo>
                      <a:pt x="39728" y="185307"/>
                      <a:pt x="37873" y="192901"/>
                      <a:pt x="47123" y="201812"/>
                    </a:cubicBezTo>
                    <a:cubicBezTo>
                      <a:pt x="53743" y="208183"/>
                      <a:pt x="77216" y="249072"/>
                      <a:pt x="78735" y="250946"/>
                    </a:cubicBezTo>
                    <a:cubicBezTo>
                      <a:pt x="70855" y="254801"/>
                      <a:pt x="61142" y="261373"/>
                      <a:pt x="60040" y="270117"/>
                    </a:cubicBezTo>
                    <a:cubicBezTo>
                      <a:pt x="59584" y="273720"/>
                      <a:pt x="50403" y="275641"/>
                      <a:pt x="34789" y="299847"/>
                    </a:cubicBezTo>
                    <a:cubicBezTo>
                      <a:pt x="31857" y="304391"/>
                      <a:pt x="26900" y="307479"/>
                      <a:pt x="25254" y="312974"/>
                    </a:cubicBezTo>
                    <a:cubicBezTo>
                      <a:pt x="18821" y="314724"/>
                      <a:pt x="20650" y="321526"/>
                      <a:pt x="17770" y="325534"/>
                    </a:cubicBezTo>
                    <a:cubicBezTo>
                      <a:pt x="12082" y="333439"/>
                      <a:pt x="19148" y="348027"/>
                      <a:pt x="24565" y="356081"/>
                    </a:cubicBezTo>
                    <a:cubicBezTo>
                      <a:pt x="27534" y="360494"/>
                      <a:pt x="43766" y="362998"/>
                      <a:pt x="54990" y="381109"/>
                    </a:cubicBezTo>
                    <a:cubicBezTo>
                      <a:pt x="58572" y="386893"/>
                      <a:pt x="83862" y="409394"/>
                      <a:pt x="88988" y="413939"/>
                    </a:cubicBezTo>
                    <a:cubicBezTo>
                      <a:pt x="73633" y="428693"/>
                      <a:pt x="23173" y="485997"/>
                      <a:pt x="11869" y="505347"/>
                    </a:cubicBezTo>
                    <a:cubicBezTo>
                      <a:pt x="3045" y="509133"/>
                      <a:pt x="-168" y="518512"/>
                      <a:pt x="1687" y="526119"/>
                    </a:cubicBezTo>
                    <a:cubicBezTo>
                      <a:pt x="-282" y="530263"/>
                      <a:pt x="-1423" y="532623"/>
                      <a:pt x="3474" y="535962"/>
                    </a:cubicBezTo>
                    <a:cubicBezTo>
                      <a:pt x="12843" y="542368"/>
                      <a:pt x="20578" y="556730"/>
                      <a:pt x="23420" y="559196"/>
                    </a:cubicBezTo>
                    <a:cubicBezTo>
                      <a:pt x="45021" y="577933"/>
                      <a:pt x="90652" y="624277"/>
                      <a:pt x="90792" y="624554"/>
                    </a:cubicBezTo>
                    <a:cubicBezTo>
                      <a:pt x="86014" y="628396"/>
                      <a:pt x="87240" y="625768"/>
                      <a:pt x="84015" y="629797"/>
                    </a:cubicBezTo>
                    <a:cubicBezTo>
                      <a:pt x="52713" y="668919"/>
                      <a:pt x="33550" y="682544"/>
                      <a:pt x="35065" y="687080"/>
                    </a:cubicBezTo>
                    <a:cubicBezTo>
                      <a:pt x="52411" y="687284"/>
                      <a:pt x="69247" y="687459"/>
                      <a:pt x="85576" y="687608"/>
                    </a:cubicBezTo>
                    <a:cubicBezTo>
                      <a:pt x="92775" y="679511"/>
                      <a:pt x="130628" y="636318"/>
                      <a:pt x="131633" y="6356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33"/>
              <p:cNvSpPr/>
              <p:nvPr/>
            </p:nvSpPr>
            <p:spPr>
              <a:xfrm>
                <a:off x="4146139" y="5764171"/>
                <a:ext cx="135135" cy="631011"/>
              </a:xfrm>
              <a:custGeom>
                <a:avLst/>
                <a:gdLst/>
                <a:ahLst/>
                <a:cxnLst/>
                <a:rect l="l" t="t" r="r" b="b"/>
                <a:pathLst>
                  <a:path w="135135" h="631011" extrusionOk="0">
                    <a:moveTo>
                      <a:pt x="131587" y="577098"/>
                    </a:moveTo>
                    <a:cubicBezTo>
                      <a:pt x="141377" y="563988"/>
                      <a:pt x="122311" y="563089"/>
                      <a:pt x="120814" y="559026"/>
                    </a:cubicBezTo>
                    <a:cubicBezTo>
                      <a:pt x="117078" y="548850"/>
                      <a:pt x="104706" y="547121"/>
                      <a:pt x="101613" y="540255"/>
                    </a:cubicBezTo>
                    <a:cubicBezTo>
                      <a:pt x="94410" y="524275"/>
                      <a:pt x="80059" y="519402"/>
                      <a:pt x="58411" y="491014"/>
                    </a:cubicBezTo>
                    <a:cubicBezTo>
                      <a:pt x="62989" y="483394"/>
                      <a:pt x="66359" y="487585"/>
                      <a:pt x="79416" y="469522"/>
                    </a:cubicBezTo>
                    <a:cubicBezTo>
                      <a:pt x="105582" y="433331"/>
                      <a:pt x="109441" y="440116"/>
                      <a:pt x="119261" y="420681"/>
                    </a:cubicBezTo>
                    <a:cubicBezTo>
                      <a:pt x="125575" y="408159"/>
                      <a:pt x="133097" y="411200"/>
                      <a:pt x="102978" y="379827"/>
                    </a:cubicBezTo>
                    <a:cubicBezTo>
                      <a:pt x="95711" y="372254"/>
                      <a:pt x="87857" y="364885"/>
                      <a:pt x="81773" y="356443"/>
                    </a:cubicBezTo>
                    <a:cubicBezTo>
                      <a:pt x="73183" y="344530"/>
                      <a:pt x="59075" y="337707"/>
                      <a:pt x="52906" y="323830"/>
                    </a:cubicBezTo>
                    <a:cubicBezTo>
                      <a:pt x="52259" y="322378"/>
                      <a:pt x="50825" y="323174"/>
                      <a:pt x="46200" y="319452"/>
                    </a:cubicBezTo>
                    <a:cubicBezTo>
                      <a:pt x="51433" y="312539"/>
                      <a:pt x="92627" y="264465"/>
                      <a:pt x="105761" y="259605"/>
                    </a:cubicBezTo>
                    <a:cubicBezTo>
                      <a:pt x="110696" y="257782"/>
                      <a:pt x="109922" y="250358"/>
                      <a:pt x="115789" y="249349"/>
                    </a:cubicBezTo>
                    <a:cubicBezTo>
                      <a:pt x="116061" y="249302"/>
                      <a:pt x="115117" y="251227"/>
                      <a:pt x="119363" y="229893"/>
                    </a:cubicBezTo>
                    <a:cubicBezTo>
                      <a:pt x="121295" y="227358"/>
                      <a:pt x="119286" y="226234"/>
                      <a:pt x="116402" y="219279"/>
                    </a:cubicBezTo>
                    <a:cubicBezTo>
                      <a:pt x="89917" y="211872"/>
                      <a:pt x="58994" y="152161"/>
                      <a:pt x="54110" y="149563"/>
                    </a:cubicBezTo>
                    <a:cubicBezTo>
                      <a:pt x="48430" y="146548"/>
                      <a:pt x="45269" y="141577"/>
                      <a:pt x="42835" y="136240"/>
                    </a:cubicBezTo>
                    <a:cubicBezTo>
                      <a:pt x="44252" y="135018"/>
                      <a:pt x="45515" y="133476"/>
                      <a:pt x="46762" y="131760"/>
                    </a:cubicBezTo>
                    <a:cubicBezTo>
                      <a:pt x="60666" y="112585"/>
                      <a:pt x="79761" y="106588"/>
                      <a:pt x="94512" y="91621"/>
                    </a:cubicBezTo>
                    <a:cubicBezTo>
                      <a:pt x="115074" y="70759"/>
                      <a:pt x="120546" y="64366"/>
                      <a:pt x="133782" y="56371"/>
                    </a:cubicBezTo>
                    <a:cubicBezTo>
                      <a:pt x="130816" y="52257"/>
                      <a:pt x="136428" y="52137"/>
                      <a:pt x="134850" y="44824"/>
                    </a:cubicBezTo>
                    <a:cubicBezTo>
                      <a:pt x="132744" y="34896"/>
                      <a:pt x="109135" y="14341"/>
                      <a:pt x="96801" y="0"/>
                    </a:cubicBezTo>
                    <a:cubicBezTo>
                      <a:pt x="79455" y="439"/>
                      <a:pt x="62913" y="860"/>
                      <a:pt x="47247" y="1252"/>
                    </a:cubicBezTo>
                    <a:cubicBezTo>
                      <a:pt x="52472" y="6934"/>
                      <a:pt x="52506" y="9758"/>
                      <a:pt x="58871" y="15712"/>
                    </a:cubicBezTo>
                    <a:cubicBezTo>
                      <a:pt x="108220" y="61870"/>
                      <a:pt x="87977" y="28903"/>
                      <a:pt x="43720" y="88720"/>
                    </a:cubicBezTo>
                    <a:cubicBezTo>
                      <a:pt x="39448" y="94491"/>
                      <a:pt x="23910" y="100642"/>
                      <a:pt x="19664" y="106434"/>
                    </a:cubicBezTo>
                    <a:cubicBezTo>
                      <a:pt x="15337" y="112346"/>
                      <a:pt x="12397" y="116473"/>
                      <a:pt x="8691" y="118075"/>
                    </a:cubicBezTo>
                    <a:cubicBezTo>
                      <a:pt x="140" y="121772"/>
                      <a:pt x="1356" y="132974"/>
                      <a:pt x="961" y="133915"/>
                    </a:cubicBezTo>
                    <a:cubicBezTo>
                      <a:pt x="-1439" y="139588"/>
                      <a:pt x="1012" y="144508"/>
                      <a:pt x="4403" y="148090"/>
                    </a:cubicBezTo>
                    <a:cubicBezTo>
                      <a:pt x="12350" y="156485"/>
                      <a:pt x="13993" y="164488"/>
                      <a:pt x="23974" y="171166"/>
                    </a:cubicBezTo>
                    <a:cubicBezTo>
                      <a:pt x="27961" y="173833"/>
                      <a:pt x="37844" y="195410"/>
                      <a:pt x="41227" y="199273"/>
                    </a:cubicBezTo>
                    <a:cubicBezTo>
                      <a:pt x="44792" y="203345"/>
                      <a:pt x="49847" y="206207"/>
                      <a:pt x="53029" y="210505"/>
                    </a:cubicBezTo>
                    <a:cubicBezTo>
                      <a:pt x="71218" y="235089"/>
                      <a:pt x="53774" y="212511"/>
                      <a:pt x="75289" y="232487"/>
                    </a:cubicBezTo>
                    <a:cubicBezTo>
                      <a:pt x="70179" y="238024"/>
                      <a:pt x="65674" y="244106"/>
                      <a:pt x="60870" y="249847"/>
                    </a:cubicBezTo>
                    <a:cubicBezTo>
                      <a:pt x="44094" y="269913"/>
                      <a:pt x="38185" y="269303"/>
                      <a:pt x="36193" y="274921"/>
                    </a:cubicBezTo>
                    <a:cubicBezTo>
                      <a:pt x="32658" y="284922"/>
                      <a:pt x="16618" y="299651"/>
                      <a:pt x="13916" y="312028"/>
                    </a:cubicBezTo>
                    <a:cubicBezTo>
                      <a:pt x="10857" y="316424"/>
                      <a:pt x="6590" y="316602"/>
                      <a:pt x="7521" y="328047"/>
                    </a:cubicBezTo>
                    <a:cubicBezTo>
                      <a:pt x="8253" y="337055"/>
                      <a:pt x="17013" y="349633"/>
                      <a:pt x="20583" y="351358"/>
                    </a:cubicBezTo>
                    <a:cubicBezTo>
                      <a:pt x="42660" y="362032"/>
                      <a:pt x="28446" y="363386"/>
                      <a:pt x="81105" y="407716"/>
                    </a:cubicBezTo>
                    <a:cubicBezTo>
                      <a:pt x="72728" y="415434"/>
                      <a:pt x="73370" y="412908"/>
                      <a:pt x="71732" y="415276"/>
                    </a:cubicBezTo>
                    <a:cubicBezTo>
                      <a:pt x="33543" y="470723"/>
                      <a:pt x="26412" y="469377"/>
                      <a:pt x="15643" y="495917"/>
                    </a:cubicBezTo>
                    <a:cubicBezTo>
                      <a:pt x="10159" y="509435"/>
                      <a:pt x="26127" y="517928"/>
                      <a:pt x="32109" y="523142"/>
                    </a:cubicBezTo>
                    <a:cubicBezTo>
                      <a:pt x="72217" y="558114"/>
                      <a:pt x="81382" y="570522"/>
                      <a:pt x="86743" y="575411"/>
                    </a:cubicBezTo>
                    <a:cubicBezTo>
                      <a:pt x="87002" y="575650"/>
                      <a:pt x="42001" y="617182"/>
                      <a:pt x="33636" y="631011"/>
                    </a:cubicBezTo>
                    <a:cubicBezTo>
                      <a:pt x="48936" y="630556"/>
                      <a:pt x="64538" y="630142"/>
                      <a:pt x="80420" y="629763"/>
                    </a:cubicBezTo>
                    <a:cubicBezTo>
                      <a:pt x="88542" y="626586"/>
                      <a:pt x="93959" y="618464"/>
                      <a:pt x="122031" y="595971"/>
                    </a:cubicBezTo>
                    <a:cubicBezTo>
                      <a:pt x="127770" y="589803"/>
                      <a:pt x="130234" y="584645"/>
                      <a:pt x="131587" y="5770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33"/>
              <p:cNvSpPr/>
              <p:nvPr/>
            </p:nvSpPr>
            <p:spPr>
              <a:xfrm>
                <a:off x="4475002" y="5756917"/>
                <a:ext cx="134354" cy="633852"/>
              </a:xfrm>
              <a:custGeom>
                <a:avLst/>
                <a:gdLst/>
                <a:ahLst/>
                <a:cxnLst/>
                <a:rect l="l" t="t" r="r" b="b"/>
                <a:pathLst>
                  <a:path w="134354" h="633852" extrusionOk="0">
                    <a:moveTo>
                      <a:pt x="96026" y="626496"/>
                    </a:moveTo>
                    <a:cubicBezTo>
                      <a:pt x="96677" y="624145"/>
                      <a:pt x="107347" y="622638"/>
                      <a:pt x="119899" y="608058"/>
                    </a:cubicBezTo>
                    <a:cubicBezTo>
                      <a:pt x="125353" y="601708"/>
                      <a:pt x="140287" y="593053"/>
                      <a:pt x="131803" y="571190"/>
                    </a:cubicBezTo>
                    <a:cubicBezTo>
                      <a:pt x="133496" y="566403"/>
                      <a:pt x="120418" y="557676"/>
                      <a:pt x="115231" y="555951"/>
                    </a:cubicBezTo>
                    <a:cubicBezTo>
                      <a:pt x="110700" y="554447"/>
                      <a:pt x="84845" y="526898"/>
                      <a:pt x="81339" y="523069"/>
                    </a:cubicBezTo>
                    <a:cubicBezTo>
                      <a:pt x="79743" y="521323"/>
                      <a:pt x="79250" y="518550"/>
                      <a:pt x="77616" y="516859"/>
                    </a:cubicBezTo>
                    <a:cubicBezTo>
                      <a:pt x="31096" y="468853"/>
                      <a:pt x="44081" y="482986"/>
                      <a:pt x="49399" y="471877"/>
                    </a:cubicBezTo>
                    <a:cubicBezTo>
                      <a:pt x="53943" y="462388"/>
                      <a:pt x="88623" y="423859"/>
                      <a:pt x="99974" y="415549"/>
                    </a:cubicBezTo>
                    <a:cubicBezTo>
                      <a:pt x="112776" y="406174"/>
                      <a:pt x="113968" y="393938"/>
                      <a:pt x="130386" y="381641"/>
                    </a:cubicBezTo>
                    <a:cubicBezTo>
                      <a:pt x="133879" y="351984"/>
                      <a:pt x="109496" y="351400"/>
                      <a:pt x="105169" y="339151"/>
                    </a:cubicBezTo>
                    <a:cubicBezTo>
                      <a:pt x="104582" y="337490"/>
                      <a:pt x="102484" y="335935"/>
                      <a:pt x="100723" y="335215"/>
                    </a:cubicBezTo>
                    <a:cubicBezTo>
                      <a:pt x="96132" y="333345"/>
                      <a:pt x="79807" y="310256"/>
                      <a:pt x="65546" y="301593"/>
                    </a:cubicBezTo>
                    <a:cubicBezTo>
                      <a:pt x="63716" y="300481"/>
                      <a:pt x="65312" y="299757"/>
                      <a:pt x="48140" y="284215"/>
                    </a:cubicBezTo>
                    <a:cubicBezTo>
                      <a:pt x="61959" y="256500"/>
                      <a:pt x="135641" y="198200"/>
                      <a:pt x="119477" y="184728"/>
                    </a:cubicBezTo>
                    <a:cubicBezTo>
                      <a:pt x="120507" y="176801"/>
                      <a:pt x="116640" y="179519"/>
                      <a:pt x="97098" y="153158"/>
                    </a:cubicBezTo>
                    <a:cubicBezTo>
                      <a:pt x="92967" y="147587"/>
                      <a:pt x="76463" y="142135"/>
                      <a:pt x="72021" y="136815"/>
                    </a:cubicBezTo>
                    <a:cubicBezTo>
                      <a:pt x="50101" y="110549"/>
                      <a:pt x="64712" y="118266"/>
                      <a:pt x="66248" y="106353"/>
                    </a:cubicBezTo>
                    <a:cubicBezTo>
                      <a:pt x="131641" y="45800"/>
                      <a:pt x="114491" y="61789"/>
                      <a:pt x="86019" y="35509"/>
                    </a:cubicBezTo>
                    <a:cubicBezTo>
                      <a:pt x="39478" y="-7394"/>
                      <a:pt x="65133" y="16637"/>
                      <a:pt x="48872" y="0"/>
                    </a:cubicBezTo>
                    <a:cubicBezTo>
                      <a:pt x="32951" y="417"/>
                      <a:pt x="17256" y="826"/>
                      <a:pt x="1790" y="1231"/>
                    </a:cubicBezTo>
                    <a:cubicBezTo>
                      <a:pt x="21621" y="29572"/>
                      <a:pt x="65907" y="53735"/>
                      <a:pt x="61368" y="59510"/>
                    </a:cubicBezTo>
                    <a:cubicBezTo>
                      <a:pt x="44719" y="80717"/>
                      <a:pt x="45655" y="74145"/>
                      <a:pt x="43413" y="77850"/>
                    </a:cubicBezTo>
                    <a:cubicBezTo>
                      <a:pt x="30262" y="99590"/>
                      <a:pt x="32321" y="97247"/>
                      <a:pt x="31828" y="97349"/>
                    </a:cubicBezTo>
                    <a:cubicBezTo>
                      <a:pt x="25922" y="98593"/>
                      <a:pt x="28067" y="104390"/>
                      <a:pt x="23331" y="110749"/>
                    </a:cubicBezTo>
                    <a:cubicBezTo>
                      <a:pt x="-3499" y="146778"/>
                      <a:pt x="53799" y="163201"/>
                      <a:pt x="60436" y="170617"/>
                    </a:cubicBezTo>
                    <a:cubicBezTo>
                      <a:pt x="67711" y="178748"/>
                      <a:pt x="67167" y="178582"/>
                      <a:pt x="77395" y="187854"/>
                    </a:cubicBezTo>
                    <a:cubicBezTo>
                      <a:pt x="76961" y="189971"/>
                      <a:pt x="76910" y="192773"/>
                      <a:pt x="73272" y="192650"/>
                    </a:cubicBezTo>
                    <a:cubicBezTo>
                      <a:pt x="70941" y="192569"/>
                      <a:pt x="73008" y="198302"/>
                      <a:pt x="67669" y="200517"/>
                    </a:cubicBezTo>
                    <a:cubicBezTo>
                      <a:pt x="57245" y="204848"/>
                      <a:pt x="22263" y="250052"/>
                      <a:pt x="15664" y="259039"/>
                    </a:cubicBezTo>
                    <a:cubicBezTo>
                      <a:pt x="7955" y="269534"/>
                      <a:pt x="-2226" y="274640"/>
                      <a:pt x="8346" y="292665"/>
                    </a:cubicBezTo>
                    <a:cubicBezTo>
                      <a:pt x="10155" y="305264"/>
                      <a:pt x="62738" y="351166"/>
                      <a:pt x="83807" y="372335"/>
                    </a:cubicBezTo>
                    <a:cubicBezTo>
                      <a:pt x="75127" y="378868"/>
                      <a:pt x="76629" y="382246"/>
                      <a:pt x="72757" y="384729"/>
                    </a:cubicBezTo>
                    <a:cubicBezTo>
                      <a:pt x="61682" y="391833"/>
                      <a:pt x="59887" y="400450"/>
                      <a:pt x="50514" y="410638"/>
                    </a:cubicBezTo>
                    <a:cubicBezTo>
                      <a:pt x="36040" y="426372"/>
                      <a:pt x="51978" y="404036"/>
                      <a:pt x="9074" y="462537"/>
                    </a:cubicBezTo>
                    <a:cubicBezTo>
                      <a:pt x="4590" y="462852"/>
                      <a:pt x="6274" y="467635"/>
                      <a:pt x="2790" y="469675"/>
                    </a:cubicBezTo>
                    <a:cubicBezTo>
                      <a:pt x="-6307" y="474995"/>
                      <a:pt x="9674" y="500734"/>
                      <a:pt x="10601" y="502697"/>
                    </a:cubicBezTo>
                    <a:cubicBezTo>
                      <a:pt x="16826" y="505734"/>
                      <a:pt x="19528" y="511940"/>
                      <a:pt x="23357" y="517089"/>
                    </a:cubicBezTo>
                    <a:cubicBezTo>
                      <a:pt x="28037" y="523384"/>
                      <a:pt x="47553" y="538334"/>
                      <a:pt x="51110" y="550895"/>
                    </a:cubicBezTo>
                    <a:cubicBezTo>
                      <a:pt x="52131" y="554502"/>
                      <a:pt x="69660" y="562531"/>
                      <a:pt x="72902" y="573516"/>
                    </a:cubicBezTo>
                    <a:cubicBezTo>
                      <a:pt x="73583" y="575837"/>
                      <a:pt x="73787" y="569921"/>
                      <a:pt x="83743" y="582703"/>
                    </a:cubicBezTo>
                    <a:cubicBezTo>
                      <a:pt x="78616" y="588760"/>
                      <a:pt x="71872" y="593236"/>
                      <a:pt x="67022" y="599591"/>
                    </a:cubicBezTo>
                    <a:cubicBezTo>
                      <a:pt x="66409" y="600392"/>
                      <a:pt x="62257" y="600140"/>
                      <a:pt x="61266" y="601865"/>
                    </a:cubicBezTo>
                    <a:cubicBezTo>
                      <a:pt x="60078" y="603931"/>
                      <a:pt x="40643" y="622037"/>
                      <a:pt x="28471" y="633852"/>
                    </a:cubicBezTo>
                    <a:cubicBezTo>
                      <a:pt x="48638" y="633818"/>
                      <a:pt x="69005" y="633818"/>
                      <a:pt x="89533" y="633844"/>
                    </a:cubicBezTo>
                    <a:cubicBezTo>
                      <a:pt x="93754" y="632609"/>
                      <a:pt x="94941" y="630385"/>
                      <a:pt x="96026" y="6264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33"/>
              <p:cNvSpPr/>
              <p:nvPr/>
            </p:nvSpPr>
            <p:spPr>
              <a:xfrm>
                <a:off x="3834274" y="5764643"/>
                <a:ext cx="139536" cy="654923"/>
              </a:xfrm>
              <a:custGeom>
                <a:avLst/>
                <a:gdLst/>
                <a:ahLst/>
                <a:cxnLst/>
                <a:rect l="l" t="t" r="r" b="b"/>
                <a:pathLst>
                  <a:path w="139536" h="654923" extrusionOk="0">
                    <a:moveTo>
                      <a:pt x="131616" y="590498"/>
                    </a:moveTo>
                    <a:cubicBezTo>
                      <a:pt x="144470" y="581537"/>
                      <a:pt x="139028" y="564687"/>
                      <a:pt x="125311" y="561476"/>
                    </a:cubicBezTo>
                    <a:cubicBezTo>
                      <a:pt x="119325" y="545665"/>
                      <a:pt x="106182" y="546172"/>
                      <a:pt x="102566" y="535950"/>
                    </a:cubicBezTo>
                    <a:cubicBezTo>
                      <a:pt x="101979" y="534289"/>
                      <a:pt x="99881" y="532734"/>
                      <a:pt x="98120" y="532014"/>
                    </a:cubicBezTo>
                    <a:cubicBezTo>
                      <a:pt x="93529" y="530145"/>
                      <a:pt x="77204" y="507055"/>
                      <a:pt x="62942" y="498392"/>
                    </a:cubicBezTo>
                    <a:cubicBezTo>
                      <a:pt x="61785" y="497685"/>
                      <a:pt x="60998" y="496356"/>
                      <a:pt x="60070" y="495283"/>
                    </a:cubicBezTo>
                    <a:cubicBezTo>
                      <a:pt x="38534" y="470421"/>
                      <a:pt x="44013" y="488136"/>
                      <a:pt x="52357" y="473020"/>
                    </a:cubicBezTo>
                    <a:cubicBezTo>
                      <a:pt x="58152" y="462525"/>
                      <a:pt x="94801" y="426696"/>
                      <a:pt x="95622" y="421696"/>
                    </a:cubicBezTo>
                    <a:cubicBezTo>
                      <a:pt x="96018" y="419289"/>
                      <a:pt x="106467" y="416644"/>
                      <a:pt x="117380" y="400800"/>
                    </a:cubicBezTo>
                    <a:cubicBezTo>
                      <a:pt x="123805" y="391472"/>
                      <a:pt x="125494" y="392724"/>
                      <a:pt x="127630" y="385995"/>
                    </a:cubicBezTo>
                    <a:cubicBezTo>
                      <a:pt x="136990" y="383090"/>
                      <a:pt x="141828" y="373996"/>
                      <a:pt x="131144" y="361947"/>
                    </a:cubicBezTo>
                    <a:cubicBezTo>
                      <a:pt x="123431" y="353250"/>
                      <a:pt x="68329" y="295597"/>
                      <a:pt x="65363" y="288927"/>
                    </a:cubicBezTo>
                    <a:cubicBezTo>
                      <a:pt x="64700" y="287440"/>
                      <a:pt x="63193" y="288288"/>
                      <a:pt x="58424" y="284365"/>
                    </a:cubicBezTo>
                    <a:cubicBezTo>
                      <a:pt x="84101" y="248962"/>
                      <a:pt x="96469" y="248472"/>
                      <a:pt x="94461" y="238540"/>
                    </a:cubicBezTo>
                    <a:cubicBezTo>
                      <a:pt x="117827" y="218930"/>
                      <a:pt x="106744" y="220170"/>
                      <a:pt x="113390" y="217444"/>
                    </a:cubicBezTo>
                    <a:cubicBezTo>
                      <a:pt x="113968" y="217209"/>
                      <a:pt x="113402" y="213781"/>
                      <a:pt x="113083" y="211881"/>
                    </a:cubicBezTo>
                    <a:cubicBezTo>
                      <a:pt x="109811" y="192497"/>
                      <a:pt x="98243" y="177833"/>
                      <a:pt x="81454" y="154637"/>
                    </a:cubicBezTo>
                    <a:cubicBezTo>
                      <a:pt x="76310" y="147537"/>
                      <a:pt x="79493" y="135027"/>
                      <a:pt x="76723" y="132617"/>
                    </a:cubicBezTo>
                    <a:cubicBezTo>
                      <a:pt x="76889" y="132387"/>
                      <a:pt x="77153" y="132174"/>
                      <a:pt x="77242" y="131931"/>
                    </a:cubicBezTo>
                    <a:cubicBezTo>
                      <a:pt x="82007" y="119064"/>
                      <a:pt x="93346" y="111026"/>
                      <a:pt x="100519" y="99948"/>
                    </a:cubicBezTo>
                    <a:cubicBezTo>
                      <a:pt x="102230" y="97303"/>
                      <a:pt x="141432" y="76995"/>
                      <a:pt x="139190" y="58863"/>
                    </a:cubicBezTo>
                    <a:cubicBezTo>
                      <a:pt x="143576" y="40544"/>
                      <a:pt x="105221" y="18733"/>
                      <a:pt x="87581" y="508"/>
                    </a:cubicBezTo>
                    <a:cubicBezTo>
                      <a:pt x="67065" y="-370"/>
                      <a:pt x="46758" y="-297"/>
                      <a:pt x="28922" y="2241"/>
                    </a:cubicBezTo>
                    <a:cubicBezTo>
                      <a:pt x="38274" y="8042"/>
                      <a:pt x="58849" y="33500"/>
                      <a:pt x="66363" y="38513"/>
                    </a:cubicBezTo>
                    <a:cubicBezTo>
                      <a:pt x="93720" y="56772"/>
                      <a:pt x="86432" y="56828"/>
                      <a:pt x="91895" y="58855"/>
                    </a:cubicBezTo>
                    <a:cubicBezTo>
                      <a:pt x="97762" y="61031"/>
                      <a:pt x="94976" y="59515"/>
                      <a:pt x="73677" y="80701"/>
                    </a:cubicBezTo>
                    <a:cubicBezTo>
                      <a:pt x="69529" y="84828"/>
                      <a:pt x="48277" y="107934"/>
                      <a:pt x="40159" y="108117"/>
                    </a:cubicBezTo>
                    <a:cubicBezTo>
                      <a:pt x="35525" y="122437"/>
                      <a:pt x="34066" y="125329"/>
                      <a:pt x="35287" y="128540"/>
                    </a:cubicBezTo>
                    <a:cubicBezTo>
                      <a:pt x="39716" y="140177"/>
                      <a:pt x="37861" y="147771"/>
                      <a:pt x="47111" y="156681"/>
                    </a:cubicBezTo>
                    <a:cubicBezTo>
                      <a:pt x="53718" y="163040"/>
                      <a:pt x="77217" y="203950"/>
                      <a:pt x="78719" y="205816"/>
                    </a:cubicBezTo>
                    <a:cubicBezTo>
                      <a:pt x="70835" y="209666"/>
                      <a:pt x="61126" y="216243"/>
                      <a:pt x="60024" y="224987"/>
                    </a:cubicBezTo>
                    <a:cubicBezTo>
                      <a:pt x="59568" y="228586"/>
                      <a:pt x="50387" y="230515"/>
                      <a:pt x="34777" y="254716"/>
                    </a:cubicBezTo>
                    <a:cubicBezTo>
                      <a:pt x="31845" y="259261"/>
                      <a:pt x="26889" y="262349"/>
                      <a:pt x="25242" y="267843"/>
                    </a:cubicBezTo>
                    <a:cubicBezTo>
                      <a:pt x="18813" y="269594"/>
                      <a:pt x="20639" y="276396"/>
                      <a:pt x="17758" y="280404"/>
                    </a:cubicBezTo>
                    <a:cubicBezTo>
                      <a:pt x="12070" y="288309"/>
                      <a:pt x="19137" y="302897"/>
                      <a:pt x="24553" y="310951"/>
                    </a:cubicBezTo>
                    <a:cubicBezTo>
                      <a:pt x="27518" y="315364"/>
                      <a:pt x="43754" y="317868"/>
                      <a:pt x="54978" y="335978"/>
                    </a:cubicBezTo>
                    <a:cubicBezTo>
                      <a:pt x="58569" y="341775"/>
                      <a:pt x="84011" y="364405"/>
                      <a:pt x="88976" y="368809"/>
                    </a:cubicBezTo>
                    <a:cubicBezTo>
                      <a:pt x="78459" y="378916"/>
                      <a:pt x="65253" y="395863"/>
                      <a:pt x="63917" y="398070"/>
                    </a:cubicBezTo>
                    <a:cubicBezTo>
                      <a:pt x="63398" y="398922"/>
                      <a:pt x="59228" y="399152"/>
                      <a:pt x="58437" y="400945"/>
                    </a:cubicBezTo>
                    <a:cubicBezTo>
                      <a:pt x="55973" y="406554"/>
                      <a:pt x="24408" y="438733"/>
                      <a:pt x="11861" y="460212"/>
                    </a:cubicBezTo>
                    <a:cubicBezTo>
                      <a:pt x="3037" y="464003"/>
                      <a:pt x="-175" y="473377"/>
                      <a:pt x="1680" y="480984"/>
                    </a:cubicBezTo>
                    <a:cubicBezTo>
                      <a:pt x="-290" y="485137"/>
                      <a:pt x="-1409" y="487501"/>
                      <a:pt x="3467" y="490828"/>
                    </a:cubicBezTo>
                    <a:cubicBezTo>
                      <a:pt x="12840" y="497229"/>
                      <a:pt x="20570" y="511596"/>
                      <a:pt x="23413" y="514062"/>
                    </a:cubicBezTo>
                    <a:cubicBezTo>
                      <a:pt x="37487" y="526269"/>
                      <a:pt x="89993" y="577869"/>
                      <a:pt x="90785" y="579420"/>
                    </a:cubicBezTo>
                    <a:cubicBezTo>
                      <a:pt x="79969" y="588126"/>
                      <a:pt x="31458" y="645868"/>
                      <a:pt x="27289" y="647623"/>
                    </a:cubicBezTo>
                    <a:cubicBezTo>
                      <a:pt x="23217" y="649335"/>
                      <a:pt x="18830" y="649340"/>
                      <a:pt x="15844" y="654923"/>
                    </a:cubicBezTo>
                    <a:cubicBezTo>
                      <a:pt x="34968" y="651597"/>
                      <a:pt x="57126" y="648615"/>
                      <a:pt x="82007" y="645953"/>
                    </a:cubicBezTo>
                    <a:cubicBezTo>
                      <a:pt x="95095" y="631924"/>
                      <a:pt x="130540" y="591248"/>
                      <a:pt x="131616" y="5904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33"/>
              <p:cNvSpPr/>
              <p:nvPr/>
            </p:nvSpPr>
            <p:spPr>
              <a:xfrm>
                <a:off x="5395723" y="5730608"/>
                <a:ext cx="140314" cy="672240"/>
              </a:xfrm>
              <a:custGeom>
                <a:avLst/>
                <a:gdLst/>
                <a:ahLst/>
                <a:cxnLst/>
                <a:rect l="l" t="t" r="r" b="b"/>
                <a:pathLst>
                  <a:path w="140314" h="672240" extrusionOk="0">
                    <a:moveTo>
                      <a:pt x="94034" y="661439"/>
                    </a:moveTo>
                    <a:cubicBezTo>
                      <a:pt x="97289" y="659655"/>
                      <a:pt x="100794" y="657091"/>
                      <a:pt x="101986" y="652810"/>
                    </a:cubicBezTo>
                    <a:cubicBezTo>
                      <a:pt x="102637" y="650468"/>
                      <a:pt x="113248" y="649019"/>
                      <a:pt x="125858" y="634376"/>
                    </a:cubicBezTo>
                    <a:cubicBezTo>
                      <a:pt x="131309" y="628030"/>
                      <a:pt x="146247" y="619371"/>
                      <a:pt x="137763" y="597504"/>
                    </a:cubicBezTo>
                    <a:cubicBezTo>
                      <a:pt x="139452" y="592716"/>
                      <a:pt x="126378" y="583989"/>
                      <a:pt x="121191" y="582264"/>
                    </a:cubicBezTo>
                    <a:cubicBezTo>
                      <a:pt x="116660" y="580761"/>
                      <a:pt x="90805" y="553212"/>
                      <a:pt x="87299" y="549383"/>
                    </a:cubicBezTo>
                    <a:cubicBezTo>
                      <a:pt x="85703" y="547637"/>
                      <a:pt x="85210" y="544864"/>
                      <a:pt x="83576" y="543173"/>
                    </a:cubicBezTo>
                    <a:cubicBezTo>
                      <a:pt x="37077" y="495184"/>
                      <a:pt x="50037" y="509308"/>
                      <a:pt x="55359" y="498191"/>
                    </a:cubicBezTo>
                    <a:cubicBezTo>
                      <a:pt x="59903" y="488701"/>
                      <a:pt x="94583" y="450172"/>
                      <a:pt x="105934" y="441863"/>
                    </a:cubicBezTo>
                    <a:cubicBezTo>
                      <a:pt x="118736" y="432488"/>
                      <a:pt x="119927" y="420251"/>
                      <a:pt x="136346" y="407955"/>
                    </a:cubicBezTo>
                    <a:cubicBezTo>
                      <a:pt x="139839" y="378298"/>
                      <a:pt x="115456" y="377714"/>
                      <a:pt x="111129" y="365464"/>
                    </a:cubicBezTo>
                    <a:cubicBezTo>
                      <a:pt x="110542" y="363803"/>
                      <a:pt x="108444" y="362249"/>
                      <a:pt x="106683" y="361529"/>
                    </a:cubicBezTo>
                    <a:cubicBezTo>
                      <a:pt x="102092" y="359659"/>
                      <a:pt x="85767" y="336570"/>
                      <a:pt x="71506" y="327906"/>
                    </a:cubicBezTo>
                    <a:cubicBezTo>
                      <a:pt x="69676" y="326795"/>
                      <a:pt x="71276" y="326071"/>
                      <a:pt x="54100" y="310529"/>
                    </a:cubicBezTo>
                    <a:cubicBezTo>
                      <a:pt x="67915" y="282818"/>
                      <a:pt x="141592" y="224522"/>
                      <a:pt x="125437" y="211041"/>
                    </a:cubicBezTo>
                    <a:cubicBezTo>
                      <a:pt x="126463" y="203115"/>
                      <a:pt x="122599" y="205832"/>
                      <a:pt x="103058" y="179472"/>
                    </a:cubicBezTo>
                    <a:cubicBezTo>
                      <a:pt x="98927" y="173901"/>
                      <a:pt x="82423" y="168449"/>
                      <a:pt x="77981" y="163129"/>
                    </a:cubicBezTo>
                    <a:cubicBezTo>
                      <a:pt x="56061" y="136867"/>
                      <a:pt x="70672" y="144584"/>
                      <a:pt x="72208" y="132667"/>
                    </a:cubicBezTo>
                    <a:cubicBezTo>
                      <a:pt x="137469" y="72237"/>
                      <a:pt x="120668" y="88298"/>
                      <a:pt x="91979" y="61823"/>
                    </a:cubicBezTo>
                    <a:cubicBezTo>
                      <a:pt x="35656" y="9894"/>
                      <a:pt x="42493" y="15555"/>
                      <a:pt x="47522" y="11155"/>
                    </a:cubicBezTo>
                    <a:cubicBezTo>
                      <a:pt x="60439" y="-141"/>
                      <a:pt x="50951" y="7773"/>
                      <a:pt x="58346" y="0"/>
                    </a:cubicBezTo>
                    <a:cubicBezTo>
                      <a:pt x="39536" y="596"/>
                      <a:pt x="20352" y="1201"/>
                      <a:pt x="862" y="1806"/>
                    </a:cubicBezTo>
                    <a:cubicBezTo>
                      <a:pt x="-9273" y="35825"/>
                      <a:pt x="73471" y="78008"/>
                      <a:pt x="67323" y="85828"/>
                    </a:cubicBezTo>
                    <a:cubicBezTo>
                      <a:pt x="50709" y="106992"/>
                      <a:pt x="51594" y="100493"/>
                      <a:pt x="49369" y="104168"/>
                    </a:cubicBezTo>
                    <a:cubicBezTo>
                      <a:pt x="36218" y="125908"/>
                      <a:pt x="38277" y="123565"/>
                      <a:pt x="37783" y="123667"/>
                    </a:cubicBezTo>
                    <a:cubicBezTo>
                      <a:pt x="31878" y="124911"/>
                      <a:pt x="34022" y="130708"/>
                      <a:pt x="29287" y="137067"/>
                    </a:cubicBezTo>
                    <a:cubicBezTo>
                      <a:pt x="20671" y="148635"/>
                      <a:pt x="20412" y="161374"/>
                      <a:pt x="28104" y="171579"/>
                    </a:cubicBezTo>
                    <a:cubicBezTo>
                      <a:pt x="32967" y="178028"/>
                      <a:pt x="65630" y="196079"/>
                      <a:pt x="66396" y="196935"/>
                    </a:cubicBezTo>
                    <a:cubicBezTo>
                      <a:pt x="73667" y="205061"/>
                      <a:pt x="73097" y="204874"/>
                      <a:pt x="83355" y="214172"/>
                    </a:cubicBezTo>
                    <a:cubicBezTo>
                      <a:pt x="82921" y="216289"/>
                      <a:pt x="82870" y="219091"/>
                      <a:pt x="79232" y="218968"/>
                    </a:cubicBezTo>
                    <a:cubicBezTo>
                      <a:pt x="76900" y="218887"/>
                      <a:pt x="78968" y="224620"/>
                      <a:pt x="73629" y="226835"/>
                    </a:cubicBezTo>
                    <a:cubicBezTo>
                      <a:pt x="66715" y="229705"/>
                      <a:pt x="65809" y="239323"/>
                      <a:pt x="57806" y="240975"/>
                    </a:cubicBezTo>
                    <a:cubicBezTo>
                      <a:pt x="56031" y="241342"/>
                      <a:pt x="16719" y="291797"/>
                      <a:pt x="16446" y="292010"/>
                    </a:cubicBezTo>
                    <a:cubicBezTo>
                      <a:pt x="-11213" y="313395"/>
                      <a:pt x="55589" y="364293"/>
                      <a:pt x="89775" y="398648"/>
                    </a:cubicBezTo>
                    <a:cubicBezTo>
                      <a:pt x="81027" y="405233"/>
                      <a:pt x="82695" y="408491"/>
                      <a:pt x="78726" y="411043"/>
                    </a:cubicBezTo>
                    <a:cubicBezTo>
                      <a:pt x="67651" y="418147"/>
                      <a:pt x="65855" y="426764"/>
                      <a:pt x="56482" y="436952"/>
                    </a:cubicBezTo>
                    <a:cubicBezTo>
                      <a:pt x="51998" y="441828"/>
                      <a:pt x="46561" y="445960"/>
                      <a:pt x="42765" y="451292"/>
                    </a:cubicBezTo>
                    <a:cubicBezTo>
                      <a:pt x="-23" y="511339"/>
                      <a:pt x="-696" y="492309"/>
                      <a:pt x="16565" y="529015"/>
                    </a:cubicBezTo>
                    <a:cubicBezTo>
                      <a:pt x="22790" y="532052"/>
                      <a:pt x="25492" y="538258"/>
                      <a:pt x="29321" y="543407"/>
                    </a:cubicBezTo>
                    <a:cubicBezTo>
                      <a:pt x="34001" y="549702"/>
                      <a:pt x="53517" y="564652"/>
                      <a:pt x="57074" y="577213"/>
                    </a:cubicBezTo>
                    <a:cubicBezTo>
                      <a:pt x="58095" y="580820"/>
                      <a:pt x="75624" y="588849"/>
                      <a:pt x="78866" y="599834"/>
                    </a:cubicBezTo>
                    <a:cubicBezTo>
                      <a:pt x="79547" y="602155"/>
                      <a:pt x="79751" y="596239"/>
                      <a:pt x="89707" y="609021"/>
                    </a:cubicBezTo>
                    <a:cubicBezTo>
                      <a:pt x="84580" y="615077"/>
                      <a:pt x="77836" y="619554"/>
                      <a:pt x="72986" y="625909"/>
                    </a:cubicBezTo>
                    <a:cubicBezTo>
                      <a:pt x="72374" y="626709"/>
                      <a:pt x="68217" y="626458"/>
                      <a:pt x="67230" y="628183"/>
                    </a:cubicBezTo>
                    <a:cubicBezTo>
                      <a:pt x="67187" y="628256"/>
                      <a:pt x="31682" y="662819"/>
                      <a:pt x="23654" y="671210"/>
                    </a:cubicBezTo>
                    <a:cubicBezTo>
                      <a:pt x="43382" y="671559"/>
                      <a:pt x="62860" y="671904"/>
                      <a:pt x="82070" y="672241"/>
                    </a:cubicBezTo>
                    <a:cubicBezTo>
                      <a:pt x="87116" y="671214"/>
                      <a:pt x="81334" y="668407"/>
                      <a:pt x="94034" y="66143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33"/>
              <p:cNvSpPr/>
              <p:nvPr/>
            </p:nvSpPr>
            <p:spPr>
              <a:xfrm>
                <a:off x="5072833" y="5739884"/>
                <a:ext cx="135127" cy="657226"/>
              </a:xfrm>
              <a:custGeom>
                <a:avLst/>
                <a:gdLst/>
                <a:ahLst/>
                <a:cxnLst/>
                <a:rect l="l" t="t" r="r" b="b"/>
                <a:pathLst>
                  <a:path w="135127" h="657226" extrusionOk="0">
                    <a:moveTo>
                      <a:pt x="131587" y="601393"/>
                    </a:moveTo>
                    <a:cubicBezTo>
                      <a:pt x="141377" y="588283"/>
                      <a:pt x="122311" y="587384"/>
                      <a:pt x="120814" y="583321"/>
                    </a:cubicBezTo>
                    <a:cubicBezTo>
                      <a:pt x="117082" y="573145"/>
                      <a:pt x="104706" y="571416"/>
                      <a:pt x="101613" y="564550"/>
                    </a:cubicBezTo>
                    <a:cubicBezTo>
                      <a:pt x="94401" y="548548"/>
                      <a:pt x="80084" y="543735"/>
                      <a:pt x="58411" y="515309"/>
                    </a:cubicBezTo>
                    <a:cubicBezTo>
                      <a:pt x="62989" y="507689"/>
                      <a:pt x="66359" y="511880"/>
                      <a:pt x="79416" y="493817"/>
                    </a:cubicBezTo>
                    <a:cubicBezTo>
                      <a:pt x="98460" y="467473"/>
                      <a:pt x="127230" y="443685"/>
                      <a:pt x="124588" y="431461"/>
                    </a:cubicBezTo>
                    <a:cubicBezTo>
                      <a:pt x="121716" y="418151"/>
                      <a:pt x="58888" y="361584"/>
                      <a:pt x="52906" y="348121"/>
                    </a:cubicBezTo>
                    <a:cubicBezTo>
                      <a:pt x="52259" y="346668"/>
                      <a:pt x="50825" y="347465"/>
                      <a:pt x="46200" y="343742"/>
                    </a:cubicBezTo>
                    <a:cubicBezTo>
                      <a:pt x="52859" y="334951"/>
                      <a:pt x="87696" y="296077"/>
                      <a:pt x="93563" y="292597"/>
                    </a:cubicBezTo>
                    <a:cubicBezTo>
                      <a:pt x="104017" y="286396"/>
                      <a:pt x="99358" y="286264"/>
                      <a:pt x="105757" y="283900"/>
                    </a:cubicBezTo>
                    <a:cubicBezTo>
                      <a:pt x="110692" y="282077"/>
                      <a:pt x="109918" y="274653"/>
                      <a:pt x="115785" y="273644"/>
                    </a:cubicBezTo>
                    <a:cubicBezTo>
                      <a:pt x="116057" y="273597"/>
                      <a:pt x="114985" y="276203"/>
                      <a:pt x="120095" y="250486"/>
                    </a:cubicBezTo>
                    <a:cubicBezTo>
                      <a:pt x="118082" y="248476"/>
                      <a:pt x="116989" y="245017"/>
                      <a:pt x="116393" y="243573"/>
                    </a:cubicBezTo>
                    <a:cubicBezTo>
                      <a:pt x="86892" y="235323"/>
                      <a:pt x="62772" y="178467"/>
                      <a:pt x="54101" y="173858"/>
                    </a:cubicBezTo>
                    <a:cubicBezTo>
                      <a:pt x="48421" y="170847"/>
                      <a:pt x="45260" y="165872"/>
                      <a:pt x="42826" y="160535"/>
                    </a:cubicBezTo>
                    <a:cubicBezTo>
                      <a:pt x="44243" y="159313"/>
                      <a:pt x="45507" y="157771"/>
                      <a:pt x="46753" y="156054"/>
                    </a:cubicBezTo>
                    <a:cubicBezTo>
                      <a:pt x="60658" y="136879"/>
                      <a:pt x="79748" y="130882"/>
                      <a:pt x="94503" y="115915"/>
                    </a:cubicBezTo>
                    <a:cubicBezTo>
                      <a:pt x="115066" y="95054"/>
                      <a:pt x="120537" y="88660"/>
                      <a:pt x="133773" y="80666"/>
                    </a:cubicBezTo>
                    <a:cubicBezTo>
                      <a:pt x="130808" y="76551"/>
                      <a:pt x="136420" y="76432"/>
                      <a:pt x="134841" y="69123"/>
                    </a:cubicBezTo>
                    <a:cubicBezTo>
                      <a:pt x="134701" y="68463"/>
                      <a:pt x="134931" y="68629"/>
                      <a:pt x="135080" y="67202"/>
                    </a:cubicBezTo>
                    <a:cubicBezTo>
                      <a:pt x="129927" y="58326"/>
                      <a:pt x="137462" y="66057"/>
                      <a:pt x="73677" y="0"/>
                    </a:cubicBezTo>
                    <a:cubicBezTo>
                      <a:pt x="56407" y="498"/>
                      <a:pt x="39057" y="997"/>
                      <a:pt x="21638" y="1495"/>
                    </a:cubicBezTo>
                    <a:cubicBezTo>
                      <a:pt x="32428" y="21318"/>
                      <a:pt x="39491" y="11436"/>
                      <a:pt x="52757" y="32839"/>
                    </a:cubicBezTo>
                    <a:cubicBezTo>
                      <a:pt x="56577" y="39010"/>
                      <a:pt x="86615" y="65584"/>
                      <a:pt x="88555" y="67292"/>
                    </a:cubicBezTo>
                    <a:cubicBezTo>
                      <a:pt x="67031" y="91612"/>
                      <a:pt x="64738" y="84589"/>
                      <a:pt x="43711" y="113015"/>
                    </a:cubicBezTo>
                    <a:cubicBezTo>
                      <a:pt x="37908" y="120856"/>
                      <a:pt x="28807" y="118594"/>
                      <a:pt x="12712" y="139669"/>
                    </a:cubicBezTo>
                    <a:cubicBezTo>
                      <a:pt x="6734" y="144465"/>
                      <a:pt x="4028" y="142553"/>
                      <a:pt x="1322" y="153150"/>
                    </a:cubicBezTo>
                    <a:cubicBezTo>
                      <a:pt x="914" y="154764"/>
                      <a:pt x="1578" y="156736"/>
                      <a:pt x="961" y="158205"/>
                    </a:cubicBezTo>
                    <a:cubicBezTo>
                      <a:pt x="-1439" y="163879"/>
                      <a:pt x="1012" y="168798"/>
                      <a:pt x="4403" y="172380"/>
                    </a:cubicBezTo>
                    <a:cubicBezTo>
                      <a:pt x="12350" y="180775"/>
                      <a:pt x="13993" y="188778"/>
                      <a:pt x="23974" y="195457"/>
                    </a:cubicBezTo>
                    <a:cubicBezTo>
                      <a:pt x="27961" y="198123"/>
                      <a:pt x="37844" y="219700"/>
                      <a:pt x="41227" y="223563"/>
                    </a:cubicBezTo>
                    <a:cubicBezTo>
                      <a:pt x="44792" y="227635"/>
                      <a:pt x="49847" y="230498"/>
                      <a:pt x="53029" y="234795"/>
                    </a:cubicBezTo>
                    <a:cubicBezTo>
                      <a:pt x="71222" y="259379"/>
                      <a:pt x="53782" y="236810"/>
                      <a:pt x="75289" y="256777"/>
                    </a:cubicBezTo>
                    <a:cubicBezTo>
                      <a:pt x="65946" y="266910"/>
                      <a:pt x="56305" y="281817"/>
                      <a:pt x="43996" y="291281"/>
                    </a:cubicBezTo>
                    <a:cubicBezTo>
                      <a:pt x="41052" y="293551"/>
                      <a:pt x="37321" y="296035"/>
                      <a:pt x="36198" y="299212"/>
                    </a:cubicBezTo>
                    <a:cubicBezTo>
                      <a:pt x="32568" y="309477"/>
                      <a:pt x="22902" y="315738"/>
                      <a:pt x="19434" y="325930"/>
                    </a:cubicBezTo>
                    <a:cubicBezTo>
                      <a:pt x="13516" y="330534"/>
                      <a:pt x="15831" y="335539"/>
                      <a:pt x="11704" y="338891"/>
                    </a:cubicBezTo>
                    <a:cubicBezTo>
                      <a:pt x="1386" y="347277"/>
                      <a:pt x="10878" y="363407"/>
                      <a:pt x="18430" y="374396"/>
                    </a:cubicBezTo>
                    <a:cubicBezTo>
                      <a:pt x="19341" y="375725"/>
                      <a:pt x="32709" y="379354"/>
                      <a:pt x="42516" y="395173"/>
                    </a:cubicBezTo>
                    <a:cubicBezTo>
                      <a:pt x="46341" y="401349"/>
                      <a:pt x="75345" y="427151"/>
                      <a:pt x="81110" y="432002"/>
                    </a:cubicBezTo>
                    <a:cubicBezTo>
                      <a:pt x="64253" y="447527"/>
                      <a:pt x="82884" y="424668"/>
                      <a:pt x="58420" y="458750"/>
                    </a:cubicBezTo>
                    <a:cubicBezTo>
                      <a:pt x="35751" y="490290"/>
                      <a:pt x="25314" y="496377"/>
                      <a:pt x="15648" y="520207"/>
                    </a:cubicBezTo>
                    <a:cubicBezTo>
                      <a:pt x="10538" y="532806"/>
                      <a:pt x="19928" y="535877"/>
                      <a:pt x="49659" y="562842"/>
                    </a:cubicBezTo>
                    <a:cubicBezTo>
                      <a:pt x="76510" y="587192"/>
                      <a:pt x="80072" y="593803"/>
                      <a:pt x="87560" y="600375"/>
                    </a:cubicBezTo>
                    <a:cubicBezTo>
                      <a:pt x="60075" y="622949"/>
                      <a:pt x="71869" y="612931"/>
                      <a:pt x="42409" y="644594"/>
                    </a:cubicBezTo>
                    <a:cubicBezTo>
                      <a:pt x="36381" y="651077"/>
                      <a:pt x="32641" y="654569"/>
                      <a:pt x="32981" y="656473"/>
                    </a:cubicBezTo>
                    <a:cubicBezTo>
                      <a:pt x="48213" y="656720"/>
                      <a:pt x="63402" y="656971"/>
                      <a:pt x="78536" y="657227"/>
                    </a:cubicBezTo>
                    <a:cubicBezTo>
                      <a:pt x="118065" y="620653"/>
                      <a:pt x="127987" y="621539"/>
                      <a:pt x="131587" y="601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33"/>
              <p:cNvSpPr/>
              <p:nvPr/>
            </p:nvSpPr>
            <p:spPr>
              <a:xfrm>
                <a:off x="4760906" y="5749357"/>
                <a:ext cx="139249" cy="643490"/>
              </a:xfrm>
              <a:custGeom>
                <a:avLst/>
                <a:gdLst/>
                <a:ahLst/>
                <a:cxnLst/>
                <a:rect l="l" t="t" r="r" b="b"/>
                <a:pathLst>
                  <a:path w="139249" h="643490" extrusionOk="0">
                    <a:moveTo>
                      <a:pt x="125364" y="576749"/>
                    </a:moveTo>
                    <a:cubicBezTo>
                      <a:pt x="119408" y="561002"/>
                      <a:pt x="106227" y="561411"/>
                      <a:pt x="102619" y="551223"/>
                    </a:cubicBezTo>
                    <a:cubicBezTo>
                      <a:pt x="102032" y="549562"/>
                      <a:pt x="99934" y="548007"/>
                      <a:pt x="98173" y="547287"/>
                    </a:cubicBezTo>
                    <a:cubicBezTo>
                      <a:pt x="93582" y="545418"/>
                      <a:pt x="77257" y="522328"/>
                      <a:pt x="62996" y="513665"/>
                    </a:cubicBezTo>
                    <a:cubicBezTo>
                      <a:pt x="59128" y="511314"/>
                      <a:pt x="67369" y="516361"/>
                      <a:pt x="45109" y="495844"/>
                    </a:cubicBezTo>
                    <a:cubicBezTo>
                      <a:pt x="102989" y="428105"/>
                      <a:pt x="123888" y="413232"/>
                      <a:pt x="127683" y="401272"/>
                    </a:cubicBezTo>
                    <a:cubicBezTo>
                      <a:pt x="157827" y="391910"/>
                      <a:pt x="111290" y="360400"/>
                      <a:pt x="94284" y="336817"/>
                    </a:cubicBezTo>
                    <a:cubicBezTo>
                      <a:pt x="85694" y="324904"/>
                      <a:pt x="71590" y="318080"/>
                      <a:pt x="65417" y="304204"/>
                    </a:cubicBezTo>
                    <a:cubicBezTo>
                      <a:pt x="64757" y="302717"/>
                      <a:pt x="63247" y="303565"/>
                      <a:pt x="58477" y="299642"/>
                    </a:cubicBezTo>
                    <a:cubicBezTo>
                      <a:pt x="84311" y="264022"/>
                      <a:pt x="96527" y="263792"/>
                      <a:pt x="94514" y="253817"/>
                    </a:cubicBezTo>
                    <a:cubicBezTo>
                      <a:pt x="117881" y="234207"/>
                      <a:pt x="106797" y="235447"/>
                      <a:pt x="113443" y="232721"/>
                    </a:cubicBezTo>
                    <a:cubicBezTo>
                      <a:pt x="114022" y="232487"/>
                      <a:pt x="113456" y="229058"/>
                      <a:pt x="113137" y="227158"/>
                    </a:cubicBezTo>
                    <a:cubicBezTo>
                      <a:pt x="107852" y="195938"/>
                      <a:pt x="89311" y="189958"/>
                      <a:pt x="83635" y="172602"/>
                    </a:cubicBezTo>
                    <a:cubicBezTo>
                      <a:pt x="83303" y="171584"/>
                      <a:pt x="82180" y="170843"/>
                      <a:pt x="81512" y="169910"/>
                    </a:cubicBezTo>
                    <a:cubicBezTo>
                      <a:pt x="76368" y="162810"/>
                      <a:pt x="79555" y="150309"/>
                      <a:pt x="76781" y="147889"/>
                    </a:cubicBezTo>
                    <a:cubicBezTo>
                      <a:pt x="76947" y="147659"/>
                      <a:pt x="77206" y="147447"/>
                      <a:pt x="77300" y="147204"/>
                    </a:cubicBezTo>
                    <a:cubicBezTo>
                      <a:pt x="82061" y="134349"/>
                      <a:pt x="93404" y="126312"/>
                      <a:pt x="100573" y="115234"/>
                    </a:cubicBezTo>
                    <a:cubicBezTo>
                      <a:pt x="108371" y="103180"/>
                      <a:pt x="177033" y="85922"/>
                      <a:pt x="110452" y="35462"/>
                    </a:cubicBezTo>
                    <a:cubicBezTo>
                      <a:pt x="84979" y="16155"/>
                      <a:pt x="90421" y="17497"/>
                      <a:pt x="72773" y="0"/>
                    </a:cubicBezTo>
                    <a:cubicBezTo>
                      <a:pt x="8017" y="2172"/>
                      <a:pt x="12506" y="281"/>
                      <a:pt x="17254" y="5793"/>
                    </a:cubicBezTo>
                    <a:cubicBezTo>
                      <a:pt x="22823" y="12254"/>
                      <a:pt x="24691" y="15768"/>
                      <a:pt x="26950" y="16496"/>
                    </a:cubicBezTo>
                    <a:cubicBezTo>
                      <a:pt x="31290" y="17906"/>
                      <a:pt x="51993" y="38440"/>
                      <a:pt x="54695" y="42580"/>
                    </a:cubicBezTo>
                    <a:cubicBezTo>
                      <a:pt x="62502" y="54565"/>
                      <a:pt x="77104" y="57794"/>
                      <a:pt x="88604" y="71517"/>
                    </a:cubicBezTo>
                    <a:cubicBezTo>
                      <a:pt x="90906" y="74264"/>
                      <a:pt x="91680" y="73681"/>
                      <a:pt x="94995" y="75636"/>
                    </a:cubicBezTo>
                    <a:cubicBezTo>
                      <a:pt x="94833" y="75908"/>
                      <a:pt x="48904" y="123199"/>
                      <a:pt x="40221" y="123399"/>
                    </a:cubicBezTo>
                    <a:cubicBezTo>
                      <a:pt x="31184" y="151318"/>
                      <a:pt x="29559" y="139247"/>
                      <a:pt x="78215" y="220343"/>
                    </a:cubicBezTo>
                    <a:cubicBezTo>
                      <a:pt x="79159" y="221924"/>
                      <a:pt x="79287" y="220169"/>
                      <a:pt x="75555" y="222903"/>
                    </a:cubicBezTo>
                    <a:cubicBezTo>
                      <a:pt x="53070" y="239382"/>
                      <a:pt x="64408" y="238002"/>
                      <a:pt x="57499" y="243599"/>
                    </a:cubicBezTo>
                    <a:cubicBezTo>
                      <a:pt x="44926" y="253783"/>
                      <a:pt x="25814" y="281383"/>
                      <a:pt x="25291" y="283125"/>
                    </a:cubicBezTo>
                    <a:cubicBezTo>
                      <a:pt x="18862" y="284875"/>
                      <a:pt x="20688" y="291677"/>
                      <a:pt x="17807" y="295685"/>
                    </a:cubicBezTo>
                    <a:cubicBezTo>
                      <a:pt x="13182" y="302117"/>
                      <a:pt x="16271" y="323592"/>
                      <a:pt x="33098" y="331727"/>
                    </a:cubicBezTo>
                    <a:cubicBezTo>
                      <a:pt x="52959" y="341332"/>
                      <a:pt x="38693" y="339466"/>
                      <a:pt x="89021" y="384086"/>
                    </a:cubicBezTo>
                    <a:cubicBezTo>
                      <a:pt x="78504" y="394197"/>
                      <a:pt x="65302" y="411132"/>
                      <a:pt x="63961" y="413347"/>
                    </a:cubicBezTo>
                    <a:cubicBezTo>
                      <a:pt x="63447" y="414199"/>
                      <a:pt x="59273" y="414429"/>
                      <a:pt x="58482" y="416222"/>
                    </a:cubicBezTo>
                    <a:cubicBezTo>
                      <a:pt x="58362" y="416499"/>
                      <a:pt x="9728" y="476379"/>
                      <a:pt x="7936" y="477768"/>
                    </a:cubicBezTo>
                    <a:cubicBezTo>
                      <a:pt x="-1471" y="485043"/>
                      <a:pt x="2461" y="494852"/>
                      <a:pt x="818" y="498191"/>
                    </a:cubicBezTo>
                    <a:cubicBezTo>
                      <a:pt x="-1836" y="503579"/>
                      <a:pt x="2248" y="505091"/>
                      <a:pt x="9026" y="510032"/>
                    </a:cubicBezTo>
                    <a:cubicBezTo>
                      <a:pt x="29248" y="541606"/>
                      <a:pt x="98390" y="592248"/>
                      <a:pt x="86252" y="597585"/>
                    </a:cubicBezTo>
                    <a:cubicBezTo>
                      <a:pt x="85979" y="597704"/>
                      <a:pt x="50687" y="637988"/>
                      <a:pt x="50487" y="638265"/>
                    </a:cubicBezTo>
                    <a:cubicBezTo>
                      <a:pt x="48836" y="640518"/>
                      <a:pt x="46888" y="641962"/>
                      <a:pt x="46254" y="642920"/>
                    </a:cubicBezTo>
                    <a:cubicBezTo>
                      <a:pt x="63630" y="643099"/>
                      <a:pt x="81035" y="643291"/>
                      <a:pt x="98458" y="643491"/>
                    </a:cubicBezTo>
                    <a:cubicBezTo>
                      <a:pt x="108784" y="630700"/>
                      <a:pt x="131410" y="605950"/>
                      <a:pt x="131670" y="605767"/>
                    </a:cubicBezTo>
                    <a:cubicBezTo>
                      <a:pt x="144523" y="596810"/>
                      <a:pt x="139077" y="579960"/>
                      <a:pt x="125364" y="5767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71" name="Google Shape;3171;p33"/>
          <p:cNvGrpSpPr/>
          <p:nvPr/>
        </p:nvGrpSpPr>
        <p:grpSpPr>
          <a:xfrm>
            <a:off x="6976354" y="524302"/>
            <a:ext cx="1063659" cy="357747"/>
            <a:chOff x="6312805" y="554242"/>
            <a:chExt cx="1063659" cy="357747"/>
          </a:xfrm>
        </p:grpSpPr>
        <p:sp>
          <p:nvSpPr>
            <p:cNvPr id="3172" name="Google Shape;3172;p33"/>
            <p:cNvSpPr/>
            <p:nvPr/>
          </p:nvSpPr>
          <p:spPr>
            <a:xfrm>
              <a:off x="6312805" y="554242"/>
              <a:ext cx="1063659" cy="357747"/>
            </a:xfrm>
            <a:custGeom>
              <a:avLst/>
              <a:gdLst/>
              <a:ahLst/>
              <a:cxnLst/>
              <a:rect l="l" t="t" r="r" b="b"/>
              <a:pathLst>
                <a:path w="2127317" h="715493" extrusionOk="0">
                  <a:moveTo>
                    <a:pt x="2040908" y="586911"/>
                  </a:moveTo>
                  <a:cubicBezTo>
                    <a:pt x="2132753" y="534118"/>
                    <a:pt x="2123920" y="541376"/>
                    <a:pt x="2097439" y="502506"/>
                  </a:cubicBezTo>
                  <a:cubicBezTo>
                    <a:pt x="2075264" y="471843"/>
                    <a:pt x="2048775" y="445040"/>
                    <a:pt x="2022077" y="418407"/>
                  </a:cubicBezTo>
                  <a:cubicBezTo>
                    <a:pt x="2129575" y="340335"/>
                    <a:pt x="2117181" y="369259"/>
                    <a:pt x="2027901" y="242845"/>
                  </a:cubicBezTo>
                  <a:cubicBezTo>
                    <a:pt x="2078800" y="212873"/>
                    <a:pt x="2117325" y="199333"/>
                    <a:pt x="2096171" y="175988"/>
                  </a:cubicBezTo>
                  <a:cubicBezTo>
                    <a:pt x="2038687" y="93235"/>
                    <a:pt x="2058926" y="118096"/>
                    <a:pt x="2068525" y="85445"/>
                  </a:cubicBezTo>
                  <a:cubicBezTo>
                    <a:pt x="2073222" y="75376"/>
                    <a:pt x="2078638" y="66436"/>
                    <a:pt x="2084224" y="56691"/>
                  </a:cubicBezTo>
                  <a:cubicBezTo>
                    <a:pt x="2095354" y="40280"/>
                    <a:pt x="2107276" y="613"/>
                    <a:pt x="2076702" y="0"/>
                  </a:cubicBezTo>
                  <a:cubicBezTo>
                    <a:pt x="1772547" y="16756"/>
                    <a:pt x="246847" y="54088"/>
                    <a:pt x="246562" y="54080"/>
                  </a:cubicBezTo>
                  <a:cubicBezTo>
                    <a:pt x="193766" y="57040"/>
                    <a:pt x="85307" y="33414"/>
                    <a:pt x="45862" y="68186"/>
                  </a:cubicBezTo>
                  <a:cubicBezTo>
                    <a:pt x="33217" y="79460"/>
                    <a:pt x="42301" y="92805"/>
                    <a:pt x="57341" y="128910"/>
                  </a:cubicBezTo>
                  <a:cubicBezTo>
                    <a:pt x="67565" y="159999"/>
                    <a:pt x="53814" y="152771"/>
                    <a:pt x="21168" y="166379"/>
                  </a:cubicBezTo>
                  <a:cubicBezTo>
                    <a:pt x="-26560" y="182526"/>
                    <a:pt x="43743" y="217400"/>
                    <a:pt x="74411" y="266573"/>
                  </a:cubicBezTo>
                  <a:cubicBezTo>
                    <a:pt x="-6704" y="370346"/>
                    <a:pt x="-30887" y="326488"/>
                    <a:pt x="90800" y="452166"/>
                  </a:cubicBezTo>
                  <a:cubicBezTo>
                    <a:pt x="-16975" y="578712"/>
                    <a:pt x="-40971" y="522004"/>
                    <a:pt x="85724" y="609183"/>
                  </a:cubicBezTo>
                  <a:cubicBezTo>
                    <a:pt x="43586" y="666763"/>
                    <a:pt x="15182" y="701455"/>
                    <a:pt x="27282" y="715493"/>
                  </a:cubicBezTo>
                  <a:cubicBezTo>
                    <a:pt x="250280" y="642094"/>
                    <a:pt x="1563397" y="690901"/>
                    <a:pt x="2083710" y="691948"/>
                  </a:cubicBezTo>
                  <a:cubicBezTo>
                    <a:pt x="2169853" y="670997"/>
                    <a:pt x="2113841" y="637588"/>
                    <a:pt x="2040908" y="5869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73" name="Google Shape;3173;p33"/>
            <p:cNvGrpSpPr/>
            <p:nvPr/>
          </p:nvGrpSpPr>
          <p:grpSpPr>
            <a:xfrm>
              <a:off x="6343339" y="556165"/>
              <a:ext cx="996290" cy="350024"/>
              <a:chOff x="12686678" y="1112329"/>
              <a:chExt cx="1992580" cy="700049"/>
            </a:xfrm>
          </p:grpSpPr>
          <p:sp>
            <p:nvSpPr>
              <p:cNvPr id="3174" name="Google Shape;3174;p33"/>
              <p:cNvSpPr/>
              <p:nvPr/>
            </p:nvSpPr>
            <p:spPr>
              <a:xfrm>
                <a:off x="13451284" y="1145184"/>
                <a:ext cx="139155" cy="638967"/>
              </a:xfrm>
              <a:custGeom>
                <a:avLst/>
                <a:gdLst/>
                <a:ahLst/>
                <a:cxnLst/>
                <a:rect l="l" t="t" r="r" b="b"/>
                <a:pathLst>
                  <a:path w="139155" h="638967" extrusionOk="0">
                    <a:moveTo>
                      <a:pt x="134326" y="602334"/>
                    </a:moveTo>
                    <a:cubicBezTo>
                      <a:pt x="137228" y="592474"/>
                      <a:pt x="142763" y="587507"/>
                      <a:pt x="130995" y="582541"/>
                    </a:cubicBezTo>
                    <a:cubicBezTo>
                      <a:pt x="117431" y="576817"/>
                      <a:pt x="133403" y="581557"/>
                      <a:pt x="109964" y="564784"/>
                    </a:cubicBezTo>
                    <a:cubicBezTo>
                      <a:pt x="100889" y="558289"/>
                      <a:pt x="107450" y="556466"/>
                      <a:pt x="89427" y="540017"/>
                    </a:cubicBezTo>
                    <a:cubicBezTo>
                      <a:pt x="79245" y="530723"/>
                      <a:pt x="69575" y="520850"/>
                      <a:pt x="60172" y="508520"/>
                    </a:cubicBezTo>
                    <a:cubicBezTo>
                      <a:pt x="61308" y="506633"/>
                      <a:pt x="62695" y="504750"/>
                      <a:pt x="64444" y="503711"/>
                    </a:cubicBezTo>
                    <a:cubicBezTo>
                      <a:pt x="81275" y="493680"/>
                      <a:pt x="84019" y="476669"/>
                      <a:pt x="114317" y="449363"/>
                    </a:cubicBezTo>
                    <a:cubicBezTo>
                      <a:pt x="116529" y="445977"/>
                      <a:pt x="122443" y="438349"/>
                      <a:pt x="123745" y="433638"/>
                    </a:cubicBezTo>
                    <a:cubicBezTo>
                      <a:pt x="142023" y="419156"/>
                      <a:pt x="103952" y="397264"/>
                      <a:pt x="84228" y="369915"/>
                    </a:cubicBezTo>
                    <a:cubicBezTo>
                      <a:pt x="75378" y="357644"/>
                      <a:pt x="60853" y="350617"/>
                      <a:pt x="54496" y="336327"/>
                    </a:cubicBezTo>
                    <a:cubicBezTo>
                      <a:pt x="54279" y="335841"/>
                      <a:pt x="53696" y="335377"/>
                      <a:pt x="53182" y="335186"/>
                    </a:cubicBezTo>
                    <a:cubicBezTo>
                      <a:pt x="38231" y="329614"/>
                      <a:pt x="65243" y="318732"/>
                      <a:pt x="68898" y="306120"/>
                    </a:cubicBezTo>
                    <a:cubicBezTo>
                      <a:pt x="68988" y="305827"/>
                      <a:pt x="99383" y="273716"/>
                      <a:pt x="108934" y="270185"/>
                    </a:cubicBezTo>
                    <a:cubicBezTo>
                      <a:pt x="114019" y="268307"/>
                      <a:pt x="113219" y="260661"/>
                      <a:pt x="119260" y="259622"/>
                    </a:cubicBezTo>
                    <a:cubicBezTo>
                      <a:pt x="119571" y="259571"/>
                      <a:pt x="119426" y="257386"/>
                      <a:pt x="119652" y="256223"/>
                    </a:cubicBezTo>
                    <a:cubicBezTo>
                      <a:pt x="124574" y="230796"/>
                      <a:pt x="124974" y="240907"/>
                      <a:pt x="119886" y="228649"/>
                    </a:cubicBezTo>
                    <a:cubicBezTo>
                      <a:pt x="94422" y="221528"/>
                      <a:pt x="71196" y="175345"/>
                      <a:pt x="56309" y="157515"/>
                    </a:cubicBezTo>
                    <a:cubicBezTo>
                      <a:pt x="54641" y="155514"/>
                      <a:pt x="49514" y="154964"/>
                      <a:pt x="44111" y="143123"/>
                    </a:cubicBezTo>
                    <a:cubicBezTo>
                      <a:pt x="48021" y="139742"/>
                      <a:pt x="50071" y="134971"/>
                      <a:pt x="53492" y="131432"/>
                    </a:cubicBezTo>
                    <a:cubicBezTo>
                      <a:pt x="67966" y="116443"/>
                      <a:pt x="86861" y="110745"/>
                      <a:pt x="112491" y="82016"/>
                    </a:cubicBezTo>
                    <a:cubicBezTo>
                      <a:pt x="119852" y="73766"/>
                      <a:pt x="128097" y="66708"/>
                      <a:pt x="137781" y="60860"/>
                    </a:cubicBezTo>
                    <a:cubicBezTo>
                      <a:pt x="134722" y="56618"/>
                      <a:pt x="140631" y="56576"/>
                      <a:pt x="138793" y="48692"/>
                    </a:cubicBezTo>
                    <a:cubicBezTo>
                      <a:pt x="140470" y="42571"/>
                      <a:pt x="122383" y="26808"/>
                      <a:pt x="116622" y="20806"/>
                    </a:cubicBezTo>
                    <a:cubicBezTo>
                      <a:pt x="104892" y="8587"/>
                      <a:pt x="99872" y="3037"/>
                      <a:pt x="97328" y="0"/>
                    </a:cubicBezTo>
                    <a:cubicBezTo>
                      <a:pt x="80105" y="460"/>
                      <a:pt x="63006" y="916"/>
                      <a:pt x="46064" y="1367"/>
                    </a:cubicBezTo>
                    <a:cubicBezTo>
                      <a:pt x="52369" y="7475"/>
                      <a:pt x="54539" y="13289"/>
                      <a:pt x="60627" y="18979"/>
                    </a:cubicBezTo>
                    <a:cubicBezTo>
                      <a:pt x="111798" y="66845"/>
                      <a:pt x="90491" y="32715"/>
                      <a:pt x="45025" y="94176"/>
                    </a:cubicBezTo>
                    <a:cubicBezTo>
                      <a:pt x="40626" y="100118"/>
                      <a:pt x="24620" y="106456"/>
                      <a:pt x="20251" y="112418"/>
                    </a:cubicBezTo>
                    <a:cubicBezTo>
                      <a:pt x="15949" y="118292"/>
                      <a:pt x="12814" y="122734"/>
                      <a:pt x="8950" y="124404"/>
                    </a:cubicBezTo>
                    <a:cubicBezTo>
                      <a:pt x="143" y="128212"/>
                      <a:pt x="1398" y="139750"/>
                      <a:pt x="990" y="140717"/>
                    </a:cubicBezTo>
                    <a:cubicBezTo>
                      <a:pt x="-1482" y="146561"/>
                      <a:pt x="1041" y="151629"/>
                      <a:pt x="4534" y="155313"/>
                    </a:cubicBezTo>
                    <a:cubicBezTo>
                      <a:pt x="12720" y="163960"/>
                      <a:pt x="14413" y="172201"/>
                      <a:pt x="24693" y="179080"/>
                    </a:cubicBezTo>
                    <a:cubicBezTo>
                      <a:pt x="28798" y="181827"/>
                      <a:pt x="38980" y="204052"/>
                      <a:pt x="42464" y="208030"/>
                    </a:cubicBezTo>
                    <a:cubicBezTo>
                      <a:pt x="46136" y="212221"/>
                      <a:pt x="51344" y="215173"/>
                      <a:pt x="54620" y="219598"/>
                    </a:cubicBezTo>
                    <a:cubicBezTo>
                      <a:pt x="72532" y="243803"/>
                      <a:pt x="58006" y="224096"/>
                      <a:pt x="77548" y="242236"/>
                    </a:cubicBezTo>
                    <a:cubicBezTo>
                      <a:pt x="72285" y="247939"/>
                      <a:pt x="67643" y="254200"/>
                      <a:pt x="62699" y="260116"/>
                    </a:cubicBezTo>
                    <a:cubicBezTo>
                      <a:pt x="45430" y="280774"/>
                      <a:pt x="39333" y="280160"/>
                      <a:pt x="37282" y="285944"/>
                    </a:cubicBezTo>
                    <a:cubicBezTo>
                      <a:pt x="33636" y="296256"/>
                      <a:pt x="17119" y="311406"/>
                      <a:pt x="14337" y="324163"/>
                    </a:cubicBezTo>
                    <a:cubicBezTo>
                      <a:pt x="11193" y="328682"/>
                      <a:pt x="6793" y="328878"/>
                      <a:pt x="7755" y="340659"/>
                    </a:cubicBezTo>
                    <a:cubicBezTo>
                      <a:pt x="8508" y="349935"/>
                      <a:pt x="17532" y="362892"/>
                      <a:pt x="21208" y="364668"/>
                    </a:cubicBezTo>
                    <a:cubicBezTo>
                      <a:pt x="39745" y="373629"/>
                      <a:pt x="41064" y="383732"/>
                      <a:pt x="50076" y="392166"/>
                    </a:cubicBezTo>
                    <a:cubicBezTo>
                      <a:pt x="97481" y="436504"/>
                      <a:pt x="82807" y="417568"/>
                      <a:pt x="73889" y="430503"/>
                    </a:cubicBezTo>
                    <a:cubicBezTo>
                      <a:pt x="16056" y="514461"/>
                      <a:pt x="-2860" y="510377"/>
                      <a:pt x="33078" y="541597"/>
                    </a:cubicBezTo>
                    <a:cubicBezTo>
                      <a:pt x="74387" y="577622"/>
                      <a:pt x="83841" y="590408"/>
                      <a:pt x="89346" y="595434"/>
                    </a:cubicBezTo>
                    <a:cubicBezTo>
                      <a:pt x="92133" y="597972"/>
                      <a:pt x="88955" y="591890"/>
                      <a:pt x="46132" y="638657"/>
                    </a:cubicBezTo>
                    <a:cubicBezTo>
                      <a:pt x="63788" y="638742"/>
                      <a:pt x="81530" y="638844"/>
                      <a:pt x="99349" y="638968"/>
                    </a:cubicBezTo>
                    <a:cubicBezTo>
                      <a:pt x="102608" y="636016"/>
                      <a:pt x="106735" y="632170"/>
                      <a:pt x="112559" y="627174"/>
                    </a:cubicBezTo>
                    <a:cubicBezTo>
                      <a:pt x="122426" y="618702"/>
                      <a:pt x="130659" y="614805"/>
                      <a:pt x="134326" y="6023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33"/>
              <p:cNvSpPr/>
              <p:nvPr/>
            </p:nvSpPr>
            <p:spPr>
              <a:xfrm>
                <a:off x="12835529" y="1161740"/>
                <a:ext cx="137573" cy="633856"/>
              </a:xfrm>
              <a:custGeom>
                <a:avLst/>
                <a:gdLst/>
                <a:ahLst/>
                <a:cxnLst/>
                <a:rect l="l" t="t" r="r" b="b"/>
                <a:pathLst>
                  <a:path w="137573" h="633856" extrusionOk="0">
                    <a:moveTo>
                      <a:pt x="101397" y="622054"/>
                    </a:moveTo>
                    <a:cubicBezTo>
                      <a:pt x="137715" y="604983"/>
                      <a:pt x="152244" y="562497"/>
                      <a:pt x="118714" y="551368"/>
                    </a:cubicBezTo>
                    <a:cubicBezTo>
                      <a:pt x="117386" y="550925"/>
                      <a:pt x="116237" y="549792"/>
                      <a:pt x="115148" y="548829"/>
                    </a:cubicBezTo>
                    <a:cubicBezTo>
                      <a:pt x="80924" y="518576"/>
                      <a:pt x="81847" y="513034"/>
                      <a:pt x="79975" y="511109"/>
                    </a:cubicBezTo>
                    <a:cubicBezTo>
                      <a:pt x="43356" y="473317"/>
                      <a:pt x="42232" y="474612"/>
                      <a:pt x="47266" y="468606"/>
                    </a:cubicBezTo>
                    <a:cubicBezTo>
                      <a:pt x="47504" y="468325"/>
                      <a:pt x="84196" y="420528"/>
                      <a:pt x="103006" y="406762"/>
                    </a:cubicBezTo>
                    <a:cubicBezTo>
                      <a:pt x="111774" y="400343"/>
                      <a:pt x="125772" y="378728"/>
                      <a:pt x="125955" y="378136"/>
                    </a:cubicBezTo>
                    <a:cubicBezTo>
                      <a:pt x="132129" y="373238"/>
                      <a:pt x="140540" y="371743"/>
                      <a:pt x="129133" y="348219"/>
                    </a:cubicBezTo>
                    <a:cubicBezTo>
                      <a:pt x="126381" y="342545"/>
                      <a:pt x="111179" y="336059"/>
                      <a:pt x="108358" y="328077"/>
                    </a:cubicBezTo>
                    <a:cubicBezTo>
                      <a:pt x="107754" y="326365"/>
                      <a:pt x="105592" y="324767"/>
                      <a:pt x="103780" y="324026"/>
                    </a:cubicBezTo>
                    <a:cubicBezTo>
                      <a:pt x="99049" y="322101"/>
                      <a:pt x="82234" y="298317"/>
                      <a:pt x="67547" y="289394"/>
                    </a:cubicBezTo>
                    <a:cubicBezTo>
                      <a:pt x="66352" y="288666"/>
                      <a:pt x="65543" y="287295"/>
                      <a:pt x="64586" y="286196"/>
                    </a:cubicBezTo>
                    <a:cubicBezTo>
                      <a:pt x="43347" y="261679"/>
                      <a:pt x="37973" y="282477"/>
                      <a:pt x="104780" y="206808"/>
                    </a:cubicBezTo>
                    <a:cubicBezTo>
                      <a:pt x="139081" y="167959"/>
                      <a:pt x="124564" y="169586"/>
                      <a:pt x="100040" y="136509"/>
                    </a:cubicBezTo>
                    <a:cubicBezTo>
                      <a:pt x="90956" y="124255"/>
                      <a:pt x="77703" y="133715"/>
                      <a:pt x="61242" y="99649"/>
                    </a:cubicBezTo>
                    <a:cubicBezTo>
                      <a:pt x="81639" y="70810"/>
                      <a:pt x="108511" y="55766"/>
                      <a:pt x="115361" y="39015"/>
                    </a:cubicBezTo>
                    <a:cubicBezTo>
                      <a:pt x="114476" y="31608"/>
                      <a:pt x="88587" y="15849"/>
                      <a:pt x="70317" y="0"/>
                    </a:cubicBezTo>
                    <a:cubicBezTo>
                      <a:pt x="48542" y="537"/>
                      <a:pt x="36663" y="826"/>
                      <a:pt x="36637" y="826"/>
                    </a:cubicBezTo>
                    <a:cubicBezTo>
                      <a:pt x="31851" y="1095"/>
                      <a:pt x="26592" y="1141"/>
                      <a:pt x="20980" y="1035"/>
                    </a:cubicBezTo>
                    <a:cubicBezTo>
                      <a:pt x="31438" y="9843"/>
                      <a:pt x="64867" y="37980"/>
                      <a:pt x="65135" y="38201"/>
                    </a:cubicBezTo>
                    <a:cubicBezTo>
                      <a:pt x="60740" y="41775"/>
                      <a:pt x="55907" y="52627"/>
                      <a:pt x="45925" y="57636"/>
                    </a:cubicBezTo>
                    <a:cubicBezTo>
                      <a:pt x="44377" y="58416"/>
                      <a:pt x="33106" y="78983"/>
                      <a:pt x="32821" y="79039"/>
                    </a:cubicBezTo>
                    <a:cubicBezTo>
                      <a:pt x="26741" y="80321"/>
                      <a:pt x="28945" y="86292"/>
                      <a:pt x="24069" y="92839"/>
                    </a:cubicBezTo>
                    <a:cubicBezTo>
                      <a:pt x="-3428" y="129762"/>
                      <a:pt x="55851" y="147314"/>
                      <a:pt x="62284" y="154500"/>
                    </a:cubicBezTo>
                    <a:cubicBezTo>
                      <a:pt x="69777" y="162873"/>
                      <a:pt x="69185" y="162678"/>
                      <a:pt x="79750" y="172252"/>
                    </a:cubicBezTo>
                    <a:cubicBezTo>
                      <a:pt x="78056" y="180549"/>
                      <a:pt x="74091" y="174625"/>
                      <a:pt x="73738" y="179953"/>
                    </a:cubicBezTo>
                    <a:cubicBezTo>
                      <a:pt x="73559" y="182726"/>
                      <a:pt x="72087" y="184315"/>
                      <a:pt x="69739" y="185294"/>
                    </a:cubicBezTo>
                    <a:cubicBezTo>
                      <a:pt x="62616" y="188254"/>
                      <a:pt x="61685" y="198153"/>
                      <a:pt x="53439" y="199861"/>
                    </a:cubicBezTo>
                    <a:cubicBezTo>
                      <a:pt x="53154" y="199916"/>
                      <a:pt x="41930" y="215807"/>
                      <a:pt x="34229" y="222571"/>
                    </a:cubicBezTo>
                    <a:cubicBezTo>
                      <a:pt x="27124" y="228811"/>
                      <a:pt x="14262" y="248127"/>
                      <a:pt x="12335" y="251479"/>
                    </a:cubicBezTo>
                    <a:cubicBezTo>
                      <a:pt x="3677" y="256990"/>
                      <a:pt x="1749" y="268320"/>
                      <a:pt x="6106" y="275846"/>
                    </a:cubicBezTo>
                    <a:cubicBezTo>
                      <a:pt x="11105" y="284479"/>
                      <a:pt x="7217" y="279147"/>
                      <a:pt x="10574" y="288449"/>
                    </a:cubicBezTo>
                    <a:cubicBezTo>
                      <a:pt x="22763" y="295285"/>
                      <a:pt x="22108" y="301452"/>
                      <a:pt x="26835" y="305550"/>
                    </a:cubicBezTo>
                    <a:cubicBezTo>
                      <a:pt x="41449" y="318234"/>
                      <a:pt x="67620" y="344253"/>
                      <a:pt x="81269" y="357636"/>
                    </a:cubicBezTo>
                    <a:cubicBezTo>
                      <a:pt x="91054" y="367228"/>
                      <a:pt x="85170" y="356733"/>
                      <a:pt x="77456" y="372548"/>
                    </a:cubicBezTo>
                    <a:cubicBezTo>
                      <a:pt x="75742" y="376061"/>
                      <a:pt x="69956" y="375410"/>
                      <a:pt x="59655" y="391940"/>
                    </a:cubicBezTo>
                    <a:cubicBezTo>
                      <a:pt x="52371" y="403623"/>
                      <a:pt x="43577" y="408598"/>
                      <a:pt x="37956" y="416477"/>
                    </a:cubicBezTo>
                    <a:cubicBezTo>
                      <a:pt x="34106" y="421882"/>
                      <a:pt x="30992" y="427730"/>
                      <a:pt x="25588" y="431879"/>
                    </a:cubicBezTo>
                    <a:cubicBezTo>
                      <a:pt x="23265" y="433659"/>
                      <a:pt x="29592" y="428224"/>
                      <a:pt x="13726" y="449372"/>
                    </a:cubicBezTo>
                    <a:cubicBezTo>
                      <a:pt x="-3237" y="471992"/>
                      <a:pt x="-4849" y="462890"/>
                      <a:pt x="10969" y="496526"/>
                    </a:cubicBezTo>
                    <a:cubicBezTo>
                      <a:pt x="17364" y="499643"/>
                      <a:pt x="20142" y="506037"/>
                      <a:pt x="24091" y="511339"/>
                    </a:cubicBezTo>
                    <a:cubicBezTo>
                      <a:pt x="28911" y="517826"/>
                      <a:pt x="49014" y="533219"/>
                      <a:pt x="52677" y="546159"/>
                    </a:cubicBezTo>
                    <a:cubicBezTo>
                      <a:pt x="53728" y="549877"/>
                      <a:pt x="71781" y="558140"/>
                      <a:pt x="75125" y="569461"/>
                    </a:cubicBezTo>
                    <a:cubicBezTo>
                      <a:pt x="75827" y="571850"/>
                      <a:pt x="76035" y="565760"/>
                      <a:pt x="86289" y="578921"/>
                    </a:cubicBezTo>
                    <a:cubicBezTo>
                      <a:pt x="81009" y="585161"/>
                      <a:pt x="74066" y="589769"/>
                      <a:pt x="69071" y="596311"/>
                    </a:cubicBezTo>
                    <a:cubicBezTo>
                      <a:pt x="68441" y="597138"/>
                      <a:pt x="64161" y="596878"/>
                      <a:pt x="63144" y="598654"/>
                    </a:cubicBezTo>
                    <a:cubicBezTo>
                      <a:pt x="61195" y="602044"/>
                      <a:pt x="42488" y="618451"/>
                      <a:pt x="27073" y="633856"/>
                    </a:cubicBezTo>
                    <a:cubicBezTo>
                      <a:pt x="48563" y="632464"/>
                      <a:pt x="71211" y="631216"/>
                      <a:pt x="94905" y="630096"/>
                    </a:cubicBezTo>
                    <a:cubicBezTo>
                      <a:pt x="99134" y="626437"/>
                      <a:pt x="97709" y="623792"/>
                      <a:pt x="101397" y="6220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33"/>
              <p:cNvSpPr/>
              <p:nvPr/>
            </p:nvSpPr>
            <p:spPr>
              <a:xfrm>
                <a:off x="14405744" y="1117738"/>
                <a:ext cx="139172" cy="680512"/>
              </a:xfrm>
              <a:custGeom>
                <a:avLst/>
                <a:gdLst/>
                <a:ahLst/>
                <a:cxnLst/>
                <a:rect l="l" t="t" r="r" b="b"/>
                <a:pathLst>
                  <a:path w="139172" h="680512" extrusionOk="0">
                    <a:moveTo>
                      <a:pt x="135534" y="624618"/>
                    </a:moveTo>
                    <a:cubicBezTo>
                      <a:pt x="145618" y="611112"/>
                      <a:pt x="125983" y="610188"/>
                      <a:pt x="124447" y="606005"/>
                    </a:cubicBezTo>
                    <a:cubicBezTo>
                      <a:pt x="120596" y="595528"/>
                      <a:pt x="107858" y="593743"/>
                      <a:pt x="104667" y="586673"/>
                    </a:cubicBezTo>
                    <a:cubicBezTo>
                      <a:pt x="97247" y="570215"/>
                      <a:pt x="82466" y="565193"/>
                      <a:pt x="60168" y="535953"/>
                    </a:cubicBezTo>
                    <a:cubicBezTo>
                      <a:pt x="64886" y="528108"/>
                      <a:pt x="68354" y="532423"/>
                      <a:pt x="81798" y="513818"/>
                    </a:cubicBezTo>
                    <a:cubicBezTo>
                      <a:pt x="108747" y="476541"/>
                      <a:pt x="112721" y="483531"/>
                      <a:pt x="122834" y="463517"/>
                    </a:cubicBezTo>
                    <a:cubicBezTo>
                      <a:pt x="129340" y="450620"/>
                      <a:pt x="137087" y="453750"/>
                      <a:pt x="106063" y="421439"/>
                    </a:cubicBezTo>
                    <a:cubicBezTo>
                      <a:pt x="98574" y="413641"/>
                      <a:pt x="90491" y="406047"/>
                      <a:pt x="84219" y="397353"/>
                    </a:cubicBezTo>
                    <a:cubicBezTo>
                      <a:pt x="75374" y="385083"/>
                      <a:pt x="60844" y="378055"/>
                      <a:pt x="54488" y="363765"/>
                    </a:cubicBezTo>
                    <a:cubicBezTo>
                      <a:pt x="53824" y="362270"/>
                      <a:pt x="52343" y="363092"/>
                      <a:pt x="47583" y="359254"/>
                    </a:cubicBezTo>
                    <a:cubicBezTo>
                      <a:pt x="52952" y="352163"/>
                      <a:pt x="95405" y="302615"/>
                      <a:pt x="108926" y="297615"/>
                    </a:cubicBezTo>
                    <a:cubicBezTo>
                      <a:pt x="114006" y="295736"/>
                      <a:pt x="113210" y="288091"/>
                      <a:pt x="119252" y="287052"/>
                    </a:cubicBezTo>
                    <a:cubicBezTo>
                      <a:pt x="119533" y="287005"/>
                      <a:pt x="118558" y="288985"/>
                      <a:pt x="122932" y="267012"/>
                    </a:cubicBezTo>
                    <a:cubicBezTo>
                      <a:pt x="124923" y="264401"/>
                      <a:pt x="122851" y="263243"/>
                      <a:pt x="119882" y="256079"/>
                    </a:cubicBezTo>
                    <a:cubicBezTo>
                      <a:pt x="92546" y="248433"/>
                      <a:pt x="60797" y="186968"/>
                      <a:pt x="55726" y="184272"/>
                    </a:cubicBezTo>
                    <a:cubicBezTo>
                      <a:pt x="49876" y="181167"/>
                      <a:pt x="46617" y="176043"/>
                      <a:pt x="44111" y="170553"/>
                    </a:cubicBezTo>
                    <a:cubicBezTo>
                      <a:pt x="45570" y="169292"/>
                      <a:pt x="46872" y="167703"/>
                      <a:pt x="48153" y="165936"/>
                    </a:cubicBezTo>
                    <a:cubicBezTo>
                      <a:pt x="62474" y="146186"/>
                      <a:pt x="82139" y="140010"/>
                      <a:pt x="97332" y="124596"/>
                    </a:cubicBezTo>
                    <a:cubicBezTo>
                      <a:pt x="118512" y="103108"/>
                      <a:pt x="124149" y="96523"/>
                      <a:pt x="137777" y="88290"/>
                    </a:cubicBezTo>
                    <a:cubicBezTo>
                      <a:pt x="134722" y="84052"/>
                      <a:pt x="140504" y="83928"/>
                      <a:pt x="138878" y="76398"/>
                    </a:cubicBezTo>
                    <a:cubicBezTo>
                      <a:pt x="136321" y="64302"/>
                      <a:pt x="89950" y="21548"/>
                      <a:pt x="71779" y="0"/>
                    </a:cubicBezTo>
                    <a:cubicBezTo>
                      <a:pt x="55122" y="584"/>
                      <a:pt x="37895" y="1176"/>
                      <a:pt x="20161" y="1776"/>
                    </a:cubicBezTo>
                    <a:cubicBezTo>
                      <a:pt x="23237" y="10312"/>
                      <a:pt x="29113" y="17646"/>
                      <a:pt x="31760" y="18924"/>
                    </a:cubicBezTo>
                    <a:cubicBezTo>
                      <a:pt x="50356" y="27919"/>
                      <a:pt x="51586" y="37967"/>
                      <a:pt x="60627" y="46422"/>
                    </a:cubicBezTo>
                    <a:cubicBezTo>
                      <a:pt x="111504" y="94010"/>
                      <a:pt x="90423" y="60256"/>
                      <a:pt x="45025" y="121618"/>
                    </a:cubicBezTo>
                    <a:cubicBezTo>
                      <a:pt x="40626" y="127560"/>
                      <a:pt x="24620" y="133898"/>
                      <a:pt x="20251" y="139861"/>
                    </a:cubicBezTo>
                    <a:cubicBezTo>
                      <a:pt x="15949" y="145734"/>
                      <a:pt x="12814" y="150181"/>
                      <a:pt x="8950" y="151846"/>
                    </a:cubicBezTo>
                    <a:cubicBezTo>
                      <a:pt x="148" y="155654"/>
                      <a:pt x="1398" y="167192"/>
                      <a:pt x="990" y="168159"/>
                    </a:cubicBezTo>
                    <a:cubicBezTo>
                      <a:pt x="-1482" y="174003"/>
                      <a:pt x="1041" y="179071"/>
                      <a:pt x="4534" y="182756"/>
                    </a:cubicBezTo>
                    <a:cubicBezTo>
                      <a:pt x="12720" y="191402"/>
                      <a:pt x="14413" y="199644"/>
                      <a:pt x="24693" y="206522"/>
                    </a:cubicBezTo>
                    <a:cubicBezTo>
                      <a:pt x="28798" y="209269"/>
                      <a:pt x="38980" y="231494"/>
                      <a:pt x="42464" y="235472"/>
                    </a:cubicBezTo>
                    <a:cubicBezTo>
                      <a:pt x="46136" y="239663"/>
                      <a:pt x="51344" y="242615"/>
                      <a:pt x="54620" y="247040"/>
                    </a:cubicBezTo>
                    <a:cubicBezTo>
                      <a:pt x="73357" y="272362"/>
                      <a:pt x="55394" y="249119"/>
                      <a:pt x="77552" y="269678"/>
                    </a:cubicBezTo>
                    <a:cubicBezTo>
                      <a:pt x="72289" y="275381"/>
                      <a:pt x="67647" y="281643"/>
                      <a:pt x="62703" y="287559"/>
                    </a:cubicBezTo>
                    <a:cubicBezTo>
                      <a:pt x="45425" y="308229"/>
                      <a:pt x="39337" y="307598"/>
                      <a:pt x="37286" y="313387"/>
                    </a:cubicBezTo>
                    <a:cubicBezTo>
                      <a:pt x="33644" y="323686"/>
                      <a:pt x="17124" y="338857"/>
                      <a:pt x="14341" y="351605"/>
                    </a:cubicBezTo>
                    <a:cubicBezTo>
                      <a:pt x="11188" y="356132"/>
                      <a:pt x="6798" y="356320"/>
                      <a:pt x="7759" y="368101"/>
                    </a:cubicBezTo>
                    <a:cubicBezTo>
                      <a:pt x="8512" y="377378"/>
                      <a:pt x="17536" y="390334"/>
                      <a:pt x="21212" y="392110"/>
                    </a:cubicBezTo>
                    <a:cubicBezTo>
                      <a:pt x="43949" y="403108"/>
                      <a:pt x="29313" y="404500"/>
                      <a:pt x="83547" y="450155"/>
                    </a:cubicBezTo>
                    <a:cubicBezTo>
                      <a:pt x="74919" y="458103"/>
                      <a:pt x="75582" y="455505"/>
                      <a:pt x="73893" y="457941"/>
                    </a:cubicBezTo>
                    <a:cubicBezTo>
                      <a:pt x="34568" y="515045"/>
                      <a:pt x="27211" y="513669"/>
                      <a:pt x="16124" y="540996"/>
                    </a:cubicBezTo>
                    <a:cubicBezTo>
                      <a:pt x="10478" y="554916"/>
                      <a:pt x="26922" y="563668"/>
                      <a:pt x="33083" y="569035"/>
                    </a:cubicBezTo>
                    <a:cubicBezTo>
                      <a:pt x="74391" y="605055"/>
                      <a:pt x="83832" y="617837"/>
                      <a:pt x="89350" y="622872"/>
                    </a:cubicBezTo>
                    <a:cubicBezTo>
                      <a:pt x="90690" y="624094"/>
                      <a:pt x="91741" y="621858"/>
                      <a:pt x="77897" y="633771"/>
                    </a:cubicBezTo>
                    <a:cubicBezTo>
                      <a:pt x="53977" y="654339"/>
                      <a:pt x="41635" y="670980"/>
                      <a:pt x="35963" y="679784"/>
                    </a:cubicBezTo>
                    <a:cubicBezTo>
                      <a:pt x="52050" y="680039"/>
                      <a:pt x="67860" y="680282"/>
                      <a:pt x="83385" y="680512"/>
                    </a:cubicBezTo>
                    <a:cubicBezTo>
                      <a:pt x="91150" y="673527"/>
                      <a:pt x="103025" y="662210"/>
                      <a:pt x="125693" y="644045"/>
                    </a:cubicBezTo>
                    <a:cubicBezTo>
                      <a:pt x="131646" y="637660"/>
                      <a:pt x="134156" y="632332"/>
                      <a:pt x="135534" y="6246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33"/>
              <p:cNvSpPr/>
              <p:nvPr/>
            </p:nvSpPr>
            <p:spPr>
              <a:xfrm>
                <a:off x="13130022" y="1153660"/>
                <a:ext cx="143442" cy="631117"/>
              </a:xfrm>
              <a:custGeom>
                <a:avLst/>
                <a:gdLst/>
                <a:ahLst/>
                <a:cxnLst/>
                <a:rect l="l" t="t" r="r" b="b"/>
                <a:pathLst>
                  <a:path w="143442" h="631117" extrusionOk="0">
                    <a:moveTo>
                      <a:pt x="129129" y="573090"/>
                    </a:moveTo>
                    <a:cubicBezTo>
                      <a:pt x="122964" y="556803"/>
                      <a:pt x="109426" y="557331"/>
                      <a:pt x="105703" y="546802"/>
                    </a:cubicBezTo>
                    <a:cubicBezTo>
                      <a:pt x="105099" y="545090"/>
                      <a:pt x="102938" y="543492"/>
                      <a:pt x="101121" y="542751"/>
                    </a:cubicBezTo>
                    <a:cubicBezTo>
                      <a:pt x="96390" y="540826"/>
                      <a:pt x="79576" y="517042"/>
                      <a:pt x="64889" y="508119"/>
                    </a:cubicBezTo>
                    <a:cubicBezTo>
                      <a:pt x="62838" y="506876"/>
                      <a:pt x="65854" y="507638"/>
                      <a:pt x="46466" y="489766"/>
                    </a:cubicBezTo>
                    <a:cubicBezTo>
                      <a:pt x="106324" y="419706"/>
                      <a:pt x="127602" y="404696"/>
                      <a:pt x="131516" y="392357"/>
                    </a:cubicBezTo>
                    <a:cubicBezTo>
                      <a:pt x="162558" y="382714"/>
                      <a:pt x="114629" y="350263"/>
                      <a:pt x="97117" y="325968"/>
                    </a:cubicBezTo>
                    <a:cubicBezTo>
                      <a:pt x="88268" y="313698"/>
                      <a:pt x="73743" y="306670"/>
                      <a:pt x="67386" y="292380"/>
                    </a:cubicBezTo>
                    <a:cubicBezTo>
                      <a:pt x="66710" y="290851"/>
                      <a:pt x="65152" y="291724"/>
                      <a:pt x="60238" y="287682"/>
                    </a:cubicBezTo>
                    <a:cubicBezTo>
                      <a:pt x="86864" y="250972"/>
                      <a:pt x="99432" y="250767"/>
                      <a:pt x="97356" y="240481"/>
                    </a:cubicBezTo>
                    <a:cubicBezTo>
                      <a:pt x="121428" y="220284"/>
                      <a:pt x="110039" y="221545"/>
                      <a:pt x="116855" y="218755"/>
                    </a:cubicBezTo>
                    <a:cubicBezTo>
                      <a:pt x="117450" y="218512"/>
                      <a:pt x="116867" y="214981"/>
                      <a:pt x="116536" y="213022"/>
                    </a:cubicBezTo>
                    <a:cubicBezTo>
                      <a:pt x="116357" y="211961"/>
                      <a:pt x="115170" y="211029"/>
                      <a:pt x="115102" y="209994"/>
                    </a:cubicBezTo>
                    <a:cubicBezTo>
                      <a:pt x="114774" y="204955"/>
                      <a:pt x="114583" y="203307"/>
                      <a:pt x="112583" y="202280"/>
                    </a:cubicBezTo>
                    <a:cubicBezTo>
                      <a:pt x="112375" y="187650"/>
                      <a:pt x="106797" y="189664"/>
                      <a:pt x="100377" y="179050"/>
                    </a:cubicBezTo>
                    <a:cubicBezTo>
                      <a:pt x="95824" y="171528"/>
                      <a:pt x="88978" y="165480"/>
                      <a:pt x="86153" y="156834"/>
                    </a:cubicBezTo>
                    <a:cubicBezTo>
                      <a:pt x="85809" y="155786"/>
                      <a:pt x="84656" y="155024"/>
                      <a:pt x="83966" y="154061"/>
                    </a:cubicBezTo>
                    <a:cubicBezTo>
                      <a:pt x="78652" y="146722"/>
                      <a:pt x="81958" y="133881"/>
                      <a:pt x="79095" y="131381"/>
                    </a:cubicBezTo>
                    <a:cubicBezTo>
                      <a:pt x="79265" y="131142"/>
                      <a:pt x="79537" y="130925"/>
                      <a:pt x="79627" y="130674"/>
                    </a:cubicBezTo>
                    <a:cubicBezTo>
                      <a:pt x="84519" y="117419"/>
                      <a:pt x="96203" y="109147"/>
                      <a:pt x="103589" y="97737"/>
                    </a:cubicBezTo>
                    <a:cubicBezTo>
                      <a:pt x="110894" y="86446"/>
                      <a:pt x="182725" y="67837"/>
                      <a:pt x="113762" y="15576"/>
                    </a:cubicBezTo>
                    <a:cubicBezTo>
                      <a:pt x="105444" y="9272"/>
                      <a:pt x="99530" y="4149"/>
                      <a:pt x="95139" y="0"/>
                    </a:cubicBezTo>
                    <a:cubicBezTo>
                      <a:pt x="74262" y="537"/>
                      <a:pt x="54031" y="1056"/>
                      <a:pt x="34523" y="1555"/>
                    </a:cubicBezTo>
                    <a:cubicBezTo>
                      <a:pt x="42816" y="8578"/>
                      <a:pt x="51835" y="16015"/>
                      <a:pt x="56328" y="22910"/>
                    </a:cubicBezTo>
                    <a:cubicBezTo>
                      <a:pt x="64382" y="35267"/>
                      <a:pt x="79410" y="38580"/>
                      <a:pt x="91250" y="52712"/>
                    </a:cubicBezTo>
                    <a:cubicBezTo>
                      <a:pt x="93620" y="55545"/>
                      <a:pt x="94416" y="54940"/>
                      <a:pt x="97832" y="56955"/>
                    </a:cubicBezTo>
                    <a:cubicBezTo>
                      <a:pt x="97666" y="57236"/>
                      <a:pt x="50270" y="105944"/>
                      <a:pt x="41416" y="106149"/>
                    </a:cubicBezTo>
                    <a:cubicBezTo>
                      <a:pt x="36642" y="120894"/>
                      <a:pt x="35140" y="123876"/>
                      <a:pt x="36400" y="127181"/>
                    </a:cubicBezTo>
                    <a:cubicBezTo>
                      <a:pt x="58107" y="184170"/>
                      <a:pt x="24248" y="112167"/>
                      <a:pt x="80554" y="205994"/>
                    </a:cubicBezTo>
                    <a:cubicBezTo>
                      <a:pt x="81528" y="207625"/>
                      <a:pt x="81665" y="205811"/>
                      <a:pt x="77814" y="208631"/>
                    </a:cubicBezTo>
                    <a:cubicBezTo>
                      <a:pt x="54648" y="225604"/>
                      <a:pt x="66331" y="224181"/>
                      <a:pt x="59217" y="229948"/>
                    </a:cubicBezTo>
                    <a:cubicBezTo>
                      <a:pt x="46270" y="240439"/>
                      <a:pt x="26588" y="268865"/>
                      <a:pt x="26048" y="270658"/>
                    </a:cubicBezTo>
                    <a:cubicBezTo>
                      <a:pt x="19424" y="272460"/>
                      <a:pt x="21304" y="279466"/>
                      <a:pt x="18343" y="283593"/>
                    </a:cubicBezTo>
                    <a:cubicBezTo>
                      <a:pt x="13446" y="290400"/>
                      <a:pt x="17437" y="312658"/>
                      <a:pt x="34094" y="320717"/>
                    </a:cubicBezTo>
                    <a:cubicBezTo>
                      <a:pt x="52674" y="329704"/>
                      <a:pt x="53929" y="339768"/>
                      <a:pt x="62961" y="348215"/>
                    </a:cubicBezTo>
                    <a:cubicBezTo>
                      <a:pt x="103572" y="386198"/>
                      <a:pt x="90782" y="369558"/>
                      <a:pt x="82550" y="383630"/>
                    </a:cubicBezTo>
                    <a:cubicBezTo>
                      <a:pt x="77980" y="391446"/>
                      <a:pt x="70577" y="397038"/>
                      <a:pt x="65880" y="404782"/>
                    </a:cubicBezTo>
                    <a:cubicBezTo>
                      <a:pt x="65352" y="405659"/>
                      <a:pt x="61051" y="405897"/>
                      <a:pt x="60234" y="407746"/>
                    </a:cubicBezTo>
                    <a:cubicBezTo>
                      <a:pt x="60111" y="408031"/>
                      <a:pt x="9974" y="469739"/>
                      <a:pt x="8174" y="471136"/>
                    </a:cubicBezTo>
                    <a:cubicBezTo>
                      <a:pt x="-1518" y="478633"/>
                      <a:pt x="2537" y="488731"/>
                      <a:pt x="844" y="492168"/>
                    </a:cubicBezTo>
                    <a:cubicBezTo>
                      <a:pt x="-1892" y="497718"/>
                      <a:pt x="2316" y="499277"/>
                      <a:pt x="9293" y="504363"/>
                    </a:cubicBezTo>
                    <a:cubicBezTo>
                      <a:pt x="31056" y="538351"/>
                      <a:pt x="101738" y="588866"/>
                      <a:pt x="88834" y="594539"/>
                    </a:cubicBezTo>
                    <a:cubicBezTo>
                      <a:pt x="88612" y="594637"/>
                      <a:pt x="66488" y="619856"/>
                      <a:pt x="56639" y="631118"/>
                    </a:cubicBezTo>
                    <a:cubicBezTo>
                      <a:pt x="74436" y="630884"/>
                      <a:pt x="92484" y="630688"/>
                      <a:pt x="110766" y="630522"/>
                    </a:cubicBezTo>
                    <a:cubicBezTo>
                      <a:pt x="120616" y="619469"/>
                      <a:pt x="135507" y="603054"/>
                      <a:pt x="135622" y="602977"/>
                    </a:cubicBezTo>
                    <a:cubicBezTo>
                      <a:pt x="148867" y="593751"/>
                      <a:pt x="143259" y="576399"/>
                      <a:pt x="129129" y="5730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8" name="Google Shape;3178;p33"/>
              <p:cNvSpPr/>
              <p:nvPr/>
            </p:nvSpPr>
            <p:spPr>
              <a:xfrm>
                <a:off x="13789488" y="1137301"/>
                <a:ext cx="138877" cy="650744"/>
              </a:xfrm>
              <a:custGeom>
                <a:avLst/>
                <a:gdLst/>
                <a:ahLst/>
                <a:cxnLst/>
                <a:rect l="l" t="t" r="r" b="b"/>
                <a:pathLst>
                  <a:path w="138877" h="650744" extrusionOk="0">
                    <a:moveTo>
                      <a:pt x="124010" y="629465"/>
                    </a:moveTo>
                    <a:cubicBezTo>
                      <a:pt x="129494" y="623098"/>
                      <a:pt x="144990" y="613983"/>
                      <a:pt x="136272" y="591507"/>
                    </a:cubicBezTo>
                    <a:cubicBezTo>
                      <a:pt x="138012" y="586579"/>
                      <a:pt x="124546" y="577588"/>
                      <a:pt x="119202" y="575811"/>
                    </a:cubicBezTo>
                    <a:cubicBezTo>
                      <a:pt x="114535" y="574265"/>
                      <a:pt x="87905" y="545890"/>
                      <a:pt x="84297" y="541942"/>
                    </a:cubicBezTo>
                    <a:cubicBezTo>
                      <a:pt x="82655" y="540145"/>
                      <a:pt x="82144" y="537287"/>
                      <a:pt x="80459" y="535545"/>
                    </a:cubicBezTo>
                    <a:cubicBezTo>
                      <a:pt x="32565" y="486120"/>
                      <a:pt x="45916" y="500661"/>
                      <a:pt x="51396" y="489213"/>
                    </a:cubicBezTo>
                    <a:cubicBezTo>
                      <a:pt x="56076" y="479438"/>
                      <a:pt x="91794" y="439754"/>
                      <a:pt x="103486" y="431197"/>
                    </a:cubicBezTo>
                    <a:cubicBezTo>
                      <a:pt x="116688" y="421529"/>
                      <a:pt x="117870" y="408964"/>
                      <a:pt x="134812" y="396276"/>
                    </a:cubicBezTo>
                    <a:cubicBezTo>
                      <a:pt x="138412" y="365733"/>
                      <a:pt x="113297" y="365128"/>
                      <a:pt x="108838" y="352516"/>
                    </a:cubicBezTo>
                    <a:cubicBezTo>
                      <a:pt x="108234" y="350804"/>
                      <a:pt x="106072" y="349207"/>
                      <a:pt x="104256" y="348466"/>
                    </a:cubicBezTo>
                    <a:cubicBezTo>
                      <a:pt x="99524" y="346541"/>
                      <a:pt x="82710" y="322757"/>
                      <a:pt x="68023" y="313834"/>
                    </a:cubicBezTo>
                    <a:cubicBezTo>
                      <a:pt x="66138" y="312688"/>
                      <a:pt x="67781" y="311943"/>
                      <a:pt x="50094" y="295932"/>
                    </a:cubicBezTo>
                    <a:cubicBezTo>
                      <a:pt x="55629" y="284828"/>
                      <a:pt x="54766" y="286217"/>
                      <a:pt x="85650" y="252824"/>
                    </a:cubicBezTo>
                    <a:cubicBezTo>
                      <a:pt x="142798" y="191040"/>
                      <a:pt x="130230" y="201024"/>
                      <a:pt x="100520" y="160948"/>
                    </a:cubicBezTo>
                    <a:cubicBezTo>
                      <a:pt x="96265" y="155207"/>
                      <a:pt x="79268" y="149597"/>
                      <a:pt x="74690" y="144116"/>
                    </a:cubicBezTo>
                    <a:cubicBezTo>
                      <a:pt x="52115" y="117070"/>
                      <a:pt x="67164" y="125017"/>
                      <a:pt x="68746" y="112742"/>
                    </a:cubicBezTo>
                    <a:cubicBezTo>
                      <a:pt x="136102" y="50374"/>
                      <a:pt x="118436" y="66845"/>
                      <a:pt x="89109" y="39777"/>
                    </a:cubicBezTo>
                    <a:cubicBezTo>
                      <a:pt x="66368" y="18813"/>
                      <a:pt x="53940" y="6866"/>
                      <a:pt x="47252" y="0"/>
                    </a:cubicBezTo>
                    <a:cubicBezTo>
                      <a:pt x="31506" y="439"/>
                      <a:pt x="15746" y="877"/>
                      <a:pt x="0" y="1316"/>
                    </a:cubicBezTo>
                    <a:cubicBezTo>
                      <a:pt x="9905" y="17659"/>
                      <a:pt x="27374" y="31531"/>
                      <a:pt x="65611" y="62636"/>
                    </a:cubicBezTo>
                    <a:cubicBezTo>
                      <a:pt x="61203" y="66227"/>
                      <a:pt x="56421" y="77045"/>
                      <a:pt x="46401" y="82071"/>
                    </a:cubicBezTo>
                    <a:cubicBezTo>
                      <a:pt x="44852" y="82851"/>
                      <a:pt x="33582" y="103419"/>
                      <a:pt x="33297" y="103474"/>
                    </a:cubicBezTo>
                    <a:cubicBezTo>
                      <a:pt x="27213" y="104756"/>
                      <a:pt x="29421" y="110728"/>
                      <a:pt x="24545" y="117274"/>
                    </a:cubicBezTo>
                    <a:cubicBezTo>
                      <a:pt x="-3268" y="154619"/>
                      <a:pt x="55774" y="171136"/>
                      <a:pt x="62760" y="178935"/>
                    </a:cubicBezTo>
                    <a:cubicBezTo>
                      <a:pt x="70265" y="187322"/>
                      <a:pt x="69687" y="187134"/>
                      <a:pt x="80225" y="196688"/>
                    </a:cubicBezTo>
                    <a:cubicBezTo>
                      <a:pt x="78528" y="204985"/>
                      <a:pt x="74567" y="199060"/>
                      <a:pt x="74214" y="204388"/>
                    </a:cubicBezTo>
                    <a:cubicBezTo>
                      <a:pt x="74035" y="207161"/>
                      <a:pt x="72563" y="208750"/>
                      <a:pt x="70214" y="209729"/>
                    </a:cubicBezTo>
                    <a:cubicBezTo>
                      <a:pt x="63092" y="212690"/>
                      <a:pt x="62160" y="222588"/>
                      <a:pt x="53915" y="224296"/>
                    </a:cubicBezTo>
                    <a:cubicBezTo>
                      <a:pt x="53634" y="224351"/>
                      <a:pt x="42406" y="240243"/>
                      <a:pt x="34705" y="247006"/>
                    </a:cubicBezTo>
                    <a:cubicBezTo>
                      <a:pt x="27600" y="253246"/>
                      <a:pt x="14738" y="272562"/>
                      <a:pt x="12811" y="275914"/>
                    </a:cubicBezTo>
                    <a:cubicBezTo>
                      <a:pt x="4153" y="281434"/>
                      <a:pt x="2229" y="292755"/>
                      <a:pt x="6582" y="300281"/>
                    </a:cubicBezTo>
                    <a:cubicBezTo>
                      <a:pt x="11547" y="308859"/>
                      <a:pt x="7718" y="303663"/>
                      <a:pt x="11049" y="312884"/>
                    </a:cubicBezTo>
                    <a:cubicBezTo>
                      <a:pt x="23247" y="319729"/>
                      <a:pt x="22575" y="325879"/>
                      <a:pt x="27311" y="329985"/>
                    </a:cubicBezTo>
                    <a:cubicBezTo>
                      <a:pt x="35611" y="337183"/>
                      <a:pt x="56404" y="357074"/>
                      <a:pt x="56667" y="357355"/>
                    </a:cubicBezTo>
                    <a:cubicBezTo>
                      <a:pt x="97601" y="401297"/>
                      <a:pt x="87680" y="376994"/>
                      <a:pt x="77928" y="396979"/>
                    </a:cubicBezTo>
                    <a:cubicBezTo>
                      <a:pt x="76213" y="400492"/>
                      <a:pt x="70427" y="399841"/>
                      <a:pt x="60126" y="416371"/>
                    </a:cubicBezTo>
                    <a:cubicBezTo>
                      <a:pt x="52847" y="428058"/>
                      <a:pt x="44061" y="433003"/>
                      <a:pt x="38428" y="440908"/>
                    </a:cubicBezTo>
                    <a:cubicBezTo>
                      <a:pt x="34577" y="446313"/>
                      <a:pt x="31463" y="452161"/>
                      <a:pt x="26060" y="456310"/>
                    </a:cubicBezTo>
                    <a:cubicBezTo>
                      <a:pt x="25779" y="456527"/>
                      <a:pt x="12615" y="479501"/>
                      <a:pt x="7760" y="479740"/>
                    </a:cubicBezTo>
                    <a:cubicBezTo>
                      <a:pt x="-1902" y="496662"/>
                      <a:pt x="-3161" y="489903"/>
                      <a:pt x="11441" y="520961"/>
                    </a:cubicBezTo>
                    <a:cubicBezTo>
                      <a:pt x="17853" y="524087"/>
                      <a:pt x="20635" y="530480"/>
                      <a:pt x="24579" y="535783"/>
                    </a:cubicBezTo>
                    <a:cubicBezTo>
                      <a:pt x="29400" y="542270"/>
                      <a:pt x="49503" y="557663"/>
                      <a:pt x="53166" y="570602"/>
                    </a:cubicBezTo>
                    <a:cubicBezTo>
                      <a:pt x="54213" y="574295"/>
                      <a:pt x="72303" y="582694"/>
                      <a:pt x="75613" y="593900"/>
                    </a:cubicBezTo>
                    <a:cubicBezTo>
                      <a:pt x="76320" y="596290"/>
                      <a:pt x="76524" y="590199"/>
                      <a:pt x="86778" y="603360"/>
                    </a:cubicBezTo>
                    <a:cubicBezTo>
                      <a:pt x="81493" y="609592"/>
                      <a:pt x="74550" y="614200"/>
                      <a:pt x="69555" y="620742"/>
                    </a:cubicBezTo>
                    <a:cubicBezTo>
                      <a:pt x="68925" y="621569"/>
                      <a:pt x="64645" y="621309"/>
                      <a:pt x="63628" y="623085"/>
                    </a:cubicBezTo>
                    <a:cubicBezTo>
                      <a:pt x="62564" y="624938"/>
                      <a:pt x="48422" y="638188"/>
                      <a:pt x="36275" y="649829"/>
                    </a:cubicBezTo>
                    <a:cubicBezTo>
                      <a:pt x="57059" y="650123"/>
                      <a:pt x="77817" y="650429"/>
                      <a:pt x="98520" y="650744"/>
                    </a:cubicBezTo>
                    <a:cubicBezTo>
                      <a:pt x="98869" y="650063"/>
                      <a:pt x="99180" y="649313"/>
                      <a:pt x="99418" y="648444"/>
                    </a:cubicBezTo>
                    <a:cubicBezTo>
                      <a:pt x="100095" y="646042"/>
                      <a:pt x="111029" y="644547"/>
                      <a:pt x="124010" y="6294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9" name="Google Shape;3179;p33"/>
              <p:cNvSpPr/>
              <p:nvPr/>
            </p:nvSpPr>
            <p:spPr>
              <a:xfrm>
                <a:off x="14084523" y="1128101"/>
                <a:ext cx="143365" cy="665012"/>
              </a:xfrm>
              <a:custGeom>
                <a:avLst/>
                <a:gdLst/>
                <a:ahLst/>
                <a:cxnLst/>
                <a:rect l="l" t="t" r="r" b="b"/>
                <a:pathLst>
                  <a:path w="143365" h="665012" extrusionOk="0">
                    <a:moveTo>
                      <a:pt x="107308" y="659570"/>
                    </a:moveTo>
                    <a:cubicBezTo>
                      <a:pt x="116315" y="651115"/>
                      <a:pt x="133691" y="629853"/>
                      <a:pt x="135576" y="628541"/>
                    </a:cubicBezTo>
                    <a:cubicBezTo>
                      <a:pt x="148816" y="619311"/>
                      <a:pt x="143209" y="601955"/>
                      <a:pt x="129079" y="598650"/>
                    </a:cubicBezTo>
                    <a:cubicBezTo>
                      <a:pt x="122914" y="582362"/>
                      <a:pt x="109376" y="582886"/>
                      <a:pt x="105653" y="572362"/>
                    </a:cubicBezTo>
                    <a:cubicBezTo>
                      <a:pt x="105049" y="570649"/>
                      <a:pt x="102887" y="569052"/>
                      <a:pt x="101071" y="568311"/>
                    </a:cubicBezTo>
                    <a:cubicBezTo>
                      <a:pt x="96339" y="566386"/>
                      <a:pt x="79525" y="542602"/>
                      <a:pt x="64838" y="533679"/>
                    </a:cubicBezTo>
                    <a:cubicBezTo>
                      <a:pt x="63643" y="532951"/>
                      <a:pt x="62834" y="531579"/>
                      <a:pt x="61877" y="530476"/>
                    </a:cubicBezTo>
                    <a:cubicBezTo>
                      <a:pt x="39693" y="504870"/>
                      <a:pt x="45339" y="523112"/>
                      <a:pt x="53933" y="507544"/>
                    </a:cubicBezTo>
                    <a:cubicBezTo>
                      <a:pt x="59911" y="496713"/>
                      <a:pt x="97641" y="459841"/>
                      <a:pt x="98497" y="454683"/>
                    </a:cubicBezTo>
                    <a:cubicBezTo>
                      <a:pt x="98905" y="452204"/>
                      <a:pt x="109665" y="449482"/>
                      <a:pt x="120910" y="433161"/>
                    </a:cubicBezTo>
                    <a:cubicBezTo>
                      <a:pt x="127530" y="423556"/>
                      <a:pt x="129270" y="424843"/>
                      <a:pt x="131466" y="417913"/>
                    </a:cubicBezTo>
                    <a:cubicBezTo>
                      <a:pt x="141107" y="414919"/>
                      <a:pt x="146089" y="405557"/>
                      <a:pt x="135086" y="393145"/>
                    </a:cubicBezTo>
                    <a:cubicBezTo>
                      <a:pt x="127143" y="384188"/>
                      <a:pt x="70386" y="324806"/>
                      <a:pt x="67336" y="317936"/>
                    </a:cubicBezTo>
                    <a:cubicBezTo>
                      <a:pt x="66655" y="316406"/>
                      <a:pt x="65102" y="317280"/>
                      <a:pt x="60188" y="313238"/>
                    </a:cubicBezTo>
                    <a:cubicBezTo>
                      <a:pt x="86635" y="276774"/>
                      <a:pt x="99373" y="276272"/>
                      <a:pt x="97305" y="266037"/>
                    </a:cubicBezTo>
                    <a:cubicBezTo>
                      <a:pt x="121374" y="245839"/>
                      <a:pt x="109959" y="247113"/>
                      <a:pt x="116800" y="244310"/>
                    </a:cubicBezTo>
                    <a:cubicBezTo>
                      <a:pt x="117396" y="244067"/>
                      <a:pt x="116813" y="240537"/>
                      <a:pt x="116481" y="238577"/>
                    </a:cubicBezTo>
                    <a:cubicBezTo>
                      <a:pt x="111060" y="206454"/>
                      <a:pt x="91910" y="200167"/>
                      <a:pt x="86094" y="182389"/>
                    </a:cubicBezTo>
                    <a:cubicBezTo>
                      <a:pt x="85750" y="181342"/>
                      <a:pt x="84597" y="180579"/>
                      <a:pt x="83907" y="179617"/>
                    </a:cubicBezTo>
                    <a:cubicBezTo>
                      <a:pt x="78610" y="172303"/>
                      <a:pt x="81886" y="159419"/>
                      <a:pt x="79036" y="156936"/>
                    </a:cubicBezTo>
                    <a:cubicBezTo>
                      <a:pt x="79206" y="156698"/>
                      <a:pt x="79478" y="156480"/>
                      <a:pt x="79568" y="156229"/>
                    </a:cubicBezTo>
                    <a:cubicBezTo>
                      <a:pt x="84461" y="142974"/>
                      <a:pt x="96144" y="134703"/>
                      <a:pt x="103530" y="123292"/>
                    </a:cubicBezTo>
                    <a:cubicBezTo>
                      <a:pt x="111563" y="110877"/>
                      <a:pt x="182283" y="93103"/>
                      <a:pt x="113703" y="41132"/>
                    </a:cubicBezTo>
                    <a:cubicBezTo>
                      <a:pt x="81035" y="16377"/>
                      <a:pt x="86669" y="13906"/>
                      <a:pt x="70199" y="0"/>
                    </a:cubicBezTo>
                    <a:cubicBezTo>
                      <a:pt x="51496" y="562"/>
                      <a:pt x="32584" y="1129"/>
                      <a:pt x="13502" y="1691"/>
                    </a:cubicBezTo>
                    <a:cubicBezTo>
                      <a:pt x="15276" y="8795"/>
                      <a:pt x="20267" y="13698"/>
                      <a:pt x="24500" y="18924"/>
                    </a:cubicBezTo>
                    <a:cubicBezTo>
                      <a:pt x="30516" y="19495"/>
                      <a:pt x="61562" y="55489"/>
                      <a:pt x="68357" y="60017"/>
                    </a:cubicBezTo>
                    <a:cubicBezTo>
                      <a:pt x="96535" y="78826"/>
                      <a:pt x="89030" y="78881"/>
                      <a:pt x="94655" y="80968"/>
                    </a:cubicBezTo>
                    <a:cubicBezTo>
                      <a:pt x="100696" y="83209"/>
                      <a:pt x="97824" y="81645"/>
                      <a:pt x="75887" y="103470"/>
                    </a:cubicBezTo>
                    <a:cubicBezTo>
                      <a:pt x="71616" y="107721"/>
                      <a:pt x="49730" y="131517"/>
                      <a:pt x="41365" y="131709"/>
                    </a:cubicBezTo>
                    <a:cubicBezTo>
                      <a:pt x="36592" y="146454"/>
                      <a:pt x="35090" y="149436"/>
                      <a:pt x="36349" y="152741"/>
                    </a:cubicBezTo>
                    <a:cubicBezTo>
                      <a:pt x="40910" y="164722"/>
                      <a:pt x="39000" y="172551"/>
                      <a:pt x="48526" y="181725"/>
                    </a:cubicBezTo>
                    <a:cubicBezTo>
                      <a:pt x="55329" y="188276"/>
                      <a:pt x="79534" y="230412"/>
                      <a:pt x="81078" y="232333"/>
                    </a:cubicBezTo>
                    <a:cubicBezTo>
                      <a:pt x="72956" y="236303"/>
                      <a:pt x="62962" y="243071"/>
                      <a:pt x="61826" y="252079"/>
                    </a:cubicBezTo>
                    <a:cubicBezTo>
                      <a:pt x="61358" y="255789"/>
                      <a:pt x="51900" y="257774"/>
                      <a:pt x="35822" y="282699"/>
                    </a:cubicBezTo>
                    <a:cubicBezTo>
                      <a:pt x="32801" y="287380"/>
                      <a:pt x="27695" y="290561"/>
                      <a:pt x="26002" y="296222"/>
                    </a:cubicBezTo>
                    <a:cubicBezTo>
                      <a:pt x="19377" y="298024"/>
                      <a:pt x="21258" y="305030"/>
                      <a:pt x="18297" y="309157"/>
                    </a:cubicBezTo>
                    <a:cubicBezTo>
                      <a:pt x="12438" y="317301"/>
                      <a:pt x="19713" y="332323"/>
                      <a:pt x="25296" y="340616"/>
                    </a:cubicBezTo>
                    <a:cubicBezTo>
                      <a:pt x="28350" y="345161"/>
                      <a:pt x="45075" y="347742"/>
                      <a:pt x="56631" y="366393"/>
                    </a:cubicBezTo>
                    <a:cubicBezTo>
                      <a:pt x="60328" y="372364"/>
                      <a:pt x="86533" y="395671"/>
                      <a:pt x="91647" y="400207"/>
                    </a:cubicBezTo>
                    <a:cubicBezTo>
                      <a:pt x="80814" y="410617"/>
                      <a:pt x="67212" y="428071"/>
                      <a:pt x="65834" y="430346"/>
                    </a:cubicBezTo>
                    <a:cubicBezTo>
                      <a:pt x="65302" y="431223"/>
                      <a:pt x="61005" y="431461"/>
                      <a:pt x="60188" y="433310"/>
                    </a:cubicBezTo>
                    <a:cubicBezTo>
                      <a:pt x="57652" y="439085"/>
                      <a:pt x="25142" y="472231"/>
                      <a:pt x="12217" y="494353"/>
                    </a:cubicBezTo>
                    <a:cubicBezTo>
                      <a:pt x="3129" y="498259"/>
                      <a:pt x="-181" y="507915"/>
                      <a:pt x="1729" y="515748"/>
                    </a:cubicBezTo>
                    <a:cubicBezTo>
                      <a:pt x="-300" y="520024"/>
                      <a:pt x="-1449" y="522456"/>
                      <a:pt x="3571" y="525889"/>
                    </a:cubicBezTo>
                    <a:cubicBezTo>
                      <a:pt x="13225" y="532486"/>
                      <a:pt x="21186" y="547279"/>
                      <a:pt x="24117" y="549822"/>
                    </a:cubicBezTo>
                    <a:cubicBezTo>
                      <a:pt x="38617" y="562395"/>
                      <a:pt x="92693" y="615542"/>
                      <a:pt x="93506" y="617139"/>
                    </a:cubicBezTo>
                    <a:cubicBezTo>
                      <a:pt x="81218" y="627033"/>
                      <a:pt x="72722" y="639611"/>
                      <a:pt x="50504" y="664089"/>
                    </a:cubicBezTo>
                    <a:cubicBezTo>
                      <a:pt x="67889" y="664395"/>
                      <a:pt x="85145" y="664706"/>
                      <a:pt x="102262" y="665013"/>
                    </a:cubicBezTo>
                    <a:cubicBezTo>
                      <a:pt x="103521" y="663407"/>
                      <a:pt x="105134" y="661605"/>
                      <a:pt x="107308" y="6595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33"/>
              <p:cNvSpPr/>
              <p:nvPr/>
            </p:nvSpPr>
            <p:spPr>
              <a:xfrm>
                <a:off x="14540038" y="1112329"/>
                <a:ext cx="139221" cy="687608"/>
              </a:xfrm>
              <a:custGeom>
                <a:avLst/>
                <a:gdLst/>
                <a:ahLst/>
                <a:cxnLst/>
                <a:rect l="l" t="t" r="r" b="b"/>
                <a:pathLst>
                  <a:path w="139221" h="687608" extrusionOk="0">
                    <a:moveTo>
                      <a:pt x="131633" y="635616"/>
                    </a:moveTo>
                    <a:cubicBezTo>
                      <a:pt x="144486" y="626658"/>
                      <a:pt x="139044" y="609809"/>
                      <a:pt x="125327" y="606597"/>
                    </a:cubicBezTo>
                    <a:cubicBezTo>
                      <a:pt x="119328" y="590744"/>
                      <a:pt x="106147" y="591140"/>
                      <a:pt x="102582" y="581072"/>
                    </a:cubicBezTo>
                    <a:cubicBezTo>
                      <a:pt x="101995" y="579411"/>
                      <a:pt x="99897" y="577856"/>
                      <a:pt x="98136" y="577136"/>
                    </a:cubicBezTo>
                    <a:cubicBezTo>
                      <a:pt x="93545" y="575266"/>
                      <a:pt x="77220" y="552177"/>
                      <a:pt x="62958" y="543514"/>
                    </a:cubicBezTo>
                    <a:cubicBezTo>
                      <a:pt x="61384" y="542560"/>
                      <a:pt x="57700" y="537027"/>
                      <a:pt x="54636" y="534118"/>
                    </a:cubicBezTo>
                    <a:cubicBezTo>
                      <a:pt x="43902" y="523913"/>
                      <a:pt x="43932" y="527005"/>
                      <a:pt x="46991" y="523687"/>
                    </a:cubicBezTo>
                    <a:cubicBezTo>
                      <a:pt x="47246" y="523410"/>
                      <a:pt x="86882" y="477495"/>
                      <a:pt x="88661" y="476256"/>
                    </a:cubicBezTo>
                    <a:cubicBezTo>
                      <a:pt x="97183" y="470310"/>
                      <a:pt x="93626" y="467226"/>
                      <a:pt x="97821" y="464671"/>
                    </a:cubicBezTo>
                    <a:cubicBezTo>
                      <a:pt x="112048" y="456007"/>
                      <a:pt x="122243" y="439720"/>
                      <a:pt x="126391" y="433429"/>
                    </a:cubicBezTo>
                    <a:cubicBezTo>
                      <a:pt x="120188" y="427100"/>
                      <a:pt x="113929" y="420822"/>
                      <a:pt x="107649" y="414561"/>
                    </a:cubicBezTo>
                    <a:cubicBezTo>
                      <a:pt x="114193" y="409807"/>
                      <a:pt x="120277" y="405467"/>
                      <a:pt x="125940" y="401447"/>
                    </a:cubicBezTo>
                    <a:cubicBezTo>
                      <a:pt x="114959" y="389768"/>
                      <a:pt x="67855" y="339594"/>
                      <a:pt x="65388" y="334053"/>
                    </a:cubicBezTo>
                    <a:cubicBezTo>
                      <a:pt x="64728" y="332566"/>
                      <a:pt x="63218" y="333414"/>
                      <a:pt x="58448" y="329491"/>
                    </a:cubicBezTo>
                    <a:cubicBezTo>
                      <a:pt x="84287" y="293858"/>
                      <a:pt x="96502" y="293645"/>
                      <a:pt x="94485" y="283666"/>
                    </a:cubicBezTo>
                    <a:cubicBezTo>
                      <a:pt x="117856" y="264056"/>
                      <a:pt x="106798" y="265283"/>
                      <a:pt x="113414" y="262570"/>
                    </a:cubicBezTo>
                    <a:cubicBezTo>
                      <a:pt x="113993" y="262335"/>
                      <a:pt x="113427" y="258907"/>
                      <a:pt x="113108" y="257007"/>
                    </a:cubicBezTo>
                    <a:cubicBezTo>
                      <a:pt x="112933" y="255976"/>
                      <a:pt x="111780" y="255073"/>
                      <a:pt x="111712" y="254068"/>
                    </a:cubicBezTo>
                    <a:cubicBezTo>
                      <a:pt x="111397" y="249174"/>
                      <a:pt x="111206" y="247573"/>
                      <a:pt x="109266" y="246576"/>
                    </a:cubicBezTo>
                    <a:cubicBezTo>
                      <a:pt x="109070" y="232367"/>
                      <a:pt x="103650" y="234327"/>
                      <a:pt x="97413" y="224023"/>
                    </a:cubicBezTo>
                    <a:cubicBezTo>
                      <a:pt x="92992" y="216719"/>
                      <a:pt x="86346" y="210850"/>
                      <a:pt x="83602" y="202455"/>
                    </a:cubicBezTo>
                    <a:cubicBezTo>
                      <a:pt x="83270" y="201437"/>
                      <a:pt x="82147" y="200696"/>
                      <a:pt x="81475" y="199763"/>
                    </a:cubicBezTo>
                    <a:cubicBezTo>
                      <a:pt x="76331" y="192663"/>
                      <a:pt x="79513" y="180153"/>
                      <a:pt x="76743" y="177743"/>
                    </a:cubicBezTo>
                    <a:cubicBezTo>
                      <a:pt x="76909" y="177513"/>
                      <a:pt x="77173" y="177300"/>
                      <a:pt x="77262" y="177057"/>
                    </a:cubicBezTo>
                    <a:cubicBezTo>
                      <a:pt x="82015" y="164190"/>
                      <a:pt x="93358" y="156157"/>
                      <a:pt x="100527" y="145078"/>
                    </a:cubicBezTo>
                    <a:cubicBezTo>
                      <a:pt x="107615" y="134124"/>
                      <a:pt x="177361" y="116047"/>
                      <a:pt x="110406" y="65307"/>
                    </a:cubicBezTo>
                    <a:cubicBezTo>
                      <a:pt x="76135" y="39338"/>
                      <a:pt x="85304" y="38640"/>
                      <a:pt x="63873" y="21884"/>
                    </a:cubicBezTo>
                    <a:cubicBezTo>
                      <a:pt x="57317" y="16756"/>
                      <a:pt x="66213" y="19938"/>
                      <a:pt x="68987" y="12275"/>
                    </a:cubicBezTo>
                    <a:cubicBezTo>
                      <a:pt x="69953" y="9613"/>
                      <a:pt x="72208" y="8523"/>
                      <a:pt x="73842" y="6696"/>
                    </a:cubicBezTo>
                    <a:cubicBezTo>
                      <a:pt x="76803" y="3378"/>
                      <a:pt x="79118" y="1295"/>
                      <a:pt x="80496" y="0"/>
                    </a:cubicBezTo>
                    <a:cubicBezTo>
                      <a:pt x="62159" y="767"/>
                      <a:pt x="42200" y="1559"/>
                      <a:pt x="20812" y="2377"/>
                    </a:cubicBezTo>
                    <a:cubicBezTo>
                      <a:pt x="12269" y="7356"/>
                      <a:pt x="11554" y="21143"/>
                      <a:pt x="13477" y="26071"/>
                    </a:cubicBezTo>
                    <a:cubicBezTo>
                      <a:pt x="13222" y="32238"/>
                      <a:pt x="24560" y="45582"/>
                      <a:pt x="26905" y="46341"/>
                    </a:cubicBezTo>
                    <a:cubicBezTo>
                      <a:pt x="34789" y="48896"/>
                      <a:pt x="58380" y="78306"/>
                      <a:pt x="66375" y="83643"/>
                    </a:cubicBezTo>
                    <a:cubicBezTo>
                      <a:pt x="93732" y="101902"/>
                      <a:pt x="86448" y="101958"/>
                      <a:pt x="91907" y="103985"/>
                    </a:cubicBezTo>
                    <a:cubicBezTo>
                      <a:pt x="94073" y="104786"/>
                      <a:pt x="97332" y="105770"/>
                      <a:pt x="90465" y="109957"/>
                    </a:cubicBezTo>
                    <a:cubicBezTo>
                      <a:pt x="83151" y="114412"/>
                      <a:pt x="50569" y="153013"/>
                      <a:pt x="40171" y="153248"/>
                    </a:cubicBezTo>
                    <a:cubicBezTo>
                      <a:pt x="35537" y="167567"/>
                      <a:pt x="34078" y="170459"/>
                      <a:pt x="35299" y="173671"/>
                    </a:cubicBezTo>
                    <a:cubicBezTo>
                      <a:pt x="39728" y="185307"/>
                      <a:pt x="37873" y="192901"/>
                      <a:pt x="47123" y="201812"/>
                    </a:cubicBezTo>
                    <a:cubicBezTo>
                      <a:pt x="53743" y="208183"/>
                      <a:pt x="77216" y="249072"/>
                      <a:pt x="78735" y="250946"/>
                    </a:cubicBezTo>
                    <a:cubicBezTo>
                      <a:pt x="70855" y="254801"/>
                      <a:pt x="61142" y="261373"/>
                      <a:pt x="60040" y="270117"/>
                    </a:cubicBezTo>
                    <a:cubicBezTo>
                      <a:pt x="59584" y="273720"/>
                      <a:pt x="50403" y="275641"/>
                      <a:pt x="34789" y="299847"/>
                    </a:cubicBezTo>
                    <a:cubicBezTo>
                      <a:pt x="31857" y="304391"/>
                      <a:pt x="26900" y="307479"/>
                      <a:pt x="25254" y="312974"/>
                    </a:cubicBezTo>
                    <a:cubicBezTo>
                      <a:pt x="18821" y="314724"/>
                      <a:pt x="20650" y="321526"/>
                      <a:pt x="17770" y="325534"/>
                    </a:cubicBezTo>
                    <a:cubicBezTo>
                      <a:pt x="12082" y="333439"/>
                      <a:pt x="19148" y="348027"/>
                      <a:pt x="24565" y="356081"/>
                    </a:cubicBezTo>
                    <a:cubicBezTo>
                      <a:pt x="27534" y="360494"/>
                      <a:pt x="43766" y="362998"/>
                      <a:pt x="54990" y="381109"/>
                    </a:cubicBezTo>
                    <a:cubicBezTo>
                      <a:pt x="58572" y="386893"/>
                      <a:pt x="83862" y="409394"/>
                      <a:pt x="88988" y="413939"/>
                    </a:cubicBezTo>
                    <a:cubicBezTo>
                      <a:pt x="73633" y="428693"/>
                      <a:pt x="23173" y="485997"/>
                      <a:pt x="11869" y="505347"/>
                    </a:cubicBezTo>
                    <a:cubicBezTo>
                      <a:pt x="3045" y="509133"/>
                      <a:pt x="-168" y="518512"/>
                      <a:pt x="1687" y="526119"/>
                    </a:cubicBezTo>
                    <a:cubicBezTo>
                      <a:pt x="-282" y="530263"/>
                      <a:pt x="-1423" y="532623"/>
                      <a:pt x="3474" y="535962"/>
                    </a:cubicBezTo>
                    <a:cubicBezTo>
                      <a:pt x="12843" y="542368"/>
                      <a:pt x="20578" y="556730"/>
                      <a:pt x="23420" y="559196"/>
                    </a:cubicBezTo>
                    <a:cubicBezTo>
                      <a:pt x="45021" y="577933"/>
                      <a:pt x="90652" y="624277"/>
                      <a:pt x="90792" y="624554"/>
                    </a:cubicBezTo>
                    <a:cubicBezTo>
                      <a:pt x="86014" y="628396"/>
                      <a:pt x="87240" y="625768"/>
                      <a:pt x="84015" y="629797"/>
                    </a:cubicBezTo>
                    <a:cubicBezTo>
                      <a:pt x="52713" y="668919"/>
                      <a:pt x="33550" y="682544"/>
                      <a:pt x="35065" y="687080"/>
                    </a:cubicBezTo>
                    <a:cubicBezTo>
                      <a:pt x="52411" y="687284"/>
                      <a:pt x="69247" y="687459"/>
                      <a:pt x="85576" y="687608"/>
                    </a:cubicBezTo>
                    <a:cubicBezTo>
                      <a:pt x="92775" y="679511"/>
                      <a:pt x="130628" y="636318"/>
                      <a:pt x="131633" y="63561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33"/>
              <p:cNvSpPr/>
              <p:nvPr/>
            </p:nvSpPr>
            <p:spPr>
              <a:xfrm>
                <a:off x="12998543" y="1156983"/>
                <a:ext cx="135135" cy="631011"/>
              </a:xfrm>
              <a:custGeom>
                <a:avLst/>
                <a:gdLst/>
                <a:ahLst/>
                <a:cxnLst/>
                <a:rect l="l" t="t" r="r" b="b"/>
                <a:pathLst>
                  <a:path w="135135" h="631011" extrusionOk="0">
                    <a:moveTo>
                      <a:pt x="131587" y="577098"/>
                    </a:moveTo>
                    <a:cubicBezTo>
                      <a:pt x="141377" y="563988"/>
                      <a:pt x="122311" y="563089"/>
                      <a:pt x="120814" y="559026"/>
                    </a:cubicBezTo>
                    <a:cubicBezTo>
                      <a:pt x="117078" y="548850"/>
                      <a:pt x="104706" y="547121"/>
                      <a:pt x="101613" y="540255"/>
                    </a:cubicBezTo>
                    <a:cubicBezTo>
                      <a:pt x="94410" y="524275"/>
                      <a:pt x="80059" y="519402"/>
                      <a:pt x="58411" y="491014"/>
                    </a:cubicBezTo>
                    <a:cubicBezTo>
                      <a:pt x="62989" y="483394"/>
                      <a:pt x="66359" y="487585"/>
                      <a:pt x="79416" y="469522"/>
                    </a:cubicBezTo>
                    <a:cubicBezTo>
                      <a:pt x="105582" y="433331"/>
                      <a:pt x="109441" y="440116"/>
                      <a:pt x="119261" y="420681"/>
                    </a:cubicBezTo>
                    <a:cubicBezTo>
                      <a:pt x="125575" y="408159"/>
                      <a:pt x="133097" y="411200"/>
                      <a:pt x="102978" y="379827"/>
                    </a:cubicBezTo>
                    <a:cubicBezTo>
                      <a:pt x="95711" y="372254"/>
                      <a:pt x="87857" y="364885"/>
                      <a:pt x="81773" y="356443"/>
                    </a:cubicBezTo>
                    <a:cubicBezTo>
                      <a:pt x="73183" y="344530"/>
                      <a:pt x="59075" y="337707"/>
                      <a:pt x="52906" y="323830"/>
                    </a:cubicBezTo>
                    <a:cubicBezTo>
                      <a:pt x="52259" y="322378"/>
                      <a:pt x="50825" y="323174"/>
                      <a:pt x="46200" y="319452"/>
                    </a:cubicBezTo>
                    <a:cubicBezTo>
                      <a:pt x="51433" y="312539"/>
                      <a:pt x="92627" y="264465"/>
                      <a:pt x="105761" y="259605"/>
                    </a:cubicBezTo>
                    <a:cubicBezTo>
                      <a:pt x="110696" y="257782"/>
                      <a:pt x="109922" y="250358"/>
                      <a:pt x="115789" y="249349"/>
                    </a:cubicBezTo>
                    <a:cubicBezTo>
                      <a:pt x="116061" y="249302"/>
                      <a:pt x="115117" y="251227"/>
                      <a:pt x="119363" y="229893"/>
                    </a:cubicBezTo>
                    <a:cubicBezTo>
                      <a:pt x="121295" y="227358"/>
                      <a:pt x="119286" y="226234"/>
                      <a:pt x="116402" y="219279"/>
                    </a:cubicBezTo>
                    <a:cubicBezTo>
                      <a:pt x="89917" y="211872"/>
                      <a:pt x="58994" y="152161"/>
                      <a:pt x="54110" y="149563"/>
                    </a:cubicBezTo>
                    <a:cubicBezTo>
                      <a:pt x="48430" y="146548"/>
                      <a:pt x="45269" y="141577"/>
                      <a:pt x="42835" y="136240"/>
                    </a:cubicBezTo>
                    <a:cubicBezTo>
                      <a:pt x="44252" y="135018"/>
                      <a:pt x="45515" y="133476"/>
                      <a:pt x="46762" y="131760"/>
                    </a:cubicBezTo>
                    <a:cubicBezTo>
                      <a:pt x="60666" y="112585"/>
                      <a:pt x="79761" y="106588"/>
                      <a:pt x="94512" y="91621"/>
                    </a:cubicBezTo>
                    <a:cubicBezTo>
                      <a:pt x="115074" y="70759"/>
                      <a:pt x="120546" y="64366"/>
                      <a:pt x="133782" y="56371"/>
                    </a:cubicBezTo>
                    <a:cubicBezTo>
                      <a:pt x="130816" y="52257"/>
                      <a:pt x="136428" y="52137"/>
                      <a:pt x="134850" y="44824"/>
                    </a:cubicBezTo>
                    <a:cubicBezTo>
                      <a:pt x="132744" y="34896"/>
                      <a:pt x="109135" y="14341"/>
                      <a:pt x="96801" y="0"/>
                    </a:cubicBezTo>
                    <a:cubicBezTo>
                      <a:pt x="79455" y="439"/>
                      <a:pt x="62913" y="860"/>
                      <a:pt x="47247" y="1252"/>
                    </a:cubicBezTo>
                    <a:cubicBezTo>
                      <a:pt x="52472" y="6934"/>
                      <a:pt x="52506" y="9758"/>
                      <a:pt x="58871" y="15712"/>
                    </a:cubicBezTo>
                    <a:cubicBezTo>
                      <a:pt x="108220" y="61870"/>
                      <a:pt x="87977" y="28903"/>
                      <a:pt x="43720" y="88720"/>
                    </a:cubicBezTo>
                    <a:cubicBezTo>
                      <a:pt x="39448" y="94491"/>
                      <a:pt x="23910" y="100642"/>
                      <a:pt x="19664" y="106434"/>
                    </a:cubicBezTo>
                    <a:cubicBezTo>
                      <a:pt x="15337" y="112346"/>
                      <a:pt x="12397" y="116473"/>
                      <a:pt x="8691" y="118075"/>
                    </a:cubicBezTo>
                    <a:cubicBezTo>
                      <a:pt x="140" y="121772"/>
                      <a:pt x="1356" y="132974"/>
                      <a:pt x="961" y="133915"/>
                    </a:cubicBezTo>
                    <a:cubicBezTo>
                      <a:pt x="-1439" y="139588"/>
                      <a:pt x="1012" y="144508"/>
                      <a:pt x="4403" y="148090"/>
                    </a:cubicBezTo>
                    <a:cubicBezTo>
                      <a:pt x="12350" y="156485"/>
                      <a:pt x="13993" y="164488"/>
                      <a:pt x="23974" y="171166"/>
                    </a:cubicBezTo>
                    <a:cubicBezTo>
                      <a:pt x="27961" y="173833"/>
                      <a:pt x="37844" y="195410"/>
                      <a:pt x="41227" y="199273"/>
                    </a:cubicBezTo>
                    <a:cubicBezTo>
                      <a:pt x="44792" y="203345"/>
                      <a:pt x="49847" y="206207"/>
                      <a:pt x="53029" y="210505"/>
                    </a:cubicBezTo>
                    <a:cubicBezTo>
                      <a:pt x="71218" y="235089"/>
                      <a:pt x="53774" y="212511"/>
                      <a:pt x="75289" y="232487"/>
                    </a:cubicBezTo>
                    <a:cubicBezTo>
                      <a:pt x="70179" y="238024"/>
                      <a:pt x="65674" y="244106"/>
                      <a:pt x="60870" y="249847"/>
                    </a:cubicBezTo>
                    <a:cubicBezTo>
                      <a:pt x="44094" y="269913"/>
                      <a:pt x="38185" y="269303"/>
                      <a:pt x="36193" y="274921"/>
                    </a:cubicBezTo>
                    <a:cubicBezTo>
                      <a:pt x="32658" y="284922"/>
                      <a:pt x="16618" y="299651"/>
                      <a:pt x="13916" y="312028"/>
                    </a:cubicBezTo>
                    <a:cubicBezTo>
                      <a:pt x="10857" y="316424"/>
                      <a:pt x="6590" y="316602"/>
                      <a:pt x="7521" y="328047"/>
                    </a:cubicBezTo>
                    <a:cubicBezTo>
                      <a:pt x="8253" y="337055"/>
                      <a:pt x="17013" y="349633"/>
                      <a:pt x="20583" y="351358"/>
                    </a:cubicBezTo>
                    <a:cubicBezTo>
                      <a:pt x="42660" y="362032"/>
                      <a:pt x="28446" y="363386"/>
                      <a:pt x="81105" y="407716"/>
                    </a:cubicBezTo>
                    <a:cubicBezTo>
                      <a:pt x="72728" y="415434"/>
                      <a:pt x="73370" y="412908"/>
                      <a:pt x="71732" y="415276"/>
                    </a:cubicBezTo>
                    <a:cubicBezTo>
                      <a:pt x="33543" y="470723"/>
                      <a:pt x="26412" y="469377"/>
                      <a:pt x="15643" y="495917"/>
                    </a:cubicBezTo>
                    <a:cubicBezTo>
                      <a:pt x="10159" y="509435"/>
                      <a:pt x="26127" y="517928"/>
                      <a:pt x="32109" y="523142"/>
                    </a:cubicBezTo>
                    <a:cubicBezTo>
                      <a:pt x="72217" y="558114"/>
                      <a:pt x="81382" y="570522"/>
                      <a:pt x="86743" y="575411"/>
                    </a:cubicBezTo>
                    <a:cubicBezTo>
                      <a:pt x="87002" y="575650"/>
                      <a:pt x="42001" y="617182"/>
                      <a:pt x="33636" y="631011"/>
                    </a:cubicBezTo>
                    <a:cubicBezTo>
                      <a:pt x="48936" y="630556"/>
                      <a:pt x="64538" y="630142"/>
                      <a:pt x="80420" y="629763"/>
                    </a:cubicBezTo>
                    <a:cubicBezTo>
                      <a:pt x="88542" y="626586"/>
                      <a:pt x="93959" y="618464"/>
                      <a:pt x="122031" y="595971"/>
                    </a:cubicBezTo>
                    <a:cubicBezTo>
                      <a:pt x="127770" y="589803"/>
                      <a:pt x="130234" y="584645"/>
                      <a:pt x="131587" y="5770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33"/>
              <p:cNvSpPr/>
              <p:nvPr/>
            </p:nvSpPr>
            <p:spPr>
              <a:xfrm>
                <a:off x="13327406" y="1149729"/>
                <a:ext cx="134354" cy="633852"/>
              </a:xfrm>
              <a:custGeom>
                <a:avLst/>
                <a:gdLst/>
                <a:ahLst/>
                <a:cxnLst/>
                <a:rect l="l" t="t" r="r" b="b"/>
                <a:pathLst>
                  <a:path w="134354" h="633852" extrusionOk="0">
                    <a:moveTo>
                      <a:pt x="96026" y="626496"/>
                    </a:moveTo>
                    <a:cubicBezTo>
                      <a:pt x="96677" y="624145"/>
                      <a:pt x="107347" y="622638"/>
                      <a:pt x="119899" y="608058"/>
                    </a:cubicBezTo>
                    <a:cubicBezTo>
                      <a:pt x="125353" y="601708"/>
                      <a:pt x="140287" y="593053"/>
                      <a:pt x="131803" y="571190"/>
                    </a:cubicBezTo>
                    <a:cubicBezTo>
                      <a:pt x="133496" y="566403"/>
                      <a:pt x="120418" y="557676"/>
                      <a:pt x="115231" y="555951"/>
                    </a:cubicBezTo>
                    <a:cubicBezTo>
                      <a:pt x="110700" y="554447"/>
                      <a:pt x="84845" y="526898"/>
                      <a:pt x="81339" y="523069"/>
                    </a:cubicBezTo>
                    <a:cubicBezTo>
                      <a:pt x="79743" y="521323"/>
                      <a:pt x="79250" y="518550"/>
                      <a:pt x="77616" y="516859"/>
                    </a:cubicBezTo>
                    <a:cubicBezTo>
                      <a:pt x="31096" y="468853"/>
                      <a:pt x="44081" y="482986"/>
                      <a:pt x="49399" y="471877"/>
                    </a:cubicBezTo>
                    <a:cubicBezTo>
                      <a:pt x="53943" y="462388"/>
                      <a:pt x="88623" y="423859"/>
                      <a:pt x="99974" y="415549"/>
                    </a:cubicBezTo>
                    <a:cubicBezTo>
                      <a:pt x="112776" y="406174"/>
                      <a:pt x="113968" y="393938"/>
                      <a:pt x="130386" y="381641"/>
                    </a:cubicBezTo>
                    <a:cubicBezTo>
                      <a:pt x="133879" y="351984"/>
                      <a:pt x="109496" y="351400"/>
                      <a:pt x="105169" y="339151"/>
                    </a:cubicBezTo>
                    <a:cubicBezTo>
                      <a:pt x="104582" y="337490"/>
                      <a:pt x="102484" y="335935"/>
                      <a:pt x="100723" y="335215"/>
                    </a:cubicBezTo>
                    <a:cubicBezTo>
                      <a:pt x="96132" y="333345"/>
                      <a:pt x="79807" y="310256"/>
                      <a:pt x="65546" y="301593"/>
                    </a:cubicBezTo>
                    <a:cubicBezTo>
                      <a:pt x="63716" y="300481"/>
                      <a:pt x="65312" y="299757"/>
                      <a:pt x="48140" y="284215"/>
                    </a:cubicBezTo>
                    <a:cubicBezTo>
                      <a:pt x="61959" y="256500"/>
                      <a:pt x="135641" y="198200"/>
                      <a:pt x="119477" y="184728"/>
                    </a:cubicBezTo>
                    <a:cubicBezTo>
                      <a:pt x="120507" y="176801"/>
                      <a:pt x="116640" y="179519"/>
                      <a:pt x="97098" y="153158"/>
                    </a:cubicBezTo>
                    <a:cubicBezTo>
                      <a:pt x="92967" y="147587"/>
                      <a:pt x="76463" y="142135"/>
                      <a:pt x="72021" y="136815"/>
                    </a:cubicBezTo>
                    <a:cubicBezTo>
                      <a:pt x="50101" y="110549"/>
                      <a:pt x="64712" y="118266"/>
                      <a:pt x="66248" y="106353"/>
                    </a:cubicBezTo>
                    <a:cubicBezTo>
                      <a:pt x="131641" y="45800"/>
                      <a:pt x="114491" y="61789"/>
                      <a:pt x="86019" y="35509"/>
                    </a:cubicBezTo>
                    <a:cubicBezTo>
                      <a:pt x="39478" y="-7394"/>
                      <a:pt x="65133" y="16637"/>
                      <a:pt x="48872" y="0"/>
                    </a:cubicBezTo>
                    <a:cubicBezTo>
                      <a:pt x="32951" y="417"/>
                      <a:pt x="17256" y="826"/>
                      <a:pt x="1790" y="1231"/>
                    </a:cubicBezTo>
                    <a:cubicBezTo>
                      <a:pt x="21621" y="29572"/>
                      <a:pt x="65907" y="53735"/>
                      <a:pt x="61368" y="59510"/>
                    </a:cubicBezTo>
                    <a:cubicBezTo>
                      <a:pt x="44719" y="80717"/>
                      <a:pt x="45655" y="74145"/>
                      <a:pt x="43413" y="77850"/>
                    </a:cubicBezTo>
                    <a:cubicBezTo>
                      <a:pt x="30262" y="99590"/>
                      <a:pt x="32321" y="97247"/>
                      <a:pt x="31828" y="97349"/>
                    </a:cubicBezTo>
                    <a:cubicBezTo>
                      <a:pt x="25922" y="98593"/>
                      <a:pt x="28067" y="104390"/>
                      <a:pt x="23331" y="110749"/>
                    </a:cubicBezTo>
                    <a:cubicBezTo>
                      <a:pt x="-3499" y="146778"/>
                      <a:pt x="53799" y="163201"/>
                      <a:pt x="60436" y="170617"/>
                    </a:cubicBezTo>
                    <a:cubicBezTo>
                      <a:pt x="67711" y="178748"/>
                      <a:pt x="67167" y="178582"/>
                      <a:pt x="77395" y="187854"/>
                    </a:cubicBezTo>
                    <a:cubicBezTo>
                      <a:pt x="76961" y="189971"/>
                      <a:pt x="76910" y="192773"/>
                      <a:pt x="73272" y="192650"/>
                    </a:cubicBezTo>
                    <a:cubicBezTo>
                      <a:pt x="70941" y="192569"/>
                      <a:pt x="73008" y="198302"/>
                      <a:pt x="67669" y="200517"/>
                    </a:cubicBezTo>
                    <a:cubicBezTo>
                      <a:pt x="57245" y="204848"/>
                      <a:pt x="22263" y="250052"/>
                      <a:pt x="15664" y="259039"/>
                    </a:cubicBezTo>
                    <a:cubicBezTo>
                      <a:pt x="7955" y="269534"/>
                      <a:pt x="-2226" y="274640"/>
                      <a:pt x="8346" y="292665"/>
                    </a:cubicBezTo>
                    <a:cubicBezTo>
                      <a:pt x="10155" y="305264"/>
                      <a:pt x="62738" y="351166"/>
                      <a:pt x="83807" y="372335"/>
                    </a:cubicBezTo>
                    <a:cubicBezTo>
                      <a:pt x="75127" y="378868"/>
                      <a:pt x="76629" y="382246"/>
                      <a:pt x="72757" y="384729"/>
                    </a:cubicBezTo>
                    <a:cubicBezTo>
                      <a:pt x="61682" y="391833"/>
                      <a:pt x="59887" y="400450"/>
                      <a:pt x="50514" y="410638"/>
                    </a:cubicBezTo>
                    <a:cubicBezTo>
                      <a:pt x="36040" y="426372"/>
                      <a:pt x="51978" y="404036"/>
                      <a:pt x="9074" y="462537"/>
                    </a:cubicBezTo>
                    <a:cubicBezTo>
                      <a:pt x="4590" y="462852"/>
                      <a:pt x="6274" y="467635"/>
                      <a:pt x="2790" y="469675"/>
                    </a:cubicBezTo>
                    <a:cubicBezTo>
                      <a:pt x="-6307" y="474995"/>
                      <a:pt x="9674" y="500734"/>
                      <a:pt x="10601" y="502697"/>
                    </a:cubicBezTo>
                    <a:cubicBezTo>
                      <a:pt x="16826" y="505734"/>
                      <a:pt x="19528" y="511940"/>
                      <a:pt x="23357" y="517089"/>
                    </a:cubicBezTo>
                    <a:cubicBezTo>
                      <a:pt x="28037" y="523384"/>
                      <a:pt x="47553" y="538334"/>
                      <a:pt x="51110" y="550895"/>
                    </a:cubicBezTo>
                    <a:cubicBezTo>
                      <a:pt x="52131" y="554502"/>
                      <a:pt x="69660" y="562531"/>
                      <a:pt x="72902" y="573516"/>
                    </a:cubicBezTo>
                    <a:cubicBezTo>
                      <a:pt x="73583" y="575837"/>
                      <a:pt x="73787" y="569921"/>
                      <a:pt x="83743" y="582703"/>
                    </a:cubicBezTo>
                    <a:cubicBezTo>
                      <a:pt x="78616" y="588760"/>
                      <a:pt x="71872" y="593236"/>
                      <a:pt x="67022" y="599591"/>
                    </a:cubicBezTo>
                    <a:cubicBezTo>
                      <a:pt x="66409" y="600392"/>
                      <a:pt x="62257" y="600140"/>
                      <a:pt x="61266" y="601865"/>
                    </a:cubicBezTo>
                    <a:cubicBezTo>
                      <a:pt x="60078" y="603931"/>
                      <a:pt x="40643" y="622037"/>
                      <a:pt x="28471" y="633852"/>
                    </a:cubicBezTo>
                    <a:cubicBezTo>
                      <a:pt x="48638" y="633818"/>
                      <a:pt x="69005" y="633818"/>
                      <a:pt x="89533" y="633844"/>
                    </a:cubicBezTo>
                    <a:cubicBezTo>
                      <a:pt x="93754" y="632609"/>
                      <a:pt x="94941" y="630385"/>
                      <a:pt x="96026" y="6264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33"/>
              <p:cNvSpPr/>
              <p:nvPr/>
            </p:nvSpPr>
            <p:spPr>
              <a:xfrm>
                <a:off x="12686678" y="1157455"/>
                <a:ext cx="139536" cy="654923"/>
              </a:xfrm>
              <a:custGeom>
                <a:avLst/>
                <a:gdLst/>
                <a:ahLst/>
                <a:cxnLst/>
                <a:rect l="l" t="t" r="r" b="b"/>
                <a:pathLst>
                  <a:path w="139536" h="654923" extrusionOk="0">
                    <a:moveTo>
                      <a:pt x="131616" y="590498"/>
                    </a:moveTo>
                    <a:cubicBezTo>
                      <a:pt x="144470" y="581537"/>
                      <a:pt x="139028" y="564687"/>
                      <a:pt x="125311" y="561476"/>
                    </a:cubicBezTo>
                    <a:cubicBezTo>
                      <a:pt x="119325" y="545665"/>
                      <a:pt x="106182" y="546172"/>
                      <a:pt x="102566" y="535950"/>
                    </a:cubicBezTo>
                    <a:cubicBezTo>
                      <a:pt x="101979" y="534289"/>
                      <a:pt x="99881" y="532734"/>
                      <a:pt x="98120" y="532014"/>
                    </a:cubicBezTo>
                    <a:cubicBezTo>
                      <a:pt x="93529" y="530145"/>
                      <a:pt x="77204" y="507055"/>
                      <a:pt x="62942" y="498392"/>
                    </a:cubicBezTo>
                    <a:cubicBezTo>
                      <a:pt x="61785" y="497685"/>
                      <a:pt x="60998" y="496356"/>
                      <a:pt x="60070" y="495283"/>
                    </a:cubicBezTo>
                    <a:cubicBezTo>
                      <a:pt x="38534" y="470421"/>
                      <a:pt x="44013" y="488136"/>
                      <a:pt x="52357" y="473020"/>
                    </a:cubicBezTo>
                    <a:cubicBezTo>
                      <a:pt x="58152" y="462525"/>
                      <a:pt x="94801" y="426696"/>
                      <a:pt x="95622" y="421696"/>
                    </a:cubicBezTo>
                    <a:cubicBezTo>
                      <a:pt x="96018" y="419289"/>
                      <a:pt x="106467" y="416644"/>
                      <a:pt x="117380" y="400800"/>
                    </a:cubicBezTo>
                    <a:cubicBezTo>
                      <a:pt x="123805" y="391472"/>
                      <a:pt x="125494" y="392724"/>
                      <a:pt x="127630" y="385995"/>
                    </a:cubicBezTo>
                    <a:cubicBezTo>
                      <a:pt x="136990" y="383090"/>
                      <a:pt x="141828" y="373996"/>
                      <a:pt x="131144" y="361947"/>
                    </a:cubicBezTo>
                    <a:cubicBezTo>
                      <a:pt x="123431" y="353250"/>
                      <a:pt x="68329" y="295597"/>
                      <a:pt x="65363" y="288927"/>
                    </a:cubicBezTo>
                    <a:cubicBezTo>
                      <a:pt x="64700" y="287440"/>
                      <a:pt x="63193" y="288288"/>
                      <a:pt x="58424" y="284365"/>
                    </a:cubicBezTo>
                    <a:cubicBezTo>
                      <a:pt x="84101" y="248962"/>
                      <a:pt x="96469" y="248472"/>
                      <a:pt x="94461" y="238540"/>
                    </a:cubicBezTo>
                    <a:cubicBezTo>
                      <a:pt x="117827" y="218930"/>
                      <a:pt x="106744" y="220170"/>
                      <a:pt x="113390" y="217444"/>
                    </a:cubicBezTo>
                    <a:cubicBezTo>
                      <a:pt x="113968" y="217209"/>
                      <a:pt x="113402" y="213781"/>
                      <a:pt x="113083" y="211881"/>
                    </a:cubicBezTo>
                    <a:cubicBezTo>
                      <a:pt x="109811" y="192497"/>
                      <a:pt x="98243" y="177833"/>
                      <a:pt x="81454" y="154637"/>
                    </a:cubicBezTo>
                    <a:cubicBezTo>
                      <a:pt x="76310" y="147537"/>
                      <a:pt x="79493" y="135027"/>
                      <a:pt x="76723" y="132617"/>
                    </a:cubicBezTo>
                    <a:cubicBezTo>
                      <a:pt x="76889" y="132387"/>
                      <a:pt x="77153" y="132174"/>
                      <a:pt x="77242" y="131931"/>
                    </a:cubicBezTo>
                    <a:cubicBezTo>
                      <a:pt x="82007" y="119064"/>
                      <a:pt x="93346" y="111026"/>
                      <a:pt x="100519" y="99948"/>
                    </a:cubicBezTo>
                    <a:cubicBezTo>
                      <a:pt x="102230" y="97303"/>
                      <a:pt x="141432" y="76995"/>
                      <a:pt x="139190" y="58863"/>
                    </a:cubicBezTo>
                    <a:cubicBezTo>
                      <a:pt x="143576" y="40544"/>
                      <a:pt x="105221" y="18733"/>
                      <a:pt x="87581" y="508"/>
                    </a:cubicBezTo>
                    <a:cubicBezTo>
                      <a:pt x="67065" y="-370"/>
                      <a:pt x="46758" y="-297"/>
                      <a:pt x="28922" y="2241"/>
                    </a:cubicBezTo>
                    <a:cubicBezTo>
                      <a:pt x="38274" y="8042"/>
                      <a:pt x="58849" y="33500"/>
                      <a:pt x="66363" y="38513"/>
                    </a:cubicBezTo>
                    <a:cubicBezTo>
                      <a:pt x="93720" y="56772"/>
                      <a:pt x="86432" y="56828"/>
                      <a:pt x="91895" y="58855"/>
                    </a:cubicBezTo>
                    <a:cubicBezTo>
                      <a:pt x="97762" y="61031"/>
                      <a:pt x="94976" y="59515"/>
                      <a:pt x="73677" y="80701"/>
                    </a:cubicBezTo>
                    <a:cubicBezTo>
                      <a:pt x="69529" y="84828"/>
                      <a:pt x="48277" y="107934"/>
                      <a:pt x="40159" y="108117"/>
                    </a:cubicBezTo>
                    <a:cubicBezTo>
                      <a:pt x="35525" y="122437"/>
                      <a:pt x="34066" y="125329"/>
                      <a:pt x="35287" y="128540"/>
                    </a:cubicBezTo>
                    <a:cubicBezTo>
                      <a:pt x="39716" y="140177"/>
                      <a:pt x="37861" y="147771"/>
                      <a:pt x="47111" y="156681"/>
                    </a:cubicBezTo>
                    <a:cubicBezTo>
                      <a:pt x="53718" y="163040"/>
                      <a:pt x="77217" y="203950"/>
                      <a:pt x="78719" y="205816"/>
                    </a:cubicBezTo>
                    <a:cubicBezTo>
                      <a:pt x="70835" y="209666"/>
                      <a:pt x="61126" y="216243"/>
                      <a:pt x="60024" y="224987"/>
                    </a:cubicBezTo>
                    <a:cubicBezTo>
                      <a:pt x="59568" y="228586"/>
                      <a:pt x="50387" y="230515"/>
                      <a:pt x="34777" y="254716"/>
                    </a:cubicBezTo>
                    <a:cubicBezTo>
                      <a:pt x="31845" y="259261"/>
                      <a:pt x="26889" y="262349"/>
                      <a:pt x="25242" y="267843"/>
                    </a:cubicBezTo>
                    <a:cubicBezTo>
                      <a:pt x="18813" y="269594"/>
                      <a:pt x="20639" y="276396"/>
                      <a:pt x="17758" y="280404"/>
                    </a:cubicBezTo>
                    <a:cubicBezTo>
                      <a:pt x="12070" y="288309"/>
                      <a:pt x="19137" y="302897"/>
                      <a:pt x="24553" y="310951"/>
                    </a:cubicBezTo>
                    <a:cubicBezTo>
                      <a:pt x="27518" y="315364"/>
                      <a:pt x="43754" y="317868"/>
                      <a:pt x="54978" y="335978"/>
                    </a:cubicBezTo>
                    <a:cubicBezTo>
                      <a:pt x="58569" y="341775"/>
                      <a:pt x="84011" y="364405"/>
                      <a:pt x="88976" y="368809"/>
                    </a:cubicBezTo>
                    <a:cubicBezTo>
                      <a:pt x="78459" y="378916"/>
                      <a:pt x="65253" y="395863"/>
                      <a:pt x="63917" y="398070"/>
                    </a:cubicBezTo>
                    <a:cubicBezTo>
                      <a:pt x="63398" y="398922"/>
                      <a:pt x="59228" y="399152"/>
                      <a:pt x="58437" y="400945"/>
                    </a:cubicBezTo>
                    <a:cubicBezTo>
                      <a:pt x="55973" y="406554"/>
                      <a:pt x="24408" y="438733"/>
                      <a:pt x="11861" y="460212"/>
                    </a:cubicBezTo>
                    <a:cubicBezTo>
                      <a:pt x="3037" y="464003"/>
                      <a:pt x="-175" y="473377"/>
                      <a:pt x="1680" y="480984"/>
                    </a:cubicBezTo>
                    <a:cubicBezTo>
                      <a:pt x="-290" y="485137"/>
                      <a:pt x="-1409" y="487501"/>
                      <a:pt x="3467" y="490828"/>
                    </a:cubicBezTo>
                    <a:cubicBezTo>
                      <a:pt x="12840" y="497229"/>
                      <a:pt x="20570" y="511596"/>
                      <a:pt x="23413" y="514062"/>
                    </a:cubicBezTo>
                    <a:cubicBezTo>
                      <a:pt x="37487" y="526269"/>
                      <a:pt x="89993" y="577869"/>
                      <a:pt x="90785" y="579420"/>
                    </a:cubicBezTo>
                    <a:cubicBezTo>
                      <a:pt x="79969" y="588126"/>
                      <a:pt x="31458" y="645868"/>
                      <a:pt x="27289" y="647623"/>
                    </a:cubicBezTo>
                    <a:cubicBezTo>
                      <a:pt x="23217" y="649335"/>
                      <a:pt x="18830" y="649340"/>
                      <a:pt x="15844" y="654923"/>
                    </a:cubicBezTo>
                    <a:cubicBezTo>
                      <a:pt x="34968" y="651597"/>
                      <a:pt x="57126" y="648615"/>
                      <a:pt x="82007" y="645953"/>
                    </a:cubicBezTo>
                    <a:cubicBezTo>
                      <a:pt x="95095" y="631924"/>
                      <a:pt x="130540" y="591248"/>
                      <a:pt x="131616" y="5904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33"/>
              <p:cNvSpPr/>
              <p:nvPr/>
            </p:nvSpPr>
            <p:spPr>
              <a:xfrm>
                <a:off x="14248127" y="1123420"/>
                <a:ext cx="140314" cy="672240"/>
              </a:xfrm>
              <a:custGeom>
                <a:avLst/>
                <a:gdLst/>
                <a:ahLst/>
                <a:cxnLst/>
                <a:rect l="l" t="t" r="r" b="b"/>
                <a:pathLst>
                  <a:path w="140314" h="672240" extrusionOk="0">
                    <a:moveTo>
                      <a:pt x="94034" y="661439"/>
                    </a:moveTo>
                    <a:cubicBezTo>
                      <a:pt x="97289" y="659655"/>
                      <a:pt x="100794" y="657091"/>
                      <a:pt x="101986" y="652810"/>
                    </a:cubicBezTo>
                    <a:cubicBezTo>
                      <a:pt x="102637" y="650468"/>
                      <a:pt x="113248" y="649019"/>
                      <a:pt x="125858" y="634376"/>
                    </a:cubicBezTo>
                    <a:cubicBezTo>
                      <a:pt x="131309" y="628030"/>
                      <a:pt x="146247" y="619371"/>
                      <a:pt x="137763" y="597504"/>
                    </a:cubicBezTo>
                    <a:cubicBezTo>
                      <a:pt x="139452" y="592716"/>
                      <a:pt x="126378" y="583989"/>
                      <a:pt x="121191" y="582264"/>
                    </a:cubicBezTo>
                    <a:cubicBezTo>
                      <a:pt x="116660" y="580761"/>
                      <a:pt x="90805" y="553212"/>
                      <a:pt x="87299" y="549383"/>
                    </a:cubicBezTo>
                    <a:cubicBezTo>
                      <a:pt x="85703" y="547637"/>
                      <a:pt x="85210" y="544864"/>
                      <a:pt x="83576" y="543173"/>
                    </a:cubicBezTo>
                    <a:cubicBezTo>
                      <a:pt x="37077" y="495184"/>
                      <a:pt x="50037" y="509308"/>
                      <a:pt x="55359" y="498191"/>
                    </a:cubicBezTo>
                    <a:cubicBezTo>
                      <a:pt x="59903" y="488701"/>
                      <a:pt x="94583" y="450172"/>
                      <a:pt x="105934" y="441863"/>
                    </a:cubicBezTo>
                    <a:cubicBezTo>
                      <a:pt x="118736" y="432488"/>
                      <a:pt x="119927" y="420251"/>
                      <a:pt x="136346" y="407955"/>
                    </a:cubicBezTo>
                    <a:cubicBezTo>
                      <a:pt x="139839" y="378298"/>
                      <a:pt x="115456" y="377714"/>
                      <a:pt x="111129" y="365464"/>
                    </a:cubicBezTo>
                    <a:cubicBezTo>
                      <a:pt x="110542" y="363803"/>
                      <a:pt x="108444" y="362249"/>
                      <a:pt x="106683" y="361529"/>
                    </a:cubicBezTo>
                    <a:cubicBezTo>
                      <a:pt x="102092" y="359659"/>
                      <a:pt x="85767" y="336570"/>
                      <a:pt x="71506" y="327906"/>
                    </a:cubicBezTo>
                    <a:cubicBezTo>
                      <a:pt x="69676" y="326795"/>
                      <a:pt x="71276" y="326071"/>
                      <a:pt x="54100" y="310529"/>
                    </a:cubicBezTo>
                    <a:cubicBezTo>
                      <a:pt x="67915" y="282818"/>
                      <a:pt x="141592" y="224522"/>
                      <a:pt x="125437" y="211041"/>
                    </a:cubicBezTo>
                    <a:cubicBezTo>
                      <a:pt x="126463" y="203115"/>
                      <a:pt x="122599" y="205832"/>
                      <a:pt x="103058" y="179472"/>
                    </a:cubicBezTo>
                    <a:cubicBezTo>
                      <a:pt x="98927" y="173901"/>
                      <a:pt x="82423" y="168449"/>
                      <a:pt x="77981" y="163129"/>
                    </a:cubicBezTo>
                    <a:cubicBezTo>
                      <a:pt x="56061" y="136867"/>
                      <a:pt x="70672" y="144584"/>
                      <a:pt x="72208" y="132667"/>
                    </a:cubicBezTo>
                    <a:cubicBezTo>
                      <a:pt x="137469" y="72237"/>
                      <a:pt x="120668" y="88298"/>
                      <a:pt x="91979" y="61823"/>
                    </a:cubicBezTo>
                    <a:cubicBezTo>
                      <a:pt x="35656" y="9894"/>
                      <a:pt x="42493" y="15555"/>
                      <a:pt x="47522" y="11155"/>
                    </a:cubicBezTo>
                    <a:cubicBezTo>
                      <a:pt x="60439" y="-141"/>
                      <a:pt x="50951" y="7773"/>
                      <a:pt x="58346" y="0"/>
                    </a:cubicBezTo>
                    <a:cubicBezTo>
                      <a:pt x="39536" y="596"/>
                      <a:pt x="20352" y="1201"/>
                      <a:pt x="862" y="1806"/>
                    </a:cubicBezTo>
                    <a:cubicBezTo>
                      <a:pt x="-9273" y="35825"/>
                      <a:pt x="73471" y="78008"/>
                      <a:pt x="67323" y="85828"/>
                    </a:cubicBezTo>
                    <a:cubicBezTo>
                      <a:pt x="50709" y="106992"/>
                      <a:pt x="51594" y="100493"/>
                      <a:pt x="49369" y="104168"/>
                    </a:cubicBezTo>
                    <a:cubicBezTo>
                      <a:pt x="36218" y="125908"/>
                      <a:pt x="38277" y="123565"/>
                      <a:pt x="37783" y="123667"/>
                    </a:cubicBezTo>
                    <a:cubicBezTo>
                      <a:pt x="31878" y="124911"/>
                      <a:pt x="34022" y="130708"/>
                      <a:pt x="29287" y="137067"/>
                    </a:cubicBezTo>
                    <a:cubicBezTo>
                      <a:pt x="20671" y="148635"/>
                      <a:pt x="20412" y="161374"/>
                      <a:pt x="28104" y="171579"/>
                    </a:cubicBezTo>
                    <a:cubicBezTo>
                      <a:pt x="32967" y="178028"/>
                      <a:pt x="65630" y="196079"/>
                      <a:pt x="66396" y="196935"/>
                    </a:cubicBezTo>
                    <a:cubicBezTo>
                      <a:pt x="73667" y="205061"/>
                      <a:pt x="73097" y="204874"/>
                      <a:pt x="83355" y="214172"/>
                    </a:cubicBezTo>
                    <a:cubicBezTo>
                      <a:pt x="82921" y="216289"/>
                      <a:pt x="82870" y="219091"/>
                      <a:pt x="79232" y="218968"/>
                    </a:cubicBezTo>
                    <a:cubicBezTo>
                      <a:pt x="76900" y="218887"/>
                      <a:pt x="78968" y="224620"/>
                      <a:pt x="73629" y="226835"/>
                    </a:cubicBezTo>
                    <a:cubicBezTo>
                      <a:pt x="66715" y="229705"/>
                      <a:pt x="65809" y="239323"/>
                      <a:pt x="57806" y="240975"/>
                    </a:cubicBezTo>
                    <a:cubicBezTo>
                      <a:pt x="56031" y="241342"/>
                      <a:pt x="16719" y="291797"/>
                      <a:pt x="16446" y="292010"/>
                    </a:cubicBezTo>
                    <a:cubicBezTo>
                      <a:pt x="-11213" y="313395"/>
                      <a:pt x="55589" y="364293"/>
                      <a:pt x="89775" y="398648"/>
                    </a:cubicBezTo>
                    <a:cubicBezTo>
                      <a:pt x="81027" y="405233"/>
                      <a:pt x="82695" y="408491"/>
                      <a:pt x="78726" y="411043"/>
                    </a:cubicBezTo>
                    <a:cubicBezTo>
                      <a:pt x="67651" y="418147"/>
                      <a:pt x="65855" y="426764"/>
                      <a:pt x="56482" y="436952"/>
                    </a:cubicBezTo>
                    <a:cubicBezTo>
                      <a:pt x="51998" y="441828"/>
                      <a:pt x="46561" y="445960"/>
                      <a:pt x="42765" y="451292"/>
                    </a:cubicBezTo>
                    <a:cubicBezTo>
                      <a:pt x="-23" y="511339"/>
                      <a:pt x="-696" y="492309"/>
                      <a:pt x="16565" y="529015"/>
                    </a:cubicBezTo>
                    <a:cubicBezTo>
                      <a:pt x="22790" y="532052"/>
                      <a:pt x="25492" y="538258"/>
                      <a:pt x="29321" y="543407"/>
                    </a:cubicBezTo>
                    <a:cubicBezTo>
                      <a:pt x="34001" y="549702"/>
                      <a:pt x="53517" y="564652"/>
                      <a:pt x="57074" y="577213"/>
                    </a:cubicBezTo>
                    <a:cubicBezTo>
                      <a:pt x="58095" y="580820"/>
                      <a:pt x="75624" y="588849"/>
                      <a:pt x="78866" y="599834"/>
                    </a:cubicBezTo>
                    <a:cubicBezTo>
                      <a:pt x="79547" y="602155"/>
                      <a:pt x="79751" y="596239"/>
                      <a:pt x="89707" y="609021"/>
                    </a:cubicBezTo>
                    <a:cubicBezTo>
                      <a:pt x="84580" y="615077"/>
                      <a:pt x="77836" y="619554"/>
                      <a:pt x="72986" y="625909"/>
                    </a:cubicBezTo>
                    <a:cubicBezTo>
                      <a:pt x="72374" y="626709"/>
                      <a:pt x="68217" y="626458"/>
                      <a:pt x="67230" y="628183"/>
                    </a:cubicBezTo>
                    <a:cubicBezTo>
                      <a:pt x="67187" y="628256"/>
                      <a:pt x="31682" y="662819"/>
                      <a:pt x="23654" y="671210"/>
                    </a:cubicBezTo>
                    <a:cubicBezTo>
                      <a:pt x="43382" y="671559"/>
                      <a:pt x="62860" y="671904"/>
                      <a:pt x="82070" y="672241"/>
                    </a:cubicBezTo>
                    <a:cubicBezTo>
                      <a:pt x="87116" y="671214"/>
                      <a:pt x="81334" y="668407"/>
                      <a:pt x="94034" y="6614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33"/>
              <p:cNvSpPr/>
              <p:nvPr/>
            </p:nvSpPr>
            <p:spPr>
              <a:xfrm>
                <a:off x="13925238" y="1132696"/>
                <a:ext cx="135127" cy="657226"/>
              </a:xfrm>
              <a:custGeom>
                <a:avLst/>
                <a:gdLst/>
                <a:ahLst/>
                <a:cxnLst/>
                <a:rect l="l" t="t" r="r" b="b"/>
                <a:pathLst>
                  <a:path w="135127" h="657226" extrusionOk="0">
                    <a:moveTo>
                      <a:pt x="131587" y="601393"/>
                    </a:moveTo>
                    <a:cubicBezTo>
                      <a:pt x="141377" y="588283"/>
                      <a:pt x="122311" y="587384"/>
                      <a:pt x="120814" y="583321"/>
                    </a:cubicBezTo>
                    <a:cubicBezTo>
                      <a:pt x="117082" y="573145"/>
                      <a:pt x="104706" y="571416"/>
                      <a:pt x="101613" y="564550"/>
                    </a:cubicBezTo>
                    <a:cubicBezTo>
                      <a:pt x="94401" y="548548"/>
                      <a:pt x="80084" y="543735"/>
                      <a:pt x="58411" y="515309"/>
                    </a:cubicBezTo>
                    <a:cubicBezTo>
                      <a:pt x="62989" y="507689"/>
                      <a:pt x="66359" y="511880"/>
                      <a:pt x="79416" y="493817"/>
                    </a:cubicBezTo>
                    <a:cubicBezTo>
                      <a:pt x="98460" y="467473"/>
                      <a:pt x="127230" y="443685"/>
                      <a:pt x="124588" y="431461"/>
                    </a:cubicBezTo>
                    <a:cubicBezTo>
                      <a:pt x="121716" y="418151"/>
                      <a:pt x="58888" y="361584"/>
                      <a:pt x="52906" y="348121"/>
                    </a:cubicBezTo>
                    <a:cubicBezTo>
                      <a:pt x="52259" y="346668"/>
                      <a:pt x="50825" y="347465"/>
                      <a:pt x="46200" y="343742"/>
                    </a:cubicBezTo>
                    <a:cubicBezTo>
                      <a:pt x="52859" y="334951"/>
                      <a:pt x="87696" y="296077"/>
                      <a:pt x="93563" y="292597"/>
                    </a:cubicBezTo>
                    <a:cubicBezTo>
                      <a:pt x="104017" y="286396"/>
                      <a:pt x="99358" y="286264"/>
                      <a:pt x="105757" y="283900"/>
                    </a:cubicBezTo>
                    <a:cubicBezTo>
                      <a:pt x="110692" y="282077"/>
                      <a:pt x="109918" y="274653"/>
                      <a:pt x="115785" y="273644"/>
                    </a:cubicBezTo>
                    <a:cubicBezTo>
                      <a:pt x="116057" y="273597"/>
                      <a:pt x="114985" y="276203"/>
                      <a:pt x="120095" y="250486"/>
                    </a:cubicBezTo>
                    <a:cubicBezTo>
                      <a:pt x="118082" y="248476"/>
                      <a:pt x="116989" y="245017"/>
                      <a:pt x="116393" y="243573"/>
                    </a:cubicBezTo>
                    <a:cubicBezTo>
                      <a:pt x="86892" y="235323"/>
                      <a:pt x="62772" y="178467"/>
                      <a:pt x="54101" y="173858"/>
                    </a:cubicBezTo>
                    <a:cubicBezTo>
                      <a:pt x="48421" y="170847"/>
                      <a:pt x="45260" y="165872"/>
                      <a:pt x="42826" y="160535"/>
                    </a:cubicBezTo>
                    <a:cubicBezTo>
                      <a:pt x="44243" y="159313"/>
                      <a:pt x="45507" y="157771"/>
                      <a:pt x="46753" y="156054"/>
                    </a:cubicBezTo>
                    <a:cubicBezTo>
                      <a:pt x="60658" y="136879"/>
                      <a:pt x="79748" y="130882"/>
                      <a:pt x="94503" y="115915"/>
                    </a:cubicBezTo>
                    <a:cubicBezTo>
                      <a:pt x="115066" y="95054"/>
                      <a:pt x="120537" y="88660"/>
                      <a:pt x="133773" y="80666"/>
                    </a:cubicBezTo>
                    <a:cubicBezTo>
                      <a:pt x="130808" y="76551"/>
                      <a:pt x="136420" y="76432"/>
                      <a:pt x="134841" y="69123"/>
                    </a:cubicBezTo>
                    <a:cubicBezTo>
                      <a:pt x="134701" y="68463"/>
                      <a:pt x="134931" y="68629"/>
                      <a:pt x="135080" y="67202"/>
                    </a:cubicBezTo>
                    <a:cubicBezTo>
                      <a:pt x="129927" y="58326"/>
                      <a:pt x="137462" y="66057"/>
                      <a:pt x="73677" y="0"/>
                    </a:cubicBezTo>
                    <a:cubicBezTo>
                      <a:pt x="56407" y="498"/>
                      <a:pt x="39057" y="997"/>
                      <a:pt x="21638" y="1495"/>
                    </a:cubicBezTo>
                    <a:cubicBezTo>
                      <a:pt x="32428" y="21318"/>
                      <a:pt x="39491" y="11436"/>
                      <a:pt x="52757" y="32839"/>
                    </a:cubicBezTo>
                    <a:cubicBezTo>
                      <a:pt x="56577" y="39010"/>
                      <a:pt x="86615" y="65584"/>
                      <a:pt x="88555" y="67292"/>
                    </a:cubicBezTo>
                    <a:cubicBezTo>
                      <a:pt x="67031" y="91612"/>
                      <a:pt x="64738" y="84589"/>
                      <a:pt x="43711" y="113015"/>
                    </a:cubicBezTo>
                    <a:cubicBezTo>
                      <a:pt x="37908" y="120856"/>
                      <a:pt x="28807" y="118594"/>
                      <a:pt x="12712" y="139669"/>
                    </a:cubicBezTo>
                    <a:cubicBezTo>
                      <a:pt x="6734" y="144465"/>
                      <a:pt x="4028" y="142553"/>
                      <a:pt x="1322" y="153150"/>
                    </a:cubicBezTo>
                    <a:cubicBezTo>
                      <a:pt x="914" y="154764"/>
                      <a:pt x="1578" y="156736"/>
                      <a:pt x="961" y="158205"/>
                    </a:cubicBezTo>
                    <a:cubicBezTo>
                      <a:pt x="-1439" y="163879"/>
                      <a:pt x="1012" y="168798"/>
                      <a:pt x="4403" y="172380"/>
                    </a:cubicBezTo>
                    <a:cubicBezTo>
                      <a:pt x="12350" y="180775"/>
                      <a:pt x="13993" y="188778"/>
                      <a:pt x="23974" y="195457"/>
                    </a:cubicBezTo>
                    <a:cubicBezTo>
                      <a:pt x="27961" y="198123"/>
                      <a:pt x="37844" y="219700"/>
                      <a:pt x="41227" y="223563"/>
                    </a:cubicBezTo>
                    <a:cubicBezTo>
                      <a:pt x="44792" y="227635"/>
                      <a:pt x="49847" y="230498"/>
                      <a:pt x="53029" y="234795"/>
                    </a:cubicBezTo>
                    <a:cubicBezTo>
                      <a:pt x="71222" y="259379"/>
                      <a:pt x="53782" y="236810"/>
                      <a:pt x="75289" y="256777"/>
                    </a:cubicBezTo>
                    <a:cubicBezTo>
                      <a:pt x="65946" y="266910"/>
                      <a:pt x="56305" y="281817"/>
                      <a:pt x="43996" y="291281"/>
                    </a:cubicBezTo>
                    <a:cubicBezTo>
                      <a:pt x="41052" y="293551"/>
                      <a:pt x="37321" y="296035"/>
                      <a:pt x="36198" y="299212"/>
                    </a:cubicBezTo>
                    <a:cubicBezTo>
                      <a:pt x="32568" y="309477"/>
                      <a:pt x="22902" y="315738"/>
                      <a:pt x="19434" y="325930"/>
                    </a:cubicBezTo>
                    <a:cubicBezTo>
                      <a:pt x="13516" y="330534"/>
                      <a:pt x="15831" y="335539"/>
                      <a:pt x="11704" y="338891"/>
                    </a:cubicBezTo>
                    <a:cubicBezTo>
                      <a:pt x="1386" y="347277"/>
                      <a:pt x="10878" y="363407"/>
                      <a:pt x="18430" y="374396"/>
                    </a:cubicBezTo>
                    <a:cubicBezTo>
                      <a:pt x="19341" y="375725"/>
                      <a:pt x="32709" y="379354"/>
                      <a:pt x="42516" y="395173"/>
                    </a:cubicBezTo>
                    <a:cubicBezTo>
                      <a:pt x="46341" y="401349"/>
                      <a:pt x="75345" y="427151"/>
                      <a:pt x="81110" y="432002"/>
                    </a:cubicBezTo>
                    <a:cubicBezTo>
                      <a:pt x="64253" y="447527"/>
                      <a:pt x="82884" y="424668"/>
                      <a:pt x="58420" y="458750"/>
                    </a:cubicBezTo>
                    <a:cubicBezTo>
                      <a:pt x="35751" y="490290"/>
                      <a:pt x="25314" y="496377"/>
                      <a:pt x="15648" y="520207"/>
                    </a:cubicBezTo>
                    <a:cubicBezTo>
                      <a:pt x="10538" y="532806"/>
                      <a:pt x="19928" y="535877"/>
                      <a:pt x="49659" y="562842"/>
                    </a:cubicBezTo>
                    <a:cubicBezTo>
                      <a:pt x="76510" y="587192"/>
                      <a:pt x="80072" y="593803"/>
                      <a:pt x="87560" y="600375"/>
                    </a:cubicBezTo>
                    <a:cubicBezTo>
                      <a:pt x="60075" y="622949"/>
                      <a:pt x="71869" y="612931"/>
                      <a:pt x="42409" y="644594"/>
                    </a:cubicBezTo>
                    <a:cubicBezTo>
                      <a:pt x="36381" y="651077"/>
                      <a:pt x="32641" y="654569"/>
                      <a:pt x="32981" y="656473"/>
                    </a:cubicBezTo>
                    <a:cubicBezTo>
                      <a:pt x="48213" y="656720"/>
                      <a:pt x="63402" y="656971"/>
                      <a:pt x="78536" y="657227"/>
                    </a:cubicBezTo>
                    <a:cubicBezTo>
                      <a:pt x="118065" y="620653"/>
                      <a:pt x="127987" y="621539"/>
                      <a:pt x="131587" y="6013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33"/>
              <p:cNvSpPr/>
              <p:nvPr/>
            </p:nvSpPr>
            <p:spPr>
              <a:xfrm>
                <a:off x="13613309" y="1142169"/>
                <a:ext cx="139249" cy="643490"/>
              </a:xfrm>
              <a:custGeom>
                <a:avLst/>
                <a:gdLst/>
                <a:ahLst/>
                <a:cxnLst/>
                <a:rect l="l" t="t" r="r" b="b"/>
                <a:pathLst>
                  <a:path w="139249" h="643490" extrusionOk="0">
                    <a:moveTo>
                      <a:pt x="125364" y="576749"/>
                    </a:moveTo>
                    <a:cubicBezTo>
                      <a:pt x="119408" y="561002"/>
                      <a:pt x="106227" y="561411"/>
                      <a:pt x="102619" y="551223"/>
                    </a:cubicBezTo>
                    <a:cubicBezTo>
                      <a:pt x="102032" y="549562"/>
                      <a:pt x="99934" y="548007"/>
                      <a:pt x="98173" y="547287"/>
                    </a:cubicBezTo>
                    <a:cubicBezTo>
                      <a:pt x="93582" y="545418"/>
                      <a:pt x="77257" y="522328"/>
                      <a:pt x="62996" y="513665"/>
                    </a:cubicBezTo>
                    <a:cubicBezTo>
                      <a:pt x="59128" y="511314"/>
                      <a:pt x="67369" y="516361"/>
                      <a:pt x="45109" y="495844"/>
                    </a:cubicBezTo>
                    <a:cubicBezTo>
                      <a:pt x="102989" y="428105"/>
                      <a:pt x="123888" y="413232"/>
                      <a:pt x="127683" y="401272"/>
                    </a:cubicBezTo>
                    <a:cubicBezTo>
                      <a:pt x="157827" y="391910"/>
                      <a:pt x="111290" y="360400"/>
                      <a:pt x="94284" y="336817"/>
                    </a:cubicBezTo>
                    <a:cubicBezTo>
                      <a:pt x="85694" y="324904"/>
                      <a:pt x="71590" y="318080"/>
                      <a:pt x="65417" y="304204"/>
                    </a:cubicBezTo>
                    <a:cubicBezTo>
                      <a:pt x="64757" y="302717"/>
                      <a:pt x="63247" y="303565"/>
                      <a:pt x="58477" y="299642"/>
                    </a:cubicBezTo>
                    <a:cubicBezTo>
                      <a:pt x="84311" y="264022"/>
                      <a:pt x="96527" y="263792"/>
                      <a:pt x="94514" y="253817"/>
                    </a:cubicBezTo>
                    <a:cubicBezTo>
                      <a:pt x="117881" y="234207"/>
                      <a:pt x="106797" y="235447"/>
                      <a:pt x="113443" y="232721"/>
                    </a:cubicBezTo>
                    <a:cubicBezTo>
                      <a:pt x="114022" y="232487"/>
                      <a:pt x="113456" y="229058"/>
                      <a:pt x="113137" y="227158"/>
                    </a:cubicBezTo>
                    <a:cubicBezTo>
                      <a:pt x="107852" y="195938"/>
                      <a:pt x="89311" y="189958"/>
                      <a:pt x="83635" y="172602"/>
                    </a:cubicBezTo>
                    <a:cubicBezTo>
                      <a:pt x="83303" y="171584"/>
                      <a:pt x="82180" y="170843"/>
                      <a:pt x="81512" y="169910"/>
                    </a:cubicBezTo>
                    <a:cubicBezTo>
                      <a:pt x="76368" y="162810"/>
                      <a:pt x="79555" y="150309"/>
                      <a:pt x="76781" y="147889"/>
                    </a:cubicBezTo>
                    <a:cubicBezTo>
                      <a:pt x="76947" y="147659"/>
                      <a:pt x="77206" y="147447"/>
                      <a:pt x="77300" y="147204"/>
                    </a:cubicBezTo>
                    <a:cubicBezTo>
                      <a:pt x="82061" y="134349"/>
                      <a:pt x="93404" y="126312"/>
                      <a:pt x="100573" y="115234"/>
                    </a:cubicBezTo>
                    <a:cubicBezTo>
                      <a:pt x="108371" y="103180"/>
                      <a:pt x="177033" y="85922"/>
                      <a:pt x="110452" y="35462"/>
                    </a:cubicBezTo>
                    <a:cubicBezTo>
                      <a:pt x="84979" y="16155"/>
                      <a:pt x="90421" y="17497"/>
                      <a:pt x="72773" y="0"/>
                    </a:cubicBezTo>
                    <a:cubicBezTo>
                      <a:pt x="8017" y="2172"/>
                      <a:pt x="12506" y="281"/>
                      <a:pt x="17254" y="5793"/>
                    </a:cubicBezTo>
                    <a:cubicBezTo>
                      <a:pt x="22823" y="12254"/>
                      <a:pt x="24691" y="15768"/>
                      <a:pt x="26950" y="16496"/>
                    </a:cubicBezTo>
                    <a:cubicBezTo>
                      <a:pt x="31290" y="17906"/>
                      <a:pt x="51993" y="38440"/>
                      <a:pt x="54695" y="42580"/>
                    </a:cubicBezTo>
                    <a:cubicBezTo>
                      <a:pt x="62502" y="54565"/>
                      <a:pt x="77104" y="57794"/>
                      <a:pt x="88604" y="71517"/>
                    </a:cubicBezTo>
                    <a:cubicBezTo>
                      <a:pt x="90906" y="74264"/>
                      <a:pt x="91680" y="73681"/>
                      <a:pt x="94995" y="75636"/>
                    </a:cubicBezTo>
                    <a:cubicBezTo>
                      <a:pt x="94833" y="75908"/>
                      <a:pt x="48904" y="123199"/>
                      <a:pt x="40221" y="123399"/>
                    </a:cubicBezTo>
                    <a:cubicBezTo>
                      <a:pt x="31184" y="151318"/>
                      <a:pt x="29559" y="139247"/>
                      <a:pt x="78215" y="220343"/>
                    </a:cubicBezTo>
                    <a:cubicBezTo>
                      <a:pt x="79159" y="221924"/>
                      <a:pt x="79287" y="220169"/>
                      <a:pt x="75555" y="222903"/>
                    </a:cubicBezTo>
                    <a:cubicBezTo>
                      <a:pt x="53070" y="239382"/>
                      <a:pt x="64408" y="238002"/>
                      <a:pt x="57499" y="243599"/>
                    </a:cubicBezTo>
                    <a:cubicBezTo>
                      <a:pt x="44926" y="253783"/>
                      <a:pt x="25814" y="281383"/>
                      <a:pt x="25291" y="283125"/>
                    </a:cubicBezTo>
                    <a:cubicBezTo>
                      <a:pt x="18862" y="284875"/>
                      <a:pt x="20688" y="291677"/>
                      <a:pt x="17807" y="295685"/>
                    </a:cubicBezTo>
                    <a:cubicBezTo>
                      <a:pt x="13182" y="302117"/>
                      <a:pt x="16271" y="323592"/>
                      <a:pt x="33098" y="331727"/>
                    </a:cubicBezTo>
                    <a:cubicBezTo>
                      <a:pt x="52959" y="341332"/>
                      <a:pt x="38693" y="339466"/>
                      <a:pt x="89021" y="384086"/>
                    </a:cubicBezTo>
                    <a:cubicBezTo>
                      <a:pt x="78504" y="394197"/>
                      <a:pt x="65302" y="411132"/>
                      <a:pt x="63961" y="413347"/>
                    </a:cubicBezTo>
                    <a:cubicBezTo>
                      <a:pt x="63447" y="414199"/>
                      <a:pt x="59273" y="414429"/>
                      <a:pt x="58482" y="416222"/>
                    </a:cubicBezTo>
                    <a:cubicBezTo>
                      <a:pt x="58362" y="416499"/>
                      <a:pt x="9728" y="476379"/>
                      <a:pt x="7936" y="477768"/>
                    </a:cubicBezTo>
                    <a:cubicBezTo>
                      <a:pt x="-1471" y="485043"/>
                      <a:pt x="2461" y="494852"/>
                      <a:pt x="818" y="498191"/>
                    </a:cubicBezTo>
                    <a:cubicBezTo>
                      <a:pt x="-1836" y="503579"/>
                      <a:pt x="2248" y="505091"/>
                      <a:pt x="9026" y="510032"/>
                    </a:cubicBezTo>
                    <a:cubicBezTo>
                      <a:pt x="29248" y="541606"/>
                      <a:pt x="98390" y="592248"/>
                      <a:pt x="86252" y="597585"/>
                    </a:cubicBezTo>
                    <a:cubicBezTo>
                      <a:pt x="85979" y="597704"/>
                      <a:pt x="50687" y="637988"/>
                      <a:pt x="50487" y="638265"/>
                    </a:cubicBezTo>
                    <a:cubicBezTo>
                      <a:pt x="48836" y="640518"/>
                      <a:pt x="46888" y="641962"/>
                      <a:pt x="46254" y="642920"/>
                    </a:cubicBezTo>
                    <a:cubicBezTo>
                      <a:pt x="63630" y="643099"/>
                      <a:pt x="81035" y="643291"/>
                      <a:pt x="98458" y="643491"/>
                    </a:cubicBezTo>
                    <a:cubicBezTo>
                      <a:pt x="108784" y="630700"/>
                      <a:pt x="131410" y="605950"/>
                      <a:pt x="131670" y="605767"/>
                    </a:cubicBezTo>
                    <a:cubicBezTo>
                      <a:pt x="144523" y="596810"/>
                      <a:pt x="139077" y="579960"/>
                      <a:pt x="125364" y="57674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87" name="Google Shape;3187;p33"/>
          <p:cNvGrpSpPr/>
          <p:nvPr/>
        </p:nvGrpSpPr>
        <p:grpSpPr>
          <a:xfrm>
            <a:off x="7061593" y="2882785"/>
            <a:ext cx="1063659" cy="357747"/>
            <a:chOff x="6312805" y="2857836"/>
            <a:chExt cx="1063659" cy="357747"/>
          </a:xfrm>
        </p:grpSpPr>
        <p:sp>
          <p:nvSpPr>
            <p:cNvPr id="3188" name="Google Shape;3188;p33"/>
            <p:cNvSpPr/>
            <p:nvPr/>
          </p:nvSpPr>
          <p:spPr>
            <a:xfrm>
              <a:off x="6312805" y="2857836"/>
              <a:ext cx="1063659" cy="357747"/>
            </a:xfrm>
            <a:custGeom>
              <a:avLst/>
              <a:gdLst/>
              <a:ahLst/>
              <a:cxnLst/>
              <a:rect l="l" t="t" r="r" b="b"/>
              <a:pathLst>
                <a:path w="2127317" h="715493" extrusionOk="0">
                  <a:moveTo>
                    <a:pt x="2040908" y="586911"/>
                  </a:moveTo>
                  <a:cubicBezTo>
                    <a:pt x="2132753" y="534118"/>
                    <a:pt x="2123920" y="541376"/>
                    <a:pt x="2097439" y="502506"/>
                  </a:cubicBezTo>
                  <a:cubicBezTo>
                    <a:pt x="2075264" y="471843"/>
                    <a:pt x="2048775" y="445040"/>
                    <a:pt x="2022077" y="418407"/>
                  </a:cubicBezTo>
                  <a:cubicBezTo>
                    <a:pt x="2129575" y="340335"/>
                    <a:pt x="2117181" y="369259"/>
                    <a:pt x="2027901" y="242845"/>
                  </a:cubicBezTo>
                  <a:cubicBezTo>
                    <a:pt x="2078800" y="212873"/>
                    <a:pt x="2117325" y="199333"/>
                    <a:pt x="2096171" y="175988"/>
                  </a:cubicBezTo>
                  <a:cubicBezTo>
                    <a:pt x="2038687" y="93235"/>
                    <a:pt x="2058926" y="118096"/>
                    <a:pt x="2068525" y="85445"/>
                  </a:cubicBezTo>
                  <a:cubicBezTo>
                    <a:pt x="2073222" y="75376"/>
                    <a:pt x="2078638" y="66436"/>
                    <a:pt x="2084224" y="56691"/>
                  </a:cubicBezTo>
                  <a:cubicBezTo>
                    <a:pt x="2095354" y="40280"/>
                    <a:pt x="2107276" y="613"/>
                    <a:pt x="2076702" y="0"/>
                  </a:cubicBezTo>
                  <a:cubicBezTo>
                    <a:pt x="1772547" y="16756"/>
                    <a:pt x="246847" y="54088"/>
                    <a:pt x="246562" y="54080"/>
                  </a:cubicBezTo>
                  <a:cubicBezTo>
                    <a:pt x="193766" y="57040"/>
                    <a:pt x="85307" y="33414"/>
                    <a:pt x="45862" y="68186"/>
                  </a:cubicBezTo>
                  <a:cubicBezTo>
                    <a:pt x="33217" y="79460"/>
                    <a:pt x="42301" y="92805"/>
                    <a:pt x="57341" y="128910"/>
                  </a:cubicBezTo>
                  <a:cubicBezTo>
                    <a:pt x="67565" y="159999"/>
                    <a:pt x="53814" y="152771"/>
                    <a:pt x="21168" y="166379"/>
                  </a:cubicBezTo>
                  <a:cubicBezTo>
                    <a:pt x="-26560" y="182526"/>
                    <a:pt x="43743" y="217400"/>
                    <a:pt x="74411" y="266573"/>
                  </a:cubicBezTo>
                  <a:cubicBezTo>
                    <a:pt x="-6704" y="370346"/>
                    <a:pt x="-30887" y="326488"/>
                    <a:pt x="90800" y="452166"/>
                  </a:cubicBezTo>
                  <a:cubicBezTo>
                    <a:pt x="-16975" y="578712"/>
                    <a:pt x="-40971" y="522004"/>
                    <a:pt x="85724" y="609183"/>
                  </a:cubicBezTo>
                  <a:cubicBezTo>
                    <a:pt x="43586" y="666763"/>
                    <a:pt x="15182" y="701455"/>
                    <a:pt x="27282" y="715493"/>
                  </a:cubicBezTo>
                  <a:cubicBezTo>
                    <a:pt x="250280" y="642094"/>
                    <a:pt x="1563397" y="690901"/>
                    <a:pt x="2083710" y="691948"/>
                  </a:cubicBezTo>
                  <a:cubicBezTo>
                    <a:pt x="2169853" y="670997"/>
                    <a:pt x="2113841" y="637588"/>
                    <a:pt x="2040908" y="58691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89" name="Google Shape;3189;p33"/>
            <p:cNvGrpSpPr/>
            <p:nvPr/>
          </p:nvGrpSpPr>
          <p:grpSpPr>
            <a:xfrm>
              <a:off x="6343339" y="2859759"/>
              <a:ext cx="996290" cy="350024"/>
              <a:chOff x="6343339" y="2859759"/>
              <a:chExt cx="996290" cy="350024"/>
            </a:xfrm>
          </p:grpSpPr>
          <p:sp>
            <p:nvSpPr>
              <p:cNvPr id="3190" name="Google Shape;3190;p33"/>
              <p:cNvSpPr/>
              <p:nvPr/>
            </p:nvSpPr>
            <p:spPr>
              <a:xfrm>
                <a:off x="6725642" y="2876186"/>
                <a:ext cx="69577" cy="319483"/>
              </a:xfrm>
              <a:custGeom>
                <a:avLst/>
                <a:gdLst/>
                <a:ahLst/>
                <a:cxnLst/>
                <a:rect l="l" t="t" r="r" b="b"/>
                <a:pathLst>
                  <a:path w="139155" h="638967" extrusionOk="0">
                    <a:moveTo>
                      <a:pt x="134326" y="602334"/>
                    </a:moveTo>
                    <a:cubicBezTo>
                      <a:pt x="137228" y="592474"/>
                      <a:pt x="142763" y="587507"/>
                      <a:pt x="130995" y="582541"/>
                    </a:cubicBezTo>
                    <a:cubicBezTo>
                      <a:pt x="117431" y="576817"/>
                      <a:pt x="133403" y="581557"/>
                      <a:pt x="109964" y="564784"/>
                    </a:cubicBezTo>
                    <a:cubicBezTo>
                      <a:pt x="100889" y="558289"/>
                      <a:pt x="107450" y="556466"/>
                      <a:pt x="89427" y="540017"/>
                    </a:cubicBezTo>
                    <a:cubicBezTo>
                      <a:pt x="79245" y="530723"/>
                      <a:pt x="69575" y="520850"/>
                      <a:pt x="60172" y="508520"/>
                    </a:cubicBezTo>
                    <a:cubicBezTo>
                      <a:pt x="61308" y="506633"/>
                      <a:pt x="62695" y="504750"/>
                      <a:pt x="64444" y="503711"/>
                    </a:cubicBezTo>
                    <a:cubicBezTo>
                      <a:pt x="81275" y="493680"/>
                      <a:pt x="84019" y="476669"/>
                      <a:pt x="114317" y="449363"/>
                    </a:cubicBezTo>
                    <a:cubicBezTo>
                      <a:pt x="116529" y="445977"/>
                      <a:pt x="122443" y="438349"/>
                      <a:pt x="123745" y="433638"/>
                    </a:cubicBezTo>
                    <a:cubicBezTo>
                      <a:pt x="142023" y="419156"/>
                      <a:pt x="103952" y="397264"/>
                      <a:pt x="84228" y="369915"/>
                    </a:cubicBezTo>
                    <a:cubicBezTo>
                      <a:pt x="75378" y="357644"/>
                      <a:pt x="60853" y="350617"/>
                      <a:pt x="54496" y="336327"/>
                    </a:cubicBezTo>
                    <a:cubicBezTo>
                      <a:pt x="54279" y="335841"/>
                      <a:pt x="53696" y="335377"/>
                      <a:pt x="53182" y="335186"/>
                    </a:cubicBezTo>
                    <a:cubicBezTo>
                      <a:pt x="38231" y="329614"/>
                      <a:pt x="65243" y="318732"/>
                      <a:pt x="68898" y="306120"/>
                    </a:cubicBezTo>
                    <a:cubicBezTo>
                      <a:pt x="68988" y="305827"/>
                      <a:pt x="99383" y="273716"/>
                      <a:pt x="108934" y="270185"/>
                    </a:cubicBezTo>
                    <a:cubicBezTo>
                      <a:pt x="114019" y="268307"/>
                      <a:pt x="113219" y="260661"/>
                      <a:pt x="119260" y="259622"/>
                    </a:cubicBezTo>
                    <a:cubicBezTo>
                      <a:pt x="119571" y="259571"/>
                      <a:pt x="119426" y="257386"/>
                      <a:pt x="119652" y="256223"/>
                    </a:cubicBezTo>
                    <a:cubicBezTo>
                      <a:pt x="124574" y="230796"/>
                      <a:pt x="124974" y="240907"/>
                      <a:pt x="119886" y="228649"/>
                    </a:cubicBezTo>
                    <a:cubicBezTo>
                      <a:pt x="94422" y="221528"/>
                      <a:pt x="71196" y="175345"/>
                      <a:pt x="56309" y="157515"/>
                    </a:cubicBezTo>
                    <a:cubicBezTo>
                      <a:pt x="54641" y="155514"/>
                      <a:pt x="49514" y="154964"/>
                      <a:pt x="44111" y="143123"/>
                    </a:cubicBezTo>
                    <a:cubicBezTo>
                      <a:pt x="48021" y="139742"/>
                      <a:pt x="50071" y="134971"/>
                      <a:pt x="53492" y="131432"/>
                    </a:cubicBezTo>
                    <a:cubicBezTo>
                      <a:pt x="67966" y="116443"/>
                      <a:pt x="86861" y="110745"/>
                      <a:pt x="112491" y="82016"/>
                    </a:cubicBezTo>
                    <a:cubicBezTo>
                      <a:pt x="119852" y="73766"/>
                      <a:pt x="128097" y="66708"/>
                      <a:pt x="137781" y="60860"/>
                    </a:cubicBezTo>
                    <a:cubicBezTo>
                      <a:pt x="134722" y="56618"/>
                      <a:pt x="140631" y="56576"/>
                      <a:pt x="138793" y="48692"/>
                    </a:cubicBezTo>
                    <a:cubicBezTo>
                      <a:pt x="140470" y="42571"/>
                      <a:pt x="122383" y="26808"/>
                      <a:pt x="116622" y="20806"/>
                    </a:cubicBezTo>
                    <a:cubicBezTo>
                      <a:pt x="104892" y="8587"/>
                      <a:pt x="99872" y="3037"/>
                      <a:pt x="97328" y="0"/>
                    </a:cubicBezTo>
                    <a:cubicBezTo>
                      <a:pt x="80105" y="460"/>
                      <a:pt x="63006" y="916"/>
                      <a:pt x="46064" y="1367"/>
                    </a:cubicBezTo>
                    <a:cubicBezTo>
                      <a:pt x="52369" y="7475"/>
                      <a:pt x="54539" y="13289"/>
                      <a:pt x="60627" y="18979"/>
                    </a:cubicBezTo>
                    <a:cubicBezTo>
                      <a:pt x="111798" y="66845"/>
                      <a:pt x="90491" y="32715"/>
                      <a:pt x="45025" y="94176"/>
                    </a:cubicBezTo>
                    <a:cubicBezTo>
                      <a:pt x="40626" y="100118"/>
                      <a:pt x="24620" y="106456"/>
                      <a:pt x="20251" y="112418"/>
                    </a:cubicBezTo>
                    <a:cubicBezTo>
                      <a:pt x="15949" y="118292"/>
                      <a:pt x="12814" y="122734"/>
                      <a:pt x="8950" y="124404"/>
                    </a:cubicBezTo>
                    <a:cubicBezTo>
                      <a:pt x="143" y="128212"/>
                      <a:pt x="1398" y="139750"/>
                      <a:pt x="990" y="140717"/>
                    </a:cubicBezTo>
                    <a:cubicBezTo>
                      <a:pt x="-1482" y="146561"/>
                      <a:pt x="1041" y="151629"/>
                      <a:pt x="4534" y="155313"/>
                    </a:cubicBezTo>
                    <a:cubicBezTo>
                      <a:pt x="12720" y="163960"/>
                      <a:pt x="14413" y="172201"/>
                      <a:pt x="24693" y="179080"/>
                    </a:cubicBezTo>
                    <a:cubicBezTo>
                      <a:pt x="28798" y="181827"/>
                      <a:pt x="38980" y="204052"/>
                      <a:pt x="42464" y="208030"/>
                    </a:cubicBezTo>
                    <a:cubicBezTo>
                      <a:pt x="46136" y="212221"/>
                      <a:pt x="51344" y="215173"/>
                      <a:pt x="54620" y="219598"/>
                    </a:cubicBezTo>
                    <a:cubicBezTo>
                      <a:pt x="72532" y="243803"/>
                      <a:pt x="58006" y="224096"/>
                      <a:pt x="77548" y="242236"/>
                    </a:cubicBezTo>
                    <a:cubicBezTo>
                      <a:pt x="72285" y="247939"/>
                      <a:pt x="67643" y="254200"/>
                      <a:pt x="62699" y="260116"/>
                    </a:cubicBezTo>
                    <a:cubicBezTo>
                      <a:pt x="45430" y="280774"/>
                      <a:pt x="39333" y="280160"/>
                      <a:pt x="37282" y="285944"/>
                    </a:cubicBezTo>
                    <a:cubicBezTo>
                      <a:pt x="33636" y="296256"/>
                      <a:pt x="17119" y="311406"/>
                      <a:pt x="14337" y="324163"/>
                    </a:cubicBezTo>
                    <a:cubicBezTo>
                      <a:pt x="11193" y="328682"/>
                      <a:pt x="6793" y="328878"/>
                      <a:pt x="7755" y="340659"/>
                    </a:cubicBezTo>
                    <a:cubicBezTo>
                      <a:pt x="8508" y="349935"/>
                      <a:pt x="17532" y="362892"/>
                      <a:pt x="21208" y="364668"/>
                    </a:cubicBezTo>
                    <a:cubicBezTo>
                      <a:pt x="39745" y="373629"/>
                      <a:pt x="41064" y="383732"/>
                      <a:pt x="50076" y="392166"/>
                    </a:cubicBezTo>
                    <a:cubicBezTo>
                      <a:pt x="97481" y="436504"/>
                      <a:pt x="82807" y="417568"/>
                      <a:pt x="73889" y="430503"/>
                    </a:cubicBezTo>
                    <a:cubicBezTo>
                      <a:pt x="16056" y="514461"/>
                      <a:pt x="-2860" y="510377"/>
                      <a:pt x="33078" y="541597"/>
                    </a:cubicBezTo>
                    <a:cubicBezTo>
                      <a:pt x="74387" y="577622"/>
                      <a:pt x="83841" y="590408"/>
                      <a:pt x="89346" y="595434"/>
                    </a:cubicBezTo>
                    <a:cubicBezTo>
                      <a:pt x="92133" y="597972"/>
                      <a:pt x="88955" y="591890"/>
                      <a:pt x="46132" y="638657"/>
                    </a:cubicBezTo>
                    <a:cubicBezTo>
                      <a:pt x="63788" y="638742"/>
                      <a:pt x="81530" y="638844"/>
                      <a:pt x="99349" y="638968"/>
                    </a:cubicBezTo>
                    <a:cubicBezTo>
                      <a:pt x="102608" y="636016"/>
                      <a:pt x="106735" y="632170"/>
                      <a:pt x="112559" y="627174"/>
                    </a:cubicBezTo>
                    <a:cubicBezTo>
                      <a:pt x="122426" y="618702"/>
                      <a:pt x="130659" y="614805"/>
                      <a:pt x="134326" y="6023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33"/>
              <p:cNvSpPr/>
              <p:nvPr/>
            </p:nvSpPr>
            <p:spPr>
              <a:xfrm>
                <a:off x="6417764" y="2884464"/>
                <a:ext cx="68786" cy="316928"/>
              </a:xfrm>
              <a:custGeom>
                <a:avLst/>
                <a:gdLst/>
                <a:ahLst/>
                <a:cxnLst/>
                <a:rect l="l" t="t" r="r" b="b"/>
                <a:pathLst>
                  <a:path w="137573" h="633856" extrusionOk="0">
                    <a:moveTo>
                      <a:pt x="101397" y="622054"/>
                    </a:moveTo>
                    <a:cubicBezTo>
                      <a:pt x="137715" y="604983"/>
                      <a:pt x="152244" y="562497"/>
                      <a:pt x="118714" y="551368"/>
                    </a:cubicBezTo>
                    <a:cubicBezTo>
                      <a:pt x="117386" y="550925"/>
                      <a:pt x="116237" y="549792"/>
                      <a:pt x="115148" y="548829"/>
                    </a:cubicBezTo>
                    <a:cubicBezTo>
                      <a:pt x="80924" y="518576"/>
                      <a:pt x="81847" y="513034"/>
                      <a:pt x="79975" y="511109"/>
                    </a:cubicBezTo>
                    <a:cubicBezTo>
                      <a:pt x="43356" y="473317"/>
                      <a:pt x="42232" y="474612"/>
                      <a:pt x="47266" y="468606"/>
                    </a:cubicBezTo>
                    <a:cubicBezTo>
                      <a:pt x="47504" y="468325"/>
                      <a:pt x="84196" y="420528"/>
                      <a:pt x="103006" y="406762"/>
                    </a:cubicBezTo>
                    <a:cubicBezTo>
                      <a:pt x="111774" y="400343"/>
                      <a:pt x="125772" y="378728"/>
                      <a:pt x="125955" y="378136"/>
                    </a:cubicBezTo>
                    <a:cubicBezTo>
                      <a:pt x="132129" y="373238"/>
                      <a:pt x="140540" y="371743"/>
                      <a:pt x="129133" y="348219"/>
                    </a:cubicBezTo>
                    <a:cubicBezTo>
                      <a:pt x="126381" y="342545"/>
                      <a:pt x="111179" y="336059"/>
                      <a:pt x="108358" y="328077"/>
                    </a:cubicBezTo>
                    <a:cubicBezTo>
                      <a:pt x="107754" y="326365"/>
                      <a:pt x="105592" y="324767"/>
                      <a:pt x="103780" y="324026"/>
                    </a:cubicBezTo>
                    <a:cubicBezTo>
                      <a:pt x="99049" y="322101"/>
                      <a:pt x="82234" y="298317"/>
                      <a:pt x="67547" y="289394"/>
                    </a:cubicBezTo>
                    <a:cubicBezTo>
                      <a:pt x="66352" y="288666"/>
                      <a:pt x="65543" y="287295"/>
                      <a:pt x="64586" y="286196"/>
                    </a:cubicBezTo>
                    <a:cubicBezTo>
                      <a:pt x="43347" y="261679"/>
                      <a:pt x="37973" y="282477"/>
                      <a:pt x="104780" y="206808"/>
                    </a:cubicBezTo>
                    <a:cubicBezTo>
                      <a:pt x="139081" y="167959"/>
                      <a:pt x="124564" y="169586"/>
                      <a:pt x="100040" y="136509"/>
                    </a:cubicBezTo>
                    <a:cubicBezTo>
                      <a:pt x="90956" y="124255"/>
                      <a:pt x="77703" y="133715"/>
                      <a:pt x="61242" y="99649"/>
                    </a:cubicBezTo>
                    <a:cubicBezTo>
                      <a:pt x="81639" y="70810"/>
                      <a:pt x="108511" y="55766"/>
                      <a:pt x="115361" y="39015"/>
                    </a:cubicBezTo>
                    <a:cubicBezTo>
                      <a:pt x="114476" y="31608"/>
                      <a:pt x="88587" y="15849"/>
                      <a:pt x="70317" y="0"/>
                    </a:cubicBezTo>
                    <a:cubicBezTo>
                      <a:pt x="48542" y="537"/>
                      <a:pt x="36663" y="826"/>
                      <a:pt x="36637" y="826"/>
                    </a:cubicBezTo>
                    <a:cubicBezTo>
                      <a:pt x="31851" y="1095"/>
                      <a:pt x="26592" y="1141"/>
                      <a:pt x="20980" y="1035"/>
                    </a:cubicBezTo>
                    <a:cubicBezTo>
                      <a:pt x="31438" y="9843"/>
                      <a:pt x="64867" y="37980"/>
                      <a:pt x="65135" y="38201"/>
                    </a:cubicBezTo>
                    <a:cubicBezTo>
                      <a:pt x="60740" y="41775"/>
                      <a:pt x="55907" y="52627"/>
                      <a:pt x="45925" y="57636"/>
                    </a:cubicBezTo>
                    <a:cubicBezTo>
                      <a:pt x="44377" y="58416"/>
                      <a:pt x="33106" y="78983"/>
                      <a:pt x="32821" y="79039"/>
                    </a:cubicBezTo>
                    <a:cubicBezTo>
                      <a:pt x="26741" y="80321"/>
                      <a:pt x="28945" y="86292"/>
                      <a:pt x="24069" y="92839"/>
                    </a:cubicBezTo>
                    <a:cubicBezTo>
                      <a:pt x="-3428" y="129762"/>
                      <a:pt x="55851" y="147314"/>
                      <a:pt x="62284" y="154500"/>
                    </a:cubicBezTo>
                    <a:cubicBezTo>
                      <a:pt x="69777" y="162873"/>
                      <a:pt x="69185" y="162678"/>
                      <a:pt x="79750" y="172252"/>
                    </a:cubicBezTo>
                    <a:cubicBezTo>
                      <a:pt x="78056" y="180549"/>
                      <a:pt x="74091" y="174625"/>
                      <a:pt x="73738" y="179953"/>
                    </a:cubicBezTo>
                    <a:cubicBezTo>
                      <a:pt x="73559" y="182726"/>
                      <a:pt x="72087" y="184315"/>
                      <a:pt x="69739" y="185294"/>
                    </a:cubicBezTo>
                    <a:cubicBezTo>
                      <a:pt x="62616" y="188254"/>
                      <a:pt x="61685" y="198153"/>
                      <a:pt x="53439" y="199861"/>
                    </a:cubicBezTo>
                    <a:cubicBezTo>
                      <a:pt x="53154" y="199916"/>
                      <a:pt x="41930" y="215807"/>
                      <a:pt x="34229" y="222571"/>
                    </a:cubicBezTo>
                    <a:cubicBezTo>
                      <a:pt x="27124" y="228811"/>
                      <a:pt x="14262" y="248127"/>
                      <a:pt x="12335" y="251479"/>
                    </a:cubicBezTo>
                    <a:cubicBezTo>
                      <a:pt x="3677" y="256990"/>
                      <a:pt x="1749" y="268320"/>
                      <a:pt x="6106" y="275846"/>
                    </a:cubicBezTo>
                    <a:cubicBezTo>
                      <a:pt x="11105" y="284479"/>
                      <a:pt x="7217" y="279147"/>
                      <a:pt x="10574" y="288449"/>
                    </a:cubicBezTo>
                    <a:cubicBezTo>
                      <a:pt x="22763" y="295285"/>
                      <a:pt x="22108" y="301452"/>
                      <a:pt x="26835" y="305550"/>
                    </a:cubicBezTo>
                    <a:cubicBezTo>
                      <a:pt x="41449" y="318234"/>
                      <a:pt x="67620" y="344253"/>
                      <a:pt x="81269" y="357636"/>
                    </a:cubicBezTo>
                    <a:cubicBezTo>
                      <a:pt x="91054" y="367228"/>
                      <a:pt x="85170" y="356733"/>
                      <a:pt x="77456" y="372548"/>
                    </a:cubicBezTo>
                    <a:cubicBezTo>
                      <a:pt x="75742" y="376061"/>
                      <a:pt x="69956" y="375410"/>
                      <a:pt x="59655" y="391940"/>
                    </a:cubicBezTo>
                    <a:cubicBezTo>
                      <a:pt x="52371" y="403623"/>
                      <a:pt x="43577" y="408598"/>
                      <a:pt x="37956" y="416477"/>
                    </a:cubicBezTo>
                    <a:cubicBezTo>
                      <a:pt x="34106" y="421882"/>
                      <a:pt x="30992" y="427730"/>
                      <a:pt x="25588" y="431879"/>
                    </a:cubicBezTo>
                    <a:cubicBezTo>
                      <a:pt x="23265" y="433659"/>
                      <a:pt x="29592" y="428224"/>
                      <a:pt x="13726" y="449372"/>
                    </a:cubicBezTo>
                    <a:cubicBezTo>
                      <a:pt x="-3237" y="471992"/>
                      <a:pt x="-4849" y="462890"/>
                      <a:pt x="10969" y="496526"/>
                    </a:cubicBezTo>
                    <a:cubicBezTo>
                      <a:pt x="17364" y="499643"/>
                      <a:pt x="20142" y="506037"/>
                      <a:pt x="24091" y="511339"/>
                    </a:cubicBezTo>
                    <a:cubicBezTo>
                      <a:pt x="28911" y="517826"/>
                      <a:pt x="49014" y="533219"/>
                      <a:pt x="52677" y="546159"/>
                    </a:cubicBezTo>
                    <a:cubicBezTo>
                      <a:pt x="53728" y="549877"/>
                      <a:pt x="71781" y="558140"/>
                      <a:pt x="75125" y="569461"/>
                    </a:cubicBezTo>
                    <a:cubicBezTo>
                      <a:pt x="75827" y="571850"/>
                      <a:pt x="76035" y="565760"/>
                      <a:pt x="86289" y="578921"/>
                    </a:cubicBezTo>
                    <a:cubicBezTo>
                      <a:pt x="81009" y="585161"/>
                      <a:pt x="74066" y="589769"/>
                      <a:pt x="69071" y="596311"/>
                    </a:cubicBezTo>
                    <a:cubicBezTo>
                      <a:pt x="68441" y="597138"/>
                      <a:pt x="64161" y="596878"/>
                      <a:pt x="63144" y="598654"/>
                    </a:cubicBezTo>
                    <a:cubicBezTo>
                      <a:pt x="61195" y="602044"/>
                      <a:pt x="42488" y="618451"/>
                      <a:pt x="27073" y="633856"/>
                    </a:cubicBezTo>
                    <a:cubicBezTo>
                      <a:pt x="48563" y="632464"/>
                      <a:pt x="71211" y="631216"/>
                      <a:pt x="94905" y="630096"/>
                    </a:cubicBezTo>
                    <a:cubicBezTo>
                      <a:pt x="99134" y="626437"/>
                      <a:pt x="97709" y="623792"/>
                      <a:pt x="101397" y="6220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33"/>
              <p:cNvSpPr/>
              <p:nvPr/>
            </p:nvSpPr>
            <p:spPr>
              <a:xfrm>
                <a:off x="7202872" y="2862463"/>
                <a:ext cx="69586" cy="340256"/>
              </a:xfrm>
              <a:custGeom>
                <a:avLst/>
                <a:gdLst/>
                <a:ahLst/>
                <a:cxnLst/>
                <a:rect l="l" t="t" r="r" b="b"/>
                <a:pathLst>
                  <a:path w="139172" h="680512" extrusionOk="0">
                    <a:moveTo>
                      <a:pt x="135534" y="624618"/>
                    </a:moveTo>
                    <a:cubicBezTo>
                      <a:pt x="145618" y="611112"/>
                      <a:pt x="125983" y="610188"/>
                      <a:pt x="124447" y="606005"/>
                    </a:cubicBezTo>
                    <a:cubicBezTo>
                      <a:pt x="120596" y="595528"/>
                      <a:pt x="107858" y="593743"/>
                      <a:pt x="104667" y="586673"/>
                    </a:cubicBezTo>
                    <a:cubicBezTo>
                      <a:pt x="97247" y="570215"/>
                      <a:pt x="82466" y="565193"/>
                      <a:pt x="60168" y="535953"/>
                    </a:cubicBezTo>
                    <a:cubicBezTo>
                      <a:pt x="64886" y="528108"/>
                      <a:pt x="68354" y="532423"/>
                      <a:pt x="81798" y="513818"/>
                    </a:cubicBezTo>
                    <a:cubicBezTo>
                      <a:pt x="108747" y="476541"/>
                      <a:pt x="112721" y="483531"/>
                      <a:pt x="122834" y="463517"/>
                    </a:cubicBezTo>
                    <a:cubicBezTo>
                      <a:pt x="129340" y="450620"/>
                      <a:pt x="137087" y="453750"/>
                      <a:pt x="106063" y="421439"/>
                    </a:cubicBezTo>
                    <a:cubicBezTo>
                      <a:pt x="98574" y="413641"/>
                      <a:pt x="90491" y="406047"/>
                      <a:pt x="84219" y="397353"/>
                    </a:cubicBezTo>
                    <a:cubicBezTo>
                      <a:pt x="75374" y="385083"/>
                      <a:pt x="60844" y="378055"/>
                      <a:pt x="54488" y="363765"/>
                    </a:cubicBezTo>
                    <a:cubicBezTo>
                      <a:pt x="53824" y="362270"/>
                      <a:pt x="52343" y="363092"/>
                      <a:pt x="47583" y="359254"/>
                    </a:cubicBezTo>
                    <a:cubicBezTo>
                      <a:pt x="52952" y="352163"/>
                      <a:pt x="95405" y="302615"/>
                      <a:pt x="108926" y="297615"/>
                    </a:cubicBezTo>
                    <a:cubicBezTo>
                      <a:pt x="114006" y="295736"/>
                      <a:pt x="113210" y="288091"/>
                      <a:pt x="119252" y="287052"/>
                    </a:cubicBezTo>
                    <a:cubicBezTo>
                      <a:pt x="119533" y="287005"/>
                      <a:pt x="118558" y="288985"/>
                      <a:pt x="122932" y="267012"/>
                    </a:cubicBezTo>
                    <a:cubicBezTo>
                      <a:pt x="124923" y="264401"/>
                      <a:pt x="122851" y="263243"/>
                      <a:pt x="119882" y="256079"/>
                    </a:cubicBezTo>
                    <a:cubicBezTo>
                      <a:pt x="92546" y="248433"/>
                      <a:pt x="60797" y="186968"/>
                      <a:pt x="55726" y="184272"/>
                    </a:cubicBezTo>
                    <a:cubicBezTo>
                      <a:pt x="49876" y="181167"/>
                      <a:pt x="46617" y="176043"/>
                      <a:pt x="44111" y="170553"/>
                    </a:cubicBezTo>
                    <a:cubicBezTo>
                      <a:pt x="45570" y="169292"/>
                      <a:pt x="46872" y="167703"/>
                      <a:pt x="48153" y="165936"/>
                    </a:cubicBezTo>
                    <a:cubicBezTo>
                      <a:pt x="62474" y="146186"/>
                      <a:pt x="82139" y="140010"/>
                      <a:pt x="97332" y="124596"/>
                    </a:cubicBezTo>
                    <a:cubicBezTo>
                      <a:pt x="118512" y="103108"/>
                      <a:pt x="124149" y="96523"/>
                      <a:pt x="137777" y="88290"/>
                    </a:cubicBezTo>
                    <a:cubicBezTo>
                      <a:pt x="134722" y="84052"/>
                      <a:pt x="140504" y="83928"/>
                      <a:pt x="138878" y="76398"/>
                    </a:cubicBezTo>
                    <a:cubicBezTo>
                      <a:pt x="136321" y="64302"/>
                      <a:pt x="89950" y="21548"/>
                      <a:pt x="71779" y="0"/>
                    </a:cubicBezTo>
                    <a:cubicBezTo>
                      <a:pt x="55122" y="584"/>
                      <a:pt x="37895" y="1176"/>
                      <a:pt x="20161" y="1776"/>
                    </a:cubicBezTo>
                    <a:cubicBezTo>
                      <a:pt x="23237" y="10312"/>
                      <a:pt x="29113" y="17646"/>
                      <a:pt x="31760" y="18924"/>
                    </a:cubicBezTo>
                    <a:cubicBezTo>
                      <a:pt x="50356" y="27919"/>
                      <a:pt x="51586" y="37967"/>
                      <a:pt x="60627" y="46422"/>
                    </a:cubicBezTo>
                    <a:cubicBezTo>
                      <a:pt x="111504" y="94010"/>
                      <a:pt x="90423" y="60256"/>
                      <a:pt x="45025" y="121618"/>
                    </a:cubicBezTo>
                    <a:cubicBezTo>
                      <a:pt x="40626" y="127560"/>
                      <a:pt x="24620" y="133898"/>
                      <a:pt x="20251" y="139861"/>
                    </a:cubicBezTo>
                    <a:cubicBezTo>
                      <a:pt x="15949" y="145734"/>
                      <a:pt x="12814" y="150181"/>
                      <a:pt x="8950" y="151846"/>
                    </a:cubicBezTo>
                    <a:cubicBezTo>
                      <a:pt x="148" y="155654"/>
                      <a:pt x="1398" y="167192"/>
                      <a:pt x="990" y="168159"/>
                    </a:cubicBezTo>
                    <a:cubicBezTo>
                      <a:pt x="-1482" y="174003"/>
                      <a:pt x="1041" y="179071"/>
                      <a:pt x="4534" y="182756"/>
                    </a:cubicBezTo>
                    <a:cubicBezTo>
                      <a:pt x="12720" y="191402"/>
                      <a:pt x="14413" y="199644"/>
                      <a:pt x="24693" y="206522"/>
                    </a:cubicBezTo>
                    <a:cubicBezTo>
                      <a:pt x="28798" y="209269"/>
                      <a:pt x="38980" y="231494"/>
                      <a:pt x="42464" y="235472"/>
                    </a:cubicBezTo>
                    <a:cubicBezTo>
                      <a:pt x="46136" y="239663"/>
                      <a:pt x="51344" y="242615"/>
                      <a:pt x="54620" y="247040"/>
                    </a:cubicBezTo>
                    <a:cubicBezTo>
                      <a:pt x="73357" y="272362"/>
                      <a:pt x="55394" y="249119"/>
                      <a:pt x="77552" y="269678"/>
                    </a:cubicBezTo>
                    <a:cubicBezTo>
                      <a:pt x="72289" y="275381"/>
                      <a:pt x="67647" y="281643"/>
                      <a:pt x="62703" y="287559"/>
                    </a:cubicBezTo>
                    <a:cubicBezTo>
                      <a:pt x="45425" y="308229"/>
                      <a:pt x="39337" y="307598"/>
                      <a:pt x="37286" y="313387"/>
                    </a:cubicBezTo>
                    <a:cubicBezTo>
                      <a:pt x="33644" y="323686"/>
                      <a:pt x="17124" y="338857"/>
                      <a:pt x="14341" y="351605"/>
                    </a:cubicBezTo>
                    <a:cubicBezTo>
                      <a:pt x="11188" y="356132"/>
                      <a:pt x="6798" y="356320"/>
                      <a:pt x="7759" y="368101"/>
                    </a:cubicBezTo>
                    <a:cubicBezTo>
                      <a:pt x="8512" y="377378"/>
                      <a:pt x="17536" y="390334"/>
                      <a:pt x="21212" y="392110"/>
                    </a:cubicBezTo>
                    <a:cubicBezTo>
                      <a:pt x="43949" y="403108"/>
                      <a:pt x="29313" y="404500"/>
                      <a:pt x="83547" y="450155"/>
                    </a:cubicBezTo>
                    <a:cubicBezTo>
                      <a:pt x="74919" y="458103"/>
                      <a:pt x="75582" y="455505"/>
                      <a:pt x="73893" y="457941"/>
                    </a:cubicBezTo>
                    <a:cubicBezTo>
                      <a:pt x="34568" y="515045"/>
                      <a:pt x="27211" y="513669"/>
                      <a:pt x="16124" y="540996"/>
                    </a:cubicBezTo>
                    <a:cubicBezTo>
                      <a:pt x="10478" y="554916"/>
                      <a:pt x="26922" y="563668"/>
                      <a:pt x="33083" y="569035"/>
                    </a:cubicBezTo>
                    <a:cubicBezTo>
                      <a:pt x="74391" y="605055"/>
                      <a:pt x="83832" y="617837"/>
                      <a:pt x="89350" y="622872"/>
                    </a:cubicBezTo>
                    <a:cubicBezTo>
                      <a:pt x="90690" y="624094"/>
                      <a:pt x="91741" y="621858"/>
                      <a:pt x="77897" y="633771"/>
                    </a:cubicBezTo>
                    <a:cubicBezTo>
                      <a:pt x="53977" y="654339"/>
                      <a:pt x="41635" y="670980"/>
                      <a:pt x="35963" y="679784"/>
                    </a:cubicBezTo>
                    <a:cubicBezTo>
                      <a:pt x="52050" y="680039"/>
                      <a:pt x="67860" y="680282"/>
                      <a:pt x="83385" y="680512"/>
                    </a:cubicBezTo>
                    <a:cubicBezTo>
                      <a:pt x="91150" y="673527"/>
                      <a:pt x="103025" y="662210"/>
                      <a:pt x="125693" y="644045"/>
                    </a:cubicBezTo>
                    <a:cubicBezTo>
                      <a:pt x="131646" y="637660"/>
                      <a:pt x="134156" y="632332"/>
                      <a:pt x="135534" y="624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33"/>
              <p:cNvSpPr/>
              <p:nvPr/>
            </p:nvSpPr>
            <p:spPr>
              <a:xfrm>
                <a:off x="6565011" y="2880424"/>
                <a:ext cx="71721" cy="315558"/>
              </a:xfrm>
              <a:custGeom>
                <a:avLst/>
                <a:gdLst/>
                <a:ahLst/>
                <a:cxnLst/>
                <a:rect l="l" t="t" r="r" b="b"/>
                <a:pathLst>
                  <a:path w="143442" h="631117" extrusionOk="0">
                    <a:moveTo>
                      <a:pt x="129129" y="573090"/>
                    </a:moveTo>
                    <a:cubicBezTo>
                      <a:pt x="122964" y="556803"/>
                      <a:pt x="109426" y="557331"/>
                      <a:pt x="105703" y="546802"/>
                    </a:cubicBezTo>
                    <a:cubicBezTo>
                      <a:pt x="105099" y="545090"/>
                      <a:pt x="102938" y="543492"/>
                      <a:pt x="101121" y="542751"/>
                    </a:cubicBezTo>
                    <a:cubicBezTo>
                      <a:pt x="96390" y="540826"/>
                      <a:pt x="79576" y="517042"/>
                      <a:pt x="64889" y="508119"/>
                    </a:cubicBezTo>
                    <a:cubicBezTo>
                      <a:pt x="62838" y="506876"/>
                      <a:pt x="65854" y="507638"/>
                      <a:pt x="46466" y="489766"/>
                    </a:cubicBezTo>
                    <a:cubicBezTo>
                      <a:pt x="106324" y="419706"/>
                      <a:pt x="127602" y="404696"/>
                      <a:pt x="131516" y="392357"/>
                    </a:cubicBezTo>
                    <a:cubicBezTo>
                      <a:pt x="162558" y="382714"/>
                      <a:pt x="114629" y="350263"/>
                      <a:pt x="97117" y="325968"/>
                    </a:cubicBezTo>
                    <a:cubicBezTo>
                      <a:pt x="88268" y="313698"/>
                      <a:pt x="73743" y="306670"/>
                      <a:pt x="67386" y="292380"/>
                    </a:cubicBezTo>
                    <a:cubicBezTo>
                      <a:pt x="66710" y="290851"/>
                      <a:pt x="65152" y="291724"/>
                      <a:pt x="60238" y="287682"/>
                    </a:cubicBezTo>
                    <a:cubicBezTo>
                      <a:pt x="86864" y="250972"/>
                      <a:pt x="99432" y="250767"/>
                      <a:pt x="97356" y="240481"/>
                    </a:cubicBezTo>
                    <a:cubicBezTo>
                      <a:pt x="121428" y="220284"/>
                      <a:pt x="110039" y="221545"/>
                      <a:pt x="116855" y="218755"/>
                    </a:cubicBezTo>
                    <a:cubicBezTo>
                      <a:pt x="117450" y="218512"/>
                      <a:pt x="116867" y="214981"/>
                      <a:pt x="116536" y="213022"/>
                    </a:cubicBezTo>
                    <a:cubicBezTo>
                      <a:pt x="116357" y="211961"/>
                      <a:pt x="115170" y="211029"/>
                      <a:pt x="115102" y="209994"/>
                    </a:cubicBezTo>
                    <a:cubicBezTo>
                      <a:pt x="114774" y="204955"/>
                      <a:pt x="114583" y="203307"/>
                      <a:pt x="112583" y="202280"/>
                    </a:cubicBezTo>
                    <a:cubicBezTo>
                      <a:pt x="112375" y="187650"/>
                      <a:pt x="106797" y="189664"/>
                      <a:pt x="100377" y="179050"/>
                    </a:cubicBezTo>
                    <a:cubicBezTo>
                      <a:pt x="95824" y="171528"/>
                      <a:pt x="88978" y="165480"/>
                      <a:pt x="86153" y="156834"/>
                    </a:cubicBezTo>
                    <a:cubicBezTo>
                      <a:pt x="85809" y="155786"/>
                      <a:pt x="84656" y="155024"/>
                      <a:pt x="83966" y="154061"/>
                    </a:cubicBezTo>
                    <a:cubicBezTo>
                      <a:pt x="78652" y="146722"/>
                      <a:pt x="81958" y="133881"/>
                      <a:pt x="79095" y="131381"/>
                    </a:cubicBezTo>
                    <a:cubicBezTo>
                      <a:pt x="79265" y="131142"/>
                      <a:pt x="79537" y="130925"/>
                      <a:pt x="79627" y="130674"/>
                    </a:cubicBezTo>
                    <a:cubicBezTo>
                      <a:pt x="84519" y="117419"/>
                      <a:pt x="96203" y="109147"/>
                      <a:pt x="103589" y="97737"/>
                    </a:cubicBezTo>
                    <a:cubicBezTo>
                      <a:pt x="110894" y="86446"/>
                      <a:pt x="182725" y="67837"/>
                      <a:pt x="113762" y="15576"/>
                    </a:cubicBezTo>
                    <a:cubicBezTo>
                      <a:pt x="105444" y="9272"/>
                      <a:pt x="99530" y="4149"/>
                      <a:pt x="95139" y="0"/>
                    </a:cubicBezTo>
                    <a:cubicBezTo>
                      <a:pt x="74262" y="537"/>
                      <a:pt x="54031" y="1056"/>
                      <a:pt x="34523" y="1555"/>
                    </a:cubicBezTo>
                    <a:cubicBezTo>
                      <a:pt x="42816" y="8578"/>
                      <a:pt x="51835" y="16015"/>
                      <a:pt x="56328" y="22910"/>
                    </a:cubicBezTo>
                    <a:cubicBezTo>
                      <a:pt x="64382" y="35267"/>
                      <a:pt x="79410" y="38580"/>
                      <a:pt x="91250" y="52712"/>
                    </a:cubicBezTo>
                    <a:cubicBezTo>
                      <a:pt x="93620" y="55545"/>
                      <a:pt x="94416" y="54940"/>
                      <a:pt x="97832" y="56955"/>
                    </a:cubicBezTo>
                    <a:cubicBezTo>
                      <a:pt x="97666" y="57236"/>
                      <a:pt x="50270" y="105944"/>
                      <a:pt x="41416" y="106149"/>
                    </a:cubicBezTo>
                    <a:cubicBezTo>
                      <a:pt x="36642" y="120894"/>
                      <a:pt x="35140" y="123876"/>
                      <a:pt x="36400" y="127181"/>
                    </a:cubicBezTo>
                    <a:cubicBezTo>
                      <a:pt x="58107" y="184170"/>
                      <a:pt x="24248" y="112167"/>
                      <a:pt x="80554" y="205994"/>
                    </a:cubicBezTo>
                    <a:cubicBezTo>
                      <a:pt x="81528" y="207625"/>
                      <a:pt x="81665" y="205811"/>
                      <a:pt x="77814" y="208631"/>
                    </a:cubicBezTo>
                    <a:cubicBezTo>
                      <a:pt x="54648" y="225604"/>
                      <a:pt x="66331" y="224181"/>
                      <a:pt x="59217" y="229948"/>
                    </a:cubicBezTo>
                    <a:cubicBezTo>
                      <a:pt x="46270" y="240439"/>
                      <a:pt x="26588" y="268865"/>
                      <a:pt x="26048" y="270658"/>
                    </a:cubicBezTo>
                    <a:cubicBezTo>
                      <a:pt x="19424" y="272460"/>
                      <a:pt x="21304" y="279466"/>
                      <a:pt x="18343" y="283593"/>
                    </a:cubicBezTo>
                    <a:cubicBezTo>
                      <a:pt x="13446" y="290400"/>
                      <a:pt x="17437" y="312658"/>
                      <a:pt x="34094" y="320717"/>
                    </a:cubicBezTo>
                    <a:cubicBezTo>
                      <a:pt x="52674" y="329704"/>
                      <a:pt x="53929" y="339768"/>
                      <a:pt x="62961" y="348215"/>
                    </a:cubicBezTo>
                    <a:cubicBezTo>
                      <a:pt x="103572" y="386198"/>
                      <a:pt x="90782" y="369558"/>
                      <a:pt x="82550" y="383630"/>
                    </a:cubicBezTo>
                    <a:cubicBezTo>
                      <a:pt x="77980" y="391446"/>
                      <a:pt x="70577" y="397038"/>
                      <a:pt x="65880" y="404782"/>
                    </a:cubicBezTo>
                    <a:cubicBezTo>
                      <a:pt x="65352" y="405659"/>
                      <a:pt x="61051" y="405897"/>
                      <a:pt x="60234" y="407746"/>
                    </a:cubicBezTo>
                    <a:cubicBezTo>
                      <a:pt x="60111" y="408031"/>
                      <a:pt x="9974" y="469739"/>
                      <a:pt x="8174" y="471136"/>
                    </a:cubicBezTo>
                    <a:cubicBezTo>
                      <a:pt x="-1518" y="478633"/>
                      <a:pt x="2537" y="488731"/>
                      <a:pt x="844" y="492168"/>
                    </a:cubicBezTo>
                    <a:cubicBezTo>
                      <a:pt x="-1892" y="497718"/>
                      <a:pt x="2316" y="499277"/>
                      <a:pt x="9293" y="504363"/>
                    </a:cubicBezTo>
                    <a:cubicBezTo>
                      <a:pt x="31056" y="538351"/>
                      <a:pt x="101738" y="588866"/>
                      <a:pt x="88834" y="594539"/>
                    </a:cubicBezTo>
                    <a:cubicBezTo>
                      <a:pt x="88612" y="594637"/>
                      <a:pt x="66488" y="619856"/>
                      <a:pt x="56639" y="631118"/>
                    </a:cubicBezTo>
                    <a:cubicBezTo>
                      <a:pt x="74436" y="630884"/>
                      <a:pt x="92484" y="630688"/>
                      <a:pt x="110766" y="630522"/>
                    </a:cubicBezTo>
                    <a:cubicBezTo>
                      <a:pt x="120616" y="619469"/>
                      <a:pt x="135507" y="603054"/>
                      <a:pt x="135622" y="602977"/>
                    </a:cubicBezTo>
                    <a:cubicBezTo>
                      <a:pt x="148867" y="593751"/>
                      <a:pt x="143259" y="576399"/>
                      <a:pt x="129129" y="57309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33"/>
              <p:cNvSpPr/>
              <p:nvPr/>
            </p:nvSpPr>
            <p:spPr>
              <a:xfrm>
                <a:off x="6894744" y="2872245"/>
                <a:ext cx="69438" cy="325372"/>
              </a:xfrm>
              <a:custGeom>
                <a:avLst/>
                <a:gdLst/>
                <a:ahLst/>
                <a:cxnLst/>
                <a:rect l="l" t="t" r="r" b="b"/>
                <a:pathLst>
                  <a:path w="138877" h="650744" extrusionOk="0">
                    <a:moveTo>
                      <a:pt x="124010" y="629465"/>
                    </a:moveTo>
                    <a:cubicBezTo>
                      <a:pt x="129494" y="623098"/>
                      <a:pt x="144990" y="613983"/>
                      <a:pt x="136272" y="591507"/>
                    </a:cubicBezTo>
                    <a:cubicBezTo>
                      <a:pt x="138012" y="586579"/>
                      <a:pt x="124546" y="577588"/>
                      <a:pt x="119202" y="575811"/>
                    </a:cubicBezTo>
                    <a:cubicBezTo>
                      <a:pt x="114535" y="574265"/>
                      <a:pt x="87905" y="545890"/>
                      <a:pt x="84297" y="541942"/>
                    </a:cubicBezTo>
                    <a:cubicBezTo>
                      <a:pt x="82655" y="540145"/>
                      <a:pt x="82144" y="537287"/>
                      <a:pt x="80459" y="535545"/>
                    </a:cubicBezTo>
                    <a:cubicBezTo>
                      <a:pt x="32565" y="486120"/>
                      <a:pt x="45916" y="500661"/>
                      <a:pt x="51396" y="489213"/>
                    </a:cubicBezTo>
                    <a:cubicBezTo>
                      <a:pt x="56076" y="479438"/>
                      <a:pt x="91794" y="439754"/>
                      <a:pt x="103486" y="431197"/>
                    </a:cubicBezTo>
                    <a:cubicBezTo>
                      <a:pt x="116688" y="421529"/>
                      <a:pt x="117870" y="408964"/>
                      <a:pt x="134812" y="396276"/>
                    </a:cubicBezTo>
                    <a:cubicBezTo>
                      <a:pt x="138412" y="365733"/>
                      <a:pt x="113297" y="365128"/>
                      <a:pt x="108838" y="352516"/>
                    </a:cubicBezTo>
                    <a:cubicBezTo>
                      <a:pt x="108234" y="350804"/>
                      <a:pt x="106072" y="349207"/>
                      <a:pt x="104256" y="348466"/>
                    </a:cubicBezTo>
                    <a:cubicBezTo>
                      <a:pt x="99524" y="346541"/>
                      <a:pt x="82710" y="322757"/>
                      <a:pt x="68023" y="313834"/>
                    </a:cubicBezTo>
                    <a:cubicBezTo>
                      <a:pt x="66138" y="312688"/>
                      <a:pt x="67781" y="311943"/>
                      <a:pt x="50094" y="295932"/>
                    </a:cubicBezTo>
                    <a:cubicBezTo>
                      <a:pt x="55629" y="284828"/>
                      <a:pt x="54766" y="286217"/>
                      <a:pt x="85650" y="252824"/>
                    </a:cubicBezTo>
                    <a:cubicBezTo>
                      <a:pt x="142798" y="191040"/>
                      <a:pt x="130230" y="201024"/>
                      <a:pt x="100520" y="160948"/>
                    </a:cubicBezTo>
                    <a:cubicBezTo>
                      <a:pt x="96265" y="155207"/>
                      <a:pt x="79268" y="149597"/>
                      <a:pt x="74690" y="144116"/>
                    </a:cubicBezTo>
                    <a:cubicBezTo>
                      <a:pt x="52115" y="117070"/>
                      <a:pt x="67164" y="125017"/>
                      <a:pt x="68746" y="112742"/>
                    </a:cubicBezTo>
                    <a:cubicBezTo>
                      <a:pt x="136102" y="50374"/>
                      <a:pt x="118436" y="66845"/>
                      <a:pt x="89109" y="39777"/>
                    </a:cubicBezTo>
                    <a:cubicBezTo>
                      <a:pt x="66368" y="18813"/>
                      <a:pt x="53940" y="6866"/>
                      <a:pt x="47252" y="0"/>
                    </a:cubicBezTo>
                    <a:cubicBezTo>
                      <a:pt x="31506" y="439"/>
                      <a:pt x="15746" y="877"/>
                      <a:pt x="0" y="1316"/>
                    </a:cubicBezTo>
                    <a:cubicBezTo>
                      <a:pt x="9905" y="17659"/>
                      <a:pt x="27374" y="31531"/>
                      <a:pt x="65611" y="62636"/>
                    </a:cubicBezTo>
                    <a:cubicBezTo>
                      <a:pt x="61203" y="66227"/>
                      <a:pt x="56421" y="77045"/>
                      <a:pt x="46401" y="82071"/>
                    </a:cubicBezTo>
                    <a:cubicBezTo>
                      <a:pt x="44852" y="82851"/>
                      <a:pt x="33582" y="103419"/>
                      <a:pt x="33297" y="103474"/>
                    </a:cubicBezTo>
                    <a:cubicBezTo>
                      <a:pt x="27213" y="104756"/>
                      <a:pt x="29421" y="110728"/>
                      <a:pt x="24545" y="117274"/>
                    </a:cubicBezTo>
                    <a:cubicBezTo>
                      <a:pt x="-3268" y="154619"/>
                      <a:pt x="55774" y="171136"/>
                      <a:pt x="62760" y="178935"/>
                    </a:cubicBezTo>
                    <a:cubicBezTo>
                      <a:pt x="70265" y="187322"/>
                      <a:pt x="69687" y="187134"/>
                      <a:pt x="80225" y="196688"/>
                    </a:cubicBezTo>
                    <a:cubicBezTo>
                      <a:pt x="78528" y="204985"/>
                      <a:pt x="74567" y="199060"/>
                      <a:pt x="74214" y="204388"/>
                    </a:cubicBezTo>
                    <a:cubicBezTo>
                      <a:pt x="74035" y="207161"/>
                      <a:pt x="72563" y="208750"/>
                      <a:pt x="70214" y="209729"/>
                    </a:cubicBezTo>
                    <a:cubicBezTo>
                      <a:pt x="63092" y="212690"/>
                      <a:pt x="62160" y="222588"/>
                      <a:pt x="53915" y="224296"/>
                    </a:cubicBezTo>
                    <a:cubicBezTo>
                      <a:pt x="53634" y="224351"/>
                      <a:pt x="42406" y="240243"/>
                      <a:pt x="34705" y="247006"/>
                    </a:cubicBezTo>
                    <a:cubicBezTo>
                      <a:pt x="27600" y="253246"/>
                      <a:pt x="14738" y="272562"/>
                      <a:pt x="12811" y="275914"/>
                    </a:cubicBezTo>
                    <a:cubicBezTo>
                      <a:pt x="4153" y="281434"/>
                      <a:pt x="2229" y="292755"/>
                      <a:pt x="6582" y="300281"/>
                    </a:cubicBezTo>
                    <a:cubicBezTo>
                      <a:pt x="11547" y="308859"/>
                      <a:pt x="7718" y="303663"/>
                      <a:pt x="11049" y="312884"/>
                    </a:cubicBezTo>
                    <a:cubicBezTo>
                      <a:pt x="23247" y="319729"/>
                      <a:pt x="22575" y="325879"/>
                      <a:pt x="27311" y="329985"/>
                    </a:cubicBezTo>
                    <a:cubicBezTo>
                      <a:pt x="35611" y="337183"/>
                      <a:pt x="56404" y="357074"/>
                      <a:pt x="56667" y="357355"/>
                    </a:cubicBezTo>
                    <a:cubicBezTo>
                      <a:pt x="97601" y="401297"/>
                      <a:pt x="87680" y="376994"/>
                      <a:pt x="77928" y="396979"/>
                    </a:cubicBezTo>
                    <a:cubicBezTo>
                      <a:pt x="76213" y="400492"/>
                      <a:pt x="70427" y="399841"/>
                      <a:pt x="60126" y="416371"/>
                    </a:cubicBezTo>
                    <a:cubicBezTo>
                      <a:pt x="52847" y="428058"/>
                      <a:pt x="44061" y="433003"/>
                      <a:pt x="38428" y="440908"/>
                    </a:cubicBezTo>
                    <a:cubicBezTo>
                      <a:pt x="34577" y="446313"/>
                      <a:pt x="31463" y="452161"/>
                      <a:pt x="26060" y="456310"/>
                    </a:cubicBezTo>
                    <a:cubicBezTo>
                      <a:pt x="25779" y="456527"/>
                      <a:pt x="12615" y="479501"/>
                      <a:pt x="7760" y="479740"/>
                    </a:cubicBezTo>
                    <a:cubicBezTo>
                      <a:pt x="-1902" y="496662"/>
                      <a:pt x="-3161" y="489903"/>
                      <a:pt x="11441" y="520961"/>
                    </a:cubicBezTo>
                    <a:cubicBezTo>
                      <a:pt x="17853" y="524087"/>
                      <a:pt x="20635" y="530480"/>
                      <a:pt x="24579" y="535783"/>
                    </a:cubicBezTo>
                    <a:cubicBezTo>
                      <a:pt x="29400" y="542270"/>
                      <a:pt x="49503" y="557663"/>
                      <a:pt x="53166" y="570602"/>
                    </a:cubicBezTo>
                    <a:cubicBezTo>
                      <a:pt x="54213" y="574295"/>
                      <a:pt x="72303" y="582694"/>
                      <a:pt x="75613" y="593900"/>
                    </a:cubicBezTo>
                    <a:cubicBezTo>
                      <a:pt x="76320" y="596290"/>
                      <a:pt x="76524" y="590199"/>
                      <a:pt x="86778" y="603360"/>
                    </a:cubicBezTo>
                    <a:cubicBezTo>
                      <a:pt x="81493" y="609592"/>
                      <a:pt x="74550" y="614200"/>
                      <a:pt x="69555" y="620742"/>
                    </a:cubicBezTo>
                    <a:cubicBezTo>
                      <a:pt x="68925" y="621569"/>
                      <a:pt x="64645" y="621309"/>
                      <a:pt x="63628" y="623085"/>
                    </a:cubicBezTo>
                    <a:cubicBezTo>
                      <a:pt x="62564" y="624938"/>
                      <a:pt x="48422" y="638188"/>
                      <a:pt x="36275" y="649829"/>
                    </a:cubicBezTo>
                    <a:cubicBezTo>
                      <a:pt x="57059" y="650123"/>
                      <a:pt x="77817" y="650429"/>
                      <a:pt x="98520" y="650744"/>
                    </a:cubicBezTo>
                    <a:cubicBezTo>
                      <a:pt x="98869" y="650063"/>
                      <a:pt x="99180" y="649313"/>
                      <a:pt x="99418" y="648444"/>
                    </a:cubicBezTo>
                    <a:cubicBezTo>
                      <a:pt x="100095" y="646042"/>
                      <a:pt x="111029" y="644547"/>
                      <a:pt x="124010" y="6294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5" name="Google Shape;3195;p33"/>
              <p:cNvSpPr/>
              <p:nvPr/>
            </p:nvSpPr>
            <p:spPr>
              <a:xfrm>
                <a:off x="7042262" y="2867645"/>
                <a:ext cx="71682" cy="332506"/>
              </a:xfrm>
              <a:custGeom>
                <a:avLst/>
                <a:gdLst/>
                <a:ahLst/>
                <a:cxnLst/>
                <a:rect l="l" t="t" r="r" b="b"/>
                <a:pathLst>
                  <a:path w="143365" h="665012" extrusionOk="0">
                    <a:moveTo>
                      <a:pt x="107308" y="659570"/>
                    </a:moveTo>
                    <a:cubicBezTo>
                      <a:pt x="116315" y="651115"/>
                      <a:pt x="133691" y="629853"/>
                      <a:pt x="135576" y="628541"/>
                    </a:cubicBezTo>
                    <a:cubicBezTo>
                      <a:pt x="148816" y="619311"/>
                      <a:pt x="143209" y="601955"/>
                      <a:pt x="129079" y="598650"/>
                    </a:cubicBezTo>
                    <a:cubicBezTo>
                      <a:pt x="122914" y="582362"/>
                      <a:pt x="109376" y="582886"/>
                      <a:pt x="105653" y="572362"/>
                    </a:cubicBezTo>
                    <a:cubicBezTo>
                      <a:pt x="105049" y="570649"/>
                      <a:pt x="102887" y="569052"/>
                      <a:pt x="101071" y="568311"/>
                    </a:cubicBezTo>
                    <a:cubicBezTo>
                      <a:pt x="96339" y="566386"/>
                      <a:pt x="79525" y="542602"/>
                      <a:pt x="64838" y="533679"/>
                    </a:cubicBezTo>
                    <a:cubicBezTo>
                      <a:pt x="63643" y="532951"/>
                      <a:pt x="62834" y="531579"/>
                      <a:pt x="61877" y="530476"/>
                    </a:cubicBezTo>
                    <a:cubicBezTo>
                      <a:pt x="39693" y="504870"/>
                      <a:pt x="45339" y="523112"/>
                      <a:pt x="53933" y="507544"/>
                    </a:cubicBezTo>
                    <a:cubicBezTo>
                      <a:pt x="59911" y="496713"/>
                      <a:pt x="97641" y="459841"/>
                      <a:pt x="98497" y="454683"/>
                    </a:cubicBezTo>
                    <a:cubicBezTo>
                      <a:pt x="98905" y="452204"/>
                      <a:pt x="109665" y="449482"/>
                      <a:pt x="120910" y="433161"/>
                    </a:cubicBezTo>
                    <a:cubicBezTo>
                      <a:pt x="127530" y="423556"/>
                      <a:pt x="129270" y="424843"/>
                      <a:pt x="131466" y="417913"/>
                    </a:cubicBezTo>
                    <a:cubicBezTo>
                      <a:pt x="141107" y="414919"/>
                      <a:pt x="146089" y="405557"/>
                      <a:pt x="135086" y="393145"/>
                    </a:cubicBezTo>
                    <a:cubicBezTo>
                      <a:pt x="127143" y="384188"/>
                      <a:pt x="70386" y="324806"/>
                      <a:pt x="67336" y="317936"/>
                    </a:cubicBezTo>
                    <a:cubicBezTo>
                      <a:pt x="66655" y="316406"/>
                      <a:pt x="65102" y="317280"/>
                      <a:pt x="60188" y="313238"/>
                    </a:cubicBezTo>
                    <a:cubicBezTo>
                      <a:pt x="86635" y="276774"/>
                      <a:pt x="99373" y="276272"/>
                      <a:pt x="97305" y="266037"/>
                    </a:cubicBezTo>
                    <a:cubicBezTo>
                      <a:pt x="121374" y="245839"/>
                      <a:pt x="109959" y="247113"/>
                      <a:pt x="116800" y="244310"/>
                    </a:cubicBezTo>
                    <a:cubicBezTo>
                      <a:pt x="117396" y="244067"/>
                      <a:pt x="116813" y="240537"/>
                      <a:pt x="116481" y="238577"/>
                    </a:cubicBezTo>
                    <a:cubicBezTo>
                      <a:pt x="111060" y="206454"/>
                      <a:pt x="91910" y="200167"/>
                      <a:pt x="86094" y="182389"/>
                    </a:cubicBezTo>
                    <a:cubicBezTo>
                      <a:pt x="85750" y="181342"/>
                      <a:pt x="84597" y="180579"/>
                      <a:pt x="83907" y="179617"/>
                    </a:cubicBezTo>
                    <a:cubicBezTo>
                      <a:pt x="78610" y="172303"/>
                      <a:pt x="81886" y="159419"/>
                      <a:pt x="79036" y="156936"/>
                    </a:cubicBezTo>
                    <a:cubicBezTo>
                      <a:pt x="79206" y="156698"/>
                      <a:pt x="79478" y="156480"/>
                      <a:pt x="79568" y="156229"/>
                    </a:cubicBezTo>
                    <a:cubicBezTo>
                      <a:pt x="84461" y="142974"/>
                      <a:pt x="96144" y="134703"/>
                      <a:pt x="103530" y="123292"/>
                    </a:cubicBezTo>
                    <a:cubicBezTo>
                      <a:pt x="111563" y="110877"/>
                      <a:pt x="182283" y="93103"/>
                      <a:pt x="113703" y="41132"/>
                    </a:cubicBezTo>
                    <a:cubicBezTo>
                      <a:pt x="81035" y="16377"/>
                      <a:pt x="86669" y="13906"/>
                      <a:pt x="70199" y="0"/>
                    </a:cubicBezTo>
                    <a:cubicBezTo>
                      <a:pt x="51496" y="562"/>
                      <a:pt x="32584" y="1129"/>
                      <a:pt x="13502" y="1691"/>
                    </a:cubicBezTo>
                    <a:cubicBezTo>
                      <a:pt x="15276" y="8795"/>
                      <a:pt x="20267" y="13698"/>
                      <a:pt x="24500" y="18924"/>
                    </a:cubicBezTo>
                    <a:cubicBezTo>
                      <a:pt x="30516" y="19495"/>
                      <a:pt x="61562" y="55489"/>
                      <a:pt x="68357" y="60017"/>
                    </a:cubicBezTo>
                    <a:cubicBezTo>
                      <a:pt x="96535" y="78826"/>
                      <a:pt x="89030" y="78881"/>
                      <a:pt x="94655" y="80968"/>
                    </a:cubicBezTo>
                    <a:cubicBezTo>
                      <a:pt x="100696" y="83209"/>
                      <a:pt x="97824" y="81645"/>
                      <a:pt x="75887" y="103470"/>
                    </a:cubicBezTo>
                    <a:cubicBezTo>
                      <a:pt x="71616" y="107721"/>
                      <a:pt x="49730" y="131517"/>
                      <a:pt x="41365" y="131709"/>
                    </a:cubicBezTo>
                    <a:cubicBezTo>
                      <a:pt x="36592" y="146454"/>
                      <a:pt x="35090" y="149436"/>
                      <a:pt x="36349" y="152741"/>
                    </a:cubicBezTo>
                    <a:cubicBezTo>
                      <a:pt x="40910" y="164722"/>
                      <a:pt x="39000" y="172551"/>
                      <a:pt x="48526" y="181725"/>
                    </a:cubicBezTo>
                    <a:cubicBezTo>
                      <a:pt x="55329" y="188276"/>
                      <a:pt x="79534" y="230412"/>
                      <a:pt x="81078" y="232333"/>
                    </a:cubicBezTo>
                    <a:cubicBezTo>
                      <a:pt x="72956" y="236303"/>
                      <a:pt x="62962" y="243071"/>
                      <a:pt x="61826" y="252079"/>
                    </a:cubicBezTo>
                    <a:cubicBezTo>
                      <a:pt x="61358" y="255789"/>
                      <a:pt x="51900" y="257774"/>
                      <a:pt x="35822" y="282699"/>
                    </a:cubicBezTo>
                    <a:cubicBezTo>
                      <a:pt x="32801" y="287380"/>
                      <a:pt x="27695" y="290561"/>
                      <a:pt x="26002" y="296222"/>
                    </a:cubicBezTo>
                    <a:cubicBezTo>
                      <a:pt x="19377" y="298024"/>
                      <a:pt x="21258" y="305030"/>
                      <a:pt x="18297" y="309157"/>
                    </a:cubicBezTo>
                    <a:cubicBezTo>
                      <a:pt x="12438" y="317301"/>
                      <a:pt x="19713" y="332323"/>
                      <a:pt x="25296" y="340616"/>
                    </a:cubicBezTo>
                    <a:cubicBezTo>
                      <a:pt x="28350" y="345161"/>
                      <a:pt x="45075" y="347742"/>
                      <a:pt x="56631" y="366393"/>
                    </a:cubicBezTo>
                    <a:cubicBezTo>
                      <a:pt x="60328" y="372364"/>
                      <a:pt x="86533" y="395671"/>
                      <a:pt x="91647" y="400207"/>
                    </a:cubicBezTo>
                    <a:cubicBezTo>
                      <a:pt x="80814" y="410617"/>
                      <a:pt x="67212" y="428071"/>
                      <a:pt x="65834" y="430346"/>
                    </a:cubicBezTo>
                    <a:cubicBezTo>
                      <a:pt x="65302" y="431223"/>
                      <a:pt x="61005" y="431461"/>
                      <a:pt x="60188" y="433310"/>
                    </a:cubicBezTo>
                    <a:cubicBezTo>
                      <a:pt x="57652" y="439085"/>
                      <a:pt x="25142" y="472231"/>
                      <a:pt x="12217" y="494353"/>
                    </a:cubicBezTo>
                    <a:cubicBezTo>
                      <a:pt x="3129" y="498259"/>
                      <a:pt x="-181" y="507915"/>
                      <a:pt x="1729" y="515748"/>
                    </a:cubicBezTo>
                    <a:cubicBezTo>
                      <a:pt x="-300" y="520024"/>
                      <a:pt x="-1449" y="522456"/>
                      <a:pt x="3571" y="525889"/>
                    </a:cubicBezTo>
                    <a:cubicBezTo>
                      <a:pt x="13225" y="532486"/>
                      <a:pt x="21186" y="547279"/>
                      <a:pt x="24117" y="549822"/>
                    </a:cubicBezTo>
                    <a:cubicBezTo>
                      <a:pt x="38617" y="562395"/>
                      <a:pt x="92693" y="615542"/>
                      <a:pt x="93506" y="617139"/>
                    </a:cubicBezTo>
                    <a:cubicBezTo>
                      <a:pt x="81218" y="627033"/>
                      <a:pt x="72722" y="639611"/>
                      <a:pt x="50504" y="664089"/>
                    </a:cubicBezTo>
                    <a:cubicBezTo>
                      <a:pt x="67889" y="664395"/>
                      <a:pt x="85145" y="664706"/>
                      <a:pt x="102262" y="665013"/>
                    </a:cubicBezTo>
                    <a:cubicBezTo>
                      <a:pt x="103521" y="663407"/>
                      <a:pt x="105134" y="661605"/>
                      <a:pt x="107308" y="6595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6" name="Google Shape;3196;p33"/>
              <p:cNvSpPr/>
              <p:nvPr/>
            </p:nvSpPr>
            <p:spPr>
              <a:xfrm>
                <a:off x="7270019" y="2859759"/>
                <a:ext cx="69610" cy="343804"/>
              </a:xfrm>
              <a:custGeom>
                <a:avLst/>
                <a:gdLst/>
                <a:ahLst/>
                <a:cxnLst/>
                <a:rect l="l" t="t" r="r" b="b"/>
                <a:pathLst>
                  <a:path w="139221" h="687608" extrusionOk="0">
                    <a:moveTo>
                      <a:pt x="131633" y="635616"/>
                    </a:moveTo>
                    <a:cubicBezTo>
                      <a:pt x="144486" y="626658"/>
                      <a:pt x="139044" y="609809"/>
                      <a:pt x="125327" y="606597"/>
                    </a:cubicBezTo>
                    <a:cubicBezTo>
                      <a:pt x="119328" y="590744"/>
                      <a:pt x="106147" y="591140"/>
                      <a:pt x="102582" y="581072"/>
                    </a:cubicBezTo>
                    <a:cubicBezTo>
                      <a:pt x="101995" y="579411"/>
                      <a:pt x="99897" y="577856"/>
                      <a:pt x="98136" y="577136"/>
                    </a:cubicBezTo>
                    <a:cubicBezTo>
                      <a:pt x="93545" y="575266"/>
                      <a:pt x="77220" y="552177"/>
                      <a:pt x="62958" y="543514"/>
                    </a:cubicBezTo>
                    <a:cubicBezTo>
                      <a:pt x="61384" y="542560"/>
                      <a:pt x="57700" y="537027"/>
                      <a:pt x="54636" y="534118"/>
                    </a:cubicBezTo>
                    <a:cubicBezTo>
                      <a:pt x="43902" y="523913"/>
                      <a:pt x="43932" y="527005"/>
                      <a:pt x="46991" y="523687"/>
                    </a:cubicBezTo>
                    <a:cubicBezTo>
                      <a:pt x="47246" y="523410"/>
                      <a:pt x="86882" y="477495"/>
                      <a:pt x="88661" y="476256"/>
                    </a:cubicBezTo>
                    <a:cubicBezTo>
                      <a:pt x="97183" y="470310"/>
                      <a:pt x="93626" y="467226"/>
                      <a:pt x="97821" y="464671"/>
                    </a:cubicBezTo>
                    <a:cubicBezTo>
                      <a:pt x="112048" y="456007"/>
                      <a:pt x="122243" y="439720"/>
                      <a:pt x="126391" y="433429"/>
                    </a:cubicBezTo>
                    <a:cubicBezTo>
                      <a:pt x="120188" y="427100"/>
                      <a:pt x="113929" y="420822"/>
                      <a:pt x="107649" y="414561"/>
                    </a:cubicBezTo>
                    <a:cubicBezTo>
                      <a:pt x="114193" y="409807"/>
                      <a:pt x="120277" y="405467"/>
                      <a:pt x="125940" y="401447"/>
                    </a:cubicBezTo>
                    <a:cubicBezTo>
                      <a:pt x="114959" y="389768"/>
                      <a:pt x="67855" y="339594"/>
                      <a:pt x="65388" y="334053"/>
                    </a:cubicBezTo>
                    <a:cubicBezTo>
                      <a:pt x="64728" y="332566"/>
                      <a:pt x="63218" y="333414"/>
                      <a:pt x="58448" y="329491"/>
                    </a:cubicBezTo>
                    <a:cubicBezTo>
                      <a:pt x="84287" y="293858"/>
                      <a:pt x="96502" y="293645"/>
                      <a:pt x="94485" y="283666"/>
                    </a:cubicBezTo>
                    <a:cubicBezTo>
                      <a:pt x="117856" y="264056"/>
                      <a:pt x="106798" y="265283"/>
                      <a:pt x="113414" y="262570"/>
                    </a:cubicBezTo>
                    <a:cubicBezTo>
                      <a:pt x="113993" y="262335"/>
                      <a:pt x="113427" y="258907"/>
                      <a:pt x="113108" y="257007"/>
                    </a:cubicBezTo>
                    <a:cubicBezTo>
                      <a:pt x="112933" y="255976"/>
                      <a:pt x="111780" y="255073"/>
                      <a:pt x="111712" y="254068"/>
                    </a:cubicBezTo>
                    <a:cubicBezTo>
                      <a:pt x="111397" y="249174"/>
                      <a:pt x="111206" y="247573"/>
                      <a:pt x="109266" y="246576"/>
                    </a:cubicBezTo>
                    <a:cubicBezTo>
                      <a:pt x="109070" y="232367"/>
                      <a:pt x="103650" y="234327"/>
                      <a:pt x="97413" y="224023"/>
                    </a:cubicBezTo>
                    <a:cubicBezTo>
                      <a:pt x="92992" y="216719"/>
                      <a:pt x="86346" y="210850"/>
                      <a:pt x="83602" y="202455"/>
                    </a:cubicBezTo>
                    <a:cubicBezTo>
                      <a:pt x="83270" y="201437"/>
                      <a:pt x="82147" y="200696"/>
                      <a:pt x="81475" y="199763"/>
                    </a:cubicBezTo>
                    <a:cubicBezTo>
                      <a:pt x="76331" y="192663"/>
                      <a:pt x="79513" y="180153"/>
                      <a:pt x="76743" y="177743"/>
                    </a:cubicBezTo>
                    <a:cubicBezTo>
                      <a:pt x="76909" y="177513"/>
                      <a:pt x="77173" y="177300"/>
                      <a:pt x="77262" y="177057"/>
                    </a:cubicBezTo>
                    <a:cubicBezTo>
                      <a:pt x="82015" y="164190"/>
                      <a:pt x="93358" y="156157"/>
                      <a:pt x="100527" y="145078"/>
                    </a:cubicBezTo>
                    <a:cubicBezTo>
                      <a:pt x="107615" y="134124"/>
                      <a:pt x="177361" y="116047"/>
                      <a:pt x="110406" y="65307"/>
                    </a:cubicBezTo>
                    <a:cubicBezTo>
                      <a:pt x="76135" y="39338"/>
                      <a:pt x="85304" y="38640"/>
                      <a:pt x="63873" y="21884"/>
                    </a:cubicBezTo>
                    <a:cubicBezTo>
                      <a:pt x="57317" y="16756"/>
                      <a:pt x="66213" y="19938"/>
                      <a:pt x="68987" y="12275"/>
                    </a:cubicBezTo>
                    <a:cubicBezTo>
                      <a:pt x="69953" y="9613"/>
                      <a:pt x="72208" y="8523"/>
                      <a:pt x="73842" y="6696"/>
                    </a:cubicBezTo>
                    <a:cubicBezTo>
                      <a:pt x="76803" y="3378"/>
                      <a:pt x="79118" y="1295"/>
                      <a:pt x="80496" y="0"/>
                    </a:cubicBezTo>
                    <a:cubicBezTo>
                      <a:pt x="62159" y="767"/>
                      <a:pt x="42200" y="1559"/>
                      <a:pt x="20812" y="2377"/>
                    </a:cubicBezTo>
                    <a:cubicBezTo>
                      <a:pt x="12269" y="7356"/>
                      <a:pt x="11554" y="21143"/>
                      <a:pt x="13477" y="26071"/>
                    </a:cubicBezTo>
                    <a:cubicBezTo>
                      <a:pt x="13222" y="32238"/>
                      <a:pt x="24560" y="45582"/>
                      <a:pt x="26905" y="46341"/>
                    </a:cubicBezTo>
                    <a:cubicBezTo>
                      <a:pt x="34789" y="48896"/>
                      <a:pt x="58380" y="78306"/>
                      <a:pt x="66375" y="83643"/>
                    </a:cubicBezTo>
                    <a:cubicBezTo>
                      <a:pt x="93732" y="101902"/>
                      <a:pt x="86448" y="101958"/>
                      <a:pt x="91907" y="103985"/>
                    </a:cubicBezTo>
                    <a:cubicBezTo>
                      <a:pt x="94073" y="104786"/>
                      <a:pt x="97332" y="105770"/>
                      <a:pt x="90465" y="109957"/>
                    </a:cubicBezTo>
                    <a:cubicBezTo>
                      <a:pt x="83151" y="114412"/>
                      <a:pt x="50569" y="153013"/>
                      <a:pt x="40171" y="153248"/>
                    </a:cubicBezTo>
                    <a:cubicBezTo>
                      <a:pt x="35537" y="167567"/>
                      <a:pt x="34078" y="170459"/>
                      <a:pt x="35299" y="173671"/>
                    </a:cubicBezTo>
                    <a:cubicBezTo>
                      <a:pt x="39728" y="185307"/>
                      <a:pt x="37873" y="192901"/>
                      <a:pt x="47123" y="201812"/>
                    </a:cubicBezTo>
                    <a:cubicBezTo>
                      <a:pt x="53743" y="208183"/>
                      <a:pt x="77216" y="249072"/>
                      <a:pt x="78735" y="250946"/>
                    </a:cubicBezTo>
                    <a:cubicBezTo>
                      <a:pt x="70855" y="254801"/>
                      <a:pt x="61142" y="261373"/>
                      <a:pt x="60040" y="270117"/>
                    </a:cubicBezTo>
                    <a:cubicBezTo>
                      <a:pt x="59584" y="273720"/>
                      <a:pt x="50403" y="275641"/>
                      <a:pt x="34789" y="299847"/>
                    </a:cubicBezTo>
                    <a:cubicBezTo>
                      <a:pt x="31857" y="304391"/>
                      <a:pt x="26900" y="307479"/>
                      <a:pt x="25254" y="312974"/>
                    </a:cubicBezTo>
                    <a:cubicBezTo>
                      <a:pt x="18821" y="314724"/>
                      <a:pt x="20650" y="321526"/>
                      <a:pt x="17770" y="325534"/>
                    </a:cubicBezTo>
                    <a:cubicBezTo>
                      <a:pt x="12082" y="333439"/>
                      <a:pt x="19148" y="348027"/>
                      <a:pt x="24565" y="356081"/>
                    </a:cubicBezTo>
                    <a:cubicBezTo>
                      <a:pt x="27534" y="360494"/>
                      <a:pt x="43766" y="362998"/>
                      <a:pt x="54990" y="381109"/>
                    </a:cubicBezTo>
                    <a:cubicBezTo>
                      <a:pt x="58572" y="386893"/>
                      <a:pt x="83862" y="409394"/>
                      <a:pt x="88988" y="413939"/>
                    </a:cubicBezTo>
                    <a:cubicBezTo>
                      <a:pt x="73633" y="428693"/>
                      <a:pt x="23173" y="485997"/>
                      <a:pt x="11869" y="505347"/>
                    </a:cubicBezTo>
                    <a:cubicBezTo>
                      <a:pt x="3045" y="509133"/>
                      <a:pt x="-168" y="518512"/>
                      <a:pt x="1687" y="526119"/>
                    </a:cubicBezTo>
                    <a:cubicBezTo>
                      <a:pt x="-282" y="530263"/>
                      <a:pt x="-1423" y="532623"/>
                      <a:pt x="3474" y="535962"/>
                    </a:cubicBezTo>
                    <a:cubicBezTo>
                      <a:pt x="12843" y="542368"/>
                      <a:pt x="20578" y="556730"/>
                      <a:pt x="23420" y="559196"/>
                    </a:cubicBezTo>
                    <a:cubicBezTo>
                      <a:pt x="45021" y="577933"/>
                      <a:pt x="90652" y="624277"/>
                      <a:pt x="90792" y="624554"/>
                    </a:cubicBezTo>
                    <a:cubicBezTo>
                      <a:pt x="86014" y="628396"/>
                      <a:pt x="87240" y="625768"/>
                      <a:pt x="84015" y="629797"/>
                    </a:cubicBezTo>
                    <a:cubicBezTo>
                      <a:pt x="52713" y="668919"/>
                      <a:pt x="33550" y="682544"/>
                      <a:pt x="35065" y="687080"/>
                    </a:cubicBezTo>
                    <a:cubicBezTo>
                      <a:pt x="52411" y="687284"/>
                      <a:pt x="69247" y="687459"/>
                      <a:pt x="85576" y="687608"/>
                    </a:cubicBezTo>
                    <a:cubicBezTo>
                      <a:pt x="92775" y="679511"/>
                      <a:pt x="130628" y="636318"/>
                      <a:pt x="131633" y="6356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33"/>
              <p:cNvSpPr/>
              <p:nvPr/>
            </p:nvSpPr>
            <p:spPr>
              <a:xfrm>
                <a:off x="6499271" y="2882086"/>
                <a:ext cx="67567" cy="315506"/>
              </a:xfrm>
              <a:custGeom>
                <a:avLst/>
                <a:gdLst/>
                <a:ahLst/>
                <a:cxnLst/>
                <a:rect l="l" t="t" r="r" b="b"/>
                <a:pathLst>
                  <a:path w="135135" h="631011" extrusionOk="0">
                    <a:moveTo>
                      <a:pt x="131587" y="577098"/>
                    </a:moveTo>
                    <a:cubicBezTo>
                      <a:pt x="141377" y="563988"/>
                      <a:pt x="122311" y="563089"/>
                      <a:pt x="120814" y="559026"/>
                    </a:cubicBezTo>
                    <a:cubicBezTo>
                      <a:pt x="117078" y="548850"/>
                      <a:pt x="104706" y="547121"/>
                      <a:pt x="101613" y="540255"/>
                    </a:cubicBezTo>
                    <a:cubicBezTo>
                      <a:pt x="94410" y="524275"/>
                      <a:pt x="80059" y="519402"/>
                      <a:pt x="58411" y="491014"/>
                    </a:cubicBezTo>
                    <a:cubicBezTo>
                      <a:pt x="62989" y="483394"/>
                      <a:pt x="66359" y="487585"/>
                      <a:pt x="79416" y="469522"/>
                    </a:cubicBezTo>
                    <a:cubicBezTo>
                      <a:pt x="105582" y="433331"/>
                      <a:pt x="109441" y="440116"/>
                      <a:pt x="119261" y="420681"/>
                    </a:cubicBezTo>
                    <a:cubicBezTo>
                      <a:pt x="125575" y="408159"/>
                      <a:pt x="133097" y="411200"/>
                      <a:pt x="102978" y="379827"/>
                    </a:cubicBezTo>
                    <a:cubicBezTo>
                      <a:pt x="95711" y="372254"/>
                      <a:pt x="87857" y="364885"/>
                      <a:pt x="81773" y="356443"/>
                    </a:cubicBezTo>
                    <a:cubicBezTo>
                      <a:pt x="73183" y="344530"/>
                      <a:pt x="59075" y="337707"/>
                      <a:pt x="52906" y="323830"/>
                    </a:cubicBezTo>
                    <a:cubicBezTo>
                      <a:pt x="52259" y="322378"/>
                      <a:pt x="50825" y="323174"/>
                      <a:pt x="46200" y="319452"/>
                    </a:cubicBezTo>
                    <a:cubicBezTo>
                      <a:pt x="51433" y="312539"/>
                      <a:pt x="92627" y="264465"/>
                      <a:pt x="105761" y="259605"/>
                    </a:cubicBezTo>
                    <a:cubicBezTo>
                      <a:pt x="110696" y="257782"/>
                      <a:pt x="109922" y="250358"/>
                      <a:pt x="115789" y="249349"/>
                    </a:cubicBezTo>
                    <a:cubicBezTo>
                      <a:pt x="116061" y="249302"/>
                      <a:pt x="115117" y="251227"/>
                      <a:pt x="119363" y="229893"/>
                    </a:cubicBezTo>
                    <a:cubicBezTo>
                      <a:pt x="121295" y="227358"/>
                      <a:pt x="119286" y="226234"/>
                      <a:pt x="116402" y="219279"/>
                    </a:cubicBezTo>
                    <a:cubicBezTo>
                      <a:pt x="89917" y="211872"/>
                      <a:pt x="58994" y="152161"/>
                      <a:pt x="54110" y="149563"/>
                    </a:cubicBezTo>
                    <a:cubicBezTo>
                      <a:pt x="48430" y="146548"/>
                      <a:pt x="45269" y="141577"/>
                      <a:pt x="42835" y="136240"/>
                    </a:cubicBezTo>
                    <a:cubicBezTo>
                      <a:pt x="44252" y="135018"/>
                      <a:pt x="45515" y="133476"/>
                      <a:pt x="46762" y="131760"/>
                    </a:cubicBezTo>
                    <a:cubicBezTo>
                      <a:pt x="60666" y="112585"/>
                      <a:pt x="79761" y="106588"/>
                      <a:pt x="94512" y="91621"/>
                    </a:cubicBezTo>
                    <a:cubicBezTo>
                      <a:pt x="115074" y="70759"/>
                      <a:pt x="120546" y="64366"/>
                      <a:pt x="133782" y="56371"/>
                    </a:cubicBezTo>
                    <a:cubicBezTo>
                      <a:pt x="130816" y="52257"/>
                      <a:pt x="136428" y="52137"/>
                      <a:pt x="134850" y="44824"/>
                    </a:cubicBezTo>
                    <a:cubicBezTo>
                      <a:pt x="132744" y="34896"/>
                      <a:pt x="109135" y="14341"/>
                      <a:pt x="96801" y="0"/>
                    </a:cubicBezTo>
                    <a:cubicBezTo>
                      <a:pt x="79455" y="439"/>
                      <a:pt x="62913" y="860"/>
                      <a:pt x="47247" y="1252"/>
                    </a:cubicBezTo>
                    <a:cubicBezTo>
                      <a:pt x="52472" y="6934"/>
                      <a:pt x="52506" y="9758"/>
                      <a:pt x="58871" y="15712"/>
                    </a:cubicBezTo>
                    <a:cubicBezTo>
                      <a:pt x="108220" y="61870"/>
                      <a:pt x="87977" y="28903"/>
                      <a:pt x="43720" y="88720"/>
                    </a:cubicBezTo>
                    <a:cubicBezTo>
                      <a:pt x="39448" y="94491"/>
                      <a:pt x="23910" y="100642"/>
                      <a:pt x="19664" y="106434"/>
                    </a:cubicBezTo>
                    <a:cubicBezTo>
                      <a:pt x="15337" y="112346"/>
                      <a:pt x="12397" y="116473"/>
                      <a:pt x="8691" y="118075"/>
                    </a:cubicBezTo>
                    <a:cubicBezTo>
                      <a:pt x="140" y="121772"/>
                      <a:pt x="1356" y="132974"/>
                      <a:pt x="961" y="133915"/>
                    </a:cubicBezTo>
                    <a:cubicBezTo>
                      <a:pt x="-1439" y="139588"/>
                      <a:pt x="1012" y="144508"/>
                      <a:pt x="4403" y="148090"/>
                    </a:cubicBezTo>
                    <a:cubicBezTo>
                      <a:pt x="12350" y="156485"/>
                      <a:pt x="13993" y="164488"/>
                      <a:pt x="23974" y="171166"/>
                    </a:cubicBezTo>
                    <a:cubicBezTo>
                      <a:pt x="27961" y="173833"/>
                      <a:pt x="37844" y="195410"/>
                      <a:pt x="41227" y="199273"/>
                    </a:cubicBezTo>
                    <a:cubicBezTo>
                      <a:pt x="44792" y="203345"/>
                      <a:pt x="49847" y="206207"/>
                      <a:pt x="53029" y="210505"/>
                    </a:cubicBezTo>
                    <a:cubicBezTo>
                      <a:pt x="71218" y="235089"/>
                      <a:pt x="53774" y="212511"/>
                      <a:pt x="75289" y="232487"/>
                    </a:cubicBezTo>
                    <a:cubicBezTo>
                      <a:pt x="70179" y="238024"/>
                      <a:pt x="65674" y="244106"/>
                      <a:pt x="60870" y="249847"/>
                    </a:cubicBezTo>
                    <a:cubicBezTo>
                      <a:pt x="44094" y="269913"/>
                      <a:pt x="38185" y="269303"/>
                      <a:pt x="36193" y="274921"/>
                    </a:cubicBezTo>
                    <a:cubicBezTo>
                      <a:pt x="32658" y="284922"/>
                      <a:pt x="16618" y="299651"/>
                      <a:pt x="13916" y="312028"/>
                    </a:cubicBezTo>
                    <a:cubicBezTo>
                      <a:pt x="10857" y="316424"/>
                      <a:pt x="6590" y="316602"/>
                      <a:pt x="7521" y="328047"/>
                    </a:cubicBezTo>
                    <a:cubicBezTo>
                      <a:pt x="8253" y="337055"/>
                      <a:pt x="17013" y="349633"/>
                      <a:pt x="20583" y="351358"/>
                    </a:cubicBezTo>
                    <a:cubicBezTo>
                      <a:pt x="42660" y="362032"/>
                      <a:pt x="28446" y="363386"/>
                      <a:pt x="81105" y="407716"/>
                    </a:cubicBezTo>
                    <a:cubicBezTo>
                      <a:pt x="72728" y="415434"/>
                      <a:pt x="73370" y="412908"/>
                      <a:pt x="71732" y="415276"/>
                    </a:cubicBezTo>
                    <a:cubicBezTo>
                      <a:pt x="33543" y="470723"/>
                      <a:pt x="26412" y="469377"/>
                      <a:pt x="15643" y="495917"/>
                    </a:cubicBezTo>
                    <a:cubicBezTo>
                      <a:pt x="10159" y="509435"/>
                      <a:pt x="26127" y="517928"/>
                      <a:pt x="32109" y="523142"/>
                    </a:cubicBezTo>
                    <a:cubicBezTo>
                      <a:pt x="72217" y="558114"/>
                      <a:pt x="81382" y="570522"/>
                      <a:pt x="86743" y="575411"/>
                    </a:cubicBezTo>
                    <a:cubicBezTo>
                      <a:pt x="87002" y="575650"/>
                      <a:pt x="42001" y="617182"/>
                      <a:pt x="33636" y="631011"/>
                    </a:cubicBezTo>
                    <a:cubicBezTo>
                      <a:pt x="48936" y="630556"/>
                      <a:pt x="64538" y="630142"/>
                      <a:pt x="80420" y="629763"/>
                    </a:cubicBezTo>
                    <a:cubicBezTo>
                      <a:pt x="88542" y="626586"/>
                      <a:pt x="93959" y="618464"/>
                      <a:pt x="122031" y="595971"/>
                    </a:cubicBezTo>
                    <a:cubicBezTo>
                      <a:pt x="127770" y="589803"/>
                      <a:pt x="130234" y="584645"/>
                      <a:pt x="131587" y="5770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33"/>
              <p:cNvSpPr/>
              <p:nvPr/>
            </p:nvSpPr>
            <p:spPr>
              <a:xfrm>
                <a:off x="6663703" y="2878459"/>
                <a:ext cx="67177" cy="316926"/>
              </a:xfrm>
              <a:custGeom>
                <a:avLst/>
                <a:gdLst/>
                <a:ahLst/>
                <a:cxnLst/>
                <a:rect l="l" t="t" r="r" b="b"/>
                <a:pathLst>
                  <a:path w="134354" h="633852" extrusionOk="0">
                    <a:moveTo>
                      <a:pt x="96026" y="626496"/>
                    </a:moveTo>
                    <a:cubicBezTo>
                      <a:pt x="96677" y="624145"/>
                      <a:pt x="107347" y="622638"/>
                      <a:pt x="119899" y="608058"/>
                    </a:cubicBezTo>
                    <a:cubicBezTo>
                      <a:pt x="125353" y="601708"/>
                      <a:pt x="140287" y="593053"/>
                      <a:pt x="131803" y="571190"/>
                    </a:cubicBezTo>
                    <a:cubicBezTo>
                      <a:pt x="133496" y="566403"/>
                      <a:pt x="120418" y="557676"/>
                      <a:pt x="115231" y="555951"/>
                    </a:cubicBezTo>
                    <a:cubicBezTo>
                      <a:pt x="110700" y="554447"/>
                      <a:pt x="84845" y="526898"/>
                      <a:pt x="81339" y="523069"/>
                    </a:cubicBezTo>
                    <a:cubicBezTo>
                      <a:pt x="79743" y="521323"/>
                      <a:pt x="79250" y="518550"/>
                      <a:pt x="77616" y="516859"/>
                    </a:cubicBezTo>
                    <a:cubicBezTo>
                      <a:pt x="31096" y="468853"/>
                      <a:pt x="44081" y="482986"/>
                      <a:pt x="49399" y="471877"/>
                    </a:cubicBezTo>
                    <a:cubicBezTo>
                      <a:pt x="53943" y="462388"/>
                      <a:pt x="88623" y="423859"/>
                      <a:pt x="99974" y="415549"/>
                    </a:cubicBezTo>
                    <a:cubicBezTo>
                      <a:pt x="112776" y="406174"/>
                      <a:pt x="113968" y="393938"/>
                      <a:pt x="130386" y="381641"/>
                    </a:cubicBezTo>
                    <a:cubicBezTo>
                      <a:pt x="133879" y="351984"/>
                      <a:pt x="109496" y="351400"/>
                      <a:pt x="105169" y="339151"/>
                    </a:cubicBezTo>
                    <a:cubicBezTo>
                      <a:pt x="104582" y="337490"/>
                      <a:pt x="102484" y="335935"/>
                      <a:pt x="100723" y="335215"/>
                    </a:cubicBezTo>
                    <a:cubicBezTo>
                      <a:pt x="96132" y="333345"/>
                      <a:pt x="79807" y="310256"/>
                      <a:pt x="65546" y="301593"/>
                    </a:cubicBezTo>
                    <a:cubicBezTo>
                      <a:pt x="63716" y="300481"/>
                      <a:pt x="65312" y="299757"/>
                      <a:pt x="48140" y="284215"/>
                    </a:cubicBezTo>
                    <a:cubicBezTo>
                      <a:pt x="61959" y="256500"/>
                      <a:pt x="135641" y="198200"/>
                      <a:pt x="119477" y="184728"/>
                    </a:cubicBezTo>
                    <a:cubicBezTo>
                      <a:pt x="120507" y="176801"/>
                      <a:pt x="116640" y="179519"/>
                      <a:pt x="97098" y="153158"/>
                    </a:cubicBezTo>
                    <a:cubicBezTo>
                      <a:pt x="92967" y="147587"/>
                      <a:pt x="76463" y="142135"/>
                      <a:pt x="72021" y="136815"/>
                    </a:cubicBezTo>
                    <a:cubicBezTo>
                      <a:pt x="50101" y="110549"/>
                      <a:pt x="64712" y="118266"/>
                      <a:pt x="66248" y="106353"/>
                    </a:cubicBezTo>
                    <a:cubicBezTo>
                      <a:pt x="131641" y="45800"/>
                      <a:pt x="114491" y="61789"/>
                      <a:pt x="86019" y="35509"/>
                    </a:cubicBezTo>
                    <a:cubicBezTo>
                      <a:pt x="39478" y="-7394"/>
                      <a:pt x="65133" y="16637"/>
                      <a:pt x="48872" y="0"/>
                    </a:cubicBezTo>
                    <a:cubicBezTo>
                      <a:pt x="32951" y="417"/>
                      <a:pt x="17256" y="826"/>
                      <a:pt x="1790" y="1231"/>
                    </a:cubicBezTo>
                    <a:cubicBezTo>
                      <a:pt x="21621" y="29572"/>
                      <a:pt x="65907" y="53735"/>
                      <a:pt x="61368" y="59510"/>
                    </a:cubicBezTo>
                    <a:cubicBezTo>
                      <a:pt x="44719" y="80717"/>
                      <a:pt x="45655" y="74145"/>
                      <a:pt x="43413" y="77850"/>
                    </a:cubicBezTo>
                    <a:cubicBezTo>
                      <a:pt x="30262" y="99590"/>
                      <a:pt x="32321" y="97247"/>
                      <a:pt x="31828" y="97349"/>
                    </a:cubicBezTo>
                    <a:cubicBezTo>
                      <a:pt x="25922" y="98593"/>
                      <a:pt x="28067" y="104390"/>
                      <a:pt x="23331" y="110749"/>
                    </a:cubicBezTo>
                    <a:cubicBezTo>
                      <a:pt x="-3499" y="146778"/>
                      <a:pt x="53799" y="163201"/>
                      <a:pt x="60436" y="170617"/>
                    </a:cubicBezTo>
                    <a:cubicBezTo>
                      <a:pt x="67711" y="178748"/>
                      <a:pt x="67167" y="178582"/>
                      <a:pt x="77395" y="187854"/>
                    </a:cubicBezTo>
                    <a:cubicBezTo>
                      <a:pt x="76961" y="189971"/>
                      <a:pt x="76910" y="192773"/>
                      <a:pt x="73272" y="192650"/>
                    </a:cubicBezTo>
                    <a:cubicBezTo>
                      <a:pt x="70941" y="192569"/>
                      <a:pt x="73008" y="198302"/>
                      <a:pt x="67669" y="200517"/>
                    </a:cubicBezTo>
                    <a:cubicBezTo>
                      <a:pt x="57245" y="204848"/>
                      <a:pt x="22263" y="250052"/>
                      <a:pt x="15664" y="259039"/>
                    </a:cubicBezTo>
                    <a:cubicBezTo>
                      <a:pt x="7955" y="269534"/>
                      <a:pt x="-2226" y="274640"/>
                      <a:pt x="8346" y="292665"/>
                    </a:cubicBezTo>
                    <a:cubicBezTo>
                      <a:pt x="10155" y="305264"/>
                      <a:pt x="62738" y="351166"/>
                      <a:pt x="83807" y="372335"/>
                    </a:cubicBezTo>
                    <a:cubicBezTo>
                      <a:pt x="75127" y="378868"/>
                      <a:pt x="76629" y="382246"/>
                      <a:pt x="72757" y="384729"/>
                    </a:cubicBezTo>
                    <a:cubicBezTo>
                      <a:pt x="61682" y="391833"/>
                      <a:pt x="59887" y="400450"/>
                      <a:pt x="50514" y="410638"/>
                    </a:cubicBezTo>
                    <a:cubicBezTo>
                      <a:pt x="36040" y="426372"/>
                      <a:pt x="51978" y="404036"/>
                      <a:pt x="9074" y="462537"/>
                    </a:cubicBezTo>
                    <a:cubicBezTo>
                      <a:pt x="4590" y="462852"/>
                      <a:pt x="6274" y="467635"/>
                      <a:pt x="2790" y="469675"/>
                    </a:cubicBezTo>
                    <a:cubicBezTo>
                      <a:pt x="-6307" y="474995"/>
                      <a:pt x="9674" y="500734"/>
                      <a:pt x="10601" y="502697"/>
                    </a:cubicBezTo>
                    <a:cubicBezTo>
                      <a:pt x="16826" y="505734"/>
                      <a:pt x="19528" y="511940"/>
                      <a:pt x="23357" y="517089"/>
                    </a:cubicBezTo>
                    <a:cubicBezTo>
                      <a:pt x="28037" y="523384"/>
                      <a:pt x="47553" y="538334"/>
                      <a:pt x="51110" y="550895"/>
                    </a:cubicBezTo>
                    <a:cubicBezTo>
                      <a:pt x="52131" y="554502"/>
                      <a:pt x="69660" y="562531"/>
                      <a:pt x="72902" y="573516"/>
                    </a:cubicBezTo>
                    <a:cubicBezTo>
                      <a:pt x="73583" y="575837"/>
                      <a:pt x="73787" y="569921"/>
                      <a:pt x="83743" y="582703"/>
                    </a:cubicBezTo>
                    <a:cubicBezTo>
                      <a:pt x="78616" y="588760"/>
                      <a:pt x="71872" y="593236"/>
                      <a:pt x="67022" y="599591"/>
                    </a:cubicBezTo>
                    <a:cubicBezTo>
                      <a:pt x="66409" y="600392"/>
                      <a:pt x="62257" y="600140"/>
                      <a:pt x="61266" y="601865"/>
                    </a:cubicBezTo>
                    <a:cubicBezTo>
                      <a:pt x="60078" y="603931"/>
                      <a:pt x="40643" y="622037"/>
                      <a:pt x="28471" y="633852"/>
                    </a:cubicBezTo>
                    <a:cubicBezTo>
                      <a:pt x="48638" y="633818"/>
                      <a:pt x="69005" y="633818"/>
                      <a:pt x="89533" y="633844"/>
                    </a:cubicBezTo>
                    <a:cubicBezTo>
                      <a:pt x="93754" y="632609"/>
                      <a:pt x="94941" y="630385"/>
                      <a:pt x="96026" y="6264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33"/>
              <p:cNvSpPr/>
              <p:nvPr/>
            </p:nvSpPr>
            <p:spPr>
              <a:xfrm>
                <a:off x="6343339" y="2882321"/>
                <a:ext cx="69768" cy="327462"/>
              </a:xfrm>
              <a:custGeom>
                <a:avLst/>
                <a:gdLst/>
                <a:ahLst/>
                <a:cxnLst/>
                <a:rect l="l" t="t" r="r" b="b"/>
                <a:pathLst>
                  <a:path w="139536" h="654923" extrusionOk="0">
                    <a:moveTo>
                      <a:pt x="131616" y="590498"/>
                    </a:moveTo>
                    <a:cubicBezTo>
                      <a:pt x="144470" y="581537"/>
                      <a:pt x="139028" y="564687"/>
                      <a:pt x="125311" y="561476"/>
                    </a:cubicBezTo>
                    <a:cubicBezTo>
                      <a:pt x="119325" y="545665"/>
                      <a:pt x="106182" y="546172"/>
                      <a:pt x="102566" y="535950"/>
                    </a:cubicBezTo>
                    <a:cubicBezTo>
                      <a:pt x="101979" y="534289"/>
                      <a:pt x="99881" y="532734"/>
                      <a:pt x="98120" y="532014"/>
                    </a:cubicBezTo>
                    <a:cubicBezTo>
                      <a:pt x="93529" y="530145"/>
                      <a:pt x="77204" y="507055"/>
                      <a:pt x="62942" y="498392"/>
                    </a:cubicBezTo>
                    <a:cubicBezTo>
                      <a:pt x="61785" y="497685"/>
                      <a:pt x="60998" y="496356"/>
                      <a:pt x="60070" y="495283"/>
                    </a:cubicBezTo>
                    <a:cubicBezTo>
                      <a:pt x="38534" y="470421"/>
                      <a:pt x="44013" y="488136"/>
                      <a:pt x="52357" y="473020"/>
                    </a:cubicBezTo>
                    <a:cubicBezTo>
                      <a:pt x="58152" y="462525"/>
                      <a:pt x="94801" y="426696"/>
                      <a:pt x="95622" y="421696"/>
                    </a:cubicBezTo>
                    <a:cubicBezTo>
                      <a:pt x="96018" y="419289"/>
                      <a:pt x="106467" y="416644"/>
                      <a:pt x="117380" y="400800"/>
                    </a:cubicBezTo>
                    <a:cubicBezTo>
                      <a:pt x="123805" y="391472"/>
                      <a:pt x="125494" y="392724"/>
                      <a:pt x="127630" y="385995"/>
                    </a:cubicBezTo>
                    <a:cubicBezTo>
                      <a:pt x="136990" y="383090"/>
                      <a:pt x="141828" y="373996"/>
                      <a:pt x="131144" y="361947"/>
                    </a:cubicBezTo>
                    <a:cubicBezTo>
                      <a:pt x="123431" y="353250"/>
                      <a:pt x="68329" y="295597"/>
                      <a:pt x="65363" y="288927"/>
                    </a:cubicBezTo>
                    <a:cubicBezTo>
                      <a:pt x="64700" y="287440"/>
                      <a:pt x="63193" y="288288"/>
                      <a:pt x="58424" y="284365"/>
                    </a:cubicBezTo>
                    <a:cubicBezTo>
                      <a:pt x="84101" y="248962"/>
                      <a:pt x="96469" y="248472"/>
                      <a:pt x="94461" y="238540"/>
                    </a:cubicBezTo>
                    <a:cubicBezTo>
                      <a:pt x="117827" y="218930"/>
                      <a:pt x="106744" y="220170"/>
                      <a:pt x="113390" y="217444"/>
                    </a:cubicBezTo>
                    <a:cubicBezTo>
                      <a:pt x="113968" y="217209"/>
                      <a:pt x="113402" y="213781"/>
                      <a:pt x="113083" y="211881"/>
                    </a:cubicBezTo>
                    <a:cubicBezTo>
                      <a:pt x="109811" y="192497"/>
                      <a:pt x="98243" y="177833"/>
                      <a:pt x="81454" y="154637"/>
                    </a:cubicBezTo>
                    <a:cubicBezTo>
                      <a:pt x="76310" y="147537"/>
                      <a:pt x="79493" y="135027"/>
                      <a:pt x="76723" y="132617"/>
                    </a:cubicBezTo>
                    <a:cubicBezTo>
                      <a:pt x="76889" y="132387"/>
                      <a:pt x="77153" y="132174"/>
                      <a:pt x="77242" y="131931"/>
                    </a:cubicBezTo>
                    <a:cubicBezTo>
                      <a:pt x="82007" y="119064"/>
                      <a:pt x="93346" y="111026"/>
                      <a:pt x="100519" y="99948"/>
                    </a:cubicBezTo>
                    <a:cubicBezTo>
                      <a:pt x="102230" y="97303"/>
                      <a:pt x="141432" y="76995"/>
                      <a:pt x="139190" y="58863"/>
                    </a:cubicBezTo>
                    <a:cubicBezTo>
                      <a:pt x="143576" y="40544"/>
                      <a:pt x="105221" y="18733"/>
                      <a:pt x="87581" y="508"/>
                    </a:cubicBezTo>
                    <a:cubicBezTo>
                      <a:pt x="67065" y="-370"/>
                      <a:pt x="46758" y="-297"/>
                      <a:pt x="28922" y="2241"/>
                    </a:cubicBezTo>
                    <a:cubicBezTo>
                      <a:pt x="38274" y="8042"/>
                      <a:pt x="58849" y="33500"/>
                      <a:pt x="66363" y="38513"/>
                    </a:cubicBezTo>
                    <a:cubicBezTo>
                      <a:pt x="93720" y="56772"/>
                      <a:pt x="86432" y="56828"/>
                      <a:pt x="91895" y="58855"/>
                    </a:cubicBezTo>
                    <a:cubicBezTo>
                      <a:pt x="97762" y="61031"/>
                      <a:pt x="94976" y="59515"/>
                      <a:pt x="73677" y="80701"/>
                    </a:cubicBezTo>
                    <a:cubicBezTo>
                      <a:pt x="69529" y="84828"/>
                      <a:pt x="48277" y="107934"/>
                      <a:pt x="40159" y="108117"/>
                    </a:cubicBezTo>
                    <a:cubicBezTo>
                      <a:pt x="35525" y="122437"/>
                      <a:pt x="34066" y="125329"/>
                      <a:pt x="35287" y="128540"/>
                    </a:cubicBezTo>
                    <a:cubicBezTo>
                      <a:pt x="39716" y="140177"/>
                      <a:pt x="37861" y="147771"/>
                      <a:pt x="47111" y="156681"/>
                    </a:cubicBezTo>
                    <a:cubicBezTo>
                      <a:pt x="53718" y="163040"/>
                      <a:pt x="77217" y="203950"/>
                      <a:pt x="78719" y="205816"/>
                    </a:cubicBezTo>
                    <a:cubicBezTo>
                      <a:pt x="70835" y="209666"/>
                      <a:pt x="61126" y="216243"/>
                      <a:pt x="60024" y="224987"/>
                    </a:cubicBezTo>
                    <a:cubicBezTo>
                      <a:pt x="59568" y="228586"/>
                      <a:pt x="50387" y="230515"/>
                      <a:pt x="34777" y="254716"/>
                    </a:cubicBezTo>
                    <a:cubicBezTo>
                      <a:pt x="31845" y="259261"/>
                      <a:pt x="26889" y="262349"/>
                      <a:pt x="25242" y="267843"/>
                    </a:cubicBezTo>
                    <a:cubicBezTo>
                      <a:pt x="18813" y="269594"/>
                      <a:pt x="20639" y="276396"/>
                      <a:pt x="17758" y="280404"/>
                    </a:cubicBezTo>
                    <a:cubicBezTo>
                      <a:pt x="12070" y="288309"/>
                      <a:pt x="19137" y="302897"/>
                      <a:pt x="24553" y="310951"/>
                    </a:cubicBezTo>
                    <a:cubicBezTo>
                      <a:pt x="27518" y="315364"/>
                      <a:pt x="43754" y="317868"/>
                      <a:pt x="54978" y="335978"/>
                    </a:cubicBezTo>
                    <a:cubicBezTo>
                      <a:pt x="58569" y="341775"/>
                      <a:pt x="84011" y="364405"/>
                      <a:pt x="88976" y="368809"/>
                    </a:cubicBezTo>
                    <a:cubicBezTo>
                      <a:pt x="78459" y="378916"/>
                      <a:pt x="65253" y="395863"/>
                      <a:pt x="63917" y="398070"/>
                    </a:cubicBezTo>
                    <a:cubicBezTo>
                      <a:pt x="63398" y="398922"/>
                      <a:pt x="59228" y="399152"/>
                      <a:pt x="58437" y="400945"/>
                    </a:cubicBezTo>
                    <a:cubicBezTo>
                      <a:pt x="55973" y="406554"/>
                      <a:pt x="24408" y="438733"/>
                      <a:pt x="11861" y="460212"/>
                    </a:cubicBezTo>
                    <a:cubicBezTo>
                      <a:pt x="3037" y="464003"/>
                      <a:pt x="-175" y="473377"/>
                      <a:pt x="1680" y="480984"/>
                    </a:cubicBezTo>
                    <a:cubicBezTo>
                      <a:pt x="-290" y="485137"/>
                      <a:pt x="-1409" y="487501"/>
                      <a:pt x="3467" y="490828"/>
                    </a:cubicBezTo>
                    <a:cubicBezTo>
                      <a:pt x="12840" y="497229"/>
                      <a:pt x="20570" y="511596"/>
                      <a:pt x="23413" y="514062"/>
                    </a:cubicBezTo>
                    <a:cubicBezTo>
                      <a:pt x="37487" y="526269"/>
                      <a:pt x="89993" y="577869"/>
                      <a:pt x="90785" y="579420"/>
                    </a:cubicBezTo>
                    <a:cubicBezTo>
                      <a:pt x="79969" y="588126"/>
                      <a:pt x="31458" y="645868"/>
                      <a:pt x="27289" y="647623"/>
                    </a:cubicBezTo>
                    <a:cubicBezTo>
                      <a:pt x="23217" y="649335"/>
                      <a:pt x="18830" y="649340"/>
                      <a:pt x="15844" y="654923"/>
                    </a:cubicBezTo>
                    <a:cubicBezTo>
                      <a:pt x="34968" y="651597"/>
                      <a:pt x="57126" y="648615"/>
                      <a:pt x="82007" y="645953"/>
                    </a:cubicBezTo>
                    <a:cubicBezTo>
                      <a:pt x="95095" y="631924"/>
                      <a:pt x="130540" y="591248"/>
                      <a:pt x="131616" y="5904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33"/>
              <p:cNvSpPr/>
              <p:nvPr/>
            </p:nvSpPr>
            <p:spPr>
              <a:xfrm>
                <a:off x="7124063" y="2865304"/>
                <a:ext cx="70157" cy="336120"/>
              </a:xfrm>
              <a:custGeom>
                <a:avLst/>
                <a:gdLst/>
                <a:ahLst/>
                <a:cxnLst/>
                <a:rect l="l" t="t" r="r" b="b"/>
                <a:pathLst>
                  <a:path w="140314" h="672240" extrusionOk="0">
                    <a:moveTo>
                      <a:pt x="94034" y="661439"/>
                    </a:moveTo>
                    <a:cubicBezTo>
                      <a:pt x="97289" y="659655"/>
                      <a:pt x="100794" y="657091"/>
                      <a:pt x="101986" y="652810"/>
                    </a:cubicBezTo>
                    <a:cubicBezTo>
                      <a:pt x="102637" y="650468"/>
                      <a:pt x="113248" y="649019"/>
                      <a:pt x="125858" y="634376"/>
                    </a:cubicBezTo>
                    <a:cubicBezTo>
                      <a:pt x="131309" y="628030"/>
                      <a:pt x="146247" y="619371"/>
                      <a:pt x="137763" y="597504"/>
                    </a:cubicBezTo>
                    <a:cubicBezTo>
                      <a:pt x="139452" y="592716"/>
                      <a:pt x="126378" y="583989"/>
                      <a:pt x="121191" y="582264"/>
                    </a:cubicBezTo>
                    <a:cubicBezTo>
                      <a:pt x="116660" y="580761"/>
                      <a:pt x="90805" y="553212"/>
                      <a:pt x="87299" y="549383"/>
                    </a:cubicBezTo>
                    <a:cubicBezTo>
                      <a:pt x="85703" y="547637"/>
                      <a:pt x="85210" y="544864"/>
                      <a:pt x="83576" y="543173"/>
                    </a:cubicBezTo>
                    <a:cubicBezTo>
                      <a:pt x="37077" y="495184"/>
                      <a:pt x="50037" y="509308"/>
                      <a:pt x="55359" y="498191"/>
                    </a:cubicBezTo>
                    <a:cubicBezTo>
                      <a:pt x="59903" y="488701"/>
                      <a:pt x="94583" y="450172"/>
                      <a:pt x="105934" y="441863"/>
                    </a:cubicBezTo>
                    <a:cubicBezTo>
                      <a:pt x="118736" y="432488"/>
                      <a:pt x="119927" y="420251"/>
                      <a:pt x="136346" y="407955"/>
                    </a:cubicBezTo>
                    <a:cubicBezTo>
                      <a:pt x="139839" y="378298"/>
                      <a:pt x="115456" y="377714"/>
                      <a:pt x="111129" y="365464"/>
                    </a:cubicBezTo>
                    <a:cubicBezTo>
                      <a:pt x="110542" y="363803"/>
                      <a:pt x="108444" y="362249"/>
                      <a:pt x="106683" y="361529"/>
                    </a:cubicBezTo>
                    <a:cubicBezTo>
                      <a:pt x="102092" y="359659"/>
                      <a:pt x="85767" y="336570"/>
                      <a:pt x="71506" y="327906"/>
                    </a:cubicBezTo>
                    <a:cubicBezTo>
                      <a:pt x="69676" y="326795"/>
                      <a:pt x="71276" y="326071"/>
                      <a:pt x="54100" y="310529"/>
                    </a:cubicBezTo>
                    <a:cubicBezTo>
                      <a:pt x="67915" y="282818"/>
                      <a:pt x="141592" y="224522"/>
                      <a:pt x="125437" y="211041"/>
                    </a:cubicBezTo>
                    <a:cubicBezTo>
                      <a:pt x="126463" y="203115"/>
                      <a:pt x="122599" y="205832"/>
                      <a:pt x="103058" y="179472"/>
                    </a:cubicBezTo>
                    <a:cubicBezTo>
                      <a:pt x="98927" y="173901"/>
                      <a:pt x="82423" y="168449"/>
                      <a:pt x="77981" y="163129"/>
                    </a:cubicBezTo>
                    <a:cubicBezTo>
                      <a:pt x="56061" y="136867"/>
                      <a:pt x="70672" y="144584"/>
                      <a:pt x="72208" y="132667"/>
                    </a:cubicBezTo>
                    <a:cubicBezTo>
                      <a:pt x="137469" y="72237"/>
                      <a:pt x="120668" y="88298"/>
                      <a:pt x="91979" y="61823"/>
                    </a:cubicBezTo>
                    <a:cubicBezTo>
                      <a:pt x="35656" y="9894"/>
                      <a:pt x="42493" y="15555"/>
                      <a:pt x="47522" y="11155"/>
                    </a:cubicBezTo>
                    <a:cubicBezTo>
                      <a:pt x="60439" y="-141"/>
                      <a:pt x="50951" y="7773"/>
                      <a:pt x="58346" y="0"/>
                    </a:cubicBezTo>
                    <a:cubicBezTo>
                      <a:pt x="39536" y="596"/>
                      <a:pt x="20352" y="1201"/>
                      <a:pt x="862" y="1806"/>
                    </a:cubicBezTo>
                    <a:cubicBezTo>
                      <a:pt x="-9273" y="35825"/>
                      <a:pt x="73471" y="78008"/>
                      <a:pt x="67323" y="85828"/>
                    </a:cubicBezTo>
                    <a:cubicBezTo>
                      <a:pt x="50709" y="106992"/>
                      <a:pt x="51594" y="100493"/>
                      <a:pt x="49369" y="104168"/>
                    </a:cubicBezTo>
                    <a:cubicBezTo>
                      <a:pt x="36218" y="125908"/>
                      <a:pt x="38277" y="123565"/>
                      <a:pt x="37783" y="123667"/>
                    </a:cubicBezTo>
                    <a:cubicBezTo>
                      <a:pt x="31878" y="124911"/>
                      <a:pt x="34022" y="130708"/>
                      <a:pt x="29287" y="137067"/>
                    </a:cubicBezTo>
                    <a:cubicBezTo>
                      <a:pt x="20671" y="148635"/>
                      <a:pt x="20412" y="161374"/>
                      <a:pt x="28104" y="171579"/>
                    </a:cubicBezTo>
                    <a:cubicBezTo>
                      <a:pt x="32967" y="178028"/>
                      <a:pt x="65630" y="196079"/>
                      <a:pt x="66396" y="196935"/>
                    </a:cubicBezTo>
                    <a:cubicBezTo>
                      <a:pt x="73667" y="205061"/>
                      <a:pt x="73097" y="204874"/>
                      <a:pt x="83355" y="214172"/>
                    </a:cubicBezTo>
                    <a:cubicBezTo>
                      <a:pt x="82921" y="216289"/>
                      <a:pt x="82870" y="219091"/>
                      <a:pt x="79232" y="218968"/>
                    </a:cubicBezTo>
                    <a:cubicBezTo>
                      <a:pt x="76900" y="218887"/>
                      <a:pt x="78968" y="224620"/>
                      <a:pt x="73629" y="226835"/>
                    </a:cubicBezTo>
                    <a:cubicBezTo>
                      <a:pt x="66715" y="229705"/>
                      <a:pt x="65809" y="239323"/>
                      <a:pt x="57806" y="240975"/>
                    </a:cubicBezTo>
                    <a:cubicBezTo>
                      <a:pt x="56031" y="241342"/>
                      <a:pt x="16719" y="291797"/>
                      <a:pt x="16446" y="292010"/>
                    </a:cubicBezTo>
                    <a:cubicBezTo>
                      <a:pt x="-11213" y="313395"/>
                      <a:pt x="55589" y="364293"/>
                      <a:pt x="89775" y="398648"/>
                    </a:cubicBezTo>
                    <a:cubicBezTo>
                      <a:pt x="81027" y="405233"/>
                      <a:pt x="82695" y="408491"/>
                      <a:pt x="78726" y="411043"/>
                    </a:cubicBezTo>
                    <a:cubicBezTo>
                      <a:pt x="67651" y="418147"/>
                      <a:pt x="65855" y="426764"/>
                      <a:pt x="56482" y="436952"/>
                    </a:cubicBezTo>
                    <a:cubicBezTo>
                      <a:pt x="51998" y="441828"/>
                      <a:pt x="46561" y="445960"/>
                      <a:pt x="42765" y="451292"/>
                    </a:cubicBezTo>
                    <a:cubicBezTo>
                      <a:pt x="-23" y="511339"/>
                      <a:pt x="-696" y="492309"/>
                      <a:pt x="16565" y="529015"/>
                    </a:cubicBezTo>
                    <a:cubicBezTo>
                      <a:pt x="22790" y="532052"/>
                      <a:pt x="25492" y="538258"/>
                      <a:pt x="29321" y="543407"/>
                    </a:cubicBezTo>
                    <a:cubicBezTo>
                      <a:pt x="34001" y="549702"/>
                      <a:pt x="53517" y="564652"/>
                      <a:pt x="57074" y="577213"/>
                    </a:cubicBezTo>
                    <a:cubicBezTo>
                      <a:pt x="58095" y="580820"/>
                      <a:pt x="75624" y="588849"/>
                      <a:pt x="78866" y="599834"/>
                    </a:cubicBezTo>
                    <a:cubicBezTo>
                      <a:pt x="79547" y="602155"/>
                      <a:pt x="79751" y="596239"/>
                      <a:pt x="89707" y="609021"/>
                    </a:cubicBezTo>
                    <a:cubicBezTo>
                      <a:pt x="84580" y="615077"/>
                      <a:pt x="77836" y="619554"/>
                      <a:pt x="72986" y="625909"/>
                    </a:cubicBezTo>
                    <a:cubicBezTo>
                      <a:pt x="72374" y="626709"/>
                      <a:pt x="68217" y="626458"/>
                      <a:pt x="67230" y="628183"/>
                    </a:cubicBezTo>
                    <a:cubicBezTo>
                      <a:pt x="67187" y="628256"/>
                      <a:pt x="31682" y="662819"/>
                      <a:pt x="23654" y="671210"/>
                    </a:cubicBezTo>
                    <a:cubicBezTo>
                      <a:pt x="43382" y="671559"/>
                      <a:pt x="62860" y="671904"/>
                      <a:pt x="82070" y="672241"/>
                    </a:cubicBezTo>
                    <a:cubicBezTo>
                      <a:pt x="87116" y="671214"/>
                      <a:pt x="81334" y="668407"/>
                      <a:pt x="94034" y="6614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33"/>
              <p:cNvSpPr/>
              <p:nvPr/>
            </p:nvSpPr>
            <p:spPr>
              <a:xfrm>
                <a:off x="6962619" y="2869942"/>
                <a:ext cx="67563" cy="328613"/>
              </a:xfrm>
              <a:custGeom>
                <a:avLst/>
                <a:gdLst/>
                <a:ahLst/>
                <a:cxnLst/>
                <a:rect l="l" t="t" r="r" b="b"/>
                <a:pathLst>
                  <a:path w="135127" h="657226" extrusionOk="0">
                    <a:moveTo>
                      <a:pt x="131587" y="601393"/>
                    </a:moveTo>
                    <a:cubicBezTo>
                      <a:pt x="141377" y="588283"/>
                      <a:pt x="122311" y="587384"/>
                      <a:pt x="120814" y="583321"/>
                    </a:cubicBezTo>
                    <a:cubicBezTo>
                      <a:pt x="117082" y="573145"/>
                      <a:pt x="104706" y="571416"/>
                      <a:pt x="101613" y="564550"/>
                    </a:cubicBezTo>
                    <a:cubicBezTo>
                      <a:pt x="94401" y="548548"/>
                      <a:pt x="80084" y="543735"/>
                      <a:pt x="58411" y="515309"/>
                    </a:cubicBezTo>
                    <a:cubicBezTo>
                      <a:pt x="62989" y="507689"/>
                      <a:pt x="66359" y="511880"/>
                      <a:pt x="79416" y="493817"/>
                    </a:cubicBezTo>
                    <a:cubicBezTo>
                      <a:pt x="98460" y="467473"/>
                      <a:pt x="127230" y="443685"/>
                      <a:pt x="124588" y="431461"/>
                    </a:cubicBezTo>
                    <a:cubicBezTo>
                      <a:pt x="121716" y="418151"/>
                      <a:pt x="58888" y="361584"/>
                      <a:pt x="52906" y="348121"/>
                    </a:cubicBezTo>
                    <a:cubicBezTo>
                      <a:pt x="52259" y="346668"/>
                      <a:pt x="50825" y="347465"/>
                      <a:pt x="46200" y="343742"/>
                    </a:cubicBezTo>
                    <a:cubicBezTo>
                      <a:pt x="52859" y="334951"/>
                      <a:pt x="87696" y="296077"/>
                      <a:pt x="93563" y="292597"/>
                    </a:cubicBezTo>
                    <a:cubicBezTo>
                      <a:pt x="104017" y="286396"/>
                      <a:pt x="99358" y="286264"/>
                      <a:pt x="105757" y="283900"/>
                    </a:cubicBezTo>
                    <a:cubicBezTo>
                      <a:pt x="110692" y="282077"/>
                      <a:pt x="109918" y="274653"/>
                      <a:pt x="115785" y="273644"/>
                    </a:cubicBezTo>
                    <a:cubicBezTo>
                      <a:pt x="116057" y="273597"/>
                      <a:pt x="114985" y="276203"/>
                      <a:pt x="120095" y="250486"/>
                    </a:cubicBezTo>
                    <a:cubicBezTo>
                      <a:pt x="118082" y="248476"/>
                      <a:pt x="116989" y="245017"/>
                      <a:pt x="116393" y="243573"/>
                    </a:cubicBezTo>
                    <a:cubicBezTo>
                      <a:pt x="86892" y="235323"/>
                      <a:pt x="62772" y="178467"/>
                      <a:pt x="54101" y="173858"/>
                    </a:cubicBezTo>
                    <a:cubicBezTo>
                      <a:pt x="48421" y="170847"/>
                      <a:pt x="45260" y="165872"/>
                      <a:pt x="42826" y="160535"/>
                    </a:cubicBezTo>
                    <a:cubicBezTo>
                      <a:pt x="44243" y="159313"/>
                      <a:pt x="45507" y="157771"/>
                      <a:pt x="46753" y="156054"/>
                    </a:cubicBezTo>
                    <a:cubicBezTo>
                      <a:pt x="60658" y="136879"/>
                      <a:pt x="79748" y="130882"/>
                      <a:pt x="94503" y="115915"/>
                    </a:cubicBezTo>
                    <a:cubicBezTo>
                      <a:pt x="115066" y="95054"/>
                      <a:pt x="120537" y="88660"/>
                      <a:pt x="133773" y="80666"/>
                    </a:cubicBezTo>
                    <a:cubicBezTo>
                      <a:pt x="130808" y="76551"/>
                      <a:pt x="136420" y="76432"/>
                      <a:pt x="134841" y="69123"/>
                    </a:cubicBezTo>
                    <a:cubicBezTo>
                      <a:pt x="134701" y="68463"/>
                      <a:pt x="134931" y="68629"/>
                      <a:pt x="135080" y="67202"/>
                    </a:cubicBezTo>
                    <a:cubicBezTo>
                      <a:pt x="129927" y="58326"/>
                      <a:pt x="137462" y="66057"/>
                      <a:pt x="73677" y="0"/>
                    </a:cubicBezTo>
                    <a:cubicBezTo>
                      <a:pt x="56407" y="498"/>
                      <a:pt x="39057" y="997"/>
                      <a:pt x="21638" y="1495"/>
                    </a:cubicBezTo>
                    <a:cubicBezTo>
                      <a:pt x="32428" y="21318"/>
                      <a:pt x="39491" y="11436"/>
                      <a:pt x="52757" y="32839"/>
                    </a:cubicBezTo>
                    <a:cubicBezTo>
                      <a:pt x="56577" y="39010"/>
                      <a:pt x="86615" y="65584"/>
                      <a:pt x="88555" y="67292"/>
                    </a:cubicBezTo>
                    <a:cubicBezTo>
                      <a:pt x="67031" y="91612"/>
                      <a:pt x="64738" y="84589"/>
                      <a:pt x="43711" y="113015"/>
                    </a:cubicBezTo>
                    <a:cubicBezTo>
                      <a:pt x="37908" y="120856"/>
                      <a:pt x="28807" y="118594"/>
                      <a:pt x="12712" y="139669"/>
                    </a:cubicBezTo>
                    <a:cubicBezTo>
                      <a:pt x="6734" y="144465"/>
                      <a:pt x="4028" y="142553"/>
                      <a:pt x="1322" y="153150"/>
                    </a:cubicBezTo>
                    <a:cubicBezTo>
                      <a:pt x="914" y="154764"/>
                      <a:pt x="1578" y="156736"/>
                      <a:pt x="961" y="158205"/>
                    </a:cubicBezTo>
                    <a:cubicBezTo>
                      <a:pt x="-1439" y="163879"/>
                      <a:pt x="1012" y="168798"/>
                      <a:pt x="4403" y="172380"/>
                    </a:cubicBezTo>
                    <a:cubicBezTo>
                      <a:pt x="12350" y="180775"/>
                      <a:pt x="13993" y="188778"/>
                      <a:pt x="23974" y="195457"/>
                    </a:cubicBezTo>
                    <a:cubicBezTo>
                      <a:pt x="27961" y="198123"/>
                      <a:pt x="37844" y="219700"/>
                      <a:pt x="41227" y="223563"/>
                    </a:cubicBezTo>
                    <a:cubicBezTo>
                      <a:pt x="44792" y="227635"/>
                      <a:pt x="49847" y="230498"/>
                      <a:pt x="53029" y="234795"/>
                    </a:cubicBezTo>
                    <a:cubicBezTo>
                      <a:pt x="71222" y="259379"/>
                      <a:pt x="53782" y="236810"/>
                      <a:pt x="75289" y="256777"/>
                    </a:cubicBezTo>
                    <a:cubicBezTo>
                      <a:pt x="65946" y="266910"/>
                      <a:pt x="56305" y="281817"/>
                      <a:pt x="43996" y="291281"/>
                    </a:cubicBezTo>
                    <a:cubicBezTo>
                      <a:pt x="41052" y="293551"/>
                      <a:pt x="37321" y="296035"/>
                      <a:pt x="36198" y="299212"/>
                    </a:cubicBezTo>
                    <a:cubicBezTo>
                      <a:pt x="32568" y="309477"/>
                      <a:pt x="22902" y="315738"/>
                      <a:pt x="19434" y="325930"/>
                    </a:cubicBezTo>
                    <a:cubicBezTo>
                      <a:pt x="13516" y="330534"/>
                      <a:pt x="15831" y="335539"/>
                      <a:pt x="11704" y="338891"/>
                    </a:cubicBezTo>
                    <a:cubicBezTo>
                      <a:pt x="1386" y="347277"/>
                      <a:pt x="10878" y="363407"/>
                      <a:pt x="18430" y="374396"/>
                    </a:cubicBezTo>
                    <a:cubicBezTo>
                      <a:pt x="19341" y="375725"/>
                      <a:pt x="32709" y="379354"/>
                      <a:pt x="42516" y="395173"/>
                    </a:cubicBezTo>
                    <a:cubicBezTo>
                      <a:pt x="46341" y="401349"/>
                      <a:pt x="75345" y="427151"/>
                      <a:pt x="81110" y="432002"/>
                    </a:cubicBezTo>
                    <a:cubicBezTo>
                      <a:pt x="64253" y="447527"/>
                      <a:pt x="82884" y="424668"/>
                      <a:pt x="58420" y="458750"/>
                    </a:cubicBezTo>
                    <a:cubicBezTo>
                      <a:pt x="35751" y="490290"/>
                      <a:pt x="25314" y="496377"/>
                      <a:pt x="15648" y="520207"/>
                    </a:cubicBezTo>
                    <a:cubicBezTo>
                      <a:pt x="10538" y="532806"/>
                      <a:pt x="19928" y="535877"/>
                      <a:pt x="49659" y="562842"/>
                    </a:cubicBezTo>
                    <a:cubicBezTo>
                      <a:pt x="76510" y="587192"/>
                      <a:pt x="80072" y="593803"/>
                      <a:pt x="87560" y="600375"/>
                    </a:cubicBezTo>
                    <a:cubicBezTo>
                      <a:pt x="60075" y="622949"/>
                      <a:pt x="71869" y="612931"/>
                      <a:pt x="42409" y="644594"/>
                    </a:cubicBezTo>
                    <a:cubicBezTo>
                      <a:pt x="36381" y="651077"/>
                      <a:pt x="32641" y="654569"/>
                      <a:pt x="32981" y="656473"/>
                    </a:cubicBezTo>
                    <a:cubicBezTo>
                      <a:pt x="48213" y="656720"/>
                      <a:pt x="63402" y="656971"/>
                      <a:pt x="78536" y="657227"/>
                    </a:cubicBezTo>
                    <a:cubicBezTo>
                      <a:pt x="118065" y="620653"/>
                      <a:pt x="127987" y="621539"/>
                      <a:pt x="131587" y="60139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33"/>
              <p:cNvSpPr/>
              <p:nvPr/>
            </p:nvSpPr>
            <p:spPr>
              <a:xfrm>
                <a:off x="6806655" y="2874679"/>
                <a:ext cx="69624" cy="321745"/>
              </a:xfrm>
              <a:custGeom>
                <a:avLst/>
                <a:gdLst/>
                <a:ahLst/>
                <a:cxnLst/>
                <a:rect l="l" t="t" r="r" b="b"/>
                <a:pathLst>
                  <a:path w="139249" h="643490" extrusionOk="0">
                    <a:moveTo>
                      <a:pt x="125364" y="576749"/>
                    </a:moveTo>
                    <a:cubicBezTo>
                      <a:pt x="119408" y="561002"/>
                      <a:pt x="106227" y="561411"/>
                      <a:pt x="102619" y="551223"/>
                    </a:cubicBezTo>
                    <a:cubicBezTo>
                      <a:pt x="102032" y="549562"/>
                      <a:pt x="99934" y="548007"/>
                      <a:pt x="98173" y="547287"/>
                    </a:cubicBezTo>
                    <a:cubicBezTo>
                      <a:pt x="93582" y="545418"/>
                      <a:pt x="77257" y="522328"/>
                      <a:pt x="62996" y="513665"/>
                    </a:cubicBezTo>
                    <a:cubicBezTo>
                      <a:pt x="59128" y="511314"/>
                      <a:pt x="67369" y="516361"/>
                      <a:pt x="45109" y="495844"/>
                    </a:cubicBezTo>
                    <a:cubicBezTo>
                      <a:pt x="102989" y="428105"/>
                      <a:pt x="123888" y="413232"/>
                      <a:pt x="127683" y="401272"/>
                    </a:cubicBezTo>
                    <a:cubicBezTo>
                      <a:pt x="157827" y="391910"/>
                      <a:pt x="111290" y="360400"/>
                      <a:pt x="94284" y="336817"/>
                    </a:cubicBezTo>
                    <a:cubicBezTo>
                      <a:pt x="85694" y="324904"/>
                      <a:pt x="71590" y="318080"/>
                      <a:pt x="65417" y="304204"/>
                    </a:cubicBezTo>
                    <a:cubicBezTo>
                      <a:pt x="64757" y="302717"/>
                      <a:pt x="63247" y="303565"/>
                      <a:pt x="58477" y="299642"/>
                    </a:cubicBezTo>
                    <a:cubicBezTo>
                      <a:pt x="84311" y="264022"/>
                      <a:pt x="96527" y="263792"/>
                      <a:pt x="94514" y="253817"/>
                    </a:cubicBezTo>
                    <a:cubicBezTo>
                      <a:pt x="117881" y="234207"/>
                      <a:pt x="106797" y="235447"/>
                      <a:pt x="113443" y="232721"/>
                    </a:cubicBezTo>
                    <a:cubicBezTo>
                      <a:pt x="114022" y="232487"/>
                      <a:pt x="113456" y="229058"/>
                      <a:pt x="113137" y="227158"/>
                    </a:cubicBezTo>
                    <a:cubicBezTo>
                      <a:pt x="107852" y="195938"/>
                      <a:pt x="89311" y="189958"/>
                      <a:pt x="83635" y="172602"/>
                    </a:cubicBezTo>
                    <a:cubicBezTo>
                      <a:pt x="83303" y="171584"/>
                      <a:pt x="82180" y="170843"/>
                      <a:pt x="81512" y="169910"/>
                    </a:cubicBezTo>
                    <a:cubicBezTo>
                      <a:pt x="76368" y="162810"/>
                      <a:pt x="79555" y="150309"/>
                      <a:pt x="76781" y="147889"/>
                    </a:cubicBezTo>
                    <a:cubicBezTo>
                      <a:pt x="76947" y="147659"/>
                      <a:pt x="77206" y="147447"/>
                      <a:pt x="77300" y="147204"/>
                    </a:cubicBezTo>
                    <a:cubicBezTo>
                      <a:pt x="82061" y="134349"/>
                      <a:pt x="93404" y="126312"/>
                      <a:pt x="100573" y="115234"/>
                    </a:cubicBezTo>
                    <a:cubicBezTo>
                      <a:pt x="108371" y="103180"/>
                      <a:pt x="177033" y="85922"/>
                      <a:pt x="110452" y="35462"/>
                    </a:cubicBezTo>
                    <a:cubicBezTo>
                      <a:pt x="84979" y="16155"/>
                      <a:pt x="90421" y="17497"/>
                      <a:pt x="72773" y="0"/>
                    </a:cubicBezTo>
                    <a:cubicBezTo>
                      <a:pt x="8017" y="2172"/>
                      <a:pt x="12506" y="281"/>
                      <a:pt x="17254" y="5793"/>
                    </a:cubicBezTo>
                    <a:cubicBezTo>
                      <a:pt x="22823" y="12254"/>
                      <a:pt x="24691" y="15768"/>
                      <a:pt x="26950" y="16496"/>
                    </a:cubicBezTo>
                    <a:cubicBezTo>
                      <a:pt x="31290" y="17906"/>
                      <a:pt x="51993" y="38440"/>
                      <a:pt x="54695" y="42580"/>
                    </a:cubicBezTo>
                    <a:cubicBezTo>
                      <a:pt x="62502" y="54565"/>
                      <a:pt x="77104" y="57794"/>
                      <a:pt x="88604" y="71517"/>
                    </a:cubicBezTo>
                    <a:cubicBezTo>
                      <a:pt x="90906" y="74264"/>
                      <a:pt x="91680" y="73681"/>
                      <a:pt x="94995" y="75636"/>
                    </a:cubicBezTo>
                    <a:cubicBezTo>
                      <a:pt x="94833" y="75908"/>
                      <a:pt x="48904" y="123199"/>
                      <a:pt x="40221" y="123399"/>
                    </a:cubicBezTo>
                    <a:cubicBezTo>
                      <a:pt x="31184" y="151318"/>
                      <a:pt x="29559" y="139247"/>
                      <a:pt x="78215" y="220343"/>
                    </a:cubicBezTo>
                    <a:cubicBezTo>
                      <a:pt x="79159" y="221924"/>
                      <a:pt x="79287" y="220169"/>
                      <a:pt x="75555" y="222903"/>
                    </a:cubicBezTo>
                    <a:cubicBezTo>
                      <a:pt x="53070" y="239382"/>
                      <a:pt x="64408" y="238002"/>
                      <a:pt x="57499" y="243599"/>
                    </a:cubicBezTo>
                    <a:cubicBezTo>
                      <a:pt x="44926" y="253783"/>
                      <a:pt x="25814" y="281383"/>
                      <a:pt x="25291" y="283125"/>
                    </a:cubicBezTo>
                    <a:cubicBezTo>
                      <a:pt x="18862" y="284875"/>
                      <a:pt x="20688" y="291677"/>
                      <a:pt x="17807" y="295685"/>
                    </a:cubicBezTo>
                    <a:cubicBezTo>
                      <a:pt x="13182" y="302117"/>
                      <a:pt x="16271" y="323592"/>
                      <a:pt x="33098" y="331727"/>
                    </a:cubicBezTo>
                    <a:cubicBezTo>
                      <a:pt x="52959" y="341332"/>
                      <a:pt x="38693" y="339466"/>
                      <a:pt x="89021" y="384086"/>
                    </a:cubicBezTo>
                    <a:cubicBezTo>
                      <a:pt x="78504" y="394197"/>
                      <a:pt x="65302" y="411132"/>
                      <a:pt x="63961" y="413347"/>
                    </a:cubicBezTo>
                    <a:cubicBezTo>
                      <a:pt x="63447" y="414199"/>
                      <a:pt x="59273" y="414429"/>
                      <a:pt x="58482" y="416222"/>
                    </a:cubicBezTo>
                    <a:cubicBezTo>
                      <a:pt x="58362" y="416499"/>
                      <a:pt x="9728" y="476379"/>
                      <a:pt x="7936" y="477768"/>
                    </a:cubicBezTo>
                    <a:cubicBezTo>
                      <a:pt x="-1471" y="485043"/>
                      <a:pt x="2461" y="494852"/>
                      <a:pt x="818" y="498191"/>
                    </a:cubicBezTo>
                    <a:cubicBezTo>
                      <a:pt x="-1836" y="503579"/>
                      <a:pt x="2248" y="505091"/>
                      <a:pt x="9026" y="510032"/>
                    </a:cubicBezTo>
                    <a:cubicBezTo>
                      <a:pt x="29248" y="541606"/>
                      <a:pt x="98390" y="592248"/>
                      <a:pt x="86252" y="597585"/>
                    </a:cubicBezTo>
                    <a:cubicBezTo>
                      <a:pt x="85979" y="597704"/>
                      <a:pt x="50687" y="637988"/>
                      <a:pt x="50487" y="638265"/>
                    </a:cubicBezTo>
                    <a:cubicBezTo>
                      <a:pt x="48836" y="640518"/>
                      <a:pt x="46888" y="641962"/>
                      <a:pt x="46254" y="642920"/>
                    </a:cubicBezTo>
                    <a:cubicBezTo>
                      <a:pt x="63630" y="643099"/>
                      <a:pt x="81035" y="643291"/>
                      <a:pt x="98458" y="643491"/>
                    </a:cubicBezTo>
                    <a:cubicBezTo>
                      <a:pt x="108784" y="630700"/>
                      <a:pt x="131410" y="605950"/>
                      <a:pt x="131670" y="605767"/>
                    </a:cubicBezTo>
                    <a:cubicBezTo>
                      <a:pt x="144523" y="596810"/>
                      <a:pt x="139077" y="579960"/>
                      <a:pt x="125364" y="5767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0324262-05A9-DEF7-58D6-11961C013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838" y="751086"/>
            <a:ext cx="2431386" cy="11791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B41F82-8278-7393-4DB5-75044187D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198" y="504866"/>
            <a:ext cx="1138089" cy="3643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961CF6-9CAC-09F2-07B6-E768B6125C1B}"/>
              </a:ext>
            </a:extLst>
          </p:cNvPr>
          <p:cNvSpPr txBox="1"/>
          <p:nvPr/>
        </p:nvSpPr>
        <p:spPr>
          <a:xfrm>
            <a:off x="3581803" y="1166434"/>
            <a:ext cx="2162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2</a:t>
            </a:r>
            <a:r>
              <a:rPr lang="en-ID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. FITUR </a:t>
            </a:r>
            <a:r>
              <a:rPr lang="en-ID" dirty="0" err="1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FITUR</a:t>
            </a:r>
            <a:r>
              <a:rPr lang="en-ID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   APLIKASI</a:t>
            </a:r>
            <a:endParaRPr lang="en-ID" sz="800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912400-381B-252A-6D4D-0CEFF40DD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7223" y="3073453"/>
            <a:ext cx="2402032" cy="1249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48D721-C9C1-FD2A-54BF-0C0DC3B971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9447" y="2852047"/>
            <a:ext cx="1122776" cy="339650"/>
          </a:xfrm>
          <a:prstGeom prst="rect">
            <a:avLst/>
          </a:prstGeom>
        </p:spPr>
      </p:pic>
      <p:grpSp>
        <p:nvGrpSpPr>
          <p:cNvPr id="14" name="Google Shape;3136;p33">
            <a:extLst>
              <a:ext uri="{FF2B5EF4-FFF2-40B4-BE49-F238E27FC236}">
                <a16:creationId xmlns:a16="http://schemas.microsoft.com/office/drawing/2014/main" id="{9AFB6DEE-560E-7C58-07AA-88BCAFC0119D}"/>
              </a:ext>
            </a:extLst>
          </p:cNvPr>
          <p:cNvGrpSpPr/>
          <p:nvPr/>
        </p:nvGrpSpPr>
        <p:grpSpPr>
          <a:xfrm>
            <a:off x="2864069" y="3502519"/>
            <a:ext cx="3330455" cy="400110"/>
            <a:chOff x="0" y="114712"/>
            <a:chExt cx="8881215" cy="1066961"/>
          </a:xfrm>
        </p:grpSpPr>
        <p:sp>
          <p:nvSpPr>
            <p:cNvPr id="15" name="Google Shape;3137;p33">
              <a:extLst>
                <a:ext uri="{FF2B5EF4-FFF2-40B4-BE49-F238E27FC236}">
                  <a16:creationId xmlns:a16="http://schemas.microsoft.com/office/drawing/2014/main" id="{0D6815A0-377A-E8A7-AB17-D4B7BE66E054}"/>
                </a:ext>
              </a:extLst>
            </p:cNvPr>
            <p:cNvSpPr txBox="1"/>
            <p:nvPr/>
          </p:nvSpPr>
          <p:spPr>
            <a:xfrm>
              <a:off x="1009515" y="114712"/>
              <a:ext cx="7871700" cy="10669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dk1"/>
                  </a:solidFill>
                  <a:latin typeface="Mali Light"/>
                  <a:ea typeface="Mali Light"/>
                  <a:cs typeface="Mali Light"/>
                  <a:sym typeface="Mali Light"/>
                </a:rPr>
                <a:t>5.TAMPILAN CODE IDE &amp;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dk1"/>
                  </a:solidFill>
                  <a:latin typeface="Mali Light"/>
                  <a:ea typeface="Mali Light"/>
                  <a:cs typeface="Mali Light"/>
                  <a:sym typeface="Mali Light"/>
                </a:rPr>
                <a:t>TAMPILAN LUARAN PROGRAM</a:t>
              </a:r>
              <a:endParaRPr sz="7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endParaRPr>
            </a:p>
          </p:txBody>
        </p:sp>
        <p:sp>
          <p:nvSpPr>
            <p:cNvPr id="16" name="Google Shape;3138;p33">
              <a:extLst>
                <a:ext uri="{FF2B5EF4-FFF2-40B4-BE49-F238E27FC236}">
                  <a16:creationId xmlns:a16="http://schemas.microsoft.com/office/drawing/2014/main" id="{FD18D05D-FB4B-C7C7-ED35-B20FCF54BE05}"/>
                </a:ext>
              </a:extLst>
            </p:cNvPr>
            <p:cNvSpPr txBox="1"/>
            <p:nvPr/>
          </p:nvSpPr>
          <p:spPr>
            <a:xfrm>
              <a:off x="0" y="749512"/>
              <a:ext cx="7871700" cy="373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26"/>
          <p:cNvSpPr txBox="1"/>
          <p:nvPr/>
        </p:nvSpPr>
        <p:spPr>
          <a:xfrm>
            <a:off x="1147379" y="514350"/>
            <a:ext cx="6974400" cy="86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TAMPILAN CODE IDE</a:t>
            </a: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sz="700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grpSp>
        <p:nvGrpSpPr>
          <p:cNvPr id="2406" name="Google Shape;2406;p26"/>
          <p:cNvGrpSpPr/>
          <p:nvPr/>
        </p:nvGrpSpPr>
        <p:grpSpPr>
          <a:xfrm>
            <a:off x="6403729" y="3260329"/>
            <a:ext cx="1857556" cy="1883171"/>
            <a:chOff x="5105107" y="2879121"/>
            <a:chExt cx="1857556" cy="1883171"/>
          </a:xfrm>
        </p:grpSpPr>
        <p:sp>
          <p:nvSpPr>
            <p:cNvPr id="2407" name="Google Shape;2407;p26"/>
            <p:cNvSpPr/>
            <p:nvPr/>
          </p:nvSpPr>
          <p:spPr>
            <a:xfrm>
              <a:off x="5105107" y="2879121"/>
              <a:ext cx="1857556" cy="1883171"/>
            </a:xfrm>
            <a:custGeom>
              <a:avLst/>
              <a:gdLst/>
              <a:ahLst/>
              <a:cxnLst/>
              <a:rect l="l" t="t" r="r" b="b"/>
              <a:pathLst>
                <a:path w="3715111" h="3766341" extrusionOk="0">
                  <a:moveTo>
                    <a:pt x="1" y="61440"/>
                  </a:moveTo>
                  <a:cubicBezTo>
                    <a:pt x="-187" y="27113"/>
                    <a:pt x="27909" y="-629"/>
                    <a:pt x="62209" y="11"/>
                  </a:cubicBezTo>
                  <a:cubicBezTo>
                    <a:pt x="3775000" y="69410"/>
                    <a:pt x="3711776" y="4274"/>
                    <a:pt x="3712371" y="110885"/>
                  </a:cubicBezTo>
                  <a:cubicBezTo>
                    <a:pt x="3713229" y="266096"/>
                    <a:pt x="3715111" y="3704432"/>
                    <a:pt x="3715111" y="3703927"/>
                  </a:cubicBezTo>
                  <a:cubicBezTo>
                    <a:pt x="3715299" y="3737937"/>
                    <a:pt x="3687700" y="3765552"/>
                    <a:pt x="3653708" y="3765364"/>
                  </a:cubicBezTo>
                  <a:cubicBezTo>
                    <a:pt x="-57133" y="3744890"/>
                    <a:pt x="3336" y="3809603"/>
                    <a:pt x="2741" y="3701878"/>
                  </a:cubicBezTo>
                  <a:cubicBezTo>
                    <a:pt x="1876" y="3544498"/>
                    <a:pt x="1" y="60943"/>
                    <a:pt x="1" y="614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26"/>
            <p:cNvSpPr/>
            <p:nvPr/>
          </p:nvSpPr>
          <p:spPr>
            <a:xfrm>
              <a:off x="5233514" y="3030582"/>
              <a:ext cx="1608934" cy="1619718"/>
            </a:xfrm>
            <a:custGeom>
              <a:avLst/>
              <a:gdLst/>
              <a:ahLst/>
              <a:cxnLst/>
              <a:rect l="l" t="t" r="r" b="b"/>
              <a:pathLst>
                <a:path w="3217868" h="3239437" extrusionOk="0">
                  <a:moveTo>
                    <a:pt x="930315" y="384809"/>
                  </a:moveTo>
                  <a:cubicBezTo>
                    <a:pt x="931060" y="406127"/>
                    <a:pt x="903491" y="422593"/>
                    <a:pt x="883397" y="403890"/>
                  </a:cubicBezTo>
                  <a:cubicBezTo>
                    <a:pt x="867128" y="388741"/>
                    <a:pt x="877306" y="357029"/>
                    <a:pt x="903091" y="357202"/>
                  </a:cubicBezTo>
                  <a:cubicBezTo>
                    <a:pt x="916560" y="357292"/>
                    <a:pt x="929720" y="367484"/>
                    <a:pt x="930315" y="384809"/>
                  </a:cubicBezTo>
                  <a:close/>
                  <a:moveTo>
                    <a:pt x="905403" y="5666"/>
                  </a:moveTo>
                  <a:cubicBezTo>
                    <a:pt x="879670" y="5493"/>
                    <a:pt x="869409" y="37183"/>
                    <a:pt x="885708" y="52354"/>
                  </a:cubicBezTo>
                  <a:cubicBezTo>
                    <a:pt x="905817" y="71065"/>
                    <a:pt x="933356" y="54568"/>
                    <a:pt x="932634" y="33266"/>
                  </a:cubicBezTo>
                  <a:cubicBezTo>
                    <a:pt x="932031" y="15948"/>
                    <a:pt x="918879" y="5749"/>
                    <a:pt x="905403" y="5666"/>
                  </a:cubicBezTo>
                  <a:close/>
                  <a:moveTo>
                    <a:pt x="900765" y="708738"/>
                  </a:moveTo>
                  <a:cubicBezTo>
                    <a:pt x="875055" y="708572"/>
                    <a:pt x="864756" y="740239"/>
                    <a:pt x="881078" y="755433"/>
                  </a:cubicBezTo>
                  <a:cubicBezTo>
                    <a:pt x="901179" y="774144"/>
                    <a:pt x="928741" y="757632"/>
                    <a:pt x="927996" y="736353"/>
                  </a:cubicBezTo>
                  <a:cubicBezTo>
                    <a:pt x="927401" y="719050"/>
                    <a:pt x="914271" y="708828"/>
                    <a:pt x="900765" y="708738"/>
                  </a:cubicBezTo>
                  <a:close/>
                  <a:moveTo>
                    <a:pt x="898446" y="1060274"/>
                  </a:moveTo>
                  <a:cubicBezTo>
                    <a:pt x="872721" y="1060100"/>
                    <a:pt x="862445" y="1091783"/>
                    <a:pt x="878752" y="1106961"/>
                  </a:cubicBezTo>
                  <a:cubicBezTo>
                    <a:pt x="898853" y="1125672"/>
                    <a:pt x="926415" y="1109183"/>
                    <a:pt x="925670" y="1087881"/>
                  </a:cubicBezTo>
                  <a:cubicBezTo>
                    <a:pt x="925082" y="1070556"/>
                    <a:pt x="911922" y="1060364"/>
                    <a:pt x="898446" y="1060274"/>
                  </a:cubicBezTo>
                  <a:close/>
                  <a:moveTo>
                    <a:pt x="1170189" y="3171386"/>
                  </a:moveTo>
                  <a:cubicBezTo>
                    <a:pt x="1144509" y="3171213"/>
                    <a:pt x="1134157" y="3202873"/>
                    <a:pt x="1150494" y="3218074"/>
                  </a:cubicBezTo>
                  <a:cubicBezTo>
                    <a:pt x="1170603" y="3236785"/>
                    <a:pt x="1198142" y="3220289"/>
                    <a:pt x="1197419" y="3198986"/>
                  </a:cubicBezTo>
                  <a:cubicBezTo>
                    <a:pt x="1196817" y="3181669"/>
                    <a:pt x="1183665" y="3171477"/>
                    <a:pt x="1170189" y="3171386"/>
                  </a:cubicBezTo>
                  <a:close/>
                  <a:moveTo>
                    <a:pt x="1174826" y="2468315"/>
                  </a:moveTo>
                  <a:cubicBezTo>
                    <a:pt x="1149109" y="2468142"/>
                    <a:pt x="1138817" y="2499816"/>
                    <a:pt x="1155139" y="2515003"/>
                  </a:cubicBezTo>
                  <a:cubicBezTo>
                    <a:pt x="1175233" y="2533706"/>
                    <a:pt x="1202787" y="2517240"/>
                    <a:pt x="1202057" y="2495922"/>
                  </a:cubicBezTo>
                  <a:cubicBezTo>
                    <a:pt x="1201462" y="2478597"/>
                    <a:pt x="1188302" y="2468405"/>
                    <a:pt x="1174826" y="2468315"/>
                  </a:cubicBezTo>
                  <a:close/>
                  <a:moveTo>
                    <a:pt x="1172507" y="2819851"/>
                  </a:moveTo>
                  <a:cubicBezTo>
                    <a:pt x="1146797" y="2819677"/>
                    <a:pt x="1136498" y="2851352"/>
                    <a:pt x="1152820" y="2866538"/>
                  </a:cubicBezTo>
                  <a:cubicBezTo>
                    <a:pt x="1172914" y="2885242"/>
                    <a:pt x="1200468" y="2868776"/>
                    <a:pt x="1199738" y="2847451"/>
                  </a:cubicBezTo>
                  <a:cubicBezTo>
                    <a:pt x="1199143" y="2830133"/>
                    <a:pt x="1185983" y="2819941"/>
                    <a:pt x="1172507" y="2819851"/>
                  </a:cubicBezTo>
                  <a:close/>
                  <a:moveTo>
                    <a:pt x="891490" y="2114888"/>
                  </a:moveTo>
                  <a:cubicBezTo>
                    <a:pt x="865773" y="2114715"/>
                    <a:pt x="855481" y="2146390"/>
                    <a:pt x="871803" y="2161576"/>
                  </a:cubicBezTo>
                  <a:cubicBezTo>
                    <a:pt x="891791" y="2180182"/>
                    <a:pt x="919459" y="2163926"/>
                    <a:pt x="918728" y="2142496"/>
                  </a:cubicBezTo>
                  <a:cubicBezTo>
                    <a:pt x="918118" y="2125163"/>
                    <a:pt x="904966" y="2114979"/>
                    <a:pt x="891490" y="2114888"/>
                  </a:cubicBezTo>
                  <a:close/>
                  <a:moveTo>
                    <a:pt x="884526" y="3169503"/>
                  </a:moveTo>
                  <a:cubicBezTo>
                    <a:pt x="858816" y="3169330"/>
                    <a:pt x="848517" y="3201012"/>
                    <a:pt x="864839" y="3216191"/>
                  </a:cubicBezTo>
                  <a:cubicBezTo>
                    <a:pt x="884933" y="3234895"/>
                    <a:pt x="912487" y="3218428"/>
                    <a:pt x="911757" y="3197103"/>
                  </a:cubicBezTo>
                  <a:cubicBezTo>
                    <a:pt x="911162" y="3179785"/>
                    <a:pt x="898002" y="3169594"/>
                    <a:pt x="884526" y="3169503"/>
                  </a:cubicBezTo>
                  <a:close/>
                  <a:moveTo>
                    <a:pt x="886845" y="2817960"/>
                  </a:moveTo>
                  <a:cubicBezTo>
                    <a:pt x="861128" y="2817787"/>
                    <a:pt x="850836" y="2849462"/>
                    <a:pt x="867158" y="2864648"/>
                  </a:cubicBezTo>
                  <a:cubicBezTo>
                    <a:pt x="887252" y="2883351"/>
                    <a:pt x="914806" y="2866885"/>
                    <a:pt x="914076" y="2845567"/>
                  </a:cubicBezTo>
                  <a:cubicBezTo>
                    <a:pt x="913481" y="2828250"/>
                    <a:pt x="900321" y="2818050"/>
                    <a:pt x="886845" y="2817960"/>
                  </a:cubicBezTo>
                  <a:close/>
                  <a:moveTo>
                    <a:pt x="617429" y="355311"/>
                  </a:moveTo>
                  <a:cubicBezTo>
                    <a:pt x="591742" y="355138"/>
                    <a:pt x="581405" y="386798"/>
                    <a:pt x="597734" y="401999"/>
                  </a:cubicBezTo>
                  <a:cubicBezTo>
                    <a:pt x="617843" y="420710"/>
                    <a:pt x="645383" y="404213"/>
                    <a:pt x="644660" y="382911"/>
                  </a:cubicBezTo>
                  <a:cubicBezTo>
                    <a:pt x="644058" y="365593"/>
                    <a:pt x="630898" y="355402"/>
                    <a:pt x="617429" y="355311"/>
                  </a:cubicBezTo>
                  <a:close/>
                  <a:moveTo>
                    <a:pt x="1177145" y="2116779"/>
                  </a:moveTo>
                  <a:cubicBezTo>
                    <a:pt x="1151428" y="2116606"/>
                    <a:pt x="1141144" y="2148288"/>
                    <a:pt x="1157458" y="2163467"/>
                  </a:cubicBezTo>
                  <a:cubicBezTo>
                    <a:pt x="1177574" y="2182185"/>
                    <a:pt x="1205121" y="2165636"/>
                    <a:pt x="1204376" y="2144379"/>
                  </a:cubicBezTo>
                  <a:cubicBezTo>
                    <a:pt x="1203781" y="2127061"/>
                    <a:pt x="1190621" y="2116862"/>
                    <a:pt x="1177145" y="2116779"/>
                  </a:cubicBezTo>
                  <a:close/>
                  <a:moveTo>
                    <a:pt x="893809" y="1763353"/>
                  </a:moveTo>
                  <a:cubicBezTo>
                    <a:pt x="868107" y="1763179"/>
                    <a:pt x="857792" y="1794854"/>
                    <a:pt x="874122" y="1810040"/>
                  </a:cubicBezTo>
                  <a:cubicBezTo>
                    <a:pt x="894231" y="1828766"/>
                    <a:pt x="921770" y="1812225"/>
                    <a:pt x="921040" y="1790952"/>
                  </a:cubicBezTo>
                  <a:cubicBezTo>
                    <a:pt x="920445" y="1773635"/>
                    <a:pt x="907285" y="1763443"/>
                    <a:pt x="893809" y="1763353"/>
                  </a:cubicBezTo>
                  <a:close/>
                  <a:moveTo>
                    <a:pt x="889171" y="2466424"/>
                  </a:moveTo>
                  <a:cubicBezTo>
                    <a:pt x="863454" y="2466251"/>
                    <a:pt x="853162" y="2497926"/>
                    <a:pt x="869484" y="2513112"/>
                  </a:cubicBezTo>
                  <a:cubicBezTo>
                    <a:pt x="889600" y="2531830"/>
                    <a:pt x="917147" y="2515281"/>
                    <a:pt x="916402" y="2494024"/>
                  </a:cubicBezTo>
                  <a:cubicBezTo>
                    <a:pt x="915800" y="2476706"/>
                    <a:pt x="902640" y="2466515"/>
                    <a:pt x="889171" y="2466424"/>
                  </a:cubicBezTo>
                  <a:close/>
                  <a:moveTo>
                    <a:pt x="896128" y="1411817"/>
                  </a:moveTo>
                  <a:cubicBezTo>
                    <a:pt x="870418" y="1411644"/>
                    <a:pt x="860119" y="1443326"/>
                    <a:pt x="876441" y="1458504"/>
                  </a:cubicBezTo>
                  <a:cubicBezTo>
                    <a:pt x="896534" y="1477208"/>
                    <a:pt x="924089" y="1460742"/>
                    <a:pt x="923358" y="1439417"/>
                  </a:cubicBezTo>
                  <a:cubicBezTo>
                    <a:pt x="922764" y="1422091"/>
                    <a:pt x="909604" y="1411900"/>
                    <a:pt x="896128" y="1411817"/>
                  </a:cubicBezTo>
                  <a:close/>
                  <a:moveTo>
                    <a:pt x="619748" y="3775"/>
                  </a:moveTo>
                  <a:cubicBezTo>
                    <a:pt x="594038" y="3602"/>
                    <a:pt x="583731" y="35277"/>
                    <a:pt x="600061" y="50463"/>
                  </a:cubicBezTo>
                  <a:cubicBezTo>
                    <a:pt x="620026" y="69046"/>
                    <a:pt x="647716" y="52836"/>
                    <a:pt x="646979" y="31383"/>
                  </a:cubicBezTo>
                  <a:cubicBezTo>
                    <a:pt x="646376" y="14058"/>
                    <a:pt x="633216" y="3866"/>
                    <a:pt x="619748" y="3775"/>
                  </a:cubicBezTo>
                  <a:close/>
                  <a:moveTo>
                    <a:pt x="1462807" y="2118662"/>
                  </a:moveTo>
                  <a:cubicBezTo>
                    <a:pt x="1437090" y="2118489"/>
                    <a:pt x="1426798" y="2150164"/>
                    <a:pt x="1443113" y="2165350"/>
                  </a:cubicBezTo>
                  <a:cubicBezTo>
                    <a:pt x="1463206" y="2184054"/>
                    <a:pt x="1490776" y="2167580"/>
                    <a:pt x="1490031" y="2146270"/>
                  </a:cubicBezTo>
                  <a:cubicBezTo>
                    <a:pt x="1489443" y="2128944"/>
                    <a:pt x="1476283" y="2118753"/>
                    <a:pt x="1462807" y="2118662"/>
                  </a:cubicBezTo>
                  <a:close/>
                  <a:moveTo>
                    <a:pt x="1458170" y="2821734"/>
                  </a:moveTo>
                  <a:cubicBezTo>
                    <a:pt x="1432490" y="2821561"/>
                    <a:pt x="1422138" y="2853220"/>
                    <a:pt x="1438475" y="2868422"/>
                  </a:cubicBezTo>
                  <a:cubicBezTo>
                    <a:pt x="1458584" y="2887133"/>
                    <a:pt x="1486123" y="2870636"/>
                    <a:pt x="1485401" y="2849341"/>
                  </a:cubicBezTo>
                  <a:cubicBezTo>
                    <a:pt x="1484798" y="2832016"/>
                    <a:pt x="1471646" y="2821824"/>
                    <a:pt x="1458170" y="2821734"/>
                  </a:cubicBezTo>
                  <a:close/>
                  <a:moveTo>
                    <a:pt x="1465126" y="1767127"/>
                  </a:moveTo>
                  <a:cubicBezTo>
                    <a:pt x="1439409" y="1766953"/>
                    <a:pt x="1429125" y="1798636"/>
                    <a:pt x="1445439" y="1813814"/>
                  </a:cubicBezTo>
                  <a:cubicBezTo>
                    <a:pt x="1465555" y="1832533"/>
                    <a:pt x="1493102" y="1815984"/>
                    <a:pt x="1492357" y="1794734"/>
                  </a:cubicBezTo>
                  <a:cubicBezTo>
                    <a:pt x="1491762" y="1777409"/>
                    <a:pt x="1478602" y="1767217"/>
                    <a:pt x="1465126" y="1767127"/>
                  </a:cubicBezTo>
                  <a:close/>
                  <a:moveTo>
                    <a:pt x="1460489" y="2470198"/>
                  </a:moveTo>
                  <a:cubicBezTo>
                    <a:pt x="1434779" y="2470025"/>
                    <a:pt x="1424480" y="2501700"/>
                    <a:pt x="1440802" y="2516886"/>
                  </a:cubicBezTo>
                  <a:cubicBezTo>
                    <a:pt x="1460895" y="2535589"/>
                    <a:pt x="1488450" y="2519123"/>
                    <a:pt x="1487719" y="2497798"/>
                  </a:cubicBezTo>
                  <a:cubicBezTo>
                    <a:pt x="1487125" y="2480480"/>
                    <a:pt x="1473965" y="2470288"/>
                    <a:pt x="1460489" y="2470198"/>
                  </a:cubicBezTo>
                  <a:close/>
                  <a:moveTo>
                    <a:pt x="1474401" y="360976"/>
                  </a:moveTo>
                  <a:cubicBezTo>
                    <a:pt x="1448639" y="360803"/>
                    <a:pt x="1438430" y="392508"/>
                    <a:pt x="1454714" y="407663"/>
                  </a:cubicBezTo>
                  <a:cubicBezTo>
                    <a:pt x="1474815" y="426375"/>
                    <a:pt x="1502377" y="409863"/>
                    <a:pt x="1501632" y="388576"/>
                  </a:cubicBezTo>
                  <a:cubicBezTo>
                    <a:pt x="1501037" y="371258"/>
                    <a:pt x="1487877" y="361066"/>
                    <a:pt x="1474401" y="360976"/>
                  </a:cubicBezTo>
                  <a:close/>
                  <a:moveTo>
                    <a:pt x="1469764" y="1064047"/>
                  </a:moveTo>
                  <a:cubicBezTo>
                    <a:pt x="1444031" y="1063874"/>
                    <a:pt x="1433762" y="1095564"/>
                    <a:pt x="1450077" y="1110735"/>
                  </a:cubicBezTo>
                  <a:cubicBezTo>
                    <a:pt x="1470170" y="1129439"/>
                    <a:pt x="1497725" y="1112972"/>
                    <a:pt x="1496995" y="1091655"/>
                  </a:cubicBezTo>
                  <a:cubicBezTo>
                    <a:pt x="1496400" y="1074329"/>
                    <a:pt x="1483240" y="1064138"/>
                    <a:pt x="1469764" y="1064047"/>
                  </a:cubicBezTo>
                  <a:close/>
                  <a:moveTo>
                    <a:pt x="1467445" y="1415591"/>
                  </a:moveTo>
                  <a:cubicBezTo>
                    <a:pt x="1441773" y="1415417"/>
                    <a:pt x="1431406" y="1447062"/>
                    <a:pt x="1447750" y="1462278"/>
                  </a:cubicBezTo>
                  <a:cubicBezTo>
                    <a:pt x="1467739" y="1480884"/>
                    <a:pt x="1495406" y="1464628"/>
                    <a:pt x="1494676" y="1443190"/>
                  </a:cubicBezTo>
                  <a:cubicBezTo>
                    <a:pt x="1494073" y="1425835"/>
                    <a:pt x="1480808" y="1415674"/>
                    <a:pt x="1467445" y="1415591"/>
                  </a:cubicBezTo>
                  <a:close/>
                  <a:moveTo>
                    <a:pt x="1191065" y="7549"/>
                  </a:moveTo>
                  <a:cubicBezTo>
                    <a:pt x="1165355" y="7376"/>
                    <a:pt x="1155056" y="39051"/>
                    <a:pt x="1171371" y="54237"/>
                  </a:cubicBezTo>
                  <a:cubicBezTo>
                    <a:pt x="1191457" y="72933"/>
                    <a:pt x="1219034" y="56482"/>
                    <a:pt x="1218288" y="35157"/>
                  </a:cubicBezTo>
                  <a:cubicBezTo>
                    <a:pt x="1217701" y="17831"/>
                    <a:pt x="1204541" y="7640"/>
                    <a:pt x="1191065" y="7549"/>
                  </a:cubicBezTo>
                  <a:close/>
                  <a:moveTo>
                    <a:pt x="1184109" y="1062164"/>
                  </a:moveTo>
                  <a:cubicBezTo>
                    <a:pt x="1158399" y="1061991"/>
                    <a:pt x="1148100" y="1093674"/>
                    <a:pt x="1164422" y="1108852"/>
                  </a:cubicBezTo>
                  <a:cubicBezTo>
                    <a:pt x="1184515" y="1127555"/>
                    <a:pt x="1212070" y="1111089"/>
                    <a:pt x="1211340" y="1089764"/>
                  </a:cubicBezTo>
                  <a:cubicBezTo>
                    <a:pt x="1210737" y="1072446"/>
                    <a:pt x="1197577" y="1062255"/>
                    <a:pt x="1184109" y="1062164"/>
                  </a:cubicBezTo>
                  <a:close/>
                  <a:moveTo>
                    <a:pt x="1455851" y="3173277"/>
                  </a:moveTo>
                  <a:cubicBezTo>
                    <a:pt x="1430134" y="3173104"/>
                    <a:pt x="1419842" y="3204779"/>
                    <a:pt x="1436156" y="3219965"/>
                  </a:cubicBezTo>
                  <a:cubicBezTo>
                    <a:pt x="1456250" y="3238668"/>
                    <a:pt x="1483820" y="3222202"/>
                    <a:pt x="1483074" y="3200877"/>
                  </a:cubicBezTo>
                  <a:cubicBezTo>
                    <a:pt x="1482479" y="3183559"/>
                    <a:pt x="1469320" y="3173368"/>
                    <a:pt x="1455851" y="3173277"/>
                  </a:cubicBezTo>
                  <a:close/>
                  <a:moveTo>
                    <a:pt x="1186428" y="710621"/>
                  </a:moveTo>
                  <a:cubicBezTo>
                    <a:pt x="1160718" y="710455"/>
                    <a:pt x="1150419" y="742123"/>
                    <a:pt x="1166741" y="757316"/>
                  </a:cubicBezTo>
                  <a:cubicBezTo>
                    <a:pt x="1186842" y="776027"/>
                    <a:pt x="1214404" y="759516"/>
                    <a:pt x="1213658" y="738236"/>
                  </a:cubicBezTo>
                  <a:cubicBezTo>
                    <a:pt x="1213056" y="720911"/>
                    <a:pt x="1199896" y="710711"/>
                    <a:pt x="1186428" y="710621"/>
                  </a:cubicBezTo>
                  <a:close/>
                  <a:moveTo>
                    <a:pt x="1181790" y="1413700"/>
                  </a:moveTo>
                  <a:cubicBezTo>
                    <a:pt x="1156088" y="1413527"/>
                    <a:pt x="1145774" y="1445202"/>
                    <a:pt x="1162095" y="1460388"/>
                  </a:cubicBezTo>
                  <a:cubicBezTo>
                    <a:pt x="1182189" y="1479091"/>
                    <a:pt x="1209744" y="1462625"/>
                    <a:pt x="1209013" y="1441300"/>
                  </a:cubicBezTo>
                  <a:cubicBezTo>
                    <a:pt x="1208418" y="1423982"/>
                    <a:pt x="1195259" y="1413790"/>
                    <a:pt x="1181790" y="1413700"/>
                  </a:cubicBezTo>
                  <a:close/>
                  <a:moveTo>
                    <a:pt x="1179464" y="1765236"/>
                  </a:moveTo>
                  <a:cubicBezTo>
                    <a:pt x="1153784" y="1765062"/>
                    <a:pt x="1143432" y="1796715"/>
                    <a:pt x="1159769" y="1811923"/>
                  </a:cubicBezTo>
                  <a:cubicBezTo>
                    <a:pt x="1179757" y="1830529"/>
                    <a:pt x="1207425" y="1814273"/>
                    <a:pt x="1206695" y="1792836"/>
                  </a:cubicBezTo>
                  <a:cubicBezTo>
                    <a:pt x="1206100" y="1775518"/>
                    <a:pt x="1192940" y="1765326"/>
                    <a:pt x="1179464" y="1765236"/>
                  </a:cubicBezTo>
                  <a:close/>
                  <a:moveTo>
                    <a:pt x="1188746" y="359085"/>
                  </a:moveTo>
                  <a:cubicBezTo>
                    <a:pt x="1162969" y="358912"/>
                    <a:pt x="1152783" y="390632"/>
                    <a:pt x="1169059" y="405773"/>
                  </a:cubicBezTo>
                  <a:cubicBezTo>
                    <a:pt x="1189161" y="424484"/>
                    <a:pt x="1216723" y="407972"/>
                    <a:pt x="1215977" y="386685"/>
                  </a:cubicBezTo>
                  <a:cubicBezTo>
                    <a:pt x="1215382" y="369397"/>
                    <a:pt x="1202253" y="359176"/>
                    <a:pt x="1188746" y="359085"/>
                  </a:cubicBezTo>
                  <a:close/>
                  <a:moveTo>
                    <a:pt x="1472083" y="712512"/>
                  </a:moveTo>
                  <a:cubicBezTo>
                    <a:pt x="1446388" y="712346"/>
                    <a:pt x="1436059" y="744006"/>
                    <a:pt x="1452396" y="759199"/>
                  </a:cubicBezTo>
                  <a:cubicBezTo>
                    <a:pt x="1472497" y="777910"/>
                    <a:pt x="1500059" y="761406"/>
                    <a:pt x="1499313" y="740111"/>
                  </a:cubicBezTo>
                  <a:cubicBezTo>
                    <a:pt x="1498719" y="722794"/>
                    <a:pt x="1485559" y="712602"/>
                    <a:pt x="1472083" y="712512"/>
                  </a:cubicBezTo>
                  <a:close/>
                  <a:moveTo>
                    <a:pt x="43785" y="703081"/>
                  </a:moveTo>
                  <a:cubicBezTo>
                    <a:pt x="18068" y="702907"/>
                    <a:pt x="7776" y="734590"/>
                    <a:pt x="24098" y="749768"/>
                  </a:cubicBezTo>
                  <a:cubicBezTo>
                    <a:pt x="44192" y="768472"/>
                    <a:pt x="71746" y="752006"/>
                    <a:pt x="71016" y="730688"/>
                  </a:cubicBezTo>
                  <a:cubicBezTo>
                    <a:pt x="70414" y="713363"/>
                    <a:pt x="57261" y="703163"/>
                    <a:pt x="43785" y="703081"/>
                  </a:cubicBezTo>
                  <a:close/>
                  <a:moveTo>
                    <a:pt x="317846" y="2462650"/>
                  </a:moveTo>
                  <a:cubicBezTo>
                    <a:pt x="292174" y="2462477"/>
                    <a:pt x="281807" y="2494122"/>
                    <a:pt x="298152" y="2509338"/>
                  </a:cubicBezTo>
                  <a:cubicBezTo>
                    <a:pt x="318140" y="2527944"/>
                    <a:pt x="345807" y="2511688"/>
                    <a:pt x="345077" y="2490250"/>
                  </a:cubicBezTo>
                  <a:cubicBezTo>
                    <a:pt x="344475" y="2472932"/>
                    <a:pt x="331322" y="2462741"/>
                    <a:pt x="317846" y="2462650"/>
                  </a:cubicBezTo>
                  <a:close/>
                  <a:moveTo>
                    <a:pt x="46104" y="351537"/>
                  </a:moveTo>
                  <a:cubicBezTo>
                    <a:pt x="20342" y="351364"/>
                    <a:pt x="10133" y="383069"/>
                    <a:pt x="26417" y="398225"/>
                  </a:cubicBezTo>
                  <a:cubicBezTo>
                    <a:pt x="46511" y="416929"/>
                    <a:pt x="74065" y="400462"/>
                    <a:pt x="73335" y="379137"/>
                  </a:cubicBezTo>
                  <a:cubicBezTo>
                    <a:pt x="72740" y="361819"/>
                    <a:pt x="59580" y="351628"/>
                    <a:pt x="46104" y="351537"/>
                  </a:cubicBezTo>
                  <a:close/>
                  <a:moveTo>
                    <a:pt x="41467" y="1054616"/>
                  </a:moveTo>
                  <a:cubicBezTo>
                    <a:pt x="15862" y="1054451"/>
                    <a:pt x="5382" y="1086050"/>
                    <a:pt x="21772" y="1101304"/>
                  </a:cubicBezTo>
                  <a:cubicBezTo>
                    <a:pt x="41866" y="1120008"/>
                    <a:pt x="69428" y="1103541"/>
                    <a:pt x="68697" y="1082224"/>
                  </a:cubicBezTo>
                  <a:cubicBezTo>
                    <a:pt x="68095" y="1064861"/>
                    <a:pt x="54830" y="1054707"/>
                    <a:pt x="41467" y="1054616"/>
                  </a:cubicBezTo>
                  <a:close/>
                  <a:moveTo>
                    <a:pt x="315528" y="2814186"/>
                  </a:moveTo>
                  <a:cubicBezTo>
                    <a:pt x="289765" y="2814013"/>
                    <a:pt x="279556" y="2845718"/>
                    <a:pt x="295840" y="2860874"/>
                  </a:cubicBezTo>
                  <a:cubicBezTo>
                    <a:pt x="315957" y="2879592"/>
                    <a:pt x="343504" y="2863043"/>
                    <a:pt x="342758" y="2841786"/>
                  </a:cubicBezTo>
                  <a:cubicBezTo>
                    <a:pt x="342164" y="2824468"/>
                    <a:pt x="329004" y="2814276"/>
                    <a:pt x="315528" y="2814186"/>
                  </a:cubicBezTo>
                  <a:close/>
                  <a:moveTo>
                    <a:pt x="313209" y="3165729"/>
                  </a:moveTo>
                  <a:cubicBezTo>
                    <a:pt x="287431" y="3165556"/>
                    <a:pt x="277245" y="3197276"/>
                    <a:pt x="293522" y="3212417"/>
                  </a:cubicBezTo>
                  <a:cubicBezTo>
                    <a:pt x="313623" y="3231128"/>
                    <a:pt x="341185" y="3214639"/>
                    <a:pt x="340440" y="3193329"/>
                  </a:cubicBezTo>
                  <a:cubicBezTo>
                    <a:pt x="339845" y="3176011"/>
                    <a:pt x="326685" y="3165820"/>
                    <a:pt x="313209" y="3165729"/>
                  </a:cubicBezTo>
                  <a:close/>
                  <a:moveTo>
                    <a:pt x="28992" y="7903"/>
                  </a:moveTo>
                  <a:cubicBezTo>
                    <a:pt x="12384" y="23134"/>
                    <a:pt x="22495" y="54681"/>
                    <a:pt x="48062" y="54847"/>
                  </a:cubicBezTo>
                  <a:cubicBezTo>
                    <a:pt x="73832" y="55020"/>
                    <a:pt x="84025" y="23308"/>
                    <a:pt x="67749" y="8159"/>
                  </a:cubicBezTo>
                  <a:cubicBezTo>
                    <a:pt x="55334" y="-3396"/>
                    <a:pt x="38967" y="-1942"/>
                    <a:pt x="28992" y="7903"/>
                  </a:cubicBezTo>
                  <a:close/>
                  <a:moveTo>
                    <a:pt x="39148" y="1406152"/>
                  </a:moveTo>
                  <a:cubicBezTo>
                    <a:pt x="13430" y="1405979"/>
                    <a:pt x="3139" y="1437654"/>
                    <a:pt x="19461" y="1452840"/>
                  </a:cubicBezTo>
                  <a:cubicBezTo>
                    <a:pt x="39562" y="1471551"/>
                    <a:pt x="67124" y="1455039"/>
                    <a:pt x="66379" y="1433752"/>
                  </a:cubicBezTo>
                  <a:cubicBezTo>
                    <a:pt x="65784" y="1416464"/>
                    <a:pt x="52654" y="1406243"/>
                    <a:pt x="39148" y="1406152"/>
                  </a:cubicBezTo>
                  <a:close/>
                  <a:moveTo>
                    <a:pt x="29865" y="2812303"/>
                  </a:moveTo>
                  <a:cubicBezTo>
                    <a:pt x="4185" y="2812130"/>
                    <a:pt x="-6166" y="2843782"/>
                    <a:pt x="10178" y="2858990"/>
                  </a:cubicBezTo>
                  <a:cubicBezTo>
                    <a:pt x="30166" y="2877596"/>
                    <a:pt x="57834" y="2861341"/>
                    <a:pt x="57103" y="2839910"/>
                  </a:cubicBezTo>
                  <a:cubicBezTo>
                    <a:pt x="56501" y="2822578"/>
                    <a:pt x="43349" y="2812393"/>
                    <a:pt x="29865" y="2812303"/>
                  </a:cubicBezTo>
                  <a:close/>
                  <a:moveTo>
                    <a:pt x="36829" y="1757688"/>
                  </a:moveTo>
                  <a:cubicBezTo>
                    <a:pt x="11104" y="1757515"/>
                    <a:pt x="828" y="1789197"/>
                    <a:pt x="17134" y="1804376"/>
                  </a:cubicBezTo>
                  <a:cubicBezTo>
                    <a:pt x="37251" y="1823094"/>
                    <a:pt x="64798" y="1806545"/>
                    <a:pt x="64052" y="1785295"/>
                  </a:cubicBezTo>
                  <a:cubicBezTo>
                    <a:pt x="63465" y="1767970"/>
                    <a:pt x="50298" y="1757778"/>
                    <a:pt x="36829" y="1757688"/>
                  </a:cubicBezTo>
                  <a:close/>
                  <a:moveTo>
                    <a:pt x="3190319" y="75615"/>
                  </a:moveTo>
                  <a:cubicBezTo>
                    <a:pt x="3216059" y="75780"/>
                    <a:pt x="3226305" y="44090"/>
                    <a:pt x="3210013" y="28927"/>
                  </a:cubicBezTo>
                  <a:cubicBezTo>
                    <a:pt x="3190010" y="10314"/>
                    <a:pt x="3162425" y="26524"/>
                    <a:pt x="3163088" y="48015"/>
                  </a:cubicBezTo>
                  <a:cubicBezTo>
                    <a:pt x="3163750" y="65400"/>
                    <a:pt x="3176933" y="75524"/>
                    <a:pt x="3190319" y="75615"/>
                  </a:cubicBezTo>
                  <a:close/>
                  <a:moveTo>
                    <a:pt x="27546" y="3163839"/>
                  </a:moveTo>
                  <a:cubicBezTo>
                    <a:pt x="1784" y="3163665"/>
                    <a:pt x="-8425" y="3195370"/>
                    <a:pt x="7859" y="3210526"/>
                  </a:cubicBezTo>
                  <a:cubicBezTo>
                    <a:pt x="27848" y="3229132"/>
                    <a:pt x="55447" y="3212929"/>
                    <a:pt x="54777" y="3191438"/>
                  </a:cubicBezTo>
                  <a:cubicBezTo>
                    <a:pt x="54115" y="3174053"/>
                    <a:pt x="40932" y="3163929"/>
                    <a:pt x="27546" y="3163839"/>
                  </a:cubicBezTo>
                  <a:close/>
                  <a:moveTo>
                    <a:pt x="615110" y="706855"/>
                  </a:moveTo>
                  <a:cubicBezTo>
                    <a:pt x="589393" y="706681"/>
                    <a:pt x="579101" y="738356"/>
                    <a:pt x="595416" y="753542"/>
                  </a:cubicBezTo>
                  <a:cubicBezTo>
                    <a:pt x="615509" y="772246"/>
                    <a:pt x="643079" y="755779"/>
                    <a:pt x="642333" y="734454"/>
                  </a:cubicBezTo>
                  <a:cubicBezTo>
                    <a:pt x="641739" y="717137"/>
                    <a:pt x="628579" y="706937"/>
                    <a:pt x="615110" y="706855"/>
                  </a:cubicBezTo>
                  <a:close/>
                  <a:moveTo>
                    <a:pt x="34510" y="2109231"/>
                  </a:moveTo>
                  <a:cubicBezTo>
                    <a:pt x="8800" y="2109058"/>
                    <a:pt x="-1506" y="2140733"/>
                    <a:pt x="14823" y="2155919"/>
                  </a:cubicBezTo>
                  <a:cubicBezTo>
                    <a:pt x="34917" y="2174623"/>
                    <a:pt x="62471" y="2158156"/>
                    <a:pt x="61741" y="2136831"/>
                  </a:cubicBezTo>
                  <a:cubicBezTo>
                    <a:pt x="61139" y="2119513"/>
                    <a:pt x="47979" y="2109314"/>
                    <a:pt x="34510" y="2109231"/>
                  </a:cubicBezTo>
                  <a:close/>
                  <a:moveTo>
                    <a:pt x="32191" y="2460767"/>
                  </a:moveTo>
                  <a:cubicBezTo>
                    <a:pt x="6459" y="2460594"/>
                    <a:pt x="-3810" y="2492284"/>
                    <a:pt x="12504" y="2507455"/>
                  </a:cubicBezTo>
                  <a:cubicBezTo>
                    <a:pt x="32598" y="2526158"/>
                    <a:pt x="60152" y="2509692"/>
                    <a:pt x="59422" y="2488374"/>
                  </a:cubicBezTo>
                  <a:cubicBezTo>
                    <a:pt x="58820" y="2471049"/>
                    <a:pt x="45660" y="2460857"/>
                    <a:pt x="32191" y="2460767"/>
                  </a:cubicBezTo>
                  <a:close/>
                  <a:moveTo>
                    <a:pt x="598871" y="3167613"/>
                  </a:moveTo>
                  <a:cubicBezTo>
                    <a:pt x="573154" y="3167439"/>
                    <a:pt x="562870" y="3199122"/>
                    <a:pt x="579184" y="3214300"/>
                  </a:cubicBezTo>
                  <a:cubicBezTo>
                    <a:pt x="599278" y="3233004"/>
                    <a:pt x="626832" y="3216537"/>
                    <a:pt x="626102" y="3195220"/>
                  </a:cubicBezTo>
                  <a:cubicBezTo>
                    <a:pt x="625500" y="3177895"/>
                    <a:pt x="612340" y="3167703"/>
                    <a:pt x="598871" y="3167613"/>
                  </a:cubicBezTo>
                  <a:close/>
                  <a:moveTo>
                    <a:pt x="605828" y="2112998"/>
                  </a:moveTo>
                  <a:cubicBezTo>
                    <a:pt x="580155" y="2112832"/>
                    <a:pt x="569789" y="2144469"/>
                    <a:pt x="586133" y="2159685"/>
                  </a:cubicBezTo>
                  <a:cubicBezTo>
                    <a:pt x="606227" y="2178389"/>
                    <a:pt x="633789" y="2161922"/>
                    <a:pt x="633058" y="2140597"/>
                  </a:cubicBezTo>
                  <a:cubicBezTo>
                    <a:pt x="632456" y="2123287"/>
                    <a:pt x="619304" y="2113088"/>
                    <a:pt x="605828" y="2112998"/>
                  </a:cubicBezTo>
                  <a:close/>
                  <a:moveTo>
                    <a:pt x="601190" y="2816077"/>
                  </a:moveTo>
                  <a:cubicBezTo>
                    <a:pt x="575473" y="2815903"/>
                    <a:pt x="565181" y="2847579"/>
                    <a:pt x="581495" y="2862764"/>
                  </a:cubicBezTo>
                  <a:cubicBezTo>
                    <a:pt x="601597" y="2881476"/>
                    <a:pt x="629159" y="2864986"/>
                    <a:pt x="628413" y="2843677"/>
                  </a:cubicBezTo>
                  <a:cubicBezTo>
                    <a:pt x="627826" y="2826359"/>
                    <a:pt x="614659" y="2816167"/>
                    <a:pt x="601190" y="2816077"/>
                  </a:cubicBezTo>
                  <a:close/>
                  <a:moveTo>
                    <a:pt x="603509" y="2464541"/>
                  </a:moveTo>
                  <a:cubicBezTo>
                    <a:pt x="577731" y="2464368"/>
                    <a:pt x="567545" y="2496088"/>
                    <a:pt x="583822" y="2511229"/>
                  </a:cubicBezTo>
                  <a:cubicBezTo>
                    <a:pt x="603938" y="2529947"/>
                    <a:pt x="631485" y="2513398"/>
                    <a:pt x="630740" y="2492148"/>
                  </a:cubicBezTo>
                  <a:cubicBezTo>
                    <a:pt x="630145" y="2474853"/>
                    <a:pt x="617015" y="2464631"/>
                    <a:pt x="603509" y="2464541"/>
                  </a:cubicBezTo>
                  <a:close/>
                  <a:moveTo>
                    <a:pt x="612784" y="1058390"/>
                  </a:moveTo>
                  <a:cubicBezTo>
                    <a:pt x="587067" y="1058217"/>
                    <a:pt x="576775" y="1089892"/>
                    <a:pt x="593097" y="1105078"/>
                  </a:cubicBezTo>
                  <a:cubicBezTo>
                    <a:pt x="613213" y="1123797"/>
                    <a:pt x="640760" y="1107247"/>
                    <a:pt x="640015" y="1085990"/>
                  </a:cubicBezTo>
                  <a:cubicBezTo>
                    <a:pt x="639420" y="1068703"/>
                    <a:pt x="626290" y="1058481"/>
                    <a:pt x="612784" y="1058390"/>
                  </a:cubicBezTo>
                  <a:close/>
                  <a:moveTo>
                    <a:pt x="610465" y="1409926"/>
                  </a:moveTo>
                  <a:cubicBezTo>
                    <a:pt x="584755" y="1409753"/>
                    <a:pt x="574456" y="1441428"/>
                    <a:pt x="590778" y="1456614"/>
                  </a:cubicBezTo>
                  <a:cubicBezTo>
                    <a:pt x="610879" y="1475325"/>
                    <a:pt x="638441" y="1458836"/>
                    <a:pt x="637696" y="1437533"/>
                  </a:cubicBezTo>
                  <a:cubicBezTo>
                    <a:pt x="637101" y="1420208"/>
                    <a:pt x="623941" y="1410016"/>
                    <a:pt x="610465" y="1409926"/>
                  </a:cubicBezTo>
                  <a:close/>
                  <a:moveTo>
                    <a:pt x="608146" y="1761462"/>
                  </a:moveTo>
                  <a:cubicBezTo>
                    <a:pt x="582436" y="1761289"/>
                    <a:pt x="572137" y="1792971"/>
                    <a:pt x="588459" y="1808149"/>
                  </a:cubicBezTo>
                  <a:cubicBezTo>
                    <a:pt x="608553" y="1826853"/>
                    <a:pt x="636107" y="1810387"/>
                    <a:pt x="635377" y="1789069"/>
                  </a:cubicBezTo>
                  <a:cubicBezTo>
                    <a:pt x="634782" y="1771744"/>
                    <a:pt x="621622" y="1761552"/>
                    <a:pt x="608146" y="1761462"/>
                  </a:cubicBezTo>
                  <a:close/>
                  <a:moveTo>
                    <a:pt x="320165" y="2111114"/>
                  </a:moveTo>
                  <a:cubicBezTo>
                    <a:pt x="294455" y="2110941"/>
                    <a:pt x="284156" y="2142624"/>
                    <a:pt x="300471" y="2157802"/>
                  </a:cubicBezTo>
                  <a:cubicBezTo>
                    <a:pt x="320564" y="2176506"/>
                    <a:pt x="348119" y="2160039"/>
                    <a:pt x="347388" y="2138722"/>
                  </a:cubicBezTo>
                  <a:cubicBezTo>
                    <a:pt x="346801" y="2121397"/>
                    <a:pt x="333641" y="2111205"/>
                    <a:pt x="320165" y="2111114"/>
                  </a:cubicBezTo>
                  <a:close/>
                  <a:moveTo>
                    <a:pt x="324803" y="1408043"/>
                  </a:moveTo>
                  <a:cubicBezTo>
                    <a:pt x="299025" y="1407870"/>
                    <a:pt x="288839" y="1439590"/>
                    <a:pt x="305116" y="1454731"/>
                  </a:cubicBezTo>
                  <a:cubicBezTo>
                    <a:pt x="325232" y="1473449"/>
                    <a:pt x="352779" y="1456900"/>
                    <a:pt x="352033" y="1435643"/>
                  </a:cubicBezTo>
                  <a:cubicBezTo>
                    <a:pt x="351439" y="1418325"/>
                    <a:pt x="338279" y="1408126"/>
                    <a:pt x="324803" y="1408043"/>
                  </a:cubicBezTo>
                  <a:close/>
                  <a:moveTo>
                    <a:pt x="322484" y="1759579"/>
                  </a:moveTo>
                  <a:cubicBezTo>
                    <a:pt x="296774" y="1759405"/>
                    <a:pt x="286475" y="1791080"/>
                    <a:pt x="302797" y="1806266"/>
                  </a:cubicBezTo>
                  <a:cubicBezTo>
                    <a:pt x="322898" y="1824978"/>
                    <a:pt x="350460" y="1808489"/>
                    <a:pt x="349715" y="1787178"/>
                  </a:cubicBezTo>
                  <a:cubicBezTo>
                    <a:pt x="349120" y="1769861"/>
                    <a:pt x="335960" y="1759669"/>
                    <a:pt x="322484" y="1759579"/>
                  </a:cubicBezTo>
                  <a:close/>
                  <a:moveTo>
                    <a:pt x="327129" y="1056500"/>
                  </a:moveTo>
                  <a:cubicBezTo>
                    <a:pt x="301351" y="1056326"/>
                    <a:pt x="291165" y="1088047"/>
                    <a:pt x="307442" y="1103187"/>
                  </a:cubicBezTo>
                  <a:cubicBezTo>
                    <a:pt x="327558" y="1121906"/>
                    <a:pt x="355105" y="1105357"/>
                    <a:pt x="354360" y="1084099"/>
                  </a:cubicBezTo>
                  <a:cubicBezTo>
                    <a:pt x="353757" y="1066812"/>
                    <a:pt x="340628" y="1056590"/>
                    <a:pt x="327129" y="1056500"/>
                  </a:cubicBezTo>
                  <a:close/>
                  <a:moveTo>
                    <a:pt x="329448" y="704964"/>
                  </a:moveTo>
                  <a:cubicBezTo>
                    <a:pt x="303738" y="704791"/>
                    <a:pt x="293439" y="736466"/>
                    <a:pt x="309753" y="751651"/>
                  </a:cubicBezTo>
                  <a:cubicBezTo>
                    <a:pt x="329862" y="770363"/>
                    <a:pt x="357401" y="753866"/>
                    <a:pt x="356679" y="732564"/>
                  </a:cubicBezTo>
                  <a:cubicBezTo>
                    <a:pt x="356076" y="715246"/>
                    <a:pt x="342916" y="705054"/>
                    <a:pt x="329448" y="704964"/>
                  </a:cubicBezTo>
                  <a:close/>
                  <a:moveTo>
                    <a:pt x="334085" y="1892"/>
                  </a:moveTo>
                  <a:cubicBezTo>
                    <a:pt x="308368" y="1719"/>
                    <a:pt x="298076" y="33394"/>
                    <a:pt x="314398" y="48580"/>
                  </a:cubicBezTo>
                  <a:cubicBezTo>
                    <a:pt x="334492" y="67284"/>
                    <a:pt x="362046" y="50817"/>
                    <a:pt x="361316" y="29492"/>
                  </a:cubicBezTo>
                  <a:cubicBezTo>
                    <a:pt x="360721" y="12174"/>
                    <a:pt x="347561" y="1975"/>
                    <a:pt x="334085" y="1892"/>
                  </a:cubicBezTo>
                  <a:close/>
                  <a:moveTo>
                    <a:pt x="331767" y="353428"/>
                  </a:moveTo>
                  <a:cubicBezTo>
                    <a:pt x="306057" y="353255"/>
                    <a:pt x="295750" y="384930"/>
                    <a:pt x="312080" y="400116"/>
                  </a:cubicBezTo>
                  <a:cubicBezTo>
                    <a:pt x="332173" y="418819"/>
                    <a:pt x="359728" y="402353"/>
                    <a:pt x="358997" y="381035"/>
                  </a:cubicBezTo>
                  <a:cubicBezTo>
                    <a:pt x="358403" y="363710"/>
                    <a:pt x="345243" y="353518"/>
                    <a:pt x="331767" y="353428"/>
                  </a:cubicBezTo>
                  <a:close/>
                  <a:moveTo>
                    <a:pt x="2893431" y="1776557"/>
                  </a:moveTo>
                  <a:cubicBezTo>
                    <a:pt x="2867827" y="1776392"/>
                    <a:pt x="2857347" y="1807991"/>
                    <a:pt x="2873736" y="1823245"/>
                  </a:cubicBezTo>
                  <a:cubicBezTo>
                    <a:pt x="2893830" y="1841949"/>
                    <a:pt x="2921400" y="1825482"/>
                    <a:pt x="2920654" y="1804157"/>
                  </a:cubicBezTo>
                  <a:cubicBezTo>
                    <a:pt x="2920059" y="1786839"/>
                    <a:pt x="2906900" y="1776648"/>
                    <a:pt x="2893431" y="1776557"/>
                  </a:cubicBezTo>
                  <a:close/>
                  <a:moveTo>
                    <a:pt x="2617044" y="368524"/>
                  </a:moveTo>
                  <a:cubicBezTo>
                    <a:pt x="2591311" y="368358"/>
                    <a:pt x="2581050" y="400033"/>
                    <a:pt x="2597357" y="415211"/>
                  </a:cubicBezTo>
                  <a:cubicBezTo>
                    <a:pt x="2617345" y="433817"/>
                    <a:pt x="2645012" y="417561"/>
                    <a:pt x="2644282" y="396131"/>
                  </a:cubicBezTo>
                  <a:cubicBezTo>
                    <a:pt x="2643672" y="378798"/>
                    <a:pt x="2630520" y="368614"/>
                    <a:pt x="2617044" y="368524"/>
                  </a:cubicBezTo>
                  <a:close/>
                  <a:moveTo>
                    <a:pt x="2619362" y="16988"/>
                  </a:moveTo>
                  <a:cubicBezTo>
                    <a:pt x="2593637" y="16815"/>
                    <a:pt x="2583361" y="48505"/>
                    <a:pt x="2599675" y="63675"/>
                  </a:cubicBezTo>
                  <a:cubicBezTo>
                    <a:pt x="2619769" y="82379"/>
                    <a:pt x="2647323" y="65913"/>
                    <a:pt x="2646593" y="44595"/>
                  </a:cubicBezTo>
                  <a:cubicBezTo>
                    <a:pt x="2645999" y="27270"/>
                    <a:pt x="2632839" y="17071"/>
                    <a:pt x="2619362" y="16988"/>
                  </a:cubicBezTo>
                  <a:close/>
                  <a:moveTo>
                    <a:pt x="2614725" y="720059"/>
                  </a:moveTo>
                  <a:cubicBezTo>
                    <a:pt x="2589008" y="719886"/>
                    <a:pt x="2578716" y="751561"/>
                    <a:pt x="2595038" y="766747"/>
                  </a:cubicBezTo>
                  <a:cubicBezTo>
                    <a:pt x="2615132" y="785451"/>
                    <a:pt x="2642701" y="768969"/>
                    <a:pt x="2641956" y="747659"/>
                  </a:cubicBezTo>
                  <a:cubicBezTo>
                    <a:pt x="2641361" y="730341"/>
                    <a:pt x="2628201" y="720150"/>
                    <a:pt x="2614725" y="720059"/>
                  </a:cubicBezTo>
                  <a:close/>
                  <a:moveTo>
                    <a:pt x="2612406" y="1071595"/>
                  </a:moveTo>
                  <a:cubicBezTo>
                    <a:pt x="2586628" y="1071422"/>
                    <a:pt x="2576442" y="1103142"/>
                    <a:pt x="2592719" y="1118283"/>
                  </a:cubicBezTo>
                  <a:cubicBezTo>
                    <a:pt x="2612820" y="1136994"/>
                    <a:pt x="2640382" y="1120505"/>
                    <a:pt x="2639637" y="1099202"/>
                  </a:cubicBezTo>
                  <a:cubicBezTo>
                    <a:pt x="2639042" y="1081877"/>
                    <a:pt x="2625882" y="1071686"/>
                    <a:pt x="2612406" y="1071595"/>
                  </a:cubicBezTo>
                  <a:close/>
                  <a:moveTo>
                    <a:pt x="2888786" y="2479637"/>
                  </a:moveTo>
                  <a:cubicBezTo>
                    <a:pt x="2863068" y="2479463"/>
                    <a:pt x="2852784" y="2511146"/>
                    <a:pt x="2869099" y="2526324"/>
                  </a:cubicBezTo>
                  <a:cubicBezTo>
                    <a:pt x="2889200" y="2545035"/>
                    <a:pt x="2916762" y="2528546"/>
                    <a:pt x="2916017" y="2507236"/>
                  </a:cubicBezTo>
                  <a:cubicBezTo>
                    <a:pt x="2915422" y="2489919"/>
                    <a:pt x="2902262" y="2479727"/>
                    <a:pt x="2888786" y="2479637"/>
                  </a:cubicBezTo>
                  <a:close/>
                  <a:moveTo>
                    <a:pt x="2884148" y="3182708"/>
                  </a:moveTo>
                  <a:cubicBezTo>
                    <a:pt x="2858446" y="3182535"/>
                    <a:pt x="2848132" y="3214210"/>
                    <a:pt x="2864461" y="3229396"/>
                  </a:cubicBezTo>
                  <a:cubicBezTo>
                    <a:pt x="2884578" y="3248129"/>
                    <a:pt x="2912109" y="3231565"/>
                    <a:pt x="2911379" y="3210315"/>
                  </a:cubicBezTo>
                  <a:cubicBezTo>
                    <a:pt x="2910784" y="3192990"/>
                    <a:pt x="2897624" y="3182798"/>
                    <a:pt x="2884148" y="3182708"/>
                  </a:cubicBezTo>
                  <a:close/>
                  <a:moveTo>
                    <a:pt x="2886467" y="2831172"/>
                  </a:moveTo>
                  <a:cubicBezTo>
                    <a:pt x="2860750" y="2830999"/>
                    <a:pt x="2850458" y="2862681"/>
                    <a:pt x="2866780" y="2877860"/>
                  </a:cubicBezTo>
                  <a:cubicBezTo>
                    <a:pt x="2886874" y="2896564"/>
                    <a:pt x="2914428" y="2880097"/>
                    <a:pt x="2913698" y="2858772"/>
                  </a:cubicBezTo>
                  <a:cubicBezTo>
                    <a:pt x="2913103" y="2841454"/>
                    <a:pt x="2899943" y="2831263"/>
                    <a:pt x="2886467" y="2831172"/>
                  </a:cubicBezTo>
                  <a:close/>
                  <a:moveTo>
                    <a:pt x="2603123" y="2477746"/>
                  </a:moveTo>
                  <a:cubicBezTo>
                    <a:pt x="2577361" y="2477572"/>
                    <a:pt x="2567152" y="2509278"/>
                    <a:pt x="2583436" y="2524433"/>
                  </a:cubicBezTo>
                  <a:cubicBezTo>
                    <a:pt x="2603553" y="2543152"/>
                    <a:pt x="2631100" y="2526603"/>
                    <a:pt x="2630354" y="2505346"/>
                  </a:cubicBezTo>
                  <a:cubicBezTo>
                    <a:pt x="2629759" y="2488058"/>
                    <a:pt x="2616630" y="2477836"/>
                    <a:pt x="2603123" y="2477746"/>
                  </a:cubicBezTo>
                  <a:close/>
                  <a:moveTo>
                    <a:pt x="2891105" y="2128101"/>
                  </a:moveTo>
                  <a:cubicBezTo>
                    <a:pt x="2865395" y="2127927"/>
                    <a:pt x="2855096" y="2159603"/>
                    <a:pt x="2871418" y="2174788"/>
                  </a:cubicBezTo>
                  <a:cubicBezTo>
                    <a:pt x="2891534" y="2193507"/>
                    <a:pt x="2919081" y="2176958"/>
                    <a:pt x="2918335" y="2155701"/>
                  </a:cubicBezTo>
                  <a:cubicBezTo>
                    <a:pt x="2917741" y="2138405"/>
                    <a:pt x="2904611" y="2128184"/>
                    <a:pt x="2891105" y="2128101"/>
                  </a:cubicBezTo>
                  <a:close/>
                  <a:moveTo>
                    <a:pt x="2600805" y="2829282"/>
                  </a:moveTo>
                  <a:cubicBezTo>
                    <a:pt x="2575087" y="2829108"/>
                    <a:pt x="2564796" y="2860791"/>
                    <a:pt x="2581118" y="2875969"/>
                  </a:cubicBezTo>
                  <a:cubicBezTo>
                    <a:pt x="2601219" y="2894680"/>
                    <a:pt x="2628781" y="2878191"/>
                    <a:pt x="2628035" y="2856889"/>
                  </a:cubicBezTo>
                  <a:cubicBezTo>
                    <a:pt x="2627440" y="2839571"/>
                    <a:pt x="2614281" y="2829372"/>
                    <a:pt x="2600805" y="2829282"/>
                  </a:cubicBezTo>
                  <a:close/>
                  <a:moveTo>
                    <a:pt x="2598486" y="3180825"/>
                  </a:moveTo>
                  <a:cubicBezTo>
                    <a:pt x="2572768" y="3180652"/>
                    <a:pt x="2562477" y="3212334"/>
                    <a:pt x="2578799" y="3227512"/>
                  </a:cubicBezTo>
                  <a:cubicBezTo>
                    <a:pt x="2598892" y="3246216"/>
                    <a:pt x="2626447" y="3229750"/>
                    <a:pt x="2625717" y="3208425"/>
                  </a:cubicBezTo>
                  <a:cubicBezTo>
                    <a:pt x="2625122" y="3191107"/>
                    <a:pt x="2611962" y="3180915"/>
                    <a:pt x="2598486" y="3180825"/>
                  </a:cubicBezTo>
                  <a:close/>
                  <a:moveTo>
                    <a:pt x="2610087" y="1423138"/>
                  </a:moveTo>
                  <a:cubicBezTo>
                    <a:pt x="2584378" y="1422965"/>
                    <a:pt x="2574078" y="1454640"/>
                    <a:pt x="2590400" y="1469826"/>
                  </a:cubicBezTo>
                  <a:cubicBezTo>
                    <a:pt x="2610494" y="1488530"/>
                    <a:pt x="2638048" y="1472063"/>
                    <a:pt x="2637318" y="1450738"/>
                  </a:cubicBezTo>
                  <a:cubicBezTo>
                    <a:pt x="2636723" y="1433421"/>
                    <a:pt x="2623556" y="1423221"/>
                    <a:pt x="2610087" y="1423138"/>
                  </a:cubicBezTo>
                  <a:close/>
                  <a:moveTo>
                    <a:pt x="2605450" y="2126210"/>
                  </a:moveTo>
                  <a:cubicBezTo>
                    <a:pt x="2579732" y="2126037"/>
                    <a:pt x="2569433" y="2157712"/>
                    <a:pt x="2585755" y="2172898"/>
                  </a:cubicBezTo>
                  <a:cubicBezTo>
                    <a:pt x="2605849" y="2191601"/>
                    <a:pt x="2633418" y="2175135"/>
                    <a:pt x="2632673" y="2153817"/>
                  </a:cubicBezTo>
                  <a:cubicBezTo>
                    <a:pt x="2632078" y="2136492"/>
                    <a:pt x="2618918" y="2126300"/>
                    <a:pt x="2605450" y="2126210"/>
                  </a:cubicBezTo>
                  <a:close/>
                  <a:moveTo>
                    <a:pt x="2607769" y="1774674"/>
                  </a:moveTo>
                  <a:cubicBezTo>
                    <a:pt x="2582089" y="1774508"/>
                    <a:pt x="2571737" y="1806161"/>
                    <a:pt x="2588074" y="1821362"/>
                  </a:cubicBezTo>
                  <a:cubicBezTo>
                    <a:pt x="2608183" y="1840073"/>
                    <a:pt x="2635722" y="1823576"/>
                    <a:pt x="2634999" y="1802282"/>
                  </a:cubicBezTo>
                  <a:cubicBezTo>
                    <a:pt x="2634397" y="1784919"/>
                    <a:pt x="2621124" y="1774757"/>
                    <a:pt x="2607769" y="1774674"/>
                  </a:cubicBezTo>
                  <a:close/>
                  <a:moveTo>
                    <a:pt x="2905025" y="18871"/>
                  </a:moveTo>
                  <a:cubicBezTo>
                    <a:pt x="2879353" y="18698"/>
                    <a:pt x="2868986" y="50343"/>
                    <a:pt x="2885330" y="65559"/>
                  </a:cubicBezTo>
                  <a:cubicBezTo>
                    <a:pt x="2905424" y="84262"/>
                    <a:pt x="2932986" y="67796"/>
                    <a:pt x="2932256" y="46471"/>
                  </a:cubicBezTo>
                  <a:cubicBezTo>
                    <a:pt x="2931653" y="29153"/>
                    <a:pt x="2918501" y="18961"/>
                    <a:pt x="2905025" y="18871"/>
                  </a:cubicBezTo>
                  <a:close/>
                  <a:moveTo>
                    <a:pt x="3179086" y="1778448"/>
                  </a:moveTo>
                  <a:cubicBezTo>
                    <a:pt x="3153308" y="1778275"/>
                    <a:pt x="3143122" y="1809995"/>
                    <a:pt x="3159399" y="1825136"/>
                  </a:cubicBezTo>
                  <a:cubicBezTo>
                    <a:pt x="3179515" y="1843854"/>
                    <a:pt x="3207062" y="1827305"/>
                    <a:pt x="3206317" y="1806055"/>
                  </a:cubicBezTo>
                  <a:cubicBezTo>
                    <a:pt x="3205722" y="1788760"/>
                    <a:pt x="3192592" y="1778538"/>
                    <a:pt x="3179086" y="1778448"/>
                  </a:cubicBezTo>
                  <a:close/>
                  <a:moveTo>
                    <a:pt x="3181405" y="1426912"/>
                  </a:moveTo>
                  <a:cubicBezTo>
                    <a:pt x="3155687" y="1426739"/>
                    <a:pt x="3145396" y="1458414"/>
                    <a:pt x="3161710" y="1473600"/>
                  </a:cubicBezTo>
                  <a:cubicBezTo>
                    <a:pt x="3181819" y="1492311"/>
                    <a:pt x="3209358" y="1475815"/>
                    <a:pt x="3208635" y="1454512"/>
                  </a:cubicBezTo>
                  <a:cubicBezTo>
                    <a:pt x="3208033" y="1437194"/>
                    <a:pt x="3194881" y="1426995"/>
                    <a:pt x="3181405" y="1426912"/>
                  </a:cubicBezTo>
                  <a:close/>
                  <a:moveTo>
                    <a:pt x="3176767" y="2129984"/>
                  </a:moveTo>
                  <a:cubicBezTo>
                    <a:pt x="3151050" y="2129811"/>
                    <a:pt x="3140758" y="2161486"/>
                    <a:pt x="3157080" y="2176672"/>
                  </a:cubicBezTo>
                  <a:cubicBezTo>
                    <a:pt x="3177196" y="2195390"/>
                    <a:pt x="3204743" y="2178841"/>
                    <a:pt x="3203998" y="2157584"/>
                  </a:cubicBezTo>
                  <a:cubicBezTo>
                    <a:pt x="3203403" y="2140266"/>
                    <a:pt x="3190243" y="2130074"/>
                    <a:pt x="3176767" y="2129984"/>
                  </a:cubicBezTo>
                  <a:close/>
                  <a:moveTo>
                    <a:pt x="3174448" y="2481520"/>
                  </a:moveTo>
                  <a:cubicBezTo>
                    <a:pt x="3148738" y="2481346"/>
                    <a:pt x="3138439" y="2513021"/>
                    <a:pt x="3154761" y="2528207"/>
                  </a:cubicBezTo>
                  <a:cubicBezTo>
                    <a:pt x="3174855" y="2546911"/>
                    <a:pt x="3202409" y="2530444"/>
                    <a:pt x="3201679" y="2509127"/>
                  </a:cubicBezTo>
                  <a:cubicBezTo>
                    <a:pt x="3201084" y="2491802"/>
                    <a:pt x="3187917" y="2481610"/>
                    <a:pt x="3174448" y="2481520"/>
                  </a:cubicBezTo>
                  <a:close/>
                  <a:moveTo>
                    <a:pt x="3188361" y="372297"/>
                  </a:moveTo>
                  <a:cubicBezTo>
                    <a:pt x="3162644" y="372124"/>
                    <a:pt x="3152352" y="403799"/>
                    <a:pt x="3168674" y="418985"/>
                  </a:cubicBezTo>
                  <a:cubicBezTo>
                    <a:pt x="3188775" y="437696"/>
                    <a:pt x="3216337" y="421207"/>
                    <a:pt x="3215592" y="399897"/>
                  </a:cubicBezTo>
                  <a:cubicBezTo>
                    <a:pt x="3214997" y="382580"/>
                    <a:pt x="3201837" y="372388"/>
                    <a:pt x="3188361" y="372297"/>
                  </a:cubicBezTo>
                  <a:close/>
                  <a:moveTo>
                    <a:pt x="3183723" y="1075369"/>
                  </a:moveTo>
                  <a:cubicBezTo>
                    <a:pt x="3158014" y="1075196"/>
                    <a:pt x="3147715" y="1106878"/>
                    <a:pt x="3164036" y="1122057"/>
                  </a:cubicBezTo>
                  <a:cubicBezTo>
                    <a:pt x="3184130" y="1140760"/>
                    <a:pt x="3211684" y="1124294"/>
                    <a:pt x="3210954" y="1102976"/>
                  </a:cubicBezTo>
                  <a:cubicBezTo>
                    <a:pt x="3210359" y="1085651"/>
                    <a:pt x="3197200" y="1075459"/>
                    <a:pt x="3183723" y="1075369"/>
                  </a:cubicBezTo>
                  <a:close/>
                  <a:moveTo>
                    <a:pt x="3186042" y="723833"/>
                  </a:moveTo>
                  <a:cubicBezTo>
                    <a:pt x="3160280" y="723660"/>
                    <a:pt x="3150071" y="755365"/>
                    <a:pt x="3166348" y="770521"/>
                  </a:cubicBezTo>
                  <a:cubicBezTo>
                    <a:pt x="3186441" y="789225"/>
                    <a:pt x="3213996" y="772758"/>
                    <a:pt x="3213266" y="751433"/>
                  </a:cubicBezTo>
                  <a:cubicBezTo>
                    <a:pt x="3212678" y="734115"/>
                    <a:pt x="3199518" y="723924"/>
                    <a:pt x="3186042" y="723833"/>
                  </a:cubicBezTo>
                  <a:close/>
                  <a:moveTo>
                    <a:pt x="2900387" y="721950"/>
                  </a:moveTo>
                  <a:cubicBezTo>
                    <a:pt x="2874625" y="721777"/>
                    <a:pt x="2864416" y="753482"/>
                    <a:pt x="2880700" y="768638"/>
                  </a:cubicBezTo>
                  <a:cubicBezTo>
                    <a:pt x="2900816" y="787364"/>
                    <a:pt x="2928363" y="770822"/>
                    <a:pt x="2927618" y="749550"/>
                  </a:cubicBezTo>
                  <a:cubicBezTo>
                    <a:pt x="2927016" y="732232"/>
                    <a:pt x="2913856" y="722033"/>
                    <a:pt x="2900387" y="721950"/>
                  </a:cubicBezTo>
                  <a:close/>
                  <a:moveTo>
                    <a:pt x="3172129" y="2833055"/>
                  </a:moveTo>
                  <a:cubicBezTo>
                    <a:pt x="3146405" y="2832882"/>
                    <a:pt x="3136128" y="2864572"/>
                    <a:pt x="3152442" y="2879743"/>
                  </a:cubicBezTo>
                  <a:cubicBezTo>
                    <a:pt x="3172536" y="2898447"/>
                    <a:pt x="3200091" y="2881980"/>
                    <a:pt x="3199360" y="2860663"/>
                  </a:cubicBezTo>
                  <a:cubicBezTo>
                    <a:pt x="3198765" y="2843338"/>
                    <a:pt x="3185598" y="2833146"/>
                    <a:pt x="3172129" y="2833055"/>
                  </a:cubicBezTo>
                  <a:close/>
                  <a:moveTo>
                    <a:pt x="2898069" y="1073486"/>
                  </a:moveTo>
                  <a:cubicBezTo>
                    <a:pt x="2872351" y="1073313"/>
                    <a:pt x="2862067" y="1104995"/>
                    <a:pt x="2878381" y="1120173"/>
                  </a:cubicBezTo>
                  <a:cubicBezTo>
                    <a:pt x="2898475" y="1138877"/>
                    <a:pt x="2926029" y="1122411"/>
                    <a:pt x="2925299" y="1101086"/>
                  </a:cubicBezTo>
                  <a:cubicBezTo>
                    <a:pt x="2924697" y="1083768"/>
                    <a:pt x="2911537" y="1073576"/>
                    <a:pt x="2898069" y="1073486"/>
                  </a:cubicBezTo>
                  <a:close/>
                  <a:moveTo>
                    <a:pt x="2902706" y="370407"/>
                  </a:moveTo>
                  <a:cubicBezTo>
                    <a:pt x="2876989" y="370241"/>
                    <a:pt x="2866697" y="401908"/>
                    <a:pt x="2883012" y="417094"/>
                  </a:cubicBezTo>
                  <a:cubicBezTo>
                    <a:pt x="2903128" y="435813"/>
                    <a:pt x="2930675" y="419264"/>
                    <a:pt x="2929929" y="398007"/>
                  </a:cubicBezTo>
                  <a:cubicBezTo>
                    <a:pt x="2929342" y="380719"/>
                    <a:pt x="2916205" y="370497"/>
                    <a:pt x="2902706" y="370407"/>
                  </a:cubicBezTo>
                  <a:close/>
                  <a:moveTo>
                    <a:pt x="2895750" y="1425022"/>
                  </a:moveTo>
                  <a:cubicBezTo>
                    <a:pt x="2870047" y="1424848"/>
                    <a:pt x="2859733" y="1456523"/>
                    <a:pt x="2876055" y="1471709"/>
                  </a:cubicBezTo>
                  <a:cubicBezTo>
                    <a:pt x="2896164" y="1490420"/>
                    <a:pt x="2923703" y="1473924"/>
                    <a:pt x="2922980" y="1452629"/>
                  </a:cubicBezTo>
                  <a:cubicBezTo>
                    <a:pt x="2922371" y="1435274"/>
                    <a:pt x="2909105" y="1425112"/>
                    <a:pt x="2895750" y="1425022"/>
                  </a:cubicBezTo>
                  <a:close/>
                  <a:moveTo>
                    <a:pt x="3169803" y="3184599"/>
                  </a:moveTo>
                  <a:cubicBezTo>
                    <a:pt x="3144078" y="3184425"/>
                    <a:pt x="3133802" y="3216108"/>
                    <a:pt x="3150116" y="3231286"/>
                  </a:cubicBezTo>
                  <a:cubicBezTo>
                    <a:pt x="3170104" y="3249892"/>
                    <a:pt x="3197696" y="3233704"/>
                    <a:pt x="3197042" y="3212199"/>
                  </a:cubicBezTo>
                  <a:cubicBezTo>
                    <a:pt x="3196371" y="3194805"/>
                    <a:pt x="3183196" y="3184682"/>
                    <a:pt x="3169803" y="3184599"/>
                  </a:cubicBezTo>
                  <a:close/>
                  <a:moveTo>
                    <a:pt x="2333708" y="15097"/>
                  </a:moveTo>
                  <a:cubicBezTo>
                    <a:pt x="2307998" y="14924"/>
                    <a:pt x="2297691" y="46606"/>
                    <a:pt x="2314021" y="61785"/>
                  </a:cubicBezTo>
                  <a:cubicBezTo>
                    <a:pt x="2334114" y="80488"/>
                    <a:pt x="2361669" y="64022"/>
                    <a:pt x="2360938" y="42697"/>
                  </a:cubicBezTo>
                  <a:cubicBezTo>
                    <a:pt x="2360336" y="25379"/>
                    <a:pt x="2347176" y="15187"/>
                    <a:pt x="2333708" y="15097"/>
                  </a:cubicBezTo>
                  <a:close/>
                  <a:moveTo>
                    <a:pt x="2038762" y="1419365"/>
                  </a:moveTo>
                  <a:cubicBezTo>
                    <a:pt x="2013045" y="1419191"/>
                    <a:pt x="2002753" y="1450866"/>
                    <a:pt x="2019075" y="1466052"/>
                  </a:cubicBezTo>
                  <a:cubicBezTo>
                    <a:pt x="2039169" y="1484756"/>
                    <a:pt x="2066738" y="1468282"/>
                    <a:pt x="2065993" y="1446964"/>
                  </a:cubicBezTo>
                  <a:cubicBezTo>
                    <a:pt x="2065398" y="1429639"/>
                    <a:pt x="2052238" y="1419447"/>
                    <a:pt x="2038762" y="1419365"/>
                  </a:cubicBezTo>
                  <a:close/>
                  <a:moveTo>
                    <a:pt x="1762383" y="11323"/>
                  </a:moveTo>
                  <a:cubicBezTo>
                    <a:pt x="1736620" y="11150"/>
                    <a:pt x="1726411" y="42855"/>
                    <a:pt x="1742696" y="58011"/>
                  </a:cubicBezTo>
                  <a:cubicBezTo>
                    <a:pt x="1762812" y="76730"/>
                    <a:pt x="1790359" y="60180"/>
                    <a:pt x="1789613" y="38931"/>
                  </a:cubicBezTo>
                  <a:cubicBezTo>
                    <a:pt x="1789018" y="21605"/>
                    <a:pt x="1775859" y="11414"/>
                    <a:pt x="1762383" y="11323"/>
                  </a:cubicBezTo>
                  <a:close/>
                  <a:moveTo>
                    <a:pt x="2331389" y="366633"/>
                  </a:moveTo>
                  <a:cubicBezTo>
                    <a:pt x="2305656" y="366467"/>
                    <a:pt x="2295395" y="398150"/>
                    <a:pt x="2311702" y="413328"/>
                  </a:cubicBezTo>
                  <a:cubicBezTo>
                    <a:pt x="2331788" y="432032"/>
                    <a:pt x="2359350" y="415573"/>
                    <a:pt x="2358620" y="394240"/>
                  </a:cubicBezTo>
                  <a:cubicBezTo>
                    <a:pt x="2358017" y="376915"/>
                    <a:pt x="2344857" y="366723"/>
                    <a:pt x="2331389" y="366633"/>
                  </a:cubicBezTo>
                  <a:close/>
                  <a:moveTo>
                    <a:pt x="2034125" y="2122436"/>
                  </a:moveTo>
                  <a:cubicBezTo>
                    <a:pt x="2008415" y="2122263"/>
                    <a:pt x="1998108" y="2153938"/>
                    <a:pt x="2014438" y="2169124"/>
                  </a:cubicBezTo>
                  <a:cubicBezTo>
                    <a:pt x="2034531" y="2187827"/>
                    <a:pt x="2062086" y="2171361"/>
                    <a:pt x="2061356" y="2150036"/>
                  </a:cubicBezTo>
                  <a:cubicBezTo>
                    <a:pt x="2060761" y="2132718"/>
                    <a:pt x="2047601" y="2122527"/>
                    <a:pt x="2034125" y="2122436"/>
                  </a:cubicBezTo>
                  <a:close/>
                  <a:moveTo>
                    <a:pt x="2031806" y="2473972"/>
                  </a:moveTo>
                  <a:cubicBezTo>
                    <a:pt x="2006096" y="2473799"/>
                    <a:pt x="1995797" y="2505474"/>
                    <a:pt x="2012112" y="2520659"/>
                  </a:cubicBezTo>
                  <a:cubicBezTo>
                    <a:pt x="2032220" y="2539371"/>
                    <a:pt x="2059759" y="2522874"/>
                    <a:pt x="2059037" y="2501572"/>
                  </a:cubicBezTo>
                  <a:cubicBezTo>
                    <a:pt x="2058434" y="2484224"/>
                    <a:pt x="2045169" y="2474062"/>
                    <a:pt x="2031806" y="2473972"/>
                  </a:cubicBezTo>
                  <a:close/>
                  <a:moveTo>
                    <a:pt x="2027169" y="3177051"/>
                  </a:moveTo>
                  <a:cubicBezTo>
                    <a:pt x="2001451" y="3176878"/>
                    <a:pt x="1991159" y="3208553"/>
                    <a:pt x="2007481" y="3223739"/>
                  </a:cubicBezTo>
                  <a:cubicBezTo>
                    <a:pt x="2027583" y="3242450"/>
                    <a:pt x="2055144" y="3225938"/>
                    <a:pt x="2054399" y="3204651"/>
                  </a:cubicBezTo>
                  <a:cubicBezTo>
                    <a:pt x="2053804" y="3187333"/>
                    <a:pt x="2040644" y="3177141"/>
                    <a:pt x="2027169" y="3177051"/>
                  </a:cubicBezTo>
                  <a:close/>
                  <a:moveTo>
                    <a:pt x="1755426" y="1065938"/>
                  </a:moveTo>
                  <a:cubicBezTo>
                    <a:pt x="1729754" y="1065765"/>
                    <a:pt x="1719387" y="1097410"/>
                    <a:pt x="1735732" y="1112626"/>
                  </a:cubicBezTo>
                  <a:cubicBezTo>
                    <a:pt x="1755825" y="1131329"/>
                    <a:pt x="1783380" y="1114863"/>
                    <a:pt x="1782657" y="1093538"/>
                  </a:cubicBezTo>
                  <a:cubicBezTo>
                    <a:pt x="1782055" y="1076220"/>
                    <a:pt x="1768902" y="1066028"/>
                    <a:pt x="1755426" y="1065938"/>
                  </a:cubicBezTo>
                  <a:close/>
                  <a:moveTo>
                    <a:pt x="2029487" y="2825508"/>
                  </a:moveTo>
                  <a:cubicBezTo>
                    <a:pt x="2003770" y="2825334"/>
                    <a:pt x="1993478" y="2857009"/>
                    <a:pt x="2009800" y="2872195"/>
                  </a:cubicBezTo>
                  <a:cubicBezTo>
                    <a:pt x="2029901" y="2890906"/>
                    <a:pt x="2057463" y="2874395"/>
                    <a:pt x="2056718" y="2853107"/>
                  </a:cubicBezTo>
                  <a:cubicBezTo>
                    <a:pt x="2056123" y="2835820"/>
                    <a:pt x="2042993" y="2825598"/>
                    <a:pt x="2029487" y="2825508"/>
                  </a:cubicBezTo>
                  <a:close/>
                  <a:moveTo>
                    <a:pt x="1757745" y="714402"/>
                  </a:moveTo>
                  <a:cubicBezTo>
                    <a:pt x="1732028" y="714229"/>
                    <a:pt x="1721736" y="745912"/>
                    <a:pt x="1738058" y="761090"/>
                  </a:cubicBezTo>
                  <a:cubicBezTo>
                    <a:pt x="1758152" y="779794"/>
                    <a:pt x="1785706" y="763327"/>
                    <a:pt x="1784976" y="742010"/>
                  </a:cubicBezTo>
                  <a:cubicBezTo>
                    <a:pt x="1784381" y="724684"/>
                    <a:pt x="1771221" y="714485"/>
                    <a:pt x="1757745" y="714402"/>
                  </a:cubicBezTo>
                  <a:close/>
                  <a:moveTo>
                    <a:pt x="1743832" y="2823624"/>
                  </a:moveTo>
                  <a:cubicBezTo>
                    <a:pt x="1718122" y="2823451"/>
                    <a:pt x="1707816" y="2855126"/>
                    <a:pt x="1724138" y="2870312"/>
                  </a:cubicBezTo>
                  <a:cubicBezTo>
                    <a:pt x="1744231" y="2889016"/>
                    <a:pt x="1771801" y="2872549"/>
                    <a:pt x="1771056" y="2851224"/>
                  </a:cubicBezTo>
                  <a:cubicBezTo>
                    <a:pt x="1770461" y="2833907"/>
                    <a:pt x="1757301" y="2823715"/>
                    <a:pt x="1743832" y="2823624"/>
                  </a:cubicBezTo>
                  <a:close/>
                  <a:moveTo>
                    <a:pt x="1753107" y="1417474"/>
                  </a:moveTo>
                  <a:cubicBezTo>
                    <a:pt x="1727390" y="1417301"/>
                    <a:pt x="1717099" y="1448976"/>
                    <a:pt x="1733420" y="1464161"/>
                  </a:cubicBezTo>
                  <a:cubicBezTo>
                    <a:pt x="1753521" y="1482873"/>
                    <a:pt x="1781084" y="1466361"/>
                    <a:pt x="1780338" y="1445081"/>
                  </a:cubicBezTo>
                  <a:cubicBezTo>
                    <a:pt x="1779743" y="1427786"/>
                    <a:pt x="1766614" y="1417564"/>
                    <a:pt x="1753107" y="1417474"/>
                  </a:cubicBezTo>
                  <a:close/>
                  <a:moveTo>
                    <a:pt x="1741506" y="3175160"/>
                  </a:moveTo>
                  <a:cubicBezTo>
                    <a:pt x="1715789" y="3174987"/>
                    <a:pt x="1705497" y="3206662"/>
                    <a:pt x="1721819" y="3221848"/>
                  </a:cubicBezTo>
                  <a:cubicBezTo>
                    <a:pt x="1741920" y="3240559"/>
                    <a:pt x="1769482" y="3224048"/>
                    <a:pt x="1768737" y="3202768"/>
                  </a:cubicBezTo>
                  <a:cubicBezTo>
                    <a:pt x="1768142" y="3185473"/>
                    <a:pt x="1755012" y="3175251"/>
                    <a:pt x="1741506" y="3175160"/>
                  </a:cubicBezTo>
                  <a:close/>
                  <a:moveTo>
                    <a:pt x="1746151" y="2472089"/>
                  </a:moveTo>
                  <a:cubicBezTo>
                    <a:pt x="1720441" y="2471916"/>
                    <a:pt x="1710135" y="2503590"/>
                    <a:pt x="1726464" y="2518776"/>
                  </a:cubicBezTo>
                  <a:cubicBezTo>
                    <a:pt x="1746558" y="2537480"/>
                    <a:pt x="1774112" y="2521014"/>
                    <a:pt x="1773382" y="2499696"/>
                  </a:cubicBezTo>
                  <a:cubicBezTo>
                    <a:pt x="1772772" y="2482333"/>
                    <a:pt x="1759507" y="2472172"/>
                    <a:pt x="1746151" y="2472089"/>
                  </a:cubicBezTo>
                  <a:close/>
                  <a:moveTo>
                    <a:pt x="1750789" y="1769010"/>
                  </a:moveTo>
                  <a:cubicBezTo>
                    <a:pt x="1725071" y="1768836"/>
                    <a:pt x="1714780" y="1800511"/>
                    <a:pt x="1731102" y="1815697"/>
                  </a:cubicBezTo>
                  <a:cubicBezTo>
                    <a:pt x="1751195" y="1834401"/>
                    <a:pt x="1778765" y="1817927"/>
                    <a:pt x="1778019" y="1796617"/>
                  </a:cubicBezTo>
                  <a:cubicBezTo>
                    <a:pt x="1777417" y="1779292"/>
                    <a:pt x="1764257" y="1769100"/>
                    <a:pt x="1750789" y="1769010"/>
                  </a:cubicBezTo>
                  <a:close/>
                  <a:moveTo>
                    <a:pt x="1748470" y="2120553"/>
                  </a:moveTo>
                  <a:cubicBezTo>
                    <a:pt x="1722707" y="2120380"/>
                    <a:pt x="1712499" y="2152085"/>
                    <a:pt x="1728783" y="2167241"/>
                  </a:cubicBezTo>
                  <a:cubicBezTo>
                    <a:pt x="1748876" y="2185944"/>
                    <a:pt x="1776431" y="2169478"/>
                    <a:pt x="1775701" y="2148153"/>
                  </a:cubicBezTo>
                  <a:cubicBezTo>
                    <a:pt x="1775098" y="2130828"/>
                    <a:pt x="1761938" y="2120636"/>
                    <a:pt x="1748470" y="2120553"/>
                  </a:cubicBezTo>
                  <a:close/>
                  <a:moveTo>
                    <a:pt x="1760064" y="362859"/>
                  </a:moveTo>
                  <a:cubicBezTo>
                    <a:pt x="1734354" y="362686"/>
                    <a:pt x="1724055" y="394361"/>
                    <a:pt x="1740369" y="409547"/>
                  </a:cubicBezTo>
                  <a:cubicBezTo>
                    <a:pt x="1760470" y="428250"/>
                    <a:pt x="1788032" y="411769"/>
                    <a:pt x="1787287" y="390466"/>
                  </a:cubicBezTo>
                  <a:cubicBezTo>
                    <a:pt x="1786700" y="373141"/>
                    <a:pt x="1773540" y="362949"/>
                    <a:pt x="1760064" y="362859"/>
                  </a:cubicBezTo>
                  <a:close/>
                  <a:moveTo>
                    <a:pt x="2322106" y="1772783"/>
                  </a:moveTo>
                  <a:cubicBezTo>
                    <a:pt x="2296396" y="1772610"/>
                    <a:pt x="2286090" y="1804285"/>
                    <a:pt x="2302419" y="1819471"/>
                  </a:cubicBezTo>
                  <a:cubicBezTo>
                    <a:pt x="2322513" y="1838175"/>
                    <a:pt x="2350067" y="1821708"/>
                    <a:pt x="2349337" y="1800383"/>
                  </a:cubicBezTo>
                  <a:cubicBezTo>
                    <a:pt x="2348742" y="1783066"/>
                    <a:pt x="2335582" y="1772874"/>
                    <a:pt x="2322106" y="1772783"/>
                  </a:cubicBezTo>
                  <a:close/>
                  <a:moveTo>
                    <a:pt x="2319787" y="2124319"/>
                  </a:moveTo>
                  <a:cubicBezTo>
                    <a:pt x="2294077" y="2124146"/>
                    <a:pt x="2283778" y="2155821"/>
                    <a:pt x="2300093" y="2171007"/>
                  </a:cubicBezTo>
                  <a:cubicBezTo>
                    <a:pt x="2320201" y="2189718"/>
                    <a:pt x="2347741" y="2173222"/>
                    <a:pt x="2347018" y="2151927"/>
                  </a:cubicBezTo>
                  <a:cubicBezTo>
                    <a:pt x="2346416" y="2134571"/>
                    <a:pt x="2333150" y="2124410"/>
                    <a:pt x="2319787" y="2124319"/>
                  </a:cubicBezTo>
                  <a:close/>
                  <a:moveTo>
                    <a:pt x="2315150" y="2827398"/>
                  </a:moveTo>
                  <a:cubicBezTo>
                    <a:pt x="2289387" y="2827225"/>
                    <a:pt x="2279179" y="2858930"/>
                    <a:pt x="2295463" y="2874086"/>
                  </a:cubicBezTo>
                  <a:cubicBezTo>
                    <a:pt x="2315579" y="2892805"/>
                    <a:pt x="2343126" y="2876255"/>
                    <a:pt x="2342380" y="2854998"/>
                  </a:cubicBezTo>
                  <a:cubicBezTo>
                    <a:pt x="2341778" y="2837680"/>
                    <a:pt x="2328618" y="2827489"/>
                    <a:pt x="2315150" y="2827398"/>
                  </a:cubicBezTo>
                  <a:close/>
                  <a:moveTo>
                    <a:pt x="2317469" y="2475863"/>
                  </a:moveTo>
                  <a:cubicBezTo>
                    <a:pt x="2291751" y="2475689"/>
                    <a:pt x="2281460" y="2507364"/>
                    <a:pt x="2297774" y="2522550"/>
                  </a:cubicBezTo>
                  <a:cubicBezTo>
                    <a:pt x="2317875" y="2541261"/>
                    <a:pt x="2345437" y="2524750"/>
                    <a:pt x="2344692" y="2503470"/>
                  </a:cubicBezTo>
                  <a:cubicBezTo>
                    <a:pt x="2344097" y="2486145"/>
                    <a:pt x="2330945" y="2475953"/>
                    <a:pt x="2317469" y="2475863"/>
                  </a:cubicBezTo>
                  <a:close/>
                  <a:moveTo>
                    <a:pt x="2329062" y="718176"/>
                  </a:moveTo>
                  <a:cubicBezTo>
                    <a:pt x="2303383" y="718003"/>
                    <a:pt x="2293031" y="749655"/>
                    <a:pt x="2309375" y="764864"/>
                  </a:cubicBezTo>
                  <a:cubicBezTo>
                    <a:pt x="2329364" y="783470"/>
                    <a:pt x="2357031" y="767214"/>
                    <a:pt x="2356301" y="745783"/>
                  </a:cubicBezTo>
                  <a:cubicBezTo>
                    <a:pt x="2355699" y="728451"/>
                    <a:pt x="2342539" y="718259"/>
                    <a:pt x="2329062" y="718176"/>
                  </a:cubicBezTo>
                  <a:close/>
                  <a:moveTo>
                    <a:pt x="2036444" y="1770900"/>
                  </a:moveTo>
                  <a:cubicBezTo>
                    <a:pt x="2010681" y="1770727"/>
                    <a:pt x="2000472" y="1802432"/>
                    <a:pt x="2016756" y="1817588"/>
                  </a:cubicBezTo>
                  <a:cubicBezTo>
                    <a:pt x="2036850" y="1836292"/>
                    <a:pt x="2064405" y="1819825"/>
                    <a:pt x="2063674" y="1798500"/>
                  </a:cubicBezTo>
                  <a:cubicBezTo>
                    <a:pt x="2063080" y="1781183"/>
                    <a:pt x="2049920" y="1770991"/>
                    <a:pt x="2036444" y="1770900"/>
                  </a:cubicBezTo>
                  <a:close/>
                  <a:moveTo>
                    <a:pt x="2324425" y="1421248"/>
                  </a:moveTo>
                  <a:cubicBezTo>
                    <a:pt x="2298647" y="1421074"/>
                    <a:pt x="2288461" y="1452795"/>
                    <a:pt x="2304730" y="1467935"/>
                  </a:cubicBezTo>
                  <a:cubicBezTo>
                    <a:pt x="2324824" y="1486639"/>
                    <a:pt x="2352378" y="1470173"/>
                    <a:pt x="2351648" y="1448855"/>
                  </a:cubicBezTo>
                  <a:cubicBezTo>
                    <a:pt x="2351061" y="1431530"/>
                    <a:pt x="2337901" y="1421338"/>
                    <a:pt x="2324425" y="1421248"/>
                  </a:cubicBezTo>
                  <a:close/>
                  <a:moveTo>
                    <a:pt x="2326744" y="1069712"/>
                  </a:moveTo>
                  <a:cubicBezTo>
                    <a:pt x="2300981" y="1069539"/>
                    <a:pt x="2290772" y="1101244"/>
                    <a:pt x="2307056" y="1116400"/>
                  </a:cubicBezTo>
                  <a:cubicBezTo>
                    <a:pt x="2327173" y="1135118"/>
                    <a:pt x="2354720" y="1118569"/>
                    <a:pt x="2353974" y="1097312"/>
                  </a:cubicBezTo>
                  <a:cubicBezTo>
                    <a:pt x="2353380" y="1079994"/>
                    <a:pt x="2340220" y="1069802"/>
                    <a:pt x="2326744" y="1069712"/>
                  </a:cubicBezTo>
                  <a:close/>
                  <a:moveTo>
                    <a:pt x="2041089" y="1067821"/>
                  </a:moveTo>
                  <a:cubicBezTo>
                    <a:pt x="2015371" y="1067648"/>
                    <a:pt x="2005080" y="1099323"/>
                    <a:pt x="2021394" y="1114509"/>
                  </a:cubicBezTo>
                  <a:cubicBezTo>
                    <a:pt x="2041382" y="1133115"/>
                    <a:pt x="2069050" y="1116859"/>
                    <a:pt x="2068319" y="1095429"/>
                  </a:cubicBezTo>
                  <a:cubicBezTo>
                    <a:pt x="2067717" y="1078103"/>
                    <a:pt x="2054565" y="1067912"/>
                    <a:pt x="2041089" y="1067821"/>
                  </a:cubicBezTo>
                  <a:close/>
                  <a:moveTo>
                    <a:pt x="2312831" y="3178934"/>
                  </a:moveTo>
                  <a:cubicBezTo>
                    <a:pt x="2287121" y="3178761"/>
                    <a:pt x="2276822" y="3210436"/>
                    <a:pt x="2293144" y="3225622"/>
                  </a:cubicBezTo>
                  <a:cubicBezTo>
                    <a:pt x="2313245" y="3244333"/>
                    <a:pt x="2340807" y="3227844"/>
                    <a:pt x="2340062" y="3206541"/>
                  </a:cubicBezTo>
                  <a:cubicBezTo>
                    <a:pt x="2339459" y="3189216"/>
                    <a:pt x="2326299" y="3179024"/>
                    <a:pt x="2312831" y="3178934"/>
                  </a:cubicBezTo>
                  <a:close/>
                  <a:moveTo>
                    <a:pt x="2043407" y="716285"/>
                  </a:moveTo>
                  <a:cubicBezTo>
                    <a:pt x="2017728" y="716112"/>
                    <a:pt x="2007369" y="747765"/>
                    <a:pt x="2023713" y="762973"/>
                  </a:cubicBezTo>
                  <a:cubicBezTo>
                    <a:pt x="2043821" y="781699"/>
                    <a:pt x="2071361" y="765158"/>
                    <a:pt x="2070631" y="743885"/>
                  </a:cubicBezTo>
                  <a:cubicBezTo>
                    <a:pt x="2070036" y="726530"/>
                    <a:pt x="2056854" y="716376"/>
                    <a:pt x="2043407" y="716285"/>
                  </a:cubicBezTo>
                  <a:close/>
                  <a:moveTo>
                    <a:pt x="1476728" y="9440"/>
                  </a:moveTo>
                  <a:cubicBezTo>
                    <a:pt x="1450965" y="9267"/>
                    <a:pt x="1440756" y="40972"/>
                    <a:pt x="1457041" y="56128"/>
                  </a:cubicBezTo>
                  <a:cubicBezTo>
                    <a:pt x="1477157" y="74846"/>
                    <a:pt x="1504704" y="58297"/>
                    <a:pt x="1503958" y="37040"/>
                  </a:cubicBezTo>
                  <a:cubicBezTo>
                    <a:pt x="1503356" y="19745"/>
                    <a:pt x="1490226" y="9523"/>
                    <a:pt x="1476728" y="9440"/>
                  </a:cubicBezTo>
                  <a:close/>
                  <a:moveTo>
                    <a:pt x="2048045" y="13214"/>
                  </a:moveTo>
                  <a:cubicBezTo>
                    <a:pt x="2022282" y="13041"/>
                    <a:pt x="2012074" y="44746"/>
                    <a:pt x="2028358" y="59902"/>
                  </a:cubicBezTo>
                  <a:cubicBezTo>
                    <a:pt x="2048459" y="78613"/>
                    <a:pt x="2076021" y="62124"/>
                    <a:pt x="2075276" y="40814"/>
                  </a:cubicBezTo>
                  <a:cubicBezTo>
                    <a:pt x="2074681" y="23496"/>
                    <a:pt x="2061521" y="13297"/>
                    <a:pt x="2048045" y="13214"/>
                  </a:cubicBezTo>
                  <a:close/>
                  <a:moveTo>
                    <a:pt x="2045726" y="364750"/>
                  </a:moveTo>
                  <a:cubicBezTo>
                    <a:pt x="2020031" y="364584"/>
                    <a:pt x="2009702" y="396244"/>
                    <a:pt x="2026039" y="411445"/>
                  </a:cubicBezTo>
                  <a:cubicBezTo>
                    <a:pt x="2046133" y="430149"/>
                    <a:pt x="2073687" y="413682"/>
                    <a:pt x="2072957" y="392357"/>
                  </a:cubicBezTo>
                  <a:cubicBezTo>
                    <a:pt x="2072362" y="375032"/>
                    <a:pt x="2059195" y="364840"/>
                    <a:pt x="2045726" y="364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0" name="Google Shape;2410;p26"/>
          <p:cNvGrpSpPr/>
          <p:nvPr/>
        </p:nvGrpSpPr>
        <p:grpSpPr>
          <a:xfrm>
            <a:off x="1023739" y="2019392"/>
            <a:ext cx="1076955" cy="351494"/>
            <a:chOff x="3821951" y="3970594"/>
            <a:chExt cx="2153910" cy="702987"/>
          </a:xfrm>
        </p:grpSpPr>
        <p:sp>
          <p:nvSpPr>
            <p:cNvPr id="2411" name="Google Shape;2411;p26"/>
            <p:cNvSpPr/>
            <p:nvPr/>
          </p:nvSpPr>
          <p:spPr>
            <a:xfrm>
              <a:off x="3821951" y="3970594"/>
              <a:ext cx="2153910" cy="702987"/>
            </a:xfrm>
            <a:custGeom>
              <a:avLst/>
              <a:gdLst/>
              <a:ahLst/>
              <a:cxnLst/>
              <a:rect l="l" t="t" r="r" b="b"/>
              <a:pathLst>
                <a:path w="2153910" h="702987" extrusionOk="0">
                  <a:moveTo>
                    <a:pt x="2152936" y="676368"/>
                  </a:moveTo>
                  <a:cubicBezTo>
                    <a:pt x="2132975" y="636143"/>
                    <a:pt x="2099257" y="599182"/>
                    <a:pt x="2063664" y="485469"/>
                  </a:cubicBezTo>
                  <a:cubicBezTo>
                    <a:pt x="2012513" y="316252"/>
                    <a:pt x="2009163" y="374068"/>
                    <a:pt x="2066722" y="258846"/>
                  </a:cubicBezTo>
                  <a:cubicBezTo>
                    <a:pt x="2157403" y="75654"/>
                    <a:pt x="2146799" y="76625"/>
                    <a:pt x="2105529" y="69609"/>
                  </a:cubicBezTo>
                  <a:cubicBezTo>
                    <a:pt x="1982909" y="48998"/>
                    <a:pt x="1827410" y="48006"/>
                    <a:pt x="1707335" y="38258"/>
                  </a:cubicBezTo>
                  <a:cubicBezTo>
                    <a:pt x="768756" y="-44190"/>
                    <a:pt x="532820" y="32753"/>
                    <a:pt x="14589" y="29711"/>
                  </a:cubicBezTo>
                  <a:cubicBezTo>
                    <a:pt x="-15802" y="30259"/>
                    <a:pt x="3519" y="66833"/>
                    <a:pt x="51904" y="239758"/>
                  </a:cubicBezTo>
                  <a:cubicBezTo>
                    <a:pt x="103773" y="427332"/>
                    <a:pt x="82569" y="309037"/>
                    <a:pt x="17855" y="638441"/>
                  </a:cubicBezTo>
                  <a:cubicBezTo>
                    <a:pt x="14615" y="658556"/>
                    <a:pt x="-2292" y="694973"/>
                    <a:pt x="29386" y="698650"/>
                  </a:cubicBezTo>
                  <a:cubicBezTo>
                    <a:pt x="497605" y="662207"/>
                    <a:pt x="968330" y="711136"/>
                    <a:pt x="1437475" y="701771"/>
                  </a:cubicBezTo>
                  <a:cubicBezTo>
                    <a:pt x="1669402" y="697767"/>
                    <a:pt x="1901589" y="690090"/>
                    <a:pt x="2133493" y="698354"/>
                  </a:cubicBezTo>
                  <a:cubicBezTo>
                    <a:pt x="2145802" y="700757"/>
                    <a:pt x="2157394" y="688358"/>
                    <a:pt x="2152936" y="6763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26"/>
            <p:cNvSpPr/>
            <p:nvPr/>
          </p:nvSpPr>
          <p:spPr>
            <a:xfrm>
              <a:off x="3821951" y="3970594"/>
              <a:ext cx="2153910" cy="702987"/>
            </a:xfrm>
            <a:custGeom>
              <a:avLst/>
              <a:gdLst/>
              <a:ahLst/>
              <a:cxnLst/>
              <a:rect l="l" t="t" r="r" b="b"/>
              <a:pathLst>
                <a:path w="2153910" h="702987" extrusionOk="0">
                  <a:moveTo>
                    <a:pt x="2152936" y="676368"/>
                  </a:moveTo>
                  <a:cubicBezTo>
                    <a:pt x="2132975" y="636143"/>
                    <a:pt x="2099257" y="599182"/>
                    <a:pt x="2063664" y="485469"/>
                  </a:cubicBezTo>
                  <a:cubicBezTo>
                    <a:pt x="2012513" y="316252"/>
                    <a:pt x="2009163" y="374068"/>
                    <a:pt x="2066722" y="258846"/>
                  </a:cubicBezTo>
                  <a:cubicBezTo>
                    <a:pt x="2157403" y="75654"/>
                    <a:pt x="2146799" y="76625"/>
                    <a:pt x="2105529" y="69609"/>
                  </a:cubicBezTo>
                  <a:cubicBezTo>
                    <a:pt x="1982909" y="48998"/>
                    <a:pt x="1827410" y="48006"/>
                    <a:pt x="1707335" y="38258"/>
                  </a:cubicBezTo>
                  <a:cubicBezTo>
                    <a:pt x="768756" y="-44190"/>
                    <a:pt x="532820" y="32753"/>
                    <a:pt x="14589" y="29711"/>
                  </a:cubicBezTo>
                  <a:cubicBezTo>
                    <a:pt x="-15802" y="30259"/>
                    <a:pt x="3519" y="66833"/>
                    <a:pt x="51904" y="239758"/>
                  </a:cubicBezTo>
                  <a:cubicBezTo>
                    <a:pt x="103773" y="427332"/>
                    <a:pt x="82569" y="309037"/>
                    <a:pt x="17855" y="638441"/>
                  </a:cubicBezTo>
                  <a:cubicBezTo>
                    <a:pt x="14615" y="658556"/>
                    <a:pt x="-2292" y="694973"/>
                    <a:pt x="29386" y="698650"/>
                  </a:cubicBezTo>
                  <a:cubicBezTo>
                    <a:pt x="497605" y="662207"/>
                    <a:pt x="968330" y="711136"/>
                    <a:pt x="1437475" y="701771"/>
                  </a:cubicBezTo>
                  <a:cubicBezTo>
                    <a:pt x="1669402" y="697767"/>
                    <a:pt x="1901589" y="690090"/>
                    <a:pt x="2133493" y="698354"/>
                  </a:cubicBezTo>
                  <a:cubicBezTo>
                    <a:pt x="2145802" y="700757"/>
                    <a:pt x="2157394" y="688358"/>
                    <a:pt x="2152936" y="6763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3" name="Google Shape;2413;p26"/>
          <p:cNvGrpSpPr/>
          <p:nvPr/>
        </p:nvGrpSpPr>
        <p:grpSpPr>
          <a:xfrm>
            <a:off x="937262" y="2516435"/>
            <a:ext cx="1093286" cy="367719"/>
            <a:chOff x="1899788" y="2490530"/>
            <a:chExt cx="1093286" cy="367719"/>
          </a:xfrm>
        </p:grpSpPr>
        <p:sp>
          <p:nvSpPr>
            <p:cNvPr id="2414" name="Google Shape;2414;p26"/>
            <p:cNvSpPr/>
            <p:nvPr/>
          </p:nvSpPr>
          <p:spPr>
            <a:xfrm>
              <a:off x="1899792" y="2490535"/>
              <a:ext cx="1093283" cy="367710"/>
            </a:xfrm>
            <a:custGeom>
              <a:avLst/>
              <a:gdLst/>
              <a:ahLst/>
              <a:cxnLst/>
              <a:rect l="l" t="t" r="r" b="b"/>
              <a:pathLst>
                <a:path w="2186565" h="735419" extrusionOk="0">
                  <a:moveTo>
                    <a:pt x="2097749" y="603256"/>
                  </a:moveTo>
                  <a:cubicBezTo>
                    <a:pt x="2192152" y="548993"/>
                    <a:pt x="2183073" y="556453"/>
                    <a:pt x="2155855" y="516500"/>
                  </a:cubicBezTo>
                  <a:cubicBezTo>
                    <a:pt x="2133062" y="484984"/>
                    <a:pt x="2105835" y="457434"/>
                    <a:pt x="2078394" y="430059"/>
                  </a:cubicBezTo>
                  <a:cubicBezTo>
                    <a:pt x="2188885" y="349813"/>
                    <a:pt x="2176146" y="379543"/>
                    <a:pt x="2084381" y="249608"/>
                  </a:cubicBezTo>
                  <a:cubicBezTo>
                    <a:pt x="2136696" y="218801"/>
                    <a:pt x="2176295" y="204884"/>
                    <a:pt x="2154552" y="180889"/>
                  </a:cubicBezTo>
                  <a:cubicBezTo>
                    <a:pt x="2095466" y="95831"/>
                    <a:pt x="2116269" y="121385"/>
                    <a:pt x="2126135" y="87824"/>
                  </a:cubicBezTo>
                  <a:cubicBezTo>
                    <a:pt x="2130963" y="77475"/>
                    <a:pt x="2136530" y="68286"/>
                    <a:pt x="2142272" y="58269"/>
                  </a:cubicBezTo>
                  <a:cubicBezTo>
                    <a:pt x="2153712" y="41401"/>
                    <a:pt x="2165966" y="630"/>
                    <a:pt x="2134540" y="0"/>
                  </a:cubicBezTo>
                  <a:cubicBezTo>
                    <a:pt x="1821914" y="17223"/>
                    <a:pt x="253722" y="55594"/>
                    <a:pt x="253429" y="55586"/>
                  </a:cubicBezTo>
                  <a:cubicBezTo>
                    <a:pt x="199163" y="58628"/>
                    <a:pt x="87683" y="34344"/>
                    <a:pt x="47139" y="70085"/>
                  </a:cubicBezTo>
                  <a:cubicBezTo>
                    <a:pt x="34143" y="81673"/>
                    <a:pt x="43479" y="95389"/>
                    <a:pt x="58938" y="132500"/>
                  </a:cubicBezTo>
                  <a:cubicBezTo>
                    <a:pt x="69447" y="164454"/>
                    <a:pt x="55313" y="157025"/>
                    <a:pt x="21758" y="171012"/>
                  </a:cubicBezTo>
                  <a:cubicBezTo>
                    <a:pt x="-27300" y="187609"/>
                    <a:pt x="44962" y="223455"/>
                    <a:pt x="76483" y="273997"/>
                  </a:cubicBezTo>
                  <a:cubicBezTo>
                    <a:pt x="-6891" y="380660"/>
                    <a:pt x="-31747" y="335581"/>
                    <a:pt x="93328" y="464758"/>
                  </a:cubicBezTo>
                  <a:cubicBezTo>
                    <a:pt x="-17447" y="594829"/>
                    <a:pt x="-42112" y="536542"/>
                    <a:pt x="88111" y="626148"/>
                  </a:cubicBezTo>
                  <a:cubicBezTo>
                    <a:pt x="44800" y="685333"/>
                    <a:pt x="15605" y="720990"/>
                    <a:pt x="28042" y="735420"/>
                  </a:cubicBezTo>
                  <a:cubicBezTo>
                    <a:pt x="257251" y="659976"/>
                    <a:pt x="1606940" y="710142"/>
                    <a:pt x="2141743" y="711219"/>
                  </a:cubicBezTo>
                  <a:cubicBezTo>
                    <a:pt x="2230286" y="689684"/>
                    <a:pt x="2172714" y="655344"/>
                    <a:pt x="2097749" y="6032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15" name="Google Shape;2415;p26"/>
            <p:cNvGrpSpPr/>
            <p:nvPr/>
          </p:nvGrpSpPr>
          <p:grpSpPr>
            <a:xfrm>
              <a:off x="1899788" y="2490530"/>
              <a:ext cx="1093286" cy="367719"/>
              <a:chOff x="3799576" y="4828660"/>
              <a:chExt cx="2186573" cy="735437"/>
            </a:xfrm>
          </p:grpSpPr>
          <p:sp>
            <p:nvSpPr>
              <p:cNvPr id="2416" name="Google Shape;2416;p26"/>
              <p:cNvSpPr/>
              <p:nvPr/>
            </p:nvSpPr>
            <p:spPr>
              <a:xfrm>
                <a:off x="4061718" y="4879802"/>
                <a:ext cx="211236" cy="651237"/>
              </a:xfrm>
              <a:custGeom>
                <a:avLst/>
                <a:gdLst/>
                <a:ahLst/>
                <a:cxnLst/>
                <a:rect l="l" t="t" r="r" b="b"/>
                <a:pathLst>
                  <a:path w="211236" h="651237" extrusionOk="0">
                    <a:moveTo>
                      <a:pt x="210336" y="590145"/>
                    </a:moveTo>
                    <a:cubicBezTo>
                      <a:pt x="204830" y="585119"/>
                      <a:pt x="195406" y="572366"/>
                      <a:pt x="154181" y="536420"/>
                    </a:cubicBezTo>
                    <a:cubicBezTo>
                      <a:pt x="148032" y="531061"/>
                      <a:pt x="131615" y="522332"/>
                      <a:pt x="137257" y="508436"/>
                    </a:cubicBezTo>
                    <a:cubicBezTo>
                      <a:pt x="148330" y="481158"/>
                      <a:pt x="155659" y="482541"/>
                      <a:pt x="194908" y="425550"/>
                    </a:cubicBezTo>
                    <a:cubicBezTo>
                      <a:pt x="196591" y="423116"/>
                      <a:pt x="195931" y="425712"/>
                      <a:pt x="204542" y="417779"/>
                    </a:cubicBezTo>
                    <a:cubicBezTo>
                      <a:pt x="150420" y="372219"/>
                      <a:pt x="165031" y="370827"/>
                      <a:pt x="142338" y="359856"/>
                    </a:cubicBezTo>
                    <a:cubicBezTo>
                      <a:pt x="138669" y="358083"/>
                      <a:pt x="129665" y="345151"/>
                      <a:pt x="128913" y="335896"/>
                    </a:cubicBezTo>
                    <a:cubicBezTo>
                      <a:pt x="127955" y="324137"/>
                      <a:pt x="132341" y="323949"/>
                      <a:pt x="135486" y="319431"/>
                    </a:cubicBezTo>
                    <a:cubicBezTo>
                      <a:pt x="138263" y="306709"/>
                      <a:pt x="154749" y="291566"/>
                      <a:pt x="158383" y="281291"/>
                    </a:cubicBezTo>
                    <a:cubicBezTo>
                      <a:pt x="160426" y="275512"/>
                      <a:pt x="166504" y="276143"/>
                      <a:pt x="183748" y="255518"/>
                    </a:cubicBezTo>
                    <a:cubicBezTo>
                      <a:pt x="188685" y="249613"/>
                      <a:pt x="193316" y="243365"/>
                      <a:pt x="198568" y="237674"/>
                    </a:cubicBezTo>
                    <a:cubicBezTo>
                      <a:pt x="176453" y="217146"/>
                      <a:pt x="194383" y="240349"/>
                      <a:pt x="175688" y="215080"/>
                    </a:cubicBezTo>
                    <a:cubicBezTo>
                      <a:pt x="172417" y="210663"/>
                      <a:pt x="167221" y="207721"/>
                      <a:pt x="163557" y="203536"/>
                    </a:cubicBezTo>
                    <a:cubicBezTo>
                      <a:pt x="160080" y="199569"/>
                      <a:pt x="149917" y="177387"/>
                      <a:pt x="145824" y="174646"/>
                    </a:cubicBezTo>
                    <a:cubicBezTo>
                      <a:pt x="135564" y="167782"/>
                      <a:pt x="133876" y="159556"/>
                      <a:pt x="125707" y="150927"/>
                    </a:cubicBezTo>
                    <a:cubicBezTo>
                      <a:pt x="122222" y="147249"/>
                      <a:pt x="119703" y="142189"/>
                      <a:pt x="122169" y="136357"/>
                    </a:cubicBezTo>
                    <a:cubicBezTo>
                      <a:pt x="122576" y="135394"/>
                      <a:pt x="121325" y="123880"/>
                      <a:pt x="130115" y="120076"/>
                    </a:cubicBezTo>
                    <a:cubicBezTo>
                      <a:pt x="133920" y="118430"/>
                      <a:pt x="136946" y="114188"/>
                      <a:pt x="141394" y="108111"/>
                    </a:cubicBezTo>
                    <a:cubicBezTo>
                      <a:pt x="145758" y="102157"/>
                      <a:pt x="161729" y="95836"/>
                      <a:pt x="166119" y="89904"/>
                    </a:cubicBezTo>
                    <a:cubicBezTo>
                      <a:pt x="211609" y="28421"/>
                      <a:pt x="232412" y="62306"/>
                      <a:pt x="181692" y="14863"/>
                    </a:cubicBezTo>
                    <a:cubicBezTo>
                      <a:pt x="175150" y="8747"/>
                      <a:pt x="175119" y="5844"/>
                      <a:pt x="169745" y="0"/>
                    </a:cubicBezTo>
                    <a:cubicBezTo>
                      <a:pt x="106033" y="1607"/>
                      <a:pt x="56463" y="2841"/>
                      <a:pt x="25917" y="3594"/>
                    </a:cubicBezTo>
                    <a:cubicBezTo>
                      <a:pt x="44695" y="19880"/>
                      <a:pt x="71306" y="36078"/>
                      <a:pt x="72215" y="43695"/>
                    </a:cubicBezTo>
                    <a:cubicBezTo>
                      <a:pt x="65170" y="60909"/>
                      <a:pt x="37549" y="76376"/>
                      <a:pt x="16589" y="106019"/>
                    </a:cubicBezTo>
                    <a:cubicBezTo>
                      <a:pt x="33509" y="141033"/>
                      <a:pt x="47131" y="131314"/>
                      <a:pt x="56468" y="143905"/>
                    </a:cubicBezTo>
                    <a:cubicBezTo>
                      <a:pt x="81670" y="177899"/>
                      <a:pt x="96595" y="176226"/>
                      <a:pt x="61339" y="216161"/>
                    </a:cubicBezTo>
                    <a:cubicBezTo>
                      <a:pt x="-7328" y="293938"/>
                      <a:pt x="-1809" y="272561"/>
                      <a:pt x="20026" y="297760"/>
                    </a:cubicBezTo>
                    <a:cubicBezTo>
                      <a:pt x="21010" y="298894"/>
                      <a:pt x="21841" y="300304"/>
                      <a:pt x="23070" y="301048"/>
                    </a:cubicBezTo>
                    <a:cubicBezTo>
                      <a:pt x="38166" y="310220"/>
                      <a:pt x="55449" y="334661"/>
                      <a:pt x="60312" y="336645"/>
                    </a:cubicBezTo>
                    <a:cubicBezTo>
                      <a:pt x="62174" y="337406"/>
                      <a:pt x="64400" y="339052"/>
                      <a:pt x="65017" y="340808"/>
                    </a:cubicBezTo>
                    <a:cubicBezTo>
                      <a:pt x="67912" y="349016"/>
                      <a:pt x="83542" y="355680"/>
                      <a:pt x="86371" y="361511"/>
                    </a:cubicBezTo>
                    <a:cubicBezTo>
                      <a:pt x="98095" y="385690"/>
                      <a:pt x="89450" y="387226"/>
                      <a:pt x="83104" y="392261"/>
                    </a:cubicBezTo>
                    <a:cubicBezTo>
                      <a:pt x="82921" y="392869"/>
                      <a:pt x="68529" y="415087"/>
                      <a:pt x="59516" y="421685"/>
                    </a:cubicBezTo>
                    <a:cubicBezTo>
                      <a:pt x="40182" y="435838"/>
                      <a:pt x="2468" y="484962"/>
                      <a:pt x="2223" y="485251"/>
                    </a:cubicBezTo>
                    <a:cubicBezTo>
                      <a:pt x="-2950" y="491428"/>
                      <a:pt x="-1796" y="490097"/>
                      <a:pt x="35844" y="528938"/>
                    </a:cubicBezTo>
                    <a:cubicBezTo>
                      <a:pt x="37768" y="530917"/>
                      <a:pt x="36823" y="536612"/>
                      <a:pt x="71997" y="567708"/>
                    </a:cubicBezTo>
                    <a:cubicBezTo>
                      <a:pt x="73120" y="568702"/>
                      <a:pt x="74301" y="569866"/>
                      <a:pt x="75661" y="570317"/>
                    </a:cubicBezTo>
                    <a:cubicBezTo>
                      <a:pt x="110126" y="581757"/>
                      <a:pt x="95192" y="625426"/>
                      <a:pt x="57863" y="642972"/>
                    </a:cubicBezTo>
                    <a:cubicBezTo>
                      <a:pt x="54071" y="644754"/>
                      <a:pt x="55536" y="647477"/>
                      <a:pt x="51189" y="651238"/>
                    </a:cubicBezTo>
                    <a:cubicBezTo>
                      <a:pt x="84171" y="649679"/>
                      <a:pt x="119121" y="648370"/>
                      <a:pt x="155759" y="647280"/>
                    </a:cubicBezTo>
                    <a:cubicBezTo>
                      <a:pt x="164348" y="633078"/>
                      <a:pt x="210603" y="590390"/>
                      <a:pt x="210336" y="59014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7" name="Google Shape;2417;p26"/>
              <p:cNvSpPr/>
              <p:nvPr/>
            </p:nvSpPr>
            <p:spPr>
              <a:xfrm>
                <a:off x="5042588" y="4855085"/>
                <a:ext cx="183832" cy="673214"/>
              </a:xfrm>
              <a:custGeom>
                <a:avLst/>
                <a:gdLst/>
                <a:ahLst/>
                <a:cxnLst/>
                <a:rect l="l" t="t" r="r" b="b"/>
                <a:pathLst>
                  <a:path w="183832" h="673214" extrusionOk="0">
                    <a:moveTo>
                      <a:pt x="136402" y="661009"/>
                    </a:moveTo>
                    <a:cubicBezTo>
                      <a:pt x="166677" y="628464"/>
                      <a:pt x="154559" y="638765"/>
                      <a:pt x="182809" y="615558"/>
                    </a:cubicBezTo>
                    <a:cubicBezTo>
                      <a:pt x="175108" y="608803"/>
                      <a:pt x="171452" y="602013"/>
                      <a:pt x="143854" y="576980"/>
                    </a:cubicBezTo>
                    <a:cubicBezTo>
                      <a:pt x="113294" y="549269"/>
                      <a:pt x="103643" y="546108"/>
                      <a:pt x="108895" y="533158"/>
                    </a:cubicBezTo>
                    <a:cubicBezTo>
                      <a:pt x="118831" y="508664"/>
                      <a:pt x="129553" y="502408"/>
                      <a:pt x="152858" y="469990"/>
                    </a:cubicBezTo>
                    <a:cubicBezTo>
                      <a:pt x="178008" y="434958"/>
                      <a:pt x="158858" y="458454"/>
                      <a:pt x="176180" y="442497"/>
                    </a:cubicBezTo>
                    <a:cubicBezTo>
                      <a:pt x="170254" y="437511"/>
                      <a:pt x="140442" y="410989"/>
                      <a:pt x="136511" y="404642"/>
                    </a:cubicBezTo>
                    <a:cubicBezTo>
                      <a:pt x="126431" y="388382"/>
                      <a:pt x="112691" y="384648"/>
                      <a:pt x="111755" y="383286"/>
                    </a:cubicBezTo>
                    <a:cubicBezTo>
                      <a:pt x="103992" y="371987"/>
                      <a:pt x="94236" y="355408"/>
                      <a:pt x="104841" y="346792"/>
                    </a:cubicBezTo>
                    <a:cubicBezTo>
                      <a:pt x="109083" y="343347"/>
                      <a:pt x="106704" y="338203"/>
                      <a:pt x="112787" y="333471"/>
                    </a:cubicBezTo>
                    <a:cubicBezTo>
                      <a:pt x="116351" y="322994"/>
                      <a:pt x="126282" y="316559"/>
                      <a:pt x="130017" y="306008"/>
                    </a:cubicBezTo>
                    <a:cubicBezTo>
                      <a:pt x="131171" y="302738"/>
                      <a:pt x="135007" y="300186"/>
                      <a:pt x="138033" y="297857"/>
                    </a:cubicBezTo>
                    <a:cubicBezTo>
                      <a:pt x="150680" y="288129"/>
                      <a:pt x="160594" y="272807"/>
                      <a:pt x="170197" y="262392"/>
                    </a:cubicBezTo>
                    <a:cubicBezTo>
                      <a:pt x="148091" y="241873"/>
                      <a:pt x="166017" y="265066"/>
                      <a:pt x="147317" y="239797"/>
                    </a:cubicBezTo>
                    <a:cubicBezTo>
                      <a:pt x="144046" y="235380"/>
                      <a:pt x="138851" y="232438"/>
                      <a:pt x="135186" y="228253"/>
                    </a:cubicBezTo>
                    <a:cubicBezTo>
                      <a:pt x="131709" y="224287"/>
                      <a:pt x="121551" y="202104"/>
                      <a:pt x="117453" y="199364"/>
                    </a:cubicBezTo>
                    <a:cubicBezTo>
                      <a:pt x="107194" y="192499"/>
                      <a:pt x="105506" y="184273"/>
                      <a:pt x="97337" y="175644"/>
                    </a:cubicBezTo>
                    <a:cubicBezTo>
                      <a:pt x="93851" y="171967"/>
                      <a:pt x="91332" y="166906"/>
                      <a:pt x="93799" y="161075"/>
                    </a:cubicBezTo>
                    <a:cubicBezTo>
                      <a:pt x="94437" y="159564"/>
                      <a:pt x="93751" y="157537"/>
                      <a:pt x="94170" y="155878"/>
                    </a:cubicBezTo>
                    <a:cubicBezTo>
                      <a:pt x="96952" y="144990"/>
                      <a:pt x="99733" y="146952"/>
                      <a:pt x="105877" y="142022"/>
                    </a:cubicBezTo>
                    <a:cubicBezTo>
                      <a:pt x="122421" y="120356"/>
                      <a:pt x="131775" y="122685"/>
                      <a:pt x="137740" y="114626"/>
                    </a:cubicBezTo>
                    <a:cubicBezTo>
                      <a:pt x="159356" y="85408"/>
                      <a:pt x="161709" y="92627"/>
                      <a:pt x="183833" y="67629"/>
                    </a:cubicBezTo>
                    <a:cubicBezTo>
                      <a:pt x="181839" y="65874"/>
                      <a:pt x="150969" y="38560"/>
                      <a:pt x="147037" y="32217"/>
                    </a:cubicBezTo>
                    <a:cubicBezTo>
                      <a:pt x="133402" y="10218"/>
                      <a:pt x="126142" y="20375"/>
                      <a:pt x="115052" y="0"/>
                    </a:cubicBezTo>
                    <a:cubicBezTo>
                      <a:pt x="77522" y="1073"/>
                      <a:pt x="39716" y="2141"/>
                      <a:pt x="1858" y="3200"/>
                    </a:cubicBezTo>
                    <a:cubicBezTo>
                      <a:pt x="8733" y="10262"/>
                      <a:pt x="21506" y="22542"/>
                      <a:pt x="44881" y="44085"/>
                    </a:cubicBezTo>
                    <a:cubicBezTo>
                      <a:pt x="75025" y="71902"/>
                      <a:pt x="93182" y="54977"/>
                      <a:pt x="23951" y="119082"/>
                    </a:cubicBezTo>
                    <a:cubicBezTo>
                      <a:pt x="22324" y="131699"/>
                      <a:pt x="6856" y="123526"/>
                      <a:pt x="30060" y="151330"/>
                    </a:cubicBezTo>
                    <a:cubicBezTo>
                      <a:pt x="34766" y="156964"/>
                      <a:pt x="52236" y="162730"/>
                      <a:pt x="56610" y="168631"/>
                    </a:cubicBezTo>
                    <a:cubicBezTo>
                      <a:pt x="87151" y="209822"/>
                      <a:pt x="100070" y="199565"/>
                      <a:pt x="41326" y="263066"/>
                    </a:cubicBezTo>
                    <a:cubicBezTo>
                      <a:pt x="9581" y="297388"/>
                      <a:pt x="10469" y="295961"/>
                      <a:pt x="4779" y="307374"/>
                    </a:cubicBezTo>
                    <a:cubicBezTo>
                      <a:pt x="22958" y="323826"/>
                      <a:pt x="21270" y="324592"/>
                      <a:pt x="23208" y="325774"/>
                    </a:cubicBezTo>
                    <a:cubicBezTo>
                      <a:pt x="38304" y="334946"/>
                      <a:pt x="55586" y="359388"/>
                      <a:pt x="60449" y="361371"/>
                    </a:cubicBezTo>
                    <a:cubicBezTo>
                      <a:pt x="62317" y="362132"/>
                      <a:pt x="64538" y="363779"/>
                      <a:pt x="65159" y="365534"/>
                    </a:cubicBezTo>
                    <a:cubicBezTo>
                      <a:pt x="69742" y="378497"/>
                      <a:pt x="95557" y="379119"/>
                      <a:pt x="91857" y="410512"/>
                    </a:cubicBezTo>
                    <a:cubicBezTo>
                      <a:pt x="74443" y="423554"/>
                      <a:pt x="73232" y="436469"/>
                      <a:pt x="59658" y="446406"/>
                    </a:cubicBezTo>
                    <a:cubicBezTo>
                      <a:pt x="47640" y="455201"/>
                      <a:pt x="10928" y="495990"/>
                      <a:pt x="6117" y="506037"/>
                    </a:cubicBezTo>
                    <a:cubicBezTo>
                      <a:pt x="480" y="517805"/>
                      <a:pt x="-13238" y="502855"/>
                      <a:pt x="35990" y="553660"/>
                    </a:cubicBezTo>
                    <a:cubicBezTo>
                      <a:pt x="37718" y="555450"/>
                      <a:pt x="38247" y="558388"/>
                      <a:pt x="39935" y="560235"/>
                    </a:cubicBezTo>
                    <a:cubicBezTo>
                      <a:pt x="43643" y="564289"/>
                      <a:pt x="71015" y="593454"/>
                      <a:pt x="75812" y="595048"/>
                    </a:cubicBezTo>
                    <a:cubicBezTo>
                      <a:pt x="81305" y="596874"/>
                      <a:pt x="95146" y="606115"/>
                      <a:pt x="93357" y="611180"/>
                    </a:cubicBezTo>
                    <a:cubicBezTo>
                      <a:pt x="102318" y="634282"/>
                      <a:pt x="86391" y="643651"/>
                      <a:pt x="80754" y="650196"/>
                    </a:cubicBezTo>
                    <a:cubicBezTo>
                      <a:pt x="67411" y="665698"/>
                      <a:pt x="56168" y="667235"/>
                      <a:pt x="55481" y="669712"/>
                    </a:cubicBezTo>
                    <a:cubicBezTo>
                      <a:pt x="55232" y="670605"/>
                      <a:pt x="54917" y="671376"/>
                      <a:pt x="54559" y="672076"/>
                    </a:cubicBezTo>
                    <a:cubicBezTo>
                      <a:pt x="78694" y="672444"/>
                      <a:pt x="102751" y="672825"/>
                      <a:pt x="126711" y="673215"/>
                    </a:cubicBezTo>
                    <a:cubicBezTo>
                      <a:pt x="126361" y="671262"/>
                      <a:pt x="130205" y="667672"/>
                      <a:pt x="136402" y="661009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8" name="Google Shape;2418;p26"/>
              <p:cNvSpPr/>
              <p:nvPr/>
            </p:nvSpPr>
            <p:spPr>
              <a:xfrm>
                <a:off x="5346785" y="4845878"/>
                <a:ext cx="212784" cy="688051"/>
              </a:xfrm>
              <a:custGeom>
                <a:avLst/>
                <a:gdLst/>
                <a:ahLst/>
                <a:cxnLst/>
                <a:rect l="l" t="t" r="r" b="b"/>
                <a:pathLst>
                  <a:path w="212784" h="688051" extrusionOk="0">
                    <a:moveTo>
                      <a:pt x="189612" y="643822"/>
                    </a:moveTo>
                    <a:cubicBezTo>
                      <a:pt x="190626" y="642049"/>
                      <a:pt x="194899" y="642307"/>
                      <a:pt x="195529" y="641484"/>
                    </a:cubicBezTo>
                    <a:cubicBezTo>
                      <a:pt x="200514" y="634957"/>
                      <a:pt x="207445" y="630351"/>
                      <a:pt x="212715" y="624126"/>
                    </a:cubicBezTo>
                    <a:cubicBezTo>
                      <a:pt x="202482" y="610988"/>
                      <a:pt x="202272" y="617069"/>
                      <a:pt x="201572" y="614683"/>
                    </a:cubicBezTo>
                    <a:cubicBezTo>
                      <a:pt x="198235" y="603388"/>
                      <a:pt x="180223" y="595140"/>
                      <a:pt x="179173" y="591432"/>
                    </a:cubicBezTo>
                    <a:cubicBezTo>
                      <a:pt x="175517" y="578517"/>
                      <a:pt x="155458" y="563155"/>
                      <a:pt x="150647" y="556685"/>
                    </a:cubicBezTo>
                    <a:cubicBezTo>
                      <a:pt x="146716" y="551392"/>
                      <a:pt x="143934" y="545013"/>
                      <a:pt x="137536" y="541892"/>
                    </a:cubicBezTo>
                    <a:cubicBezTo>
                      <a:pt x="119795" y="504163"/>
                      <a:pt x="120486" y="523724"/>
                      <a:pt x="164466" y="462005"/>
                    </a:cubicBezTo>
                    <a:cubicBezTo>
                      <a:pt x="168367" y="456528"/>
                      <a:pt x="173956" y="452277"/>
                      <a:pt x="178565" y="447264"/>
                    </a:cubicBezTo>
                    <a:cubicBezTo>
                      <a:pt x="188199" y="436793"/>
                      <a:pt x="190045" y="427936"/>
                      <a:pt x="201428" y="420634"/>
                    </a:cubicBezTo>
                    <a:cubicBezTo>
                      <a:pt x="205508" y="418012"/>
                      <a:pt x="203794" y="414658"/>
                      <a:pt x="212785" y="407894"/>
                    </a:cubicBezTo>
                    <a:cubicBezTo>
                      <a:pt x="177647" y="372582"/>
                      <a:pt x="108984" y="320267"/>
                      <a:pt x="137414" y="298286"/>
                    </a:cubicBezTo>
                    <a:cubicBezTo>
                      <a:pt x="137694" y="298067"/>
                      <a:pt x="178102" y="246207"/>
                      <a:pt x="179925" y="245830"/>
                    </a:cubicBezTo>
                    <a:cubicBezTo>
                      <a:pt x="188151" y="244127"/>
                      <a:pt x="189083" y="234246"/>
                      <a:pt x="196189" y="231296"/>
                    </a:cubicBezTo>
                    <a:cubicBezTo>
                      <a:pt x="201673" y="229015"/>
                      <a:pt x="199552" y="223127"/>
                      <a:pt x="201948" y="223210"/>
                    </a:cubicBezTo>
                    <a:cubicBezTo>
                      <a:pt x="205687" y="223337"/>
                      <a:pt x="205740" y="220460"/>
                      <a:pt x="206186" y="218280"/>
                    </a:cubicBezTo>
                    <a:cubicBezTo>
                      <a:pt x="195642" y="208723"/>
                      <a:pt x="196233" y="208916"/>
                      <a:pt x="188754" y="200563"/>
                    </a:cubicBezTo>
                    <a:cubicBezTo>
                      <a:pt x="187967" y="199683"/>
                      <a:pt x="154395" y="181130"/>
                      <a:pt x="149396" y="174502"/>
                    </a:cubicBezTo>
                    <a:cubicBezTo>
                      <a:pt x="141490" y="164012"/>
                      <a:pt x="141757" y="150918"/>
                      <a:pt x="150612" y="139028"/>
                    </a:cubicBezTo>
                    <a:cubicBezTo>
                      <a:pt x="155475" y="132496"/>
                      <a:pt x="153275" y="126538"/>
                      <a:pt x="159345" y="125255"/>
                    </a:cubicBezTo>
                    <a:cubicBezTo>
                      <a:pt x="159853" y="125150"/>
                      <a:pt x="157732" y="127562"/>
                      <a:pt x="171253" y="105213"/>
                    </a:cubicBezTo>
                    <a:cubicBezTo>
                      <a:pt x="173540" y="101435"/>
                      <a:pt x="172631" y="108111"/>
                      <a:pt x="189708" y="86362"/>
                    </a:cubicBezTo>
                    <a:cubicBezTo>
                      <a:pt x="196023" y="78320"/>
                      <a:pt x="110978" y="34962"/>
                      <a:pt x="121395" y="0"/>
                    </a:cubicBezTo>
                    <a:cubicBezTo>
                      <a:pt x="89856" y="981"/>
                      <a:pt x="57495" y="1966"/>
                      <a:pt x="24513" y="2959"/>
                    </a:cubicBezTo>
                    <a:cubicBezTo>
                      <a:pt x="41446" y="17253"/>
                      <a:pt x="35651" y="19792"/>
                      <a:pt x="69228" y="45236"/>
                    </a:cubicBezTo>
                    <a:cubicBezTo>
                      <a:pt x="139719" y="98655"/>
                      <a:pt x="67028" y="116924"/>
                      <a:pt x="58772" y="129685"/>
                    </a:cubicBezTo>
                    <a:cubicBezTo>
                      <a:pt x="51180" y="141414"/>
                      <a:pt x="39172" y="149920"/>
                      <a:pt x="34142" y="163539"/>
                    </a:cubicBezTo>
                    <a:cubicBezTo>
                      <a:pt x="34046" y="163798"/>
                      <a:pt x="33771" y="164021"/>
                      <a:pt x="33596" y="164266"/>
                    </a:cubicBezTo>
                    <a:cubicBezTo>
                      <a:pt x="36526" y="166818"/>
                      <a:pt x="33158" y="180057"/>
                      <a:pt x="38603" y="187578"/>
                    </a:cubicBezTo>
                    <a:cubicBezTo>
                      <a:pt x="39316" y="188568"/>
                      <a:pt x="40501" y="189351"/>
                      <a:pt x="40851" y="190428"/>
                    </a:cubicBezTo>
                    <a:cubicBezTo>
                      <a:pt x="46829" y="208706"/>
                      <a:pt x="66512" y="215168"/>
                      <a:pt x="72084" y="248181"/>
                    </a:cubicBezTo>
                    <a:cubicBezTo>
                      <a:pt x="72425" y="250195"/>
                      <a:pt x="73020" y="253824"/>
                      <a:pt x="72412" y="254074"/>
                    </a:cubicBezTo>
                    <a:cubicBezTo>
                      <a:pt x="65375" y="256954"/>
                      <a:pt x="77108" y="255645"/>
                      <a:pt x="52374" y="276405"/>
                    </a:cubicBezTo>
                    <a:cubicBezTo>
                      <a:pt x="54504" y="286921"/>
                      <a:pt x="41406" y="287437"/>
                      <a:pt x="14223" y="324921"/>
                    </a:cubicBezTo>
                    <a:cubicBezTo>
                      <a:pt x="19274" y="329075"/>
                      <a:pt x="20870" y="328178"/>
                      <a:pt x="21570" y="329749"/>
                    </a:cubicBezTo>
                    <a:cubicBezTo>
                      <a:pt x="24705" y="336811"/>
                      <a:pt x="83043" y="397843"/>
                      <a:pt x="91207" y="407054"/>
                    </a:cubicBezTo>
                    <a:cubicBezTo>
                      <a:pt x="102516" y="419811"/>
                      <a:pt x="97395" y="429433"/>
                      <a:pt x="87486" y="432511"/>
                    </a:cubicBezTo>
                    <a:cubicBezTo>
                      <a:pt x="85225" y="439634"/>
                      <a:pt x="83441" y="438312"/>
                      <a:pt x="76636" y="448184"/>
                    </a:cubicBezTo>
                    <a:cubicBezTo>
                      <a:pt x="65078" y="464960"/>
                      <a:pt x="54023" y="467762"/>
                      <a:pt x="53598" y="470305"/>
                    </a:cubicBezTo>
                    <a:cubicBezTo>
                      <a:pt x="52719" y="475607"/>
                      <a:pt x="13934" y="513506"/>
                      <a:pt x="7794" y="524639"/>
                    </a:cubicBezTo>
                    <a:cubicBezTo>
                      <a:pt x="-1035" y="540640"/>
                      <a:pt x="-6838" y="521889"/>
                      <a:pt x="15959" y="548209"/>
                    </a:cubicBezTo>
                    <a:cubicBezTo>
                      <a:pt x="16943" y="549343"/>
                      <a:pt x="17774" y="550753"/>
                      <a:pt x="19003" y="551501"/>
                    </a:cubicBezTo>
                    <a:cubicBezTo>
                      <a:pt x="34099" y="560673"/>
                      <a:pt x="51381" y="585115"/>
                      <a:pt x="56244" y="587098"/>
                    </a:cubicBezTo>
                    <a:cubicBezTo>
                      <a:pt x="58107" y="587859"/>
                      <a:pt x="60333" y="589506"/>
                      <a:pt x="60954" y="591261"/>
                    </a:cubicBezTo>
                    <a:cubicBezTo>
                      <a:pt x="64781" y="602083"/>
                      <a:pt x="78696" y="601545"/>
                      <a:pt x="85033" y="618281"/>
                    </a:cubicBezTo>
                    <a:cubicBezTo>
                      <a:pt x="99556" y="621679"/>
                      <a:pt x="105315" y="639514"/>
                      <a:pt x="91710" y="649005"/>
                    </a:cubicBezTo>
                    <a:cubicBezTo>
                      <a:pt x="89773" y="650353"/>
                      <a:pt x="71909" y="672208"/>
                      <a:pt x="62655" y="680898"/>
                    </a:cubicBezTo>
                    <a:cubicBezTo>
                      <a:pt x="60425" y="682990"/>
                      <a:pt x="58763" y="684838"/>
                      <a:pt x="57469" y="686488"/>
                    </a:cubicBezTo>
                    <a:cubicBezTo>
                      <a:pt x="87031" y="687018"/>
                      <a:pt x="116187" y="687539"/>
                      <a:pt x="144840" y="688051"/>
                    </a:cubicBezTo>
                    <a:cubicBezTo>
                      <a:pt x="153074" y="679423"/>
                      <a:pt x="189568" y="643896"/>
                      <a:pt x="189612" y="64382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9" name="Google Shape;2419;p26"/>
              <p:cNvSpPr/>
              <p:nvPr/>
            </p:nvSpPr>
            <p:spPr>
              <a:xfrm>
                <a:off x="5827412" y="4828660"/>
                <a:ext cx="132813" cy="416579"/>
              </a:xfrm>
              <a:custGeom>
                <a:avLst/>
                <a:gdLst/>
                <a:ahLst/>
                <a:cxnLst/>
                <a:rect l="l" t="t" r="r" b="b"/>
                <a:pathLst>
                  <a:path w="132813" h="416579" extrusionOk="0">
                    <a:moveTo>
                      <a:pt x="15822" y="10835"/>
                    </a:moveTo>
                    <a:cubicBezTo>
                      <a:pt x="14143" y="12713"/>
                      <a:pt x="11825" y="13834"/>
                      <a:pt x="10832" y="16570"/>
                    </a:cubicBezTo>
                    <a:cubicBezTo>
                      <a:pt x="7981" y="24446"/>
                      <a:pt x="-1163" y="21176"/>
                      <a:pt x="5576" y="26447"/>
                    </a:cubicBezTo>
                    <a:cubicBezTo>
                      <a:pt x="27603" y="43669"/>
                      <a:pt x="18179" y="44383"/>
                      <a:pt x="53405" y="71079"/>
                    </a:cubicBezTo>
                    <a:cubicBezTo>
                      <a:pt x="122225" y="123232"/>
                      <a:pt x="50540" y="141812"/>
                      <a:pt x="43250" y="153072"/>
                    </a:cubicBezTo>
                    <a:cubicBezTo>
                      <a:pt x="35882" y="164459"/>
                      <a:pt x="24218" y="172715"/>
                      <a:pt x="19338" y="185941"/>
                    </a:cubicBezTo>
                    <a:cubicBezTo>
                      <a:pt x="19246" y="186191"/>
                      <a:pt x="18979" y="186409"/>
                      <a:pt x="18805" y="186646"/>
                    </a:cubicBezTo>
                    <a:cubicBezTo>
                      <a:pt x="21647" y="189124"/>
                      <a:pt x="18380" y="201977"/>
                      <a:pt x="23667" y="209279"/>
                    </a:cubicBezTo>
                    <a:cubicBezTo>
                      <a:pt x="24358" y="210238"/>
                      <a:pt x="25509" y="211000"/>
                      <a:pt x="25854" y="212046"/>
                    </a:cubicBezTo>
                    <a:cubicBezTo>
                      <a:pt x="28675" y="220675"/>
                      <a:pt x="35506" y="226712"/>
                      <a:pt x="40049" y="234216"/>
                    </a:cubicBezTo>
                    <a:cubicBezTo>
                      <a:pt x="46456" y="244806"/>
                      <a:pt x="52032" y="242796"/>
                      <a:pt x="52233" y="257396"/>
                    </a:cubicBezTo>
                    <a:cubicBezTo>
                      <a:pt x="54227" y="258421"/>
                      <a:pt x="54419" y="260067"/>
                      <a:pt x="54747" y="265097"/>
                    </a:cubicBezTo>
                    <a:cubicBezTo>
                      <a:pt x="54817" y="266130"/>
                      <a:pt x="55998" y="267058"/>
                      <a:pt x="56182" y="268118"/>
                    </a:cubicBezTo>
                    <a:cubicBezTo>
                      <a:pt x="56510" y="270070"/>
                      <a:pt x="57091" y="273595"/>
                      <a:pt x="56497" y="273835"/>
                    </a:cubicBezTo>
                    <a:cubicBezTo>
                      <a:pt x="49696" y="276620"/>
                      <a:pt x="61062" y="275363"/>
                      <a:pt x="37040" y="295519"/>
                    </a:cubicBezTo>
                    <a:cubicBezTo>
                      <a:pt x="39113" y="305781"/>
                      <a:pt x="26558" y="305999"/>
                      <a:pt x="0" y="342620"/>
                    </a:cubicBezTo>
                    <a:cubicBezTo>
                      <a:pt x="4907" y="346657"/>
                      <a:pt x="6455" y="345786"/>
                      <a:pt x="7133" y="347309"/>
                    </a:cubicBezTo>
                    <a:cubicBezTo>
                      <a:pt x="9669" y="353009"/>
                      <a:pt x="58084" y="404576"/>
                      <a:pt x="69371" y="416580"/>
                    </a:cubicBezTo>
                    <a:cubicBezTo>
                      <a:pt x="159199" y="352856"/>
                      <a:pt x="142735" y="371632"/>
                      <a:pt x="56558" y="249608"/>
                    </a:cubicBezTo>
                    <a:cubicBezTo>
                      <a:pt x="108873" y="218801"/>
                      <a:pt x="148472" y="204884"/>
                      <a:pt x="126729" y="180889"/>
                    </a:cubicBezTo>
                    <a:cubicBezTo>
                      <a:pt x="67644" y="95831"/>
                      <a:pt x="88447" y="121385"/>
                      <a:pt x="98312" y="87824"/>
                    </a:cubicBezTo>
                    <a:cubicBezTo>
                      <a:pt x="103140" y="77475"/>
                      <a:pt x="108707" y="68286"/>
                      <a:pt x="114449" y="58269"/>
                    </a:cubicBezTo>
                    <a:cubicBezTo>
                      <a:pt x="125889" y="41401"/>
                      <a:pt x="138143" y="630"/>
                      <a:pt x="106718" y="0"/>
                    </a:cubicBezTo>
                    <a:cubicBezTo>
                      <a:pt x="84633" y="1217"/>
                      <a:pt x="56278" y="2539"/>
                      <a:pt x="22662" y="3944"/>
                    </a:cubicBezTo>
                    <a:cubicBezTo>
                      <a:pt x="21245" y="5284"/>
                      <a:pt x="18861" y="7425"/>
                      <a:pt x="15822" y="108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0" name="Google Shape;2420;p26"/>
              <p:cNvSpPr/>
              <p:nvPr/>
            </p:nvSpPr>
            <p:spPr>
              <a:xfrm>
                <a:off x="5512769" y="4840012"/>
                <a:ext cx="209227" cy="696898"/>
              </a:xfrm>
              <a:custGeom>
                <a:avLst/>
                <a:gdLst/>
                <a:ahLst/>
                <a:cxnLst/>
                <a:rect l="l" t="t" r="r" b="b"/>
                <a:pathLst>
                  <a:path w="209227" h="696898" extrusionOk="0">
                    <a:moveTo>
                      <a:pt x="196581" y="649596"/>
                    </a:moveTo>
                    <a:cubicBezTo>
                      <a:pt x="210811" y="637351"/>
                      <a:pt x="209731" y="639650"/>
                      <a:pt x="208353" y="638393"/>
                    </a:cubicBezTo>
                    <a:cubicBezTo>
                      <a:pt x="202681" y="633219"/>
                      <a:pt x="192977" y="620081"/>
                      <a:pt x="150519" y="583057"/>
                    </a:cubicBezTo>
                    <a:cubicBezTo>
                      <a:pt x="144186" y="577541"/>
                      <a:pt x="127284" y="568544"/>
                      <a:pt x="133087" y="554237"/>
                    </a:cubicBezTo>
                    <a:cubicBezTo>
                      <a:pt x="144484" y="526145"/>
                      <a:pt x="152045" y="527559"/>
                      <a:pt x="192466" y="468869"/>
                    </a:cubicBezTo>
                    <a:cubicBezTo>
                      <a:pt x="194198" y="466365"/>
                      <a:pt x="193520" y="469035"/>
                      <a:pt x="202388" y="460866"/>
                    </a:cubicBezTo>
                    <a:cubicBezTo>
                      <a:pt x="146644" y="413940"/>
                      <a:pt x="161688" y="412504"/>
                      <a:pt x="138318" y="401205"/>
                    </a:cubicBezTo>
                    <a:cubicBezTo>
                      <a:pt x="134539" y="399379"/>
                      <a:pt x="125264" y="386062"/>
                      <a:pt x="124490" y="376527"/>
                    </a:cubicBezTo>
                    <a:cubicBezTo>
                      <a:pt x="123501" y="364413"/>
                      <a:pt x="128015" y="364225"/>
                      <a:pt x="131255" y="359571"/>
                    </a:cubicBezTo>
                    <a:cubicBezTo>
                      <a:pt x="134115" y="346464"/>
                      <a:pt x="151096" y="330875"/>
                      <a:pt x="154839" y="320289"/>
                    </a:cubicBezTo>
                    <a:cubicBezTo>
                      <a:pt x="156943" y="314339"/>
                      <a:pt x="163205" y="314987"/>
                      <a:pt x="180964" y="293742"/>
                    </a:cubicBezTo>
                    <a:cubicBezTo>
                      <a:pt x="186046" y="287661"/>
                      <a:pt x="190817" y="281225"/>
                      <a:pt x="196227" y="275363"/>
                    </a:cubicBezTo>
                    <a:cubicBezTo>
                      <a:pt x="173451" y="254227"/>
                      <a:pt x="191919" y="278117"/>
                      <a:pt x="172656" y="252095"/>
                    </a:cubicBezTo>
                    <a:cubicBezTo>
                      <a:pt x="169288" y="247546"/>
                      <a:pt x="163935" y="244512"/>
                      <a:pt x="160161" y="240205"/>
                    </a:cubicBezTo>
                    <a:cubicBezTo>
                      <a:pt x="156580" y="236116"/>
                      <a:pt x="146115" y="213272"/>
                      <a:pt x="141895" y="210448"/>
                    </a:cubicBezTo>
                    <a:cubicBezTo>
                      <a:pt x="131329" y="203378"/>
                      <a:pt x="129593" y="194907"/>
                      <a:pt x="121175" y="186020"/>
                    </a:cubicBezTo>
                    <a:cubicBezTo>
                      <a:pt x="117585" y="182233"/>
                      <a:pt x="114991" y="177019"/>
                      <a:pt x="117532" y="171017"/>
                    </a:cubicBezTo>
                    <a:cubicBezTo>
                      <a:pt x="117952" y="170023"/>
                      <a:pt x="116666" y="158163"/>
                      <a:pt x="125714" y="154250"/>
                    </a:cubicBezTo>
                    <a:cubicBezTo>
                      <a:pt x="129685" y="152538"/>
                      <a:pt x="132908" y="147963"/>
                      <a:pt x="137329" y="141930"/>
                    </a:cubicBezTo>
                    <a:cubicBezTo>
                      <a:pt x="141825" y="135797"/>
                      <a:pt x="158272" y="129287"/>
                      <a:pt x="162794" y="123180"/>
                    </a:cubicBezTo>
                    <a:cubicBezTo>
                      <a:pt x="209455" y="60112"/>
                      <a:pt x="231124" y="94803"/>
                      <a:pt x="178830" y="45889"/>
                    </a:cubicBezTo>
                    <a:cubicBezTo>
                      <a:pt x="169537" y="37199"/>
                      <a:pt x="168274" y="26871"/>
                      <a:pt x="149159" y="17625"/>
                    </a:cubicBezTo>
                    <a:cubicBezTo>
                      <a:pt x="146439" y="16308"/>
                      <a:pt x="140399" y="8769"/>
                      <a:pt x="137238" y="0"/>
                    </a:cubicBezTo>
                    <a:cubicBezTo>
                      <a:pt x="98513" y="1309"/>
                      <a:pt x="57437" y="2653"/>
                      <a:pt x="14479" y="4014"/>
                    </a:cubicBezTo>
                    <a:cubicBezTo>
                      <a:pt x="6874" y="12004"/>
                      <a:pt x="16631" y="3870"/>
                      <a:pt x="3354" y="15480"/>
                    </a:cubicBezTo>
                    <a:cubicBezTo>
                      <a:pt x="-1815" y="20002"/>
                      <a:pt x="-8843" y="14184"/>
                      <a:pt x="49049" y="67564"/>
                    </a:cubicBezTo>
                    <a:cubicBezTo>
                      <a:pt x="78533" y="94776"/>
                      <a:pt x="95806" y="78263"/>
                      <a:pt x="28727" y="140381"/>
                    </a:cubicBezTo>
                    <a:cubicBezTo>
                      <a:pt x="27148" y="152630"/>
                      <a:pt x="12131" y="144697"/>
                      <a:pt x="34661" y="171691"/>
                    </a:cubicBezTo>
                    <a:cubicBezTo>
                      <a:pt x="39227" y="177159"/>
                      <a:pt x="56190" y="182763"/>
                      <a:pt x="60437" y="188489"/>
                    </a:cubicBezTo>
                    <a:cubicBezTo>
                      <a:pt x="80522" y="215583"/>
                      <a:pt x="84493" y="212790"/>
                      <a:pt x="83439" y="220938"/>
                    </a:cubicBezTo>
                    <a:cubicBezTo>
                      <a:pt x="100044" y="234794"/>
                      <a:pt x="24314" y="294713"/>
                      <a:pt x="10115" y="323196"/>
                    </a:cubicBezTo>
                    <a:cubicBezTo>
                      <a:pt x="27769" y="339171"/>
                      <a:pt x="26125" y="339915"/>
                      <a:pt x="28005" y="341057"/>
                    </a:cubicBezTo>
                    <a:cubicBezTo>
                      <a:pt x="42664" y="349962"/>
                      <a:pt x="59444" y="373694"/>
                      <a:pt x="64162" y="375616"/>
                    </a:cubicBezTo>
                    <a:cubicBezTo>
                      <a:pt x="65973" y="376356"/>
                      <a:pt x="68133" y="377954"/>
                      <a:pt x="68732" y="379661"/>
                    </a:cubicBezTo>
                    <a:cubicBezTo>
                      <a:pt x="73180" y="392248"/>
                      <a:pt x="98247" y="392852"/>
                      <a:pt x="94652" y="423335"/>
                    </a:cubicBezTo>
                    <a:cubicBezTo>
                      <a:pt x="77776" y="435970"/>
                      <a:pt x="76547" y="448552"/>
                      <a:pt x="63393" y="458187"/>
                    </a:cubicBezTo>
                    <a:cubicBezTo>
                      <a:pt x="51725" y="466728"/>
                      <a:pt x="16080" y="506331"/>
                      <a:pt x="11409" y="516084"/>
                    </a:cubicBezTo>
                    <a:cubicBezTo>
                      <a:pt x="5939" y="527511"/>
                      <a:pt x="-7382" y="512994"/>
                      <a:pt x="40412" y="562319"/>
                    </a:cubicBezTo>
                    <a:cubicBezTo>
                      <a:pt x="42091" y="564057"/>
                      <a:pt x="42598" y="566907"/>
                      <a:pt x="44238" y="568702"/>
                    </a:cubicBezTo>
                    <a:cubicBezTo>
                      <a:pt x="47837" y="572638"/>
                      <a:pt x="74413" y="600958"/>
                      <a:pt x="79075" y="602499"/>
                    </a:cubicBezTo>
                    <a:cubicBezTo>
                      <a:pt x="84406" y="604272"/>
                      <a:pt x="97844" y="613242"/>
                      <a:pt x="96108" y="618163"/>
                    </a:cubicBezTo>
                    <a:cubicBezTo>
                      <a:pt x="104828" y="640635"/>
                      <a:pt x="89470" y="649539"/>
                      <a:pt x="83872" y="656062"/>
                    </a:cubicBezTo>
                    <a:cubicBezTo>
                      <a:pt x="70910" y="671113"/>
                      <a:pt x="60004" y="672606"/>
                      <a:pt x="59335" y="675010"/>
                    </a:cubicBezTo>
                    <a:cubicBezTo>
                      <a:pt x="58110" y="679409"/>
                      <a:pt x="54507" y="682045"/>
                      <a:pt x="51161" y="683879"/>
                    </a:cubicBezTo>
                    <a:cubicBezTo>
                      <a:pt x="38103" y="691041"/>
                      <a:pt x="44046" y="693926"/>
                      <a:pt x="38868" y="694981"/>
                    </a:cubicBezTo>
                    <a:cubicBezTo>
                      <a:pt x="78283" y="695669"/>
                      <a:pt x="116553" y="696317"/>
                      <a:pt x="153466" y="696899"/>
                    </a:cubicBezTo>
                    <a:cubicBezTo>
                      <a:pt x="159309" y="687841"/>
                      <a:pt x="171995" y="670741"/>
                      <a:pt x="196581" y="649596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1" name="Google Shape;2421;p26"/>
              <p:cNvSpPr/>
              <p:nvPr/>
            </p:nvSpPr>
            <p:spPr>
              <a:xfrm>
                <a:off x="3799576" y="4881317"/>
                <a:ext cx="159979" cy="682780"/>
              </a:xfrm>
              <a:custGeom>
                <a:avLst/>
                <a:gdLst/>
                <a:ahLst/>
                <a:cxnLst/>
                <a:rect l="l" t="t" r="r" b="b"/>
                <a:pathLst>
                  <a:path w="159979" h="682780" extrusionOk="0">
                    <a:moveTo>
                      <a:pt x="90818" y="663356"/>
                    </a:moveTo>
                    <a:cubicBezTo>
                      <a:pt x="95104" y="661556"/>
                      <a:pt x="144971" y="602206"/>
                      <a:pt x="156083" y="593253"/>
                    </a:cubicBezTo>
                    <a:cubicBezTo>
                      <a:pt x="155270" y="591659"/>
                      <a:pt x="101305" y="538622"/>
                      <a:pt x="86834" y="526075"/>
                    </a:cubicBezTo>
                    <a:cubicBezTo>
                      <a:pt x="83913" y="523540"/>
                      <a:pt x="75967" y="508773"/>
                      <a:pt x="66333" y="502193"/>
                    </a:cubicBezTo>
                    <a:cubicBezTo>
                      <a:pt x="61322" y="498770"/>
                      <a:pt x="62472" y="496340"/>
                      <a:pt x="64496" y="492076"/>
                    </a:cubicBezTo>
                    <a:cubicBezTo>
                      <a:pt x="62590" y="484257"/>
                      <a:pt x="65891" y="474622"/>
                      <a:pt x="74961" y="470725"/>
                    </a:cubicBezTo>
                    <a:cubicBezTo>
                      <a:pt x="87862" y="448648"/>
                      <a:pt x="120302" y="415569"/>
                      <a:pt x="122834" y="409807"/>
                    </a:cubicBezTo>
                    <a:cubicBezTo>
                      <a:pt x="123647" y="407964"/>
                      <a:pt x="127937" y="407728"/>
                      <a:pt x="128467" y="406852"/>
                    </a:cubicBezTo>
                    <a:cubicBezTo>
                      <a:pt x="129844" y="404580"/>
                      <a:pt x="143414" y="387165"/>
                      <a:pt x="154224" y="376776"/>
                    </a:cubicBezTo>
                    <a:cubicBezTo>
                      <a:pt x="149121" y="372250"/>
                      <a:pt x="122974" y="348990"/>
                      <a:pt x="119279" y="343032"/>
                    </a:cubicBezTo>
                    <a:cubicBezTo>
                      <a:pt x="107747" y="324417"/>
                      <a:pt x="91059" y="321843"/>
                      <a:pt x="88006" y="317308"/>
                    </a:cubicBezTo>
                    <a:cubicBezTo>
                      <a:pt x="82439" y="309033"/>
                      <a:pt x="75176" y="294039"/>
                      <a:pt x="81023" y="285909"/>
                    </a:cubicBezTo>
                    <a:cubicBezTo>
                      <a:pt x="83979" y="281790"/>
                      <a:pt x="82103" y="274798"/>
                      <a:pt x="88715" y="272999"/>
                    </a:cubicBezTo>
                    <a:cubicBezTo>
                      <a:pt x="90407" y="267352"/>
                      <a:pt x="95502" y="264178"/>
                      <a:pt x="98515" y="259507"/>
                    </a:cubicBezTo>
                    <a:cubicBezTo>
                      <a:pt x="114560" y="234636"/>
                      <a:pt x="124002" y="232653"/>
                      <a:pt x="124465" y="228949"/>
                    </a:cubicBezTo>
                    <a:cubicBezTo>
                      <a:pt x="125598" y="219961"/>
                      <a:pt x="135577" y="213202"/>
                      <a:pt x="143681" y="209244"/>
                    </a:cubicBezTo>
                    <a:cubicBezTo>
                      <a:pt x="142137" y="207327"/>
                      <a:pt x="117984" y="165277"/>
                      <a:pt x="111193" y="158741"/>
                    </a:cubicBezTo>
                    <a:cubicBezTo>
                      <a:pt x="101686" y="149587"/>
                      <a:pt x="103592" y="141777"/>
                      <a:pt x="99040" y="129817"/>
                    </a:cubicBezTo>
                    <a:cubicBezTo>
                      <a:pt x="97785" y="126516"/>
                      <a:pt x="99280" y="123543"/>
                      <a:pt x="104047" y="108825"/>
                    </a:cubicBezTo>
                    <a:cubicBezTo>
                      <a:pt x="112395" y="108637"/>
                      <a:pt x="134235" y="84887"/>
                      <a:pt x="138499" y="80645"/>
                    </a:cubicBezTo>
                    <a:cubicBezTo>
                      <a:pt x="160390" y="58865"/>
                      <a:pt x="163255" y="60423"/>
                      <a:pt x="157224" y="58191"/>
                    </a:cubicBezTo>
                    <a:cubicBezTo>
                      <a:pt x="151614" y="56111"/>
                      <a:pt x="159100" y="56054"/>
                      <a:pt x="130981" y="37282"/>
                    </a:cubicBezTo>
                    <a:cubicBezTo>
                      <a:pt x="123254" y="32129"/>
                      <a:pt x="102105" y="5958"/>
                      <a:pt x="92498" y="0"/>
                    </a:cubicBezTo>
                    <a:cubicBezTo>
                      <a:pt x="73942" y="2640"/>
                      <a:pt x="57989" y="7880"/>
                      <a:pt x="47139" y="17446"/>
                    </a:cubicBezTo>
                    <a:cubicBezTo>
                      <a:pt x="34143" y="29034"/>
                      <a:pt x="43479" y="42750"/>
                      <a:pt x="58938" y="79861"/>
                    </a:cubicBezTo>
                    <a:cubicBezTo>
                      <a:pt x="69447" y="111815"/>
                      <a:pt x="55313" y="104386"/>
                      <a:pt x="21758" y="118373"/>
                    </a:cubicBezTo>
                    <a:cubicBezTo>
                      <a:pt x="-27300" y="134970"/>
                      <a:pt x="44962" y="170815"/>
                      <a:pt x="76483" y="221358"/>
                    </a:cubicBezTo>
                    <a:cubicBezTo>
                      <a:pt x="-6891" y="328020"/>
                      <a:pt x="-31747" y="282941"/>
                      <a:pt x="93329" y="412119"/>
                    </a:cubicBezTo>
                    <a:cubicBezTo>
                      <a:pt x="-17447" y="542190"/>
                      <a:pt x="-42112" y="483903"/>
                      <a:pt x="88111" y="573509"/>
                    </a:cubicBezTo>
                    <a:cubicBezTo>
                      <a:pt x="44800" y="632693"/>
                      <a:pt x="15605" y="668351"/>
                      <a:pt x="28042" y="682780"/>
                    </a:cubicBezTo>
                    <a:cubicBezTo>
                      <a:pt x="41367" y="678394"/>
                      <a:pt x="58527" y="674436"/>
                      <a:pt x="79046" y="670868"/>
                    </a:cubicBezTo>
                    <a:cubicBezTo>
                      <a:pt x="82125" y="665116"/>
                      <a:pt x="86633" y="665111"/>
                      <a:pt x="90818" y="663356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26"/>
              <p:cNvSpPr/>
              <p:nvPr/>
            </p:nvSpPr>
            <p:spPr>
              <a:xfrm>
                <a:off x="5674645" y="4835060"/>
                <a:ext cx="189925" cy="703785"/>
              </a:xfrm>
              <a:custGeom>
                <a:avLst/>
                <a:gdLst/>
                <a:ahLst/>
                <a:cxnLst/>
                <a:rect l="l" t="t" r="r" b="b"/>
                <a:pathLst>
                  <a:path w="189925" h="703785" extrusionOk="0">
                    <a:moveTo>
                      <a:pt x="179040" y="644894"/>
                    </a:moveTo>
                    <a:cubicBezTo>
                      <a:pt x="182355" y="640753"/>
                      <a:pt x="181096" y="643454"/>
                      <a:pt x="186007" y="639505"/>
                    </a:cubicBezTo>
                    <a:cubicBezTo>
                      <a:pt x="185867" y="639221"/>
                      <a:pt x="138965" y="591585"/>
                      <a:pt x="116758" y="572327"/>
                    </a:cubicBezTo>
                    <a:cubicBezTo>
                      <a:pt x="113837" y="569792"/>
                      <a:pt x="105887" y="555030"/>
                      <a:pt x="96257" y="548446"/>
                    </a:cubicBezTo>
                    <a:cubicBezTo>
                      <a:pt x="91223" y="545009"/>
                      <a:pt x="92395" y="542584"/>
                      <a:pt x="94420" y="538328"/>
                    </a:cubicBezTo>
                    <a:cubicBezTo>
                      <a:pt x="92514" y="530509"/>
                      <a:pt x="95815" y="520869"/>
                      <a:pt x="104885" y="516978"/>
                    </a:cubicBezTo>
                    <a:cubicBezTo>
                      <a:pt x="116505" y="497089"/>
                      <a:pt x="168370" y="438193"/>
                      <a:pt x="184153" y="423024"/>
                    </a:cubicBezTo>
                    <a:cubicBezTo>
                      <a:pt x="178883" y="418353"/>
                      <a:pt x="152893" y="395220"/>
                      <a:pt x="149207" y="389280"/>
                    </a:cubicBezTo>
                    <a:cubicBezTo>
                      <a:pt x="137675" y="370665"/>
                      <a:pt x="120987" y="368091"/>
                      <a:pt x="117935" y="363555"/>
                    </a:cubicBezTo>
                    <a:cubicBezTo>
                      <a:pt x="112368" y="355281"/>
                      <a:pt x="105104" y="340287"/>
                      <a:pt x="110951" y="332157"/>
                    </a:cubicBezTo>
                    <a:cubicBezTo>
                      <a:pt x="113907" y="328038"/>
                      <a:pt x="112031" y="321046"/>
                      <a:pt x="118643" y="319247"/>
                    </a:cubicBezTo>
                    <a:cubicBezTo>
                      <a:pt x="120335" y="313599"/>
                      <a:pt x="125430" y="310426"/>
                      <a:pt x="128443" y="305754"/>
                    </a:cubicBezTo>
                    <a:cubicBezTo>
                      <a:pt x="144488" y="280879"/>
                      <a:pt x="153930" y="278905"/>
                      <a:pt x="154398" y="275197"/>
                    </a:cubicBezTo>
                    <a:cubicBezTo>
                      <a:pt x="155526" y="266209"/>
                      <a:pt x="165514" y="259450"/>
                      <a:pt x="173613" y="255492"/>
                    </a:cubicBezTo>
                    <a:cubicBezTo>
                      <a:pt x="172052" y="253566"/>
                      <a:pt x="147926" y="211538"/>
                      <a:pt x="141121" y="204989"/>
                    </a:cubicBezTo>
                    <a:cubicBezTo>
                      <a:pt x="131614" y="195835"/>
                      <a:pt x="133520" y="188025"/>
                      <a:pt x="128968" y="176065"/>
                    </a:cubicBezTo>
                    <a:cubicBezTo>
                      <a:pt x="127713" y="172764"/>
                      <a:pt x="129209" y="169791"/>
                      <a:pt x="133975" y="155073"/>
                    </a:cubicBezTo>
                    <a:cubicBezTo>
                      <a:pt x="144663" y="154832"/>
                      <a:pt x="178153" y="115155"/>
                      <a:pt x="185670" y="110576"/>
                    </a:cubicBezTo>
                    <a:cubicBezTo>
                      <a:pt x="192728" y="106273"/>
                      <a:pt x="189374" y="105261"/>
                      <a:pt x="187153" y="104438"/>
                    </a:cubicBezTo>
                    <a:cubicBezTo>
                      <a:pt x="181546" y="102359"/>
                      <a:pt x="189029" y="102302"/>
                      <a:pt x="160909" y="83530"/>
                    </a:cubicBezTo>
                    <a:cubicBezTo>
                      <a:pt x="152692" y="78044"/>
                      <a:pt x="128443" y="47811"/>
                      <a:pt x="120340" y="45188"/>
                    </a:cubicBezTo>
                    <a:cubicBezTo>
                      <a:pt x="117930" y="44409"/>
                      <a:pt x="106276" y="30698"/>
                      <a:pt x="106538" y="24354"/>
                    </a:cubicBezTo>
                    <a:cubicBezTo>
                      <a:pt x="104561" y="19289"/>
                      <a:pt x="105296" y="5113"/>
                      <a:pt x="114078" y="0"/>
                    </a:cubicBezTo>
                    <a:cubicBezTo>
                      <a:pt x="87581" y="1011"/>
                      <a:pt x="58924" y="2053"/>
                      <a:pt x="28430" y="3126"/>
                    </a:cubicBezTo>
                    <a:cubicBezTo>
                      <a:pt x="47107" y="25278"/>
                      <a:pt x="94770" y="69218"/>
                      <a:pt x="97407" y="81656"/>
                    </a:cubicBezTo>
                    <a:cubicBezTo>
                      <a:pt x="99078" y="89396"/>
                      <a:pt x="93135" y="89523"/>
                      <a:pt x="96274" y="93879"/>
                    </a:cubicBezTo>
                    <a:cubicBezTo>
                      <a:pt x="82263" y="102346"/>
                      <a:pt x="76469" y="109109"/>
                      <a:pt x="54704" y="131196"/>
                    </a:cubicBezTo>
                    <a:cubicBezTo>
                      <a:pt x="39087" y="147039"/>
                      <a:pt x="18874" y="153387"/>
                      <a:pt x="4154" y="173687"/>
                    </a:cubicBezTo>
                    <a:cubicBezTo>
                      <a:pt x="2838" y="175504"/>
                      <a:pt x="1496" y="177137"/>
                      <a:pt x="0" y="178433"/>
                    </a:cubicBezTo>
                    <a:cubicBezTo>
                      <a:pt x="2576" y="184080"/>
                      <a:pt x="5926" y="189347"/>
                      <a:pt x="11939" y="192534"/>
                    </a:cubicBezTo>
                    <a:cubicBezTo>
                      <a:pt x="17151" y="195301"/>
                      <a:pt x="49784" y="258482"/>
                      <a:pt x="77881" y="266340"/>
                    </a:cubicBezTo>
                    <a:cubicBezTo>
                      <a:pt x="80938" y="273704"/>
                      <a:pt x="83063" y="274895"/>
                      <a:pt x="81017" y="277578"/>
                    </a:cubicBezTo>
                    <a:cubicBezTo>
                      <a:pt x="76521" y="300164"/>
                      <a:pt x="77522" y="298124"/>
                      <a:pt x="77234" y="298176"/>
                    </a:cubicBezTo>
                    <a:cubicBezTo>
                      <a:pt x="71024" y="299244"/>
                      <a:pt x="71842" y="307103"/>
                      <a:pt x="66620" y="309033"/>
                    </a:cubicBezTo>
                    <a:cubicBezTo>
                      <a:pt x="52722" y="314173"/>
                      <a:pt x="9087" y="365096"/>
                      <a:pt x="3568" y="372390"/>
                    </a:cubicBezTo>
                    <a:cubicBezTo>
                      <a:pt x="8462" y="376334"/>
                      <a:pt x="9984" y="375489"/>
                      <a:pt x="10666" y="377026"/>
                    </a:cubicBezTo>
                    <a:cubicBezTo>
                      <a:pt x="17199" y="391718"/>
                      <a:pt x="32129" y="398942"/>
                      <a:pt x="41226" y="411550"/>
                    </a:cubicBezTo>
                    <a:cubicBezTo>
                      <a:pt x="47672" y="420485"/>
                      <a:pt x="55980" y="428291"/>
                      <a:pt x="63677" y="436307"/>
                    </a:cubicBezTo>
                    <a:cubicBezTo>
                      <a:pt x="95562" y="469517"/>
                      <a:pt x="87603" y="466299"/>
                      <a:pt x="80916" y="479556"/>
                    </a:cubicBezTo>
                    <a:cubicBezTo>
                      <a:pt x="70521" y="500127"/>
                      <a:pt x="66437" y="492947"/>
                      <a:pt x="38737" y="531258"/>
                    </a:cubicBezTo>
                    <a:cubicBezTo>
                      <a:pt x="24918" y="550381"/>
                      <a:pt x="21350" y="545946"/>
                      <a:pt x="16504" y="554010"/>
                    </a:cubicBezTo>
                    <a:cubicBezTo>
                      <a:pt x="39424" y="584064"/>
                      <a:pt x="54616" y="589225"/>
                      <a:pt x="62243" y="606141"/>
                    </a:cubicBezTo>
                    <a:cubicBezTo>
                      <a:pt x="65518" y="613409"/>
                      <a:pt x="78616" y="615239"/>
                      <a:pt x="82573" y="626013"/>
                    </a:cubicBezTo>
                    <a:cubicBezTo>
                      <a:pt x="84152" y="630312"/>
                      <a:pt x="104338" y="631266"/>
                      <a:pt x="93970" y="645144"/>
                    </a:cubicBezTo>
                    <a:cubicBezTo>
                      <a:pt x="92553" y="653068"/>
                      <a:pt x="89973" y="658549"/>
                      <a:pt x="83846" y="665116"/>
                    </a:cubicBezTo>
                    <a:cubicBezTo>
                      <a:pt x="60546" y="683787"/>
                      <a:pt x="48341" y="695419"/>
                      <a:pt x="40360" y="702599"/>
                    </a:cubicBezTo>
                    <a:cubicBezTo>
                      <a:pt x="70967" y="703050"/>
                      <a:pt x="100494" y="703453"/>
                      <a:pt x="128745" y="703785"/>
                    </a:cubicBezTo>
                    <a:cubicBezTo>
                      <a:pt x="127171" y="699110"/>
                      <a:pt x="146872" y="685105"/>
                      <a:pt x="179040" y="64489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26"/>
              <p:cNvSpPr/>
              <p:nvPr/>
            </p:nvSpPr>
            <p:spPr>
              <a:xfrm>
                <a:off x="4226924" y="4876707"/>
                <a:ext cx="191683" cy="649105"/>
              </a:xfrm>
              <a:custGeom>
                <a:avLst/>
                <a:gdLst/>
                <a:ahLst/>
                <a:cxnLst/>
                <a:rect l="l" t="t" r="r" b="b"/>
                <a:pathLst>
                  <a:path w="191683" h="649105" extrusionOk="0">
                    <a:moveTo>
                      <a:pt x="100678" y="516811"/>
                    </a:moveTo>
                    <a:cubicBezTo>
                      <a:pt x="93502" y="511580"/>
                      <a:pt x="89181" y="509982"/>
                      <a:pt x="91993" y="504277"/>
                    </a:cubicBezTo>
                    <a:cubicBezTo>
                      <a:pt x="93734" y="500744"/>
                      <a:pt x="89566" y="490360"/>
                      <a:pt x="99528" y="482659"/>
                    </a:cubicBezTo>
                    <a:cubicBezTo>
                      <a:pt x="101378" y="481223"/>
                      <a:pt x="152911" y="417801"/>
                      <a:pt x="153038" y="417504"/>
                    </a:cubicBezTo>
                    <a:cubicBezTo>
                      <a:pt x="153873" y="415604"/>
                      <a:pt x="158299" y="415359"/>
                      <a:pt x="158841" y="414457"/>
                    </a:cubicBezTo>
                    <a:cubicBezTo>
                      <a:pt x="163664" y="406493"/>
                      <a:pt x="171274" y="400750"/>
                      <a:pt x="175975" y="392716"/>
                    </a:cubicBezTo>
                    <a:cubicBezTo>
                      <a:pt x="184437" y="378252"/>
                      <a:pt x="197578" y="395360"/>
                      <a:pt x="155841" y="356314"/>
                    </a:cubicBezTo>
                    <a:cubicBezTo>
                      <a:pt x="146557" y="347633"/>
                      <a:pt x="145267" y="337288"/>
                      <a:pt x="126169" y="328051"/>
                    </a:cubicBezTo>
                    <a:cubicBezTo>
                      <a:pt x="109048" y="319772"/>
                      <a:pt x="104946" y="296894"/>
                      <a:pt x="109980" y="289893"/>
                    </a:cubicBezTo>
                    <a:cubicBezTo>
                      <a:pt x="113028" y="285651"/>
                      <a:pt x="111095" y="278450"/>
                      <a:pt x="117900" y="276598"/>
                    </a:cubicBezTo>
                    <a:cubicBezTo>
                      <a:pt x="118455" y="274755"/>
                      <a:pt x="138685" y="245532"/>
                      <a:pt x="151993" y="234754"/>
                    </a:cubicBezTo>
                    <a:cubicBezTo>
                      <a:pt x="159309" y="228827"/>
                      <a:pt x="147300" y="230289"/>
                      <a:pt x="171108" y="212843"/>
                    </a:cubicBezTo>
                    <a:cubicBezTo>
                      <a:pt x="175065" y="209945"/>
                      <a:pt x="174925" y="211810"/>
                      <a:pt x="173924" y="210133"/>
                    </a:cubicBezTo>
                    <a:cubicBezTo>
                      <a:pt x="116050" y="113693"/>
                      <a:pt x="150851" y="187697"/>
                      <a:pt x="128539" y="129125"/>
                    </a:cubicBezTo>
                    <a:cubicBezTo>
                      <a:pt x="127245" y="125728"/>
                      <a:pt x="128789" y="122663"/>
                      <a:pt x="133695" y="107507"/>
                    </a:cubicBezTo>
                    <a:cubicBezTo>
                      <a:pt x="142796" y="107297"/>
                      <a:pt x="191508" y="57236"/>
                      <a:pt x="191683" y="56943"/>
                    </a:cubicBezTo>
                    <a:cubicBezTo>
                      <a:pt x="188171" y="54872"/>
                      <a:pt x="187349" y="55494"/>
                      <a:pt x="184918" y="52583"/>
                    </a:cubicBezTo>
                    <a:cubicBezTo>
                      <a:pt x="172747" y="38052"/>
                      <a:pt x="157302" y="34651"/>
                      <a:pt x="149023" y="21951"/>
                    </a:cubicBezTo>
                    <a:cubicBezTo>
                      <a:pt x="144405" y="14867"/>
                      <a:pt x="135134" y="7219"/>
                      <a:pt x="126611" y="0"/>
                    </a:cubicBezTo>
                    <a:cubicBezTo>
                      <a:pt x="101693" y="639"/>
                      <a:pt x="77929" y="1243"/>
                      <a:pt x="55469" y="1812"/>
                    </a:cubicBezTo>
                    <a:cubicBezTo>
                      <a:pt x="68142" y="16553"/>
                      <a:pt x="92409" y="37680"/>
                      <a:pt x="94578" y="47885"/>
                    </a:cubicBezTo>
                    <a:cubicBezTo>
                      <a:pt x="96200" y="55402"/>
                      <a:pt x="90428" y="55524"/>
                      <a:pt x="93480" y="59753"/>
                    </a:cubicBezTo>
                    <a:cubicBezTo>
                      <a:pt x="79880" y="67971"/>
                      <a:pt x="74251" y="74542"/>
                      <a:pt x="53116" y="95985"/>
                    </a:cubicBezTo>
                    <a:cubicBezTo>
                      <a:pt x="37954" y="111364"/>
                      <a:pt x="18328" y="117528"/>
                      <a:pt x="4036" y="137242"/>
                    </a:cubicBezTo>
                    <a:cubicBezTo>
                      <a:pt x="2759" y="139006"/>
                      <a:pt x="1456" y="140591"/>
                      <a:pt x="0" y="141847"/>
                    </a:cubicBezTo>
                    <a:cubicBezTo>
                      <a:pt x="2501" y="147328"/>
                      <a:pt x="5755" y="152442"/>
                      <a:pt x="11589" y="155541"/>
                    </a:cubicBezTo>
                    <a:cubicBezTo>
                      <a:pt x="16609" y="158212"/>
                      <a:pt x="48393" y="219589"/>
                      <a:pt x="75616" y="227198"/>
                    </a:cubicBezTo>
                    <a:cubicBezTo>
                      <a:pt x="78581" y="234347"/>
                      <a:pt x="80649" y="235503"/>
                      <a:pt x="78660" y="238108"/>
                    </a:cubicBezTo>
                    <a:cubicBezTo>
                      <a:pt x="74295" y="260036"/>
                      <a:pt x="75266" y="258058"/>
                      <a:pt x="74986" y="258106"/>
                    </a:cubicBezTo>
                    <a:cubicBezTo>
                      <a:pt x="68956" y="259143"/>
                      <a:pt x="69751" y="266774"/>
                      <a:pt x="64679" y="268648"/>
                    </a:cubicBezTo>
                    <a:cubicBezTo>
                      <a:pt x="51183" y="273643"/>
                      <a:pt x="8842" y="323056"/>
                      <a:pt x="3459" y="330161"/>
                    </a:cubicBezTo>
                    <a:cubicBezTo>
                      <a:pt x="8208" y="333987"/>
                      <a:pt x="9686" y="333169"/>
                      <a:pt x="10351" y="334661"/>
                    </a:cubicBezTo>
                    <a:cubicBezTo>
                      <a:pt x="16692" y="348924"/>
                      <a:pt x="31194" y="355938"/>
                      <a:pt x="40023" y="368183"/>
                    </a:cubicBezTo>
                    <a:cubicBezTo>
                      <a:pt x="46276" y="376860"/>
                      <a:pt x="54345" y="384433"/>
                      <a:pt x="61819" y="392217"/>
                    </a:cubicBezTo>
                    <a:cubicBezTo>
                      <a:pt x="92776" y="424464"/>
                      <a:pt x="85044" y="421339"/>
                      <a:pt x="78555" y="434210"/>
                    </a:cubicBezTo>
                    <a:cubicBezTo>
                      <a:pt x="68466" y="454186"/>
                      <a:pt x="64495" y="447212"/>
                      <a:pt x="37600" y="484411"/>
                    </a:cubicBezTo>
                    <a:cubicBezTo>
                      <a:pt x="24183" y="502977"/>
                      <a:pt x="20720" y="498669"/>
                      <a:pt x="16010" y="506501"/>
                    </a:cubicBezTo>
                    <a:cubicBezTo>
                      <a:pt x="38261" y="535680"/>
                      <a:pt x="53011" y="540692"/>
                      <a:pt x="60415" y="557114"/>
                    </a:cubicBezTo>
                    <a:cubicBezTo>
                      <a:pt x="63598" y="564171"/>
                      <a:pt x="76311" y="565948"/>
                      <a:pt x="80151" y="576407"/>
                    </a:cubicBezTo>
                    <a:cubicBezTo>
                      <a:pt x="81690" y="580583"/>
                      <a:pt x="101286" y="581507"/>
                      <a:pt x="91224" y="594982"/>
                    </a:cubicBezTo>
                    <a:cubicBezTo>
                      <a:pt x="89833" y="602740"/>
                      <a:pt x="87305" y="608041"/>
                      <a:pt x="81393" y="614372"/>
                    </a:cubicBezTo>
                    <a:cubicBezTo>
                      <a:pt x="52543" y="637496"/>
                      <a:pt x="46976" y="645840"/>
                      <a:pt x="38624" y="649106"/>
                    </a:cubicBezTo>
                    <a:cubicBezTo>
                      <a:pt x="74238" y="648261"/>
                      <a:pt x="111217" y="647595"/>
                      <a:pt x="149334" y="647096"/>
                    </a:cubicBezTo>
                    <a:cubicBezTo>
                      <a:pt x="159458" y="635521"/>
                      <a:pt x="182198" y="609600"/>
                      <a:pt x="182425" y="609499"/>
                    </a:cubicBezTo>
                    <a:cubicBezTo>
                      <a:pt x="195698" y="603668"/>
                      <a:pt x="123051" y="551746"/>
                      <a:pt x="100678" y="51681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26"/>
              <p:cNvSpPr/>
              <p:nvPr/>
            </p:nvSpPr>
            <p:spPr>
              <a:xfrm>
                <a:off x="4565746" y="4867798"/>
                <a:ext cx="175372" cy="655055"/>
              </a:xfrm>
              <a:custGeom>
                <a:avLst/>
                <a:gdLst/>
                <a:ahLst/>
                <a:cxnLst/>
                <a:rect l="l" t="t" r="r" b="b"/>
                <a:pathLst>
                  <a:path w="175372" h="655055" extrusionOk="0">
                    <a:moveTo>
                      <a:pt x="174344" y="610611"/>
                    </a:moveTo>
                    <a:cubicBezTo>
                      <a:pt x="168680" y="605445"/>
                      <a:pt x="158968" y="592303"/>
                      <a:pt x="116509" y="555275"/>
                    </a:cubicBezTo>
                    <a:cubicBezTo>
                      <a:pt x="79573" y="523181"/>
                      <a:pt x="99012" y="527384"/>
                      <a:pt x="158456" y="441087"/>
                    </a:cubicBezTo>
                    <a:cubicBezTo>
                      <a:pt x="167622" y="427792"/>
                      <a:pt x="182705" y="447256"/>
                      <a:pt x="133980" y="401682"/>
                    </a:cubicBezTo>
                    <a:cubicBezTo>
                      <a:pt x="124717" y="393014"/>
                      <a:pt x="123362" y="382630"/>
                      <a:pt x="104308" y="373419"/>
                    </a:cubicBezTo>
                    <a:cubicBezTo>
                      <a:pt x="100530" y="371593"/>
                      <a:pt x="91254" y="358276"/>
                      <a:pt x="90480" y="348741"/>
                    </a:cubicBezTo>
                    <a:cubicBezTo>
                      <a:pt x="89492" y="336627"/>
                      <a:pt x="94014" y="336430"/>
                      <a:pt x="97245" y="331785"/>
                    </a:cubicBezTo>
                    <a:cubicBezTo>
                      <a:pt x="100105" y="318669"/>
                      <a:pt x="117082" y="303101"/>
                      <a:pt x="120830" y="292503"/>
                    </a:cubicBezTo>
                    <a:cubicBezTo>
                      <a:pt x="122933" y="286557"/>
                      <a:pt x="129204" y="287192"/>
                      <a:pt x="146955" y="265955"/>
                    </a:cubicBezTo>
                    <a:cubicBezTo>
                      <a:pt x="152036" y="259874"/>
                      <a:pt x="156807" y="253439"/>
                      <a:pt x="162217" y="247577"/>
                    </a:cubicBezTo>
                    <a:cubicBezTo>
                      <a:pt x="142131" y="228932"/>
                      <a:pt x="157061" y="249184"/>
                      <a:pt x="138650" y="224309"/>
                    </a:cubicBezTo>
                    <a:cubicBezTo>
                      <a:pt x="135283" y="219760"/>
                      <a:pt x="129930" y="216726"/>
                      <a:pt x="126156" y="212418"/>
                    </a:cubicBezTo>
                    <a:cubicBezTo>
                      <a:pt x="122574" y="208329"/>
                      <a:pt x="112110" y="185486"/>
                      <a:pt x="107889" y="182662"/>
                    </a:cubicBezTo>
                    <a:cubicBezTo>
                      <a:pt x="97324" y="175592"/>
                      <a:pt x="95588" y="167121"/>
                      <a:pt x="87170" y="158233"/>
                    </a:cubicBezTo>
                    <a:cubicBezTo>
                      <a:pt x="83579" y="154447"/>
                      <a:pt x="80986" y="149233"/>
                      <a:pt x="83527" y="143231"/>
                    </a:cubicBezTo>
                    <a:cubicBezTo>
                      <a:pt x="83947" y="142237"/>
                      <a:pt x="82656" y="130377"/>
                      <a:pt x="91709" y="126463"/>
                    </a:cubicBezTo>
                    <a:cubicBezTo>
                      <a:pt x="95680" y="124747"/>
                      <a:pt x="98903" y="120177"/>
                      <a:pt x="103324" y="114144"/>
                    </a:cubicBezTo>
                    <a:cubicBezTo>
                      <a:pt x="107819" y="108011"/>
                      <a:pt x="124267" y="101501"/>
                      <a:pt x="128789" y="95394"/>
                    </a:cubicBezTo>
                    <a:cubicBezTo>
                      <a:pt x="175520" y="32225"/>
                      <a:pt x="197421" y="67301"/>
                      <a:pt x="144825" y="18102"/>
                    </a:cubicBezTo>
                    <a:cubicBezTo>
                      <a:pt x="138567" y="12254"/>
                      <a:pt x="136337" y="6273"/>
                      <a:pt x="129856" y="0"/>
                    </a:cubicBezTo>
                    <a:cubicBezTo>
                      <a:pt x="87288" y="1134"/>
                      <a:pt x="45682" y="2228"/>
                      <a:pt x="5401" y="3283"/>
                    </a:cubicBezTo>
                    <a:cubicBezTo>
                      <a:pt x="22119" y="20383"/>
                      <a:pt x="-4251" y="-4317"/>
                      <a:pt x="43583" y="39782"/>
                    </a:cubicBezTo>
                    <a:cubicBezTo>
                      <a:pt x="72848" y="66793"/>
                      <a:pt x="90476" y="50359"/>
                      <a:pt x="23261" y="112599"/>
                    </a:cubicBezTo>
                    <a:cubicBezTo>
                      <a:pt x="21682" y="124844"/>
                      <a:pt x="6665" y="116911"/>
                      <a:pt x="29195" y="143909"/>
                    </a:cubicBezTo>
                    <a:cubicBezTo>
                      <a:pt x="33761" y="149377"/>
                      <a:pt x="50724" y="154981"/>
                      <a:pt x="54970" y="160707"/>
                    </a:cubicBezTo>
                    <a:cubicBezTo>
                      <a:pt x="75056" y="187802"/>
                      <a:pt x="79031" y="185009"/>
                      <a:pt x="77973" y="193156"/>
                    </a:cubicBezTo>
                    <a:cubicBezTo>
                      <a:pt x="94586" y="207003"/>
                      <a:pt x="18853" y="266927"/>
                      <a:pt x="4649" y="295414"/>
                    </a:cubicBezTo>
                    <a:cubicBezTo>
                      <a:pt x="22299" y="311389"/>
                      <a:pt x="20659" y="312133"/>
                      <a:pt x="22539" y="313276"/>
                    </a:cubicBezTo>
                    <a:cubicBezTo>
                      <a:pt x="37198" y="322180"/>
                      <a:pt x="53977" y="345913"/>
                      <a:pt x="58696" y="347834"/>
                    </a:cubicBezTo>
                    <a:cubicBezTo>
                      <a:pt x="60507" y="348574"/>
                      <a:pt x="62663" y="350172"/>
                      <a:pt x="63266" y="351880"/>
                    </a:cubicBezTo>
                    <a:cubicBezTo>
                      <a:pt x="67714" y="364466"/>
                      <a:pt x="92776" y="365070"/>
                      <a:pt x="89186" y="395553"/>
                    </a:cubicBezTo>
                    <a:cubicBezTo>
                      <a:pt x="72310" y="408188"/>
                      <a:pt x="71081" y="420770"/>
                      <a:pt x="57926" y="430405"/>
                    </a:cubicBezTo>
                    <a:cubicBezTo>
                      <a:pt x="46259" y="438946"/>
                      <a:pt x="10614" y="478549"/>
                      <a:pt x="5943" y="488302"/>
                    </a:cubicBezTo>
                    <a:cubicBezTo>
                      <a:pt x="477" y="499724"/>
                      <a:pt x="-12870" y="485194"/>
                      <a:pt x="34946" y="534537"/>
                    </a:cubicBezTo>
                    <a:cubicBezTo>
                      <a:pt x="36625" y="536275"/>
                      <a:pt x="37132" y="539125"/>
                      <a:pt x="38772" y="540920"/>
                    </a:cubicBezTo>
                    <a:cubicBezTo>
                      <a:pt x="42371" y="544856"/>
                      <a:pt x="68947" y="573176"/>
                      <a:pt x="73608" y="574717"/>
                    </a:cubicBezTo>
                    <a:cubicBezTo>
                      <a:pt x="78939" y="576490"/>
                      <a:pt x="92382" y="585460"/>
                      <a:pt x="90642" y="590381"/>
                    </a:cubicBezTo>
                    <a:cubicBezTo>
                      <a:pt x="99362" y="612848"/>
                      <a:pt x="84012" y="621749"/>
                      <a:pt x="78406" y="628276"/>
                    </a:cubicBezTo>
                    <a:cubicBezTo>
                      <a:pt x="65505" y="643261"/>
                      <a:pt x="54537" y="644811"/>
                      <a:pt x="53868" y="647228"/>
                    </a:cubicBezTo>
                    <a:cubicBezTo>
                      <a:pt x="52753" y="651225"/>
                      <a:pt x="51533" y="653506"/>
                      <a:pt x="47199" y="654793"/>
                    </a:cubicBezTo>
                    <a:cubicBezTo>
                      <a:pt x="74505" y="654828"/>
                      <a:pt x="102095" y="654920"/>
                      <a:pt x="129908" y="655055"/>
                    </a:cubicBezTo>
                    <a:cubicBezTo>
                      <a:pt x="173941" y="606969"/>
                      <a:pt x="177208" y="613220"/>
                      <a:pt x="174344" y="61061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26"/>
              <p:cNvSpPr/>
              <p:nvPr/>
            </p:nvSpPr>
            <p:spPr>
              <a:xfrm>
                <a:off x="4693598" y="4859651"/>
                <a:ext cx="391473" cy="666582"/>
              </a:xfrm>
              <a:custGeom>
                <a:avLst/>
                <a:gdLst/>
                <a:ahLst/>
                <a:cxnLst/>
                <a:rect l="l" t="t" r="r" b="b"/>
                <a:pathLst>
                  <a:path w="391473" h="666582" extrusionOk="0">
                    <a:moveTo>
                      <a:pt x="367680" y="639085"/>
                    </a:moveTo>
                    <a:cubicBezTo>
                      <a:pt x="368725" y="637259"/>
                      <a:pt x="373124" y="637526"/>
                      <a:pt x="373772" y="636677"/>
                    </a:cubicBezTo>
                    <a:cubicBezTo>
                      <a:pt x="378906" y="629953"/>
                      <a:pt x="386043" y="625211"/>
                      <a:pt x="391474" y="618811"/>
                    </a:cubicBezTo>
                    <a:cubicBezTo>
                      <a:pt x="380935" y="605279"/>
                      <a:pt x="380725" y="611544"/>
                      <a:pt x="379999" y="609088"/>
                    </a:cubicBezTo>
                    <a:cubicBezTo>
                      <a:pt x="376597" y="597570"/>
                      <a:pt x="358002" y="588936"/>
                      <a:pt x="356926" y="585141"/>
                    </a:cubicBezTo>
                    <a:cubicBezTo>
                      <a:pt x="353161" y="571841"/>
                      <a:pt x="332502" y="556015"/>
                      <a:pt x="327543" y="549352"/>
                    </a:cubicBezTo>
                    <a:cubicBezTo>
                      <a:pt x="323494" y="543901"/>
                      <a:pt x="320629" y="537330"/>
                      <a:pt x="314039" y="534117"/>
                    </a:cubicBezTo>
                    <a:cubicBezTo>
                      <a:pt x="299030" y="502193"/>
                      <a:pt x="300325" y="509141"/>
                      <a:pt x="310256" y="491748"/>
                    </a:cubicBezTo>
                    <a:cubicBezTo>
                      <a:pt x="315246" y="491503"/>
                      <a:pt x="328776" y="467889"/>
                      <a:pt x="329065" y="467665"/>
                    </a:cubicBezTo>
                    <a:cubicBezTo>
                      <a:pt x="334619" y="463401"/>
                      <a:pt x="337820" y="457390"/>
                      <a:pt x="341778" y="451835"/>
                    </a:cubicBezTo>
                    <a:cubicBezTo>
                      <a:pt x="347568" y="443710"/>
                      <a:pt x="356598" y="438627"/>
                      <a:pt x="364081" y="426614"/>
                    </a:cubicBezTo>
                    <a:cubicBezTo>
                      <a:pt x="374668" y="409619"/>
                      <a:pt x="380616" y="410293"/>
                      <a:pt x="382378" y="406682"/>
                    </a:cubicBezTo>
                    <a:cubicBezTo>
                      <a:pt x="392401" y="386141"/>
                      <a:pt x="402599" y="411116"/>
                      <a:pt x="360525" y="365954"/>
                    </a:cubicBezTo>
                    <a:cubicBezTo>
                      <a:pt x="360254" y="365665"/>
                      <a:pt x="338883" y="345221"/>
                      <a:pt x="330351" y="337822"/>
                    </a:cubicBezTo>
                    <a:cubicBezTo>
                      <a:pt x="325483" y="333602"/>
                      <a:pt x="326179" y="327280"/>
                      <a:pt x="313637" y="320245"/>
                    </a:cubicBezTo>
                    <a:cubicBezTo>
                      <a:pt x="310212" y="310767"/>
                      <a:pt x="314148" y="316108"/>
                      <a:pt x="309045" y="307291"/>
                    </a:cubicBezTo>
                    <a:cubicBezTo>
                      <a:pt x="304567" y="299555"/>
                      <a:pt x="306548" y="287919"/>
                      <a:pt x="315447" y="282245"/>
                    </a:cubicBezTo>
                    <a:cubicBezTo>
                      <a:pt x="317428" y="278800"/>
                      <a:pt x="330653" y="258942"/>
                      <a:pt x="337951" y="252533"/>
                    </a:cubicBezTo>
                    <a:cubicBezTo>
                      <a:pt x="345867" y="245581"/>
                      <a:pt x="357407" y="229251"/>
                      <a:pt x="357696" y="229190"/>
                    </a:cubicBezTo>
                    <a:cubicBezTo>
                      <a:pt x="366171" y="227434"/>
                      <a:pt x="367129" y="217260"/>
                      <a:pt x="374449" y="214218"/>
                    </a:cubicBezTo>
                    <a:cubicBezTo>
                      <a:pt x="376863" y="213211"/>
                      <a:pt x="378372" y="211582"/>
                      <a:pt x="378560" y="208728"/>
                    </a:cubicBezTo>
                    <a:cubicBezTo>
                      <a:pt x="378923" y="203251"/>
                      <a:pt x="382995" y="209341"/>
                      <a:pt x="384739" y="200813"/>
                    </a:cubicBezTo>
                    <a:cubicBezTo>
                      <a:pt x="373907" y="190993"/>
                      <a:pt x="374502" y="191181"/>
                      <a:pt x="366788" y="182566"/>
                    </a:cubicBezTo>
                    <a:cubicBezTo>
                      <a:pt x="359607" y="174550"/>
                      <a:pt x="298925" y="157572"/>
                      <a:pt x="327508" y="119187"/>
                    </a:cubicBezTo>
                    <a:cubicBezTo>
                      <a:pt x="332520" y="112459"/>
                      <a:pt x="330250" y="106321"/>
                      <a:pt x="336504" y="105003"/>
                    </a:cubicBezTo>
                    <a:cubicBezTo>
                      <a:pt x="336797" y="104946"/>
                      <a:pt x="348381" y="83805"/>
                      <a:pt x="349973" y="83004"/>
                    </a:cubicBezTo>
                    <a:cubicBezTo>
                      <a:pt x="360272" y="77838"/>
                      <a:pt x="365187" y="66719"/>
                      <a:pt x="369718" y="63028"/>
                    </a:cubicBezTo>
                    <a:cubicBezTo>
                      <a:pt x="330421" y="31057"/>
                      <a:pt x="312465" y="16798"/>
                      <a:pt x="302280" y="0"/>
                    </a:cubicBezTo>
                    <a:cubicBezTo>
                      <a:pt x="218670" y="2320"/>
                      <a:pt x="135318" y="4584"/>
                      <a:pt x="54699" y="6742"/>
                    </a:cubicBezTo>
                    <a:cubicBezTo>
                      <a:pt x="57314" y="9863"/>
                      <a:pt x="62475" y="15568"/>
                      <a:pt x="74531" y="28128"/>
                    </a:cubicBezTo>
                    <a:cubicBezTo>
                      <a:pt x="80452" y="34296"/>
                      <a:pt x="99043" y="50499"/>
                      <a:pt x="97320" y="56790"/>
                    </a:cubicBezTo>
                    <a:cubicBezTo>
                      <a:pt x="99209" y="64893"/>
                      <a:pt x="93135" y="64937"/>
                      <a:pt x="96279" y="69297"/>
                    </a:cubicBezTo>
                    <a:cubicBezTo>
                      <a:pt x="86330" y="75312"/>
                      <a:pt x="77850" y="82567"/>
                      <a:pt x="70285" y="91042"/>
                    </a:cubicBezTo>
                    <a:cubicBezTo>
                      <a:pt x="43941" y="120575"/>
                      <a:pt x="24520" y="126428"/>
                      <a:pt x="9643" y="141834"/>
                    </a:cubicBezTo>
                    <a:cubicBezTo>
                      <a:pt x="6131" y="145472"/>
                      <a:pt x="4019" y="150375"/>
                      <a:pt x="0" y="153851"/>
                    </a:cubicBezTo>
                    <a:cubicBezTo>
                      <a:pt x="5554" y="166017"/>
                      <a:pt x="10823" y="166586"/>
                      <a:pt x="12538" y="168644"/>
                    </a:cubicBezTo>
                    <a:cubicBezTo>
                      <a:pt x="27839" y="186970"/>
                      <a:pt x="51712" y="234443"/>
                      <a:pt x="77885" y="241759"/>
                    </a:cubicBezTo>
                    <a:cubicBezTo>
                      <a:pt x="83120" y="254358"/>
                      <a:pt x="82705" y="243961"/>
                      <a:pt x="77645" y="270101"/>
                    </a:cubicBezTo>
                    <a:cubicBezTo>
                      <a:pt x="77413" y="271296"/>
                      <a:pt x="77562" y="273542"/>
                      <a:pt x="77243" y="273595"/>
                    </a:cubicBezTo>
                    <a:cubicBezTo>
                      <a:pt x="71033" y="274663"/>
                      <a:pt x="71851" y="282521"/>
                      <a:pt x="66629" y="284452"/>
                    </a:cubicBezTo>
                    <a:cubicBezTo>
                      <a:pt x="56811" y="288081"/>
                      <a:pt x="25570" y="321086"/>
                      <a:pt x="25478" y="321388"/>
                    </a:cubicBezTo>
                    <a:cubicBezTo>
                      <a:pt x="21721" y="334351"/>
                      <a:pt x="-6044" y="345536"/>
                      <a:pt x="9323" y="351262"/>
                    </a:cubicBezTo>
                    <a:cubicBezTo>
                      <a:pt x="9853" y="351464"/>
                      <a:pt x="10456" y="351936"/>
                      <a:pt x="10675" y="352436"/>
                    </a:cubicBezTo>
                    <a:cubicBezTo>
                      <a:pt x="17208" y="367128"/>
                      <a:pt x="32138" y="374351"/>
                      <a:pt x="41234" y="386959"/>
                    </a:cubicBezTo>
                    <a:cubicBezTo>
                      <a:pt x="61508" y="415074"/>
                      <a:pt x="100639" y="437572"/>
                      <a:pt x="81852" y="452457"/>
                    </a:cubicBezTo>
                    <a:cubicBezTo>
                      <a:pt x="80514" y="457303"/>
                      <a:pt x="74431" y="465139"/>
                      <a:pt x="72161" y="468620"/>
                    </a:cubicBezTo>
                    <a:cubicBezTo>
                      <a:pt x="41020" y="496682"/>
                      <a:pt x="38199" y="514171"/>
                      <a:pt x="20899" y="524481"/>
                    </a:cubicBezTo>
                    <a:cubicBezTo>
                      <a:pt x="19102" y="525549"/>
                      <a:pt x="17676" y="527484"/>
                      <a:pt x="16509" y="529424"/>
                    </a:cubicBezTo>
                    <a:cubicBezTo>
                      <a:pt x="26173" y="542098"/>
                      <a:pt x="36113" y="552246"/>
                      <a:pt x="46578" y="561798"/>
                    </a:cubicBezTo>
                    <a:cubicBezTo>
                      <a:pt x="65103" y="578705"/>
                      <a:pt x="58355" y="580579"/>
                      <a:pt x="67687" y="587255"/>
                    </a:cubicBezTo>
                    <a:cubicBezTo>
                      <a:pt x="91779" y="604500"/>
                      <a:pt x="75358" y="599627"/>
                      <a:pt x="89304" y="605507"/>
                    </a:cubicBezTo>
                    <a:cubicBezTo>
                      <a:pt x="101400" y="610611"/>
                      <a:pt x="95710" y="615716"/>
                      <a:pt x="92728" y="625851"/>
                    </a:cubicBezTo>
                    <a:cubicBezTo>
                      <a:pt x="88958" y="638669"/>
                      <a:pt x="80496" y="642675"/>
                      <a:pt x="70355" y="651382"/>
                    </a:cubicBezTo>
                    <a:cubicBezTo>
                      <a:pt x="64368" y="656517"/>
                      <a:pt x="60126" y="660471"/>
                      <a:pt x="56776" y="663505"/>
                    </a:cubicBezTo>
                    <a:cubicBezTo>
                      <a:pt x="93843" y="663759"/>
                      <a:pt x="131216" y="664087"/>
                      <a:pt x="168746" y="664472"/>
                    </a:cubicBezTo>
                    <a:cubicBezTo>
                      <a:pt x="169398" y="663487"/>
                      <a:pt x="171405" y="661999"/>
                      <a:pt x="173097" y="659687"/>
                    </a:cubicBezTo>
                    <a:cubicBezTo>
                      <a:pt x="173303" y="659403"/>
                      <a:pt x="209574" y="617997"/>
                      <a:pt x="209858" y="617874"/>
                    </a:cubicBezTo>
                    <a:cubicBezTo>
                      <a:pt x="222334" y="612389"/>
                      <a:pt x="151262" y="560336"/>
                      <a:pt x="130481" y="527883"/>
                    </a:cubicBezTo>
                    <a:cubicBezTo>
                      <a:pt x="123515" y="522804"/>
                      <a:pt x="119317" y="521250"/>
                      <a:pt x="122045" y="515712"/>
                    </a:cubicBezTo>
                    <a:cubicBezTo>
                      <a:pt x="123733" y="512280"/>
                      <a:pt x="119693" y="502202"/>
                      <a:pt x="129362" y="494720"/>
                    </a:cubicBezTo>
                    <a:cubicBezTo>
                      <a:pt x="131203" y="493293"/>
                      <a:pt x="181192" y="431749"/>
                      <a:pt x="181314" y="431460"/>
                    </a:cubicBezTo>
                    <a:cubicBezTo>
                      <a:pt x="182128" y="429617"/>
                      <a:pt x="186422" y="429381"/>
                      <a:pt x="186947" y="428505"/>
                    </a:cubicBezTo>
                    <a:cubicBezTo>
                      <a:pt x="188329" y="426224"/>
                      <a:pt x="201894" y="408822"/>
                      <a:pt x="212705" y="398429"/>
                    </a:cubicBezTo>
                    <a:cubicBezTo>
                      <a:pt x="160971" y="352567"/>
                      <a:pt x="175638" y="354484"/>
                      <a:pt x="155224" y="344612"/>
                    </a:cubicBezTo>
                    <a:cubicBezTo>
                      <a:pt x="137929" y="336246"/>
                      <a:pt x="134754" y="314177"/>
                      <a:pt x="139507" y="307567"/>
                    </a:cubicBezTo>
                    <a:cubicBezTo>
                      <a:pt x="142464" y="303447"/>
                      <a:pt x="140587" y="296456"/>
                      <a:pt x="147200" y="294656"/>
                    </a:cubicBezTo>
                    <a:cubicBezTo>
                      <a:pt x="147737" y="292866"/>
                      <a:pt x="167382" y="264497"/>
                      <a:pt x="180304" y="254030"/>
                    </a:cubicBezTo>
                    <a:cubicBezTo>
                      <a:pt x="187406" y="248273"/>
                      <a:pt x="175752" y="249696"/>
                      <a:pt x="198864" y="232758"/>
                    </a:cubicBezTo>
                    <a:cubicBezTo>
                      <a:pt x="202699" y="229947"/>
                      <a:pt x="202568" y="231751"/>
                      <a:pt x="201597" y="230127"/>
                    </a:cubicBezTo>
                    <a:cubicBezTo>
                      <a:pt x="151581" y="146772"/>
                      <a:pt x="153256" y="159179"/>
                      <a:pt x="162545" y="130482"/>
                    </a:cubicBezTo>
                    <a:cubicBezTo>
                      <a:pt x="171470" y="130281"/>
                      <a:pt x="218678" y="81673"/>
                      <a:pt x="218845" y="81389"/>
                    </a:cubicBezTo>
                    <a:cubicBezTo>
                      <a:pt x="215434" y="79379"/>
                      <a:pt x="214638" y="79979"/>
                      <a:pt x="212276" y="77155"/>
                    </a:cubicBezTo>
                    <a:cubicBezTo>
                      <a:pt x="200460" y="63050"/>
                      <a:pt x="185451" y="59732"/>
                      <a:pt x="177422" y="47412"/>
                    </a:cubicBezTo>
                    <a:cubicBezTo>
                      <a:pt x="174645" y="43153"/>
                      <a:pt x="153366" y="22047"/>
                      <a:pt x="148905" y="20602"/>
                    </a:cubicBezTo>
                    <a:cubicBezTo>
                      <a:pt x="146579" y="19849"/>
                      <a:pt x="144659" y="16237"/>
                      <a:pt x="138939" y="9601"/>
                    </a:cubicBezTo>
                    <a:cubicBezTo>
                      <a:pt x="134054" y="3940"/>
                      <a:pt x="129445" y="5879"/>
                      <a:pt x="196004" y="3647"/>
                    </a:cubicBezTo>
                    <a:cubicBezTo>
                      <a:pt x="214143" y="21631"/>
                      <a:pt x="208550" y="20256"/>
                      <a:pt x="234732" y="40097"/>
                    </a:cubicBezTo>
                    <a:cubicBezTo>
                      <a:pt x="303172" y="91961"/>
                      <a:pt x="232598" y="109700"/>
                      <a:pt x="224578" y="122090"/>
                    </a:cubicBezTo>
                    <a:cubicBezTo>
                      <a:pt x="217209" y="133477"/>
                      <a:pt x="205546" y="141738"/>
                      <a:pt x="200657" y="154950"/>
                    </a:cubicBezTo>
                    <a:cubicBezTo>
                      <a:pt x="200565" y="155200"/>
                      <a:pt x="200298" y="155419"/>
                      <a:pt x="200123" y="155655"/>
                    </a:cubicBezTo>
                    <a:cubicBezTo>
                      <a:pt x="202970" y="158142"/>
                      <a:pt x="199699" y="170986"/>
                      <a:pt x="204986" y="178288"/>
                    </a:cubicBezTo>
                    <a:cubicBezTo>
                      <a:pt x="205677" y="179247"/>
                      <a:pt x="206827" y="180009"/>
                      <a:pt x="207168" y="181055"/>
                    </a:cubicBezTo>
                    <a:cubicBezTo>
                      <a:pt x="213006" y="198891"/>
                      <a:pt x="232060" y="205037"/>
                      <a:pt x="237492" y="237131"/>
                    </a:cubicBezTo>
                    <a:cubicBezTo>
                      <a:pt x="237820" y="239084"/>
                      <a:pt x="238401" y="242608"/>
                      <a:pt x="237806" y="242849"/>
                    </a:cubicBezTo>
                    <a:cubicBezTo>
                      <a:pt x="230976" y="245646"/>
                      <a:pt x="242368" y="244377"/>
                      <a:pt x="218350" y="264532"/>
                    </a:cubicBezTo>
                    <a:cubicBezTo>
                      <a:pt x="220419" y="274790"/>
                      <a:pt x="207864" y="275026"/>
                      <a:pt x="181310" y="311634"/>
                    </a:cubicBezTo>
                    <a:cubicBezTo>
                      <a:pt x="186217" y="315670"/>
                      <a:pt x="187765" y="314799"/>
                      <a:pt x="188443" y="316323"/>
                    </a:cubicBezTo>
                    <a:cubicBezTo>
                      <a:pt x="194784" y="330586"/>
                      <a:pt x="209285" y="337599"/>
                      <a:pt x="218114" y="349844"/>
                    </a:cubicBezTo>
                    <a:cubicBezTo>
                      <a:pt x="235594" y="374084"/>
                      <a:pt x="283427" y="406471"/>
                      <a:pt x="252443" y="416094"/>
                    </a:cubicBezTo>
                    <a:cubicBezTo>
                      <a:pt x="248543" y="428387"/>
                      <a:pt x="227057" y="443675"/>
                      <a:pt x="167570" y="513300"/>
                    </a:cubicBezTo>
                    <a:cubicBezTo>
                      <a:pt x="190450" y="534388"/>
                      <a:pt x="181975" y="529201"/>
                      <a:pt x="185954" y="531617"/>
                    </a:cubicBezTo>
                    <a:cubicBezTo>
                      <a:pt x="200613" y="540522"/>
                      <a:pt x="217393" y="564254"/>
                      <a:pt x="222111" y="566176"/>
                    </a:cubicBezTo>
                    <a:cubicBezTo>
                      <a:pt x="223922" y="566916"/>
                      <a:pt x="226082" y="568514"/>
                      <a:pt x="226681" y="570221"/>
                    </a:cubicBezTo>
                    <a:cubicBezTo>
                      <a:pt x="230385" y="580693"/>
                      <a:pt x="243938" y="580268"/>
                      <a:pt x="250060" y="596458"/>
                    </a:cubicBezTo>
                    <a:cubicBezTo>
                      <a:pt x="264155" y="599759"/>
                      <a:pt x="269752" y="617073"/>
                      <a:pt x="256541" y="626288"/>
                    </a:cubicBezTo>
                    <a:cubicBezTo>
                      <a:pt x="256279" y="626472"/>
                      <a:pt x="233018" y="651916"/>
                      <a:pt x="222404" y="665063"/>
                    </a:cubicBezTo>
                    <a:cubicBezTo>
                      <a:pt x="261430" y="665518"/>
                      <a:pt x="300539" y="666031"/>
                      <a:pt x="339574" y="666582"/>
                    </a:cubicBezTo>
                    <a:cubicBezTo>
                      <a:pt x="352050" y="654609"/>
                      <a:pt x="366586" y="640994"/>
                      <a:pt x="367680" y="63908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26"/>
              <p:cNvSpPr/>
              <p:nvPr/>
            </p:nvSpPr>
            <p:spPr>
              <a:xfrm>
                <a:off x="4365823" y="4872338"/>
                <a:ext cx="241252" cy="650856"/>
              </a:xfrm>
              <a:custGeom>
                <a:avLst/>
                <a:gdLst/>
                <a:ahLst/>
                <a:cxnLst/>
                <a:rect l="l" t="t" r="r" b="b"/>
                <a:pathLst>
                  <a:path w="241252" h="650856" extrusionOk="0">
                    <a:moveTo>
                      <a:pt x="218084" y="617362"/>
                    </a:moveTo>
                    <a:cubicBezTo>
                      <a:pt x="219103" y="615589"/>
                      <a:pt x="223371" y="615847"/>
                      <a:pt x="224001" y="615024"/>
                    </a:cubicBezTo>
                    <a:cubicBezTo>
                      <a:pt x="228986" y="608497"/>
                      <a:pt x="235913" y="603891"/>
                      <a:pt x="241187" y="597666"/>
                    </a:cubicBezTo>
                    <a:cubicBezTo>
                      <a:pt x="230954" y="584528"/>
                      <a:pt x="230744" y="590609"/>
                      <a:pt x="230044" y="588223"/>
                    </a:cubicBezTo>
                    <a:cubicBezTo>
                      <a:pt x="226708" y="576928"/>
                      <a:pt x="208695" y="568680"/>
                      <a:pt x="207645" y="564972"/>
                    </a:cubicBezTo>
                    <a:cubicBezTo>
                      <a:pt x="203989" y="552057"/>
                      <a:pt x="183930" y="536695"/>
                      <a:pt x="179119" y="530225"/>
                    </a:cubicBezTo>
                    <a:cubicBezTo>
                      <a:pt x="175188" y="524932"/>
                      <a:pt x="172406" y="518554"/>
                      <a:pt x="166008" y="515432"/>
                    </a:cubicBezTo>
                    <a:cubicBezTo>
                      <a:pt x="165055" y="513414"/>
                      <a:pt x="148630" y="486958"/>
                      <a:pt x="157979" y="481491"/>
                    </a:cubicBezTo>
                    <a:cubicBezTo>
                      <a:pt x="161561" y="479394"/>
                      <a:pt x="159829" y="474477"/>
                      <a:pt x="164439" y="474153"/>
                    </a:cubicBezTo>
                    <a:cubicBezTo>
                      <a:pt x="208537" y="414028"/>
                      <a:pt x="192160" y="436985"/>
                      <a:pt x="207033" y="420809"/>
                    </a:cubicBezTo>
                    <a:cubicBezTo>
                      <a:pt x="216667" y="410337"/>
                      <a:pt x="218512" y="401481"/>
                      <a:pt x="229896" y="394178"/>
                    </a:cubicBezTo>
                    <a:cubicBezTo>
                      <a:pt x="233875" y="391622"/>
                      <a:pt x="232331" y="388150"/>
                      <a:pt x="241253" y="381439"/>
                    </a:cubicBezTo>
                    <a:cubicBezTo>
                      <a:pt x="219597" y="359681"/>
                      <a:pt x="165549" y="312501"/>
                      <a:pt x="163691" y="299551"/>
                    </a:cubicBezTo>
                    <a:cubicBezTo>
                      <a:pt x="152823" y="281024"/>
                      <a:pt x="163288" y="275775"/>
                      <a:pt x="171213" y="264988"/>
                    </a:cubicBezTo>
                    <a:cubicBezTo>
                      <a:pt x="177995" y="255750"/>
                      <a:pt x="213951" y="209288"/>
                      <a:pt x="224665" y="204836"/>
                    </a:cubicBezTo>
                    <a:cubicBezTo>
                      <a:pt x="230149" y="202555"/>
                      <a:pt x="228028" y="196667"/>
                      <a:pt x="230425" y="196750"/>
                    </a:cubicBezTo>
                    <a:cubicBezTo>
                      <a:pt x="234164" y="196877"/>
                      <a:pt x="234216" y="194001"/>
                      <a:pt x="234662" y="191820"/>
                    </a:cubicBezTo>
                    <a:cubicBezTo>
                      <a:pt x="224149" y="182290"/>
                      <a:pt x="224713" y="182461"/>
                      <a:pt x="217231" y="174103"/>
                    </a:cubicBezTo>
                    <a:cubicBezTo>
                      <a:pt x="210405" y="166481"/>
                      <a:pt x="151512" y="149600"/>
                      <a:pt x="179093" y="112568"/>
                    </a:cubicBezTo>
                    <a:cubicBezTo>
                      <a:pt x="183956" y="106036"/>
                      <a:pt x="181756" y="100078"/>
                      <a:pt x="187826" y="98795"/>
                    </a:cubicBezTo>
                    <a:cubicBezTo>
                      <a:pt x="188333" y="98690"/>
                      <a:pt x="186212" y="101102"/>
                      <a:pt x="199734" y="78753"/>
                    </a:cubicBezTo>
                    <a:cubicBezTo>
                      <a:pt x="202039" y="74945"/>
                      <a:pt x="201077" y="81695"/>
                      <a:pt x="218189" y="59902"/>
                    </a:cubicBezTo>
                    <a:cubicBezTo>
                      <a:pt x="222855" y="53966"/>
                      <a:pt x="177339" y="29130"/>
                      <a:pt x="156952" y="0"/>
                    </a:cubicBezTo>
                    <a:cubicBezTo>
                      <a:pt x="119859" y="968"/>
                      <a:pt x="84113" y="1891"/>
                      <a:pt x="50029" y="2771"/>
                    </a:cubicBezTo>
                    <a:cubicBezTo>
                      <a:pt x="54537" y="7035"/>
                      <a:pt x="60620" y="12302"/>
                      <a:pt x="69170" y="18781"/>
                    </a:cubicBezTo>
                    <a:cubicBezTo>
                      <a:pt x="140054" y="72497"/>
                      <a:pt x="66222" y="91624"/>
                      <a:pt x="58714" y="103230"/>
                    </a:cubicBezTo>
                    <a:cubicBezTo>
                      <a:pt x="51122" y="114958"/>
                      <a:pt x="39113" y="123464"/>
                      <a:pt x="34084" y="137084"/>
                    </a:cubicBezTo>
                    <a:cubicBezTo>
                      <a:pt x="33988" y="137342"/>
                      <a:pt x="33712" y="137566"/>
                      <a:pt x="33538" y="137811"/>
                    </a:cubicBezTo>
                    <a:cubicBezTo>
                      <a:pt x="36481" y="140381"/>
                      <a:pt x="33078" y="153575"/>
                      <a:pt x="38545" y="161123"/>
                    </a:cubicBezTo>
                    <a:cubicBezTo>
                      <a:pt x="39253" y="162112"/>
                      <a:pt x="40443" y="162896"/>
                      <a:pt x="40793" y="163973"/>
                    </a:cubicBezTo>
                    <a:cubicBezTo>
                      <a:pt x="43701" y="172860"/>
                      <a:pt x="50733" y="179077"/>
                      <a:pt x="55412" y="186808"/>
                    </a:cubicBezTo>
                    <a:cubicBezTo>
                      <a:pt x="62011" y="197717"/>
                      <a:pt x="67749" y="195642"/>
                      <a:pt x="67959" y="210685"/>
                    </a:cubicBezTo>
                    <a:cubicBezTo>
                      <a:pt x="70014" y="211740"/>
                      <a:pt x="70215" y="213434"/>
                      <a:pt x="70547" y="218613"/>
                    </a:cubicBezTo>
                    <a:cubicBezTo>
                      <a:pt x="70622" y="219677"/>
                      <a:pt x="71837" y="220636"/>
                      <a:pt x="72021" y="221726"/>
                    </a:cubicBezTo>
                    <a:cubicBezTo>
                      <a:pt x="72362" y="223739"/>
                      <a:pt x="72957" y="227369"/>
                      <a:pt x="72349" y="227618"/>
                    </a:cubicBezTo>
                    <a:cubicBezTo>
                      <a:pt x="65343" y="230486"/>
                      <a:pt x="77046" y="229190"/>
                      <a:pt x="52307" y="249950"/>
                    </a:cubicBezTo>
                    <a:cubicBezTo>
                      <a:pt x="54446" y="260522"/>
                      <a:pt x="41523" y="260732"/>
                      <a:pt x="14156" y="298465"/>
                    </a:cubicBezTo>
                    <a:cubicBezTo>
                      <a:pt x="19207" y="302620"/>
                      <a:pt x="20807" y="301722"/>
                      <a:pt x="21503" y="303294"/>
                    </a:cubicBezTo>
                    <a:cubicBezTo>
                      <a:pt x="28036" y="317986"/>
                      <a:pt x="42966" y="325210"/>
                      <a:pt x="52062" y="337818"/>
                    </a:cubicBezTo>
                    <a:cubicBezTo>
                      <a:pt x="70066" y="362785"/>
                      <a:pt x="119330" y="396144"/>
                      <a:pt x="87419" y="406056"/>
                    </a:cubicBezTo>
                    <a:cubicBezTo>
                      <a:pt x="83396" y="418734"/>
                      <a:pt x="61526" y="434166"/>
                      <a:pt x="0" y="506177"/>
                    </a:cubicBezTo>
                    <a:cubicBezTo>
                      <a:pt x="19928" y="524547"/>
                      <a:pt x="16823" y="523763"/>
                      <a:pt x="18936" y="525042"/>
                    </a:cubicBezTo>
                    <a:cubicBezTo>
                      <a:pt x="34032" y="534213"/>
                      <a:pt x="51314" y="558655"/>
                      <a:pt x="56177" y="560638"/>
                    </a:cubicBezTo>
                    <a:cubicBezTo>
                      <a:pt x="58040" y="561400"/>
                      <a:pt x="60266" y="563046"/>
                      <a:pt x="60887" y="564801"/>
                    </a:cubicBezTo>
                    <a:cubicBezTo>
                      <a:pt x="64714" y="575623"/>
                      <a:pt x="78629" y="575085"/>
                      <a:pt x="84966" y="591821"/>
                    </a:cubicBezTo>
                    <a:cubicBezTo>
                      <a:pt x="99489" y="595219"/>
                      <a:pt x="105248" y="613058"/>
                      <a:pt x="91643" y="622545"/>
                    </a:cubicBezTo>
                    <a:cubicBezTo>
                      <a:pt x="91530" y="622624"/>
                      <a:pt x="76224" y="639501"/>
                      <a:pt x="66096" y="650857"/>
                    </a:cubicBezTo>
                    <a:cubicBezTo>
                      <a:pt x="104618" y="650511"/>
                      <a:pt x="144117" y="650314"/>
                      <a:pt x="184389" y="650244"/>
                    </a:cubicBezTo>
                    <a:cubicBezTo>
                      <a:pt x="196887" y="638095"/>
                      <a:pt x="216864" y="619490"/>
                      <a:pt x="218084" y="61736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7" name="Google Shape;2427;p26"/>
              <p:cNvSpPr/>
              <p:nvPr/>
            </p:nvSpPr>
            <p:spPr>
              <a:xfrm>
                <a:off x="5179418" y="4850571"/>
                <a:ext cx="219840" cy="680836"/>
              </a:xfrm>
              <a:custGeom>
                <a:avLst/>
                <a:gdLst/>
                <a:ahLst/>
                <a:cxnLst/>
                <a:rect l="l" t="t" r="r" b="b"/>
                <a:pathLst>
                  <a:path w="219840" h="680836" extrusionOk="0">
                    <a:moveTo>
                      <a:pt x="215823" y="632588"/>
                    </a:moveTo>
                    <a:cubicBezTo>
                      <a:pt x="214988" y="630946"/>
                      <a:pt x="159405" y="576319"/>
                      <a:pt x="144501" y="563396"/>
                    </a:cubicBezTo>
                    <a:cubicBezTo>
                      <a:pt x="141493" y="560787"/>
                      <a:pt x="133306" y="545578"/>
                      <a:pt x="123384" y="538797"/>
                    </a:cubicBezTo>
                    <a:cubicBezTo>
                      <a:pt x="118223" y="535273"/>
                      <a:pt x="119404" y="532768"/>
                      <a:pt x="121490" y="528373"/>
                    </a:cubicBezTo>
                    <a:cubicBezTo>
                      <a:pt x="119526" y="520322"/>
                      <a:pt x="122924" y="510398"/>
                      <a:pt x="132270" y="506383"/>
                    </a:cubicBezTo>
                    <a:cubicBezTo>
                      <a:pt x="145555" y="483644"/>
                      <a:pt x="178970" y="449576"/>
                      <a:pt x="181577" y="443640"/>
                    </a:cubicBezTo>
                    <a:cubicBezTo>
                      <a:pt x="182412" y="441740"/>
                      <a:pt x="186833" y="441494"/>
                      <a:pt x="187380" y="440593"/>
                    </a:cubicBezTo>
                    <a:cubicBezTo>
                      <a:pt x="188797" y="438255"/>
                      <a:pt x="202773" y="420314"/>
                      <a:pt x="213912" y="409615"/>
                    </a:cubicBezTo>
                    <a:cubicBezTo>
                      <a:pt x="208655" y="404952"/>
                      <a:pt x="181721" y="380992"/>
                      <a:pt x="177921" y="374859"/>
                    </a:cubicBezTo>
                    <a:cubicBezTo>
                      <a:pt x="166043" y="355684"/>
                      <a:pt x="148857" y="353035"/>
                      <a:pt x="145713" y="348364"/>
                    </a:cubicBezTo>
                    <a:cubicBezTo>
                      <a:pt x="139980" y="339840"/>
                      <a:pt x="132502" y="324395"/>
                      <a:pt x="138519" y="316029"/>
                    </a:cubicBezTo>
                    <a:cubicBezTo>
                      <a:pt x="141567" y="311787"/>
                      <a:pt x="139634" y="304585"/>
                      <a:pt x="146439" y="302734"/>
                    </a:cubicBezTo>
                    <a:cubicBezTo>
                      <a:pt x="148179" y="296915"/>
                      <a:pt x="153427" y="293650"/>
                      <a:pt x="156532" y="288834"/>
                    </a:cubicBezTo>
                    <a:cubicBezTo>
                      <a:pt x="173058" y="263219"/>
                      <a:pt x="182784" y="261175"/>
                      <a:pt x="183261" y="257361"/>
                    </a:cubicBezTo>
                    <a:cubicBezTo>
                      <a:pt x="184428" y="248102"/>
                      <a:pt x="194705" y="241141"/>
                      <a:pt x="203049" y="237066"/>
                    </a:cubicBezTo>
                    <a:cubicBezTo>
                      <a:pt x="201461" y="235091"/>
                      <a:pt x="176583" y="191781"/>
                      <a:pt x="169590" y="185048"/>
                    </a:cubicBezTo>
                    <a:cubicBezTo>
                      <a:pt x="159799" y="175618"/>
                      <a:pt x="161762" y="167576"/>
                      <a:pt x="157074" y="155257"/>
                    </a:cubicBezTo>
                    <a:cubicBezTo>
                      <a:pt x="155780" y="151859"/>
                      <a:pt x="157323" y="148795"/>
                      <a:pt x="162230" y="133639"/>
                    </a:cubicBezTo>
                    <a:cubicBezTo>
                      <a:pt x="170828" y="133442"/>
                      <a:pt x="193323" y="108983"/>
                      <a:pt x="197714" y="104613"/>
                    </a:cubicBezTo>
                    <a:cubicBezTo>
                      <a:pt x="220262" y="82181"/>
                      <a:pt x="223213" y="83788"/>
                      <a:pt x="217004" y="81485"/>
                    </a:cubicBezTo>
                    <a:cubicBezTo>
                      <a:pt x="211222" y="79340"/>
                      <a:pt x="218936" y="79283"/>
                      <a:pt x="189973" y="59950"/>
                    </a:cubicBezTo>
                    <a:cubicBezTo>
                      <a:pt x="182994" y="55297"/>
                      <a:pt x="151079" y="18295"/>
                      <a:pt x="144895" y="17713"/>
                    </a:cubicBezTo>
                    <a:cubicBezTo>
                      <a:pt x="140544" y="12341"/>
                      <a:pt x="135414" y="7302"/>
                      <a:pt x="133590" y="0"/>
                    </a:cubicBezTo>
                    <a:cubicBezTo>
                      <a:pt x="100083" y="994"/>
                      <a:pt x="66065" y="1988"/>
                      <a:pt x="31710" y="2977"/>
                    </a:cubicBezTo>
                    <a:cubicBezTo>
                      <a:pt x="97276" y="70873"/>
                      <a:pt x="89527" y="62932"/>
                      <a:pt x="94823" y="72051"/>
                    </a:cubicBezTo>
                    <a:cubicBezTo>
                      <a:pt x="94670" y="73522"/>
                      <a:pt x="94433" y="73347"/>
                      <a:pt x="94578" y="74025"/>
                    </a:cubicBezTo>
                    <a:cubicBezTo>
                      <a:pt x="96200" y="81542"/>
                      <a:pt x="90428" y="81665"/>
                      <a:pt x="93480" y="85889"/>
                    </a:cubicBezTo>
                    <a:cubicBezTo>
                      <a:pt x="79880" y="94107"/>
                      <a:pt x="74251" y="100678"/>
                      <a:pt x="53116" y="122120"/>
                    </a:cubicBezTo>
                    <a:cubicBezTo>
                      <a:pt x="37954" y="137500"/>
                      <a:pt x="18328" y="143664"/>
                      <a:pt x="4036" y="163377"/>
                    </a:cubicBezTo>
                    <a:cubicBezTo>
                      <a:pt x="2759" y="165142"/>
                      <a:pt x="1456" y="166727"/>
                      <a:pt x="0" y="167983"/>
                    </a:cubicBezTo>
                    <a:cubicBezTo>
                      <a:pt x="2501" y="173464"/>
                      <a:pt x="5751" y="178577"/>
                      <a:pt x="11589" y="181677"/>
                    </a:cubicBezTo>
                    <a:cubicBezTo>
                      <a:pt x="20501" y="186414"/>
                      <a:pt x="45288" y="244858"/>
                      <a:pt x="75616" y="253334"/>
                    </a:cubicBezTo>
                    <a:cubicBezTo>
                      <a:pt x="76232" y="254818"/>
                      <a:pt x="77352" y="258373"/>
                      <a:pt x="79421" y="260439"/>
                    </a:cubicBezTo>
                    <a:cubicBezTo>
                      <a:pt x="74168" y="286873"/>
                      <a:pt x="75270" y="284193"/>
                      <a:pt x="74991" y="284242"/>
                    </a:cubicBezTo>
                    <a:cubicBezTo>
                      <a:pt x="68960" y="285279"/>
                      <a:pt x="69756" y="292910"/>
                      <a:pt x="64683" y="294783"/>
                    </a:cubicBezTo>
                    <a:cubicBezTo>
                      <a:pt x="58106" y="297213"/>
                      <a:pt x="62894" y="297349"/>
                      <a:pt x="52150" y="303723"/>
                    </a:cubicBezTo>
                    <a:cubicBezTo>
                      <a:pt x="46119" y="307300"/>
                      <a:pt x="10307" y="347252"/>
                      <a:pt x="3468" y="356292"/>
                    </a:cubicBezTo>
                    <a:cubicBezTo>
                      <a:pt x="8217" y="360119"/>
                      <a:pt x="9695" y="359300"/>
                      <a:pt x="10360" y="360793"/>
                    </a:cubicBezTo>
                    <a:cubicBezTo>
                      <a:pt x="16509" y="374631"/>
                      <a:pt x="81082" y="432778"/>
                      <a:pt x="84039" y="446455"/>
                    </a:cubicBezTo>
                    <a:cubicBezTo>
                      <a:pt x="86754" y="459015"/>
                      <a:pt x="57183" y="483469"/>
                      <a:pt x="37609" y="510546"/>
                    </a:cubicBezTo>
                    <a:cubicBezTo>
                      <a:pt x="24192" y="529113"/>
                      <a:pt x="20729" y="524805"/>
                      <a:pt x="16019" y="532637"/>
                    </a:cubicBezTo>
                    <a:cubicBezTo>
                      <a:pt x="38295" y="561855"/>
                      <a:pt x="53011" y="566806"/>
                      <a:pt x="60424" y="583250"/>
                    </a:cubicBezTo>
                    <a:cubicBezTo>
                      <a:pt x="63607" y="590307"/>
                      <a:pt x="76324" y="592084"/>
                      <a:pt x="80159" y="602543"/>
                    </a:cubicBezTo>
                    <a:cubicBezTo>
                      <a:pt x="81699" y="606719"/>
                      <a:pt x="101295" y="607643"/>
                      <a:pt x="91232" y="621118"/>
                    </a:cubicBezTo>
                    <a:cubicBezTo>
                      <a:pt x="87533" y="641825"/>
                      <a:pt x="77334" y="640915"/>
                      <a:pt x="36691" y="678499"/>
                    </a:cubicBezTo>
                    <a:cubicBezTo>
                      <a:pt x="82254" y="679265"/>
                      <a:pt x="127319" y="680053"/>
                      <a:pt x="171610" y="680837"/>
                    </a:cubicBezTo>
                    <a:cubicBezTo>
                      <a:pt x="194456" y="655686"/>
                      <a:pt x="203193" y="642758"/>
                      <a:pt x="215823" y="632588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8" name="Google Shape;2428;p26"/>
              <p:cNvSpPr/>
              <p:nvPr/>
            </p:nvSpPr>
            <p:spPr>
              <a:xfrm>
                <a:off x="3908591" y="4879531"/>
                <a:ext cx="195558" cy="663430"/>
              </a:xfrm>
              <a:custGeom>
                <a:avLst/>
                <a:gdLst/>
                <a:ahLst/>
                <a:cxnLst/>
                <a:rect l="l" t="t" r="r" b="b"/>
                <a:pathLst>
                  <a:path w="195558" h="663430" extrusionOk="0">
                    <a:moveTo>
                      <a:pt x="171658" y="619205"/>
                    </a:moveTo>
                    <a:cubicBezTo>
                      <a:pt x="172703" y="617379"/>
                      <a:pt x="177102" y="617646"/>
                      <a:pt x="177750" y="616797"/>
                    </a:cubicBezTo>
                    <a:cubicBezTo>
                      <a:pt x="182884" y="610073"/>
                      <a:pt x="190021" y="605332"/>
                      <a:pt x="195448" y="598922"/>
                    </a:cubicBezTo>
                    <a:cubicBezTo>
                      <a:pt x="184908" y="585390"/>
                      <a:pt x="184694" y="591655"/>
                      <a:pt x="183973" y="589199"/>
                    </a:cubicBezTo>
                    <a:cubicBezTo>
                      <a:pt x="180535" y="577567"/>
                      <a:pt x="161980" y="569070"/>
                      <a:pt x="160900" y="565248"/>
                    </a:cubicBezTo>
                    <a:cubicBezTo>
                      <a:pt x="157135" y="551948"/>
                      <a:pt x="136476" y="536122"/>
                      <a:pt x="131517" y="529459"/>
                    </a:cubicBezTo>
                    <a:cubicBezTo>
                      <a:pt x="127463" y="524008"/>
                      <a:pt x="124603" y="517437"/>
                      <a:pt x="118030" y="514233"/>
                    </a:cubicBezTo>
                    <a:cubicBezTo>
                      <a:pt x="101771" y="479656"/>
                      <a:pt x="103428" y="489016"/>
                      <a:pt x="120864" y="465765"/>
                    </a:cubicBezTo>
                    <a:cubicBezTo>
                      <a:pt x="137167" y="444029"/>
                      <a:pt x="130668" y="449615"/>
                      <a:pt x="133056" y="447785"/>
                    </a:cubicBezTo>
                    <a:cubicBezTo>
                      <a:pt x="138610" y="443521"/>
                      <a:pt x="141811" y="437511"/>
                      <a:pt x="145769" y="431955"/>
                    </a:cubicBezTo>
                    <a:cubicBezTo>
                      <a:pt x="151546" y="423852"/>
                      <a:pt x="160585" y="418743"/>
                      <a:pt x="168072" y="406734"/>
                    </a:cubicBezTo>
                    <a:cubicBezTo>
                      <a:pt x="178659" y="389739"/>
                      <a:pt x="184607" y="390413"/>
                      <a:pt x="186369" y="386802"/>
                    </a:cubicBezTo>
                    <a:cubicBezTo>
                      <a:pt x="194298" y="370547"/>
                      <a:pt x="200346" y="381338"/>
                      <a:pt x="190287" y="371475"/>
                    </a:cubicBezTo>
                    <a:cubicBezTo>
                      <a:pt x="176258" y="357720"/>
                      <a:pt x="149364" y="330975"/>
                      <a:pt x="134338" y="317938"/>
                    </a:cubicBezTo>
                    <a:cubicBezTo>
                      <a:pt x="129479" y="313722"/>
                      <a:pt x="130157" y="307387"/>
                      <a:pt x="117623" y="300361"/>
                    </a:cubicBezTo>
                    <a:cubicBezTo>
                      <a:pt x="114173" y="290800"/>
                      <a:pt x="118170" y="296276"/>
                      <a:pt x="113032" y="287407"/>
                    </a:cubicBezTo>
                    <a:cubicBezTo>
                      <a:pt x="108549" y="279671"/>
                      <a:pt x="110535" y="268026"/>
                      <a:pt x="119434" y="262361"/>
                    </a:cubicBezTo>
                    <a:cubicBezTo>
                      <a:pt x="121415" y="258916"/>
                      <a:pt x="134639" y="239062"/>
                      <a:pt x="141938" y="232648"/>
                    </a:cubicBezTo>
                    <a:cubicBezTo>
                      <a:pt x="149853" y="225696"/>
                      <a:pt x="161390" y="209367"/>
                      <a:pt x="161683" y="209306"/>
                    </a:cubicBezTo>
                    <a:cubicBezTo>
                      <a:pt x="170158" y="207550"/>
                      <a:pt x="171116" y="197376"/>
                      <a:pt x="178436" y="194333"/>
                    </a:cubicBezTo>
                    <a:cubicBezTo>
                      <a:pt x="180850" y="193326"/>
                      <a:pt x="182359" y="191698"/>
                      <a:pt x="182547" y="188844"/>
                    </a:cubicBezTo>
                    <a:cubicBezTo>
                      <a:pt x="182910" y="183367"/>
                      <a:pt x="186981" y="189456"/>
                      <a:pt x="188726" y="180928"/>
                    </a:cubicBezTo>
                    <a:cubicBezTo>
                      <a:pt x="177868" y="171087"/>
                      <a:pt x="178476" y="171284"/>
                      <a:pt x="170774" y="162681"/>
                    </a:cubicBezTo>
                    <a:cubicBezTo>
                      <a:pt x="164167" y="155296"/>
                      <a:pt x="103231" y="137255"/>
                      <a:pt x="131495" y="99303"/>
                    </a:cubicBezTo>
                    <a:cubicBezTo>
                      <a:pt x="136507" y="92574"/>
                      <a:pt x="134237" y="86437"/>
                      <a:pt x="140491" y="85119"/>
                    </a:cubicBezTo>
                    <a:cubicBezTo>
                      <a:pt x="140784" y="85062"/>
                      <a:pt x="152368" y="63921"/>
                      <a:pt x="153960" y="63120"/>
                    </a:cubicBezTo>
                    <a:cubicBezTo>
                      <a:pt x="164224" y="57972"/>
                      <a:pt x="169187" y="46821"/>
                      <a:pt x="173705" y="43144"/>
                    </a:cubicBezTo>
                    <a:cubicBezTo>
                      <a:pt x="173429" y="42916"/>
                      <a:pt x="139074" y="13996"/>
                      <a:pt x="128320" y="4943"/>
                    </a:cubicBezTo>
                    <a:cubicBezTo>
                      <a:pt x="104329" y="4492"/>
                      <a:pt x="73862" y="1287"/>
                      <a:pt x="43774" y="0"/>
                    </a:cubicBezTo>
                    <a:cubicBezTo>
                      <a:pt x="61905" y="18737"/>
                      <a:pt x="101334" y="41152"/>
                      <a:pt x="96820" y="59981"/>
                    </a:cubicBezTo>
                    <a:cubicBezTo>
                      <a:pt x="99125" y="78618"/>
                      <a:pt x="58831" y="99491"/>
                      <a:pt x="57073" y="102210"/>
                    </a:cubicBezTo>
                    <a:cubicBezTo>
                      <a:pt x="49700" y="113597"/>
                      <a:pt x="38041" y="121858"/>
                      <a:pt x="33148" y="135083"/>
                    </a:cubicBezTo>
                    <a:cubicBezTo>
                      <a:pt x="33056" y="135333"/>
                      <a:pt x="32789" y="135552"/>
                      <a:pt x="32614" y="135788"/>
                    </a:cubicBezTo>
                    <a:cubicBezTo>
                      <a:pt x="35457" y="138266"/>
                      <a:pt x="32190" y="151119"/>
                      <a:pt x="37477" y="158422"/>
                    </a:cubicBezTo>
                    <a:cubicBezTo>
                      <a:pt x="54733" y="182264"/>
                      <a:pt x="66624" y="197337"/>
                      <a:pt x="69987" y="217260"/>
                    </a:cubicBezTo>
                    <a:cubicBezTo>
                      <a:pt x="70315" y="219213"/>
                      <a:pt x="70897" y="222737"/>
                      <a:pt x="70302" y="222978"/>
                    </a:cubicBezTo>
                    <a:cubicBezTo>
                      <a:pt x="63471" y="225775"/>
                      <a:pt x="74863" y="224506"/>
                      <a:pt x="50846" y="244661"/>
                    </a:cubicBezTo>
                    <a:cubicBezTo>
                      <a:pt x="52910" y="254875"/>
                      <a:pt x="40197" y="255374"/>
                      <a:pt x="13805" y="291763"/>
                    </a:cubicBezTo>
                    <a:cubicBezTo>
                      <a:pt x="18712" y="295799"/>
                      <a:pt x="20256" y="294928"/>
                      <a:pt x="20938" y="296451"/>
                    </a:cubicBezTo>
                    <a:cubicBezTo>
                      <a:pt x="23982" y="303307"/>
                      <a:pt x="80622" y="362566"/>
                      <a:pt x="88551" y="371505"/>
                    </a:cubicBezTo>
                    <a:cubicBezTo>
                      <a:pt x="99527" y="383890"/>
                      <a:pt x="94560" y="393237"/>
                      <a:pt x="84939" y="396223"/>
                    </a:cubicBezTo>
                    <a:cubicBezTo>
                      <a:pt x="82748" y="403140"/>
                      <a:pt x="81012" y="401853"/>
                      <a:pt x="74404" y="411440"/>
                    </a:cubicBezTo>
                    <a:cubicBezTo>
                      <a:pt x="63182" y="427730"/>
                      <a:pt x="52446" y="430449"/>
                      <a:pt x="52040" y="432918"/>
                    </a:cubicBezTo>
                    <a:cubicBezTo>
                      <a:pt x="51191" y="438058"/>
                      <a:pt x="13521" y="474884"/>
                      <a:pt x="7569" y="485671"/>
                    </a:cubicBezTo>
                    <a:cubicBezTo>
                      <a:pt x="-1007" y="501208"/>
                      <a:pt x="-6639" y="483001"/>
                      <a:pt x="15498" y="508554"/>
                    </a:cubicBezTo>
                    <a:cubicBezTo>
                      <a:pt x="16451" y="509653"/>
                      <a:pt x="17260" y="511024"/>
                      <a:pt x="18450" y="511750"/>
                    </a:cubicBezTo>
                    <a:cubicBezTo>
                      <a:pt x="33108" y="520655"/>
                      <a:pt x="49888" y="544387"/>
                      <a:pt x="54607" y="546309"/>
                    </a:cubicBezTo>
                    <a:cubicBezTo>
                      <a:pt x="56417" y="547049"/>
                      <a:pt x="58573" y="548647"/>
                      <a:pt x="59177" y="550354"/>
                    </a:cubicBezTo>
                    <a:cubicBezTo>
                      <a:pt x="62889" y="560861"/>
                      <a:pt x="76402" y="560336"/>
                      <a:pt x="82555" y="576591"/>
                    </a:cubicBezTo>
                    <a:cubicBezTo>
                      <a:pt x="96654" y="579892"/>
                      <a:pt x="102248" y="597206"/>
                      <a:pt x="89036" y="606422"/>
                    </a:cubicBezTo>
                    <a:cubicBezTo>
                      <a:pt x="87930" y="607192"/>
                      <a:pt x="51497" y="648996"/>
                      <a:pt x="38041" y="663430"/>
                    </a:cubicBezTo>
                    <a:cubicBezTo>
                      <a:pt x="66843" y="660348"/>
                      <a:pt x="99173" y="657686"/>
                      <a:pt x="134578" y="655392"/>
                    </a:cubicBezTo>
                    <a:cubicBezTo>
                      <a:pt x="150431" y="639553"/>
                      <a:pt x="169655" y="622690"/>
                      <a:pt x="171658" y="61920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9" name="Google Shape;2429;p26"/>
              <p:cNvSpPr/>
              <p:nvPr/>
            </p:nvSpPr>
            <p:spPr>
              <a:xfrm>
                <a:off x="5813814" y="5278122"/>
                <a:ext cx="172335" cy="261765"/>
              </a:xfrm>
              <a:custGeom>
                <a:avLst/>
                <a:gdLst/>
                <a:ahLst/>
                <a:cxnLst/>
                <a:rect l="l" t="t" r="r" b="b"/>
                <a:pathLst>
                  <a:path w="172335" h="261765" extrusionOk="0">
                    <a:moveTo>
                      <a:pt x="83520" y="153803"/>
                    </a:moveTo>
                    <a:cubicBezTo>
                      <a:pt x="177922" y="99539"/>
                      <a:pt x="168844" y="106999"/>
                      <a:pt x="141625" y="67047"/>
                    </a:cubicBezTo>
                    <a:cubicBezTo>
                      <a:pt x="124194" y="42942"/>
                      <a:pt x="104161" y="21163"/>
                      <a:pt x="83428" y="0"/>
                    </a:cubicBezTo>
                    <a:cubicBezTo>
                      <a:pt x="79164" y="6466"/>
                      <a:pt x="68682" y="23203"/>
                      <a:pt x="54062" y="32112"/>
                    </a:cubicBezTo>
                    <a:cubicBezTo>
                      <a:pt x="49750" y="34738"/>
                      <a:pt x="53406" y="37912"/>
                      <a:pt x="44647" y="44019"/>
                    </a:cubicBezTo>
                    <a:cubicBezTo>
                      <a:pt x="42819" y="45298"/>
                      <a:pt x="2083" y="92487"/>
                      <a:pt x="1816" y="92771"/>
                    </a:cubicBezTo>
                    <a:cubicBezTo>
                      <a:pt x="-1328" y="96182"/>
                      <a:pt x="-1358" y="93003"/>
                      <a:pt x="9675" y="103493"/>
                    </a:cubicBezTo>
                    <a:cubicBezTo>
                      <a:pt x="12823" y="106483"/>
                      <a:pt x="16611" y="112170"/>
                      <a:pt x="18229" y="113150"/>
                    </a:cubicBezTo>
                    <a:cubicBezTo>
                      <a:pt x="32887" y="122055"/>
                      <a:pt x="49667" y="145787"/>
                      <a:pt x="54386" y="147709"/>
                    </a:cubicBezTo>
                    <a:cubicBezTo>
                      <a:pt x="56196" y="148449"/>
                      <a:pt x="58357" y="150047"/>
                      <a:pt x="58956" y="151754"/>
                    </a:cubicBezTo>
                    <a:cubicBezTo>
                      <a:pt x="62616" y="162103"/>
                      <a:pt x="76164" y="161692"/>
                      <a:pt x="82335" y="177991"/>
                    </a:cubicBezTo>
                    <a:cubicBezTo>
                      <a:pt x="96433" y="181292"/>
                      <a:pt x="102027" y="198606"/>
                      <a:pt x="88815" y="207817"/>
                    </a:cubicBezTo>
                    <a:cubicBezTo>
                      <a:pt x="87783" y="208535"/>
                      <a:pt x="48876" y="252935"/>
                      <a:pt x="41481" y="261258"/>
                    </a:cubicBezTo>
                    <a:cubicBezTo>
                      <a:pt x="72023" y="261534"/>
                      <a:pt x="100798" y="261713"/>
                      <a:pt x="127513" y="261766"/>
                    </a:cubicBezTo>
                    <a:cubicBezTo>
                      <a:pt x="216056" y="240231"/>
                      <a:pt x="158484" y="205891"/>
                      <a:pt x="83520" y="15380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0" name="Google Shape;2430;p26"/>
              <p:cNvSpPr/>
              <p:nvPr/>
            </p:nvSpPr>
            <p:spPr>
              <a:xfrm>
                <a:off x="4648255" y="4866393"/>
                <a:ext cx="143031" cy="656762"/>
              </a:xfrm>
              <a:custGeom>
                <a:avLst/>
                <a:gdLst/>
                <a:ahLst/>
                <a:cxnLst/>
                <a:rect l="l" t="t" r="r" b="b"/>
                <a:pathLst>
                  <a:path w="143031" h="656762" extrusionOk="0">
                    <a:moveTo>
                      <a:pt x="138067" y="619109"/>
                    </a:moveTo>
                    <a:cubicBezTo>
                      <a:pt x="141050" y="608974"/>
                      <a:pt x="146739" y="603869"/>
                      <a:pt x="134643" y="598765"/>
                    </a:cubicBezTo>
                    <a:cubicBezTo>
                      <a:pt x="120701" y="592881"/>
                      <a:pt x="137118" y="597753"/>
                      <a:pt x="113027" y="580513"/>
                    </a:cubicBezTo>
                    <a:cubicBezTo>
                      <a:pt x="103699" y="573837"/>
                      <a:pt x="110442" y="571963"/>
                      <a:pt x="91917" y="555056"/>
                    </a:cubicBezTo>
                    <a:cubicBezTo>
                      <a:pt x="81453" y="545504"/>
                      <a:pt x="71512" y="535356"/>
                      <a:pt x="61848" y="522682"/>
                    </a:cubicBezTo>
                    <a:cubicBezTo>
                      <a:pt x="63015" y="520742"/>
                      <a:pt x="64441" y="518807"/>
                      <a:pt x="66238" y="517739"/>
                    </a:cubicBezTo>
                    <a:cubicBezTo>
                      <a:pt x="83539" y="507429"/>
                      <a:pt x="86359" y="489944"/>
                      <a:pt x="117500" y="461878"/>
                    </a:cubicBezTo>
                    <a:cubicBezTo>
                      <a:pt x="119774" y="458397"/>
                      <a:pt x="125853" y="450557"/>
                      <a:pt x="127191" y="445715"/>
                    </a:cubicBezTo>
                    <a:cubicBezTo>
                      <a:pt x="145978" y="430830"/>
                      <a:pt x="106847" y="408328"/>
                      <a:pt x="86574" y="380217"/>
                    </a:cubicBezTo>
                    <a:cubicBezTo>
                      <a:pt x="77477" y="367605"/>
                      <a:pt x="62548" y="360381"/>
                      <a:pt x="56014" y="345694"/>
                    </a:cubicBezTo>
                    <a:cubicBezTo>
                      <a:pt x="55791" y="345195"/>
                      <a:pt x="55192" y="344717"/>
                      <a:pt x="54663" y="344520"/>
                    </a:cubicBezTo>
                    <a:cubicBezTo>
                      <a:pt x="39296" y="338794"/>
                      <a:pt x="67061" y="327609"/>
                      <a:pt x="70817" y="314646"/>
                    </a:cubicBezTo>
                    <a:cubicBezTo>
                      <a:pt x="70909" y="314344"/>
                      <a:pt x="102151" y="281339"/>
                      <a:pt x="111968" y="277710"/>
                    </a:cubicBezTo>
                    <a:cubicBezTo>
                      <a:pt x="117194" y="275779"/>
                      <a:pt x="116372" y="267921"/>
                      <a:pt x="122582" y="266853"/>
                    </a:cubicBezTo>
                    <a:cubicBezTo>
                      <a:pt x="122901" y="266800"/>
                      <a:pt x="122752" y="264554"/>
                      <a:pt x="122984" y="263359"/>
                    </a:cubicBezTo>
                    <a:cubicBezTo>
                      <a:pt x="128044" y="237223"/>
                      <a:pt x="128455" y="247616"/>
                      <a:pt x="123225" y="235017"/>
                    </a:cubicBezTo>
                    <a:cubicBezTo>
                      <a:pt x="97052" y="227697"/>
                      <a:pt x="73179" y="180228"/>
                      <a:pt x="57877" y="161902"/>
                    </a:cubicBezTo>
                    <a:cubicBezTo>
                      <a:pt x="56163" y="159845"/>
                      <a:pt x="50893" y="159280"/>
                      <a:pt x="45339" y="147109"/>
                    </a:cubicBezTo>
                    <a:cubicBezTo>
                      <a:pt x="49358" y="143633"/>
                      <a:pt x="51466" y="138730"/>
                      <a:pt x="54982" y="135092"/>
                    </a:cubicBezTo>
                    <a:cubicBezTo>
                      <a:pt x="69859" y="119686"/>
                      <a:pt x="89281" y="113829"/>
                      <a:pt x="115624" y="84300"/>
                    </a:cubicBezTo>
                    <a:cubicBezTo>
                      <a:pt x="123190" y="75820"/>
                      <a:pt x="131665" y="68566"/>
                      <a:pt x="141618" y="62555"/>
                    </a:cubicBezTo>
                    <a:cubicBezTo>
                      <a:pt x="138474" y="58195"/>
                      <a:pt x="144548" y="58151"/>
                      <a:pt x="142659" y="50048"/>
                    </a:cubicBezTo>
                    <a:cubicBezTo>
                      <a:pt x="144382" y="43757"/>
                      <a:pt x="125792" y="27554"/>
                      <a:pt x="119871" y="21386"/>
                    </a:cubicBezTo>
                    <a:cubicBezTo>
                      <a:pt x="107814" y="8826"/>
                      <a:pt x="102654" y="3121"/>
                      <a:pt x="100038" y="0"/>
                    </a:cubicBezTo>
                    <a:cubicBezTo>
                      <a:pt x="82336" y="473"/>
                      <a:pt x="64760" y="941"/>
                      <a:pt x="47347" y="1405"/>
                    </a:cubicBezTo>
                    <a:cubicBezTo>
                      <a:pt x="53827" y="7683"/>
                      <a:pt x="56058" y="13659"/>
                      <a:pt x="62316" y="19508"/>
                    </a:cubicBezTo>
                    <a:cubicBezTo>
                      <a:pt x="114911" y="68706"/>
                      <a:pt x="93011" y="33626"/>
                      <a:pt x="46279" y="96799"/>
                    </a:cubicBezTo>
                    <a:cubicBezTo>
                      <a:pt x="41758" y="102906"/>
                      <a:pt x="25306" y="109420"/>
                      <a:pt x="20815" y="115549"/>
                    </a:cubicBezTo>
                    <a:cubicBezTo>
                      <a:pt x="16393" y="121586"/>
                      <a:pt x="13170" y="126153"/>
                      <a:pt x="9200" y="127869"/>
                    </a:cubicBezTo>
                    <a:cubicBezTo>
                      <a:pt x="147" y="131782"/>
                      <a:pt x="1437" y="143642"/>
                      <a:pt x="1018" y="144636"/>
                    </a:cubicBezTo>
                    <a:cubicBezTo>
                      <a:pt x="-1523" y="150642"/>
                      <a:pt x="1070" y="155852"/>
                      <a:pt x="4660" y="159639"/>
                    </a:cubicBezTo>
                    <a:cubicBezTo>
                      <a:pt x="13074" y="168526"/>
                      <a:pt x="14815" y="176997"/>
                      <a:pt x="25380" y="184067"/>
                    </a:cubicBezTo>
                    <a:cubicBezTo>
                      <a:pt x="29600" y="186891"/>
                      <a:pt x="40065" y="209735"/>
                      <a:pt x="43647" y="213824"/>
                    </a:cubicBezTo>
                    <a:cubicBezTo>
                      <a:pt x="47421" y="218131"/>
                      <a:pt x="52774" y="221165"/>
                      <a:pt x="56141" y="225714"/>
                    </a:cubicBezTo>
                    <a:cubicBezTo>
                      <a:pt x="74552" y="250593"/>
                      <a:pt x="59622" y="230337"/>
                      <a:pt x="79708" y="248982"/>
                    </a:cubicBezTo>
                    <a:cubicBezTo>
                      <a:pt x="74298" y="254844"/>
                      <a:pt x="69527" y="261280"/>
                      <a:pt x="64445" y="267361"/>
                    </a:cubicBezTo>
                    <a:cubicBezTo>
                      <a:pt x="46695" y="288593"/>
                      <a:pt x="40428" y="287963"/>
                      <a:pt x="38320" y="293908"/>
                    </a:cubicBezTo>
                    <a:cubicBezTo>
                      <a:pt x="34573" y="304507"/>
                      <a:pt x="17596" y="320079"/>
                      <a:pt x="14736" y="333190"/>
                    </a:cubicBezTo>
                    <a:cubicBezTo>
                      <a:pt x="11504" y="337835"/>
                      <a:pt x="6983" y="338037"/>
                      <a:pt x="7971" y="350146"/>
                    </a:cubicBezTo>
                    <a:cubicBezTo>
                      <a:pt x="8745" y="359681"/>
                      <a:pt x="18020" y="372998"/>
                      <a:pt x="21799" y="374824"/>
                    </a:cubicBezTo>
                    <a:cubicBezTo>
                      <a:pt x="40852" y="384035"/>
                      <a:pt x="42208" y="394419"/>
                      <a:pt x="51470" y="403087"/>
                    </a:cubicBezTo>
                    <a:cubicBezTo>
                      <a:pt x="100196" y="448661"/>
                      <a:pt x="85113" y="429197"/>
                      <a:pt x="75947" y="442493"/>
                    </a:cubicBezTo>
                    <a:cubicBezTo>
                      <a:pt x="16503" y="528789"/>
                      <a:pt x="-2940" y="524591"/>
                      <a:pt x="34000" y="556680"/>
                    </a:cubicBezTo>
                    <a:cubicBezTo>
                      <a:pt x="76458" y="593708"/>
                      <a:pt x="86176" y="606851"/>
                      <a:pt x="91834" y="612017"/>
                    </a:cubicBezTo>
                    <a:cubicBezTo>
                      <a:pt x="94699" y="614626"/>
                      <a:pt x="91432" y="608374"/>
                      <a:pt x="47417" y="656443"/>
                    </a:cubicBezTo>
                    <a:cubicBezTo>
                      <a:pt x="65565" y="656531"/>
                      <a:pt x="83801" y="656636"/>
                      <a:pt x="102116" y="656763"/>
                    </a:cubicBezTo>
                    <a:cubicBezTo>
                      <a:pt x="105465" y="653729"/>
                      <a:pt x="109707" y="649776"/>
                      <a:pt x="115694" y="644640"/>
                    </a:cubicBezTo>
                    <a:cubicBezTo>
                      <a:pt x="125835" y="635933"/>
                      <a:pt x="134297" y="631927"/>
                      <a:pt x="138067" y="6191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1" name="Google Shape;2431;p26"/>
              <p:cNvSpPr/>
              <p:nvPr/>
            </p:nvSpPr>
            <p:spPr>
              <a:xfrm>
                <a:off x="4015351" y="4883409"/>
                <a:ext cx="141404" cy="651509"/>
              </a:xfrm>
              <a:custGeom>
                <a:avLst/>
                <a:gdLst/>
                <a:ahLst/>
                <a:cxnLst/>
                <a:rect l="l" t="t" r="r" b="b"/>
                <a:pathLst>
                  <a:path w="141404" h="651509" extrusionOk="0">
                    <a:moveTo>
                      <a:pt x="104221" y="639378"/>
                    </a:moveTo>
                    <a:cubicBezTo>
                      <a:pt x="141550" y="621832"/>
                      <a:pt x="156485" y="578163"/>
                      <a:pt x="122020" y="566723"/>
                    </a:cubicBezTo>
                    <a:cubicBezTo>
                      <a:pt x="120656" y="566268"/>
                      <a:pt x="119475" y="565103"/>
                      <a:pt x="118355" y="564114"/>
                    </a:cubicBezTo>
                    <a:cubicBezTo>
                      <a:pt x="83178" y="533018"/>
                      <a:pt x="84127" y="527322"/>
                      <a:pt x="82203" y="525344"/>
                    </a:cubicBezTo>
                    <a:cubicBezTo>
                      <a:pt x="44563" y="486499"/>
                      <a:pt x="43409" y="487830"/>
                      <a:pt x="48582" y="481657"/>
                    </a:cubicBezTo>
                    <a:cubicBezTo>
                      <a:pt x="48827" y="481368"/>
                      <a:pt x="86541" y="432240"/>
                      <a:pt x="105874" y="418090"/>
                    </a:cubicBezTo>
                    <a:cubicBezTo>
                      <a:pt x="114887" y="411493"/>
                      <a:pt x="129275" y="389275"/>
                      <a:pt x="129463" y="388667"/>
                    </a:cubicBezTo>
                    <a:cubicBezTo>
                      <a:pt x="135808" y="383632"/>
                      <a:pt x="144454" y="382096"/>
                      <a:pt x="132730" y="357917"/>
                    </a:cubicBezTo>
                    <a:cubicBezTo>
                      <a:pt x="129900" y="352085"/>
                      <a:pt x="114275" y="345418"/>
                      <a:pt x="111376" y="337214"/>
                    </a:cubicBezTo>
                    <a:cubicBezTo>
                      <a:pt x="110755" y="335454"/>
                      <a:pt x="108533" y="333812"/>
                      <a:pt x="106670" y="333050"/>
                    </a:cubicBezTo>
                    <a:cubicBezTo>
                      <a:pt x="101807" y="331072"/>
                      <a:pt x="84525" y="306626"/>
                      <a:pt x="69429" y="297454"/>
                    </a:cubicBezTo>
                    <a:cubicBezTo>
                      <a:pt x="68200" y="296705"/>
                      <a:pt x="67369" y="295296"/>
                      <a:pt x="66385" y="294166"/>
                    </a:cubicBezTo>
                    <a:cubicBezTo>
                      <a:pt x="44554" y="268967"/>
                      <a:pt x="39031" y="290344"/>
                      <a:pt x="107698" y="212567"/>
                    </a:cubicBezTo>
                    <a:cubicBezTo>
                      <a:pt x="142954" y="172637"/>
                      <a:pt x="128033" y="174309"/>
                      <a:pt x="102826" y="140311"/>
                    </a:cubicBezTo>
                    <a:cubicBezTo>
                      <a:pt x="93490" y="127715"/>
                      <a:pt x="79867" y="137439"/>
                      <a:pt x="62948" y="102424"/>
                    </a:cubicBezTo>
                    <a:cubicBezTo>
                      <a:pt x="83912" y="72782"/>
                      <a:pt x="111533" y="57319"/>
                      <a:pt x="118574" y="40101"/>
                    </a:cubicBezTo>
                    <a:cubicBezTo>
                      <a:pt x="117664" y="32488"/>
                      <a:pt x="91054" y="16290"/>
                      <a:pt x="72276" y="0"/>
                    </a:cubicBezTo>
                    <a:cubicBezTo>
                      <a:pt x="49894" y="552"/>
                      <a:pt x="37684" y="849"/>
                      <a:pt x="37658" y="849"/>
                    </a:cubicBezTo>
                    <a:cubicBezTo>
                      <a:pt x="32738" y="1125"/>
                      <a:pt x="27333" y="1173"/>
                      <a:pt x="21565" y="1064"/>
                    </a:cubicBezTo>
                    <a:cubicBezTo>
                      <a:pt x="32314" y="10117"/>
                      <a:pt x="66674" y="39037"/>
                      <a:pt x="66949" y="39265"/>
                    </a:cubicBezTo>
                    <a:cubicBezTo>
                      <a:pt x="62432" y="42938"/>
                      <a:pt x="57464" y="54093"/>
                      <a:pt x="47204" y="59241"/>
                    </a:cubicBezTo>
                    <a:cubicBezTo>
                      <a:pt x="45613" y="60042"/>
                      <a:pt x="34028" y="81183"/>
                      <a:pt x="33735" y="81240"/>
                    </a:cubicBezTo>
                    <a:cubicBezTo>
                      <a:pt x="27486" y="82558"/>
                      <a:pt x="29751" y="88696"/>
                      <a:pt x="24740" y="95424"/>
                    </a:cubicBezTo>
                    <a:cubicBezTo>
                      <a:pt x="-3524" y="133376"/>
                      <a:pt x="57407" y="151417"/>
                      <a:pt x="64019" y="158803"/>
                    </a:cubicBezTo>
                    <a:cubicBezTo>
                      <a:pt x="71720" y="167409"/>
                      <a:pt x="71112" y="167208"/>
                      <a:pt x="81971" y="177050"/>
                    </a:cubicBezTo>
                    <a:cubicBezTo>
                      <a:pt x="80230" y="185578"/>
                      <a:pt x="76155" y="179488"/>
                      <a:pt x="75792" y="184965"/>
                    </a:cubicBezTo>
                    <a:cubicBezTo>
                      <a:pt x="75608" y="187815"/>
                      <a:pt x="74095" y="189448"/>
                      <a:pt x="71681" y="190455"/>
                    </a:cubicBezTo>
                    <a:cubicBezTo>
                      <a:pt x="64360" y="193497"/>
                      <a:pt x="63403" y="203671"/>
                      <a:pt x="54927" y="205427"/>
                    </a:cubicBezTo>
                    <a:cubicBezTo>
                      <a:pt x="54634" y="205484"/>
                      <a:pt x="43098" y="221818"/>
                      <a:pt x="35183" y="228770"/>
                    </a:cubicBezTo>
                    <a:cubicBezTo>
                      <a:pt x="27880" y="235183"/>
                      <a:pt x="14660" y="255037"/>
                      <a:pt x="12679" y="258482"/>
                    </a:cubicBezTo>
                    <a:cubicBezTo>
                      <a:pt x="3779" y="264147"/>
                      <a:pt x="1798" y="275792"/>
                      <a:pt x="6276" y="283528"/>
                    </a:cubicBezTo>
                    <a:cubicBezTo>
                      <a:pt x="11415" y="292402"/>
                      <a:pt x="7418" y="286921"/>
                      <a:pt x="10868" y="296482"/>
                    </a:cubicBezTo>
                    <a:cubicBezTo>
                      <a:pt x="23397" y="303509"/>
                      <a:pt x="22724" y="309848"/>
                      <a:pt x="27582" y="314059"/>
                    </a:cubicBezTo>
                    <a:cubicBezTo>
                      <a:pt x="42604" y="327096"/>
                      <a:pt x="69503" y="353841"/>
                      <a:pt x="83532" y="367596"/>
                    </a:cubicBezTo>
                    <a:cubicBezTo>
                      <a:pt x="93590" y="377455"/>
                      <a:pt x="87542" y="366668"/>
                      <a:pt x="79614" y="382923"/>
                    </a:cubicBezTo>
                    <a:cubicBezTo>
                      <a:pt x="77851" y="386535"/>
                      <a:pt x="71904" y="385865"/>
                      <a:pt x="61317" y="402855"/>
                    </a:cubicBezTo>
                    <a:cubicBezTo>
                      <a:pt x="53830" y="414864"/>
                      <a:pt x="44790" y="419977"/>
                      <a:pt x="39014" y="428076"/>
                    </a:cubicBezTo>
                    <a:cubicBezTo>
                      <a:pt x="35056" y="433632"/>
                      <a:pt x="31855" y="439643"/>
                      <a:pt x="26301" y="443907"/>
                    </a:cubicBezTo>
                    <a:cubicBezTo>
                      <a:pt x="23913" y="445737"/>
                      <a:pt x="30416" y="440150"/>
                      <a:pt x="14109" y="461886"/>
                    </a:cubicBezTo>
                    <a:cubicBezTo>
                      <a:pt x="-3327" y="485137"/>
                      <a:pt x="-4985" y="475782"/>
                      <a:pt x="11275" y="510354"/>
                    </a:cubicBezTo>
                    <a:cubicBezTo>
                      <a:pt x="17848" y="513558"/>
                      <a:pt x="20703" y="520130"/>
                      <a:pt x="24762" y="525580"/>
                    </a:cubicBezTo>
                    <a:cubicBezTo>
                      <a:pt x="29716" y="532247"/>
                      <a:pt x="50379" y="548069"/>
                      <a:pt x="54145" y="561369"/>
                    </a:cubicBezTo>
                    <a:cubicBezTo>
                      <a:pt x="55225" y="565191"/>
                      <a:pt x="73780" y="573684"/>
                      <a:pt x="77217" y="585320"/>
                    </a:cubicBezTo>
                    <a:cubicBezTo>
                      <a:pt x="77939" y="587776"/>
                      <a:pt x="78153" y="581516"/>
                      <a:pt x="88692" y="595044"/>
                    </a:cubicBezTo>
                    <a:cubicBezTo>
                      <a:pt x="83265" y="601457"/>
                      <a:pt x="76128" y="606194"/>
                      <a:pt x="70994" y="612918"/>
                    </a:cubicBezTo>
                    <a:cubicBezTo>
                      <a:pt x="70347" y="613768"/>
                      <a:pt x="65948" y="613501"/>
                      <a:pt x="64902" y="615326"/>
                    </a:cubicBezTo>
                    <a:cubicBezTo>
                      <a:pt x="62900" y="618811"/>
                      <a:pt x="43671" y="635674"/>
                      <a:pt x="27827" y="651509"/>
                    </a:cubicBezTo>
                    <a:cubicBezTo>
                      <a:pt x="49916" y="650078"/>
                      <a:pt x="73194" y="648795"/>
                      <a:pt x="97548" y="647644"/>
                    </a:cubicBezTo>
                    <a:cubicBezTo>
                      <a:pt x="101895" y="643883"/>
                      <a:pt x="100430" y="641164"/>
                      <a:pt x="104221" y="639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26"/>
              <p:cNvSpPr/>
              <p:nvPr/>
            </p:nvSpPr>
            <p:spPr>
              <a:xfrm>
                <a:off x="5629297" y="4838182"/>
                <a:ext cx="143048" cy="699464"/>
              </a:xfrm>
              <a:custGeom>
                <a:avLst/>
                <a:gdLst/>
                <a:ahLst/>
                <a:cxnLst/>
                <a:rect l="l" t="t" r="r" b="b"/>
                <a:pathLst>
                  <a:path w="143048" h="699464" extrusionOk="0">
                    <a:moveTo>
                      <a:pt x="139309" y="642014"/>
                    </a:moveTo>
                    <a:cubicBezTo>
                      <a:pt x="149673" y="628131"/>
                      <a:pt x="129492" y="627181"/>
                      <a:pt x="127913" y="622882"/>
                    </a:cubicBezTo>
                    <a:cubicBezTo>
                      <a:pt x="123955" y="612113"/>
                      <a:pt x="110862" y="610279"/>
                      <a:pt x="107582" y="603011"/>
                    </a:cubicBezTo>
                    <a:cubicBezTo>
                      <a:pt x="99955" y="586095"/>
                      <a:pt x="84763" y="580934"/>
                      <a:pt x="61843" y="550880"/>
                    </a:cubicBezTo>
                    <a:cubicBezTo>
                      <a:pt x="66693" y="542816"/>
                      <a:pt x="70257" y="547250"/>
                      <a:pt x="84076" y="528128"/>
                    </a:cubicBezTo>
                    <a:cubicBezTo>
                      <a:pt x="111776" y="489813"/>
                      <a:pt x="115860" y="496997"/>
                      <a:pt x="126255" y="476425"/>
                    </a:cubicBezTo>
                    <a:cubicBezTo>
                      <a:pt x="132942" y="463169"/>
                      <a:pt x="140905" y="466387"/>
                      <a:pt x="109016" y="433176"/>
                    </a:cubicBezTo>
                    <a:cubicBezTo>
                      <a:pt x="101320" y="425161"/>
                      <a:pt x="93011" y="417355"/>
                      <a:pt x="86565" y="408420"/>
                    </a:cubicBezTo>
                    <a:cubicBezTo>
                      <a:pt x="77473" y="395807"/>
                      <a:pt x="62539" y="388584"/>
                      <a:pt x="56005" y="373896"/>
                    </a:cubicBezTo>
                    <a:cubicBezTo>
                      <a:pt x="55323" y="372359"/>
                      <a:pt x="53801" y="373204"/>
                      <a:pt x="48908" y="369260"/>
                    </a:cubicBezTo>
                    <a:cubicBezTo>
                      <a:pt x="54427" y="361971"/>
                      <a:pt x="98062" y="311043"/>
                      <a:pt x="111960" y="305903"/>
                    </a:cubicBezTo>
                    <a:cubicBezTo>
                      <a:pt x="117181" y="303973"/>
                      <a:pt x="116363" y="296114"/>
                      <a:pt x="122573" y="295046"/>
                    </a:cubicBezTo>
                    <a:cubicBezTo>
                      <a:pt x="122862" y="294998"/>
                      <a:pt x="121860" y="297034"/>
                      <a:pt x="126356" y="274448"/>
                    </a:cubicBezTo>
                    <a:cubicBezTo>
                      <a:pt x="128402" y="271765"/>
                      <a:pt x="126273" y="270574"/>
                      <a:pt x="123220" y="263210"/>
                    </a:cubicBezTo>
                    <a:cubicBezTo>
                      <a:pt x="95123" y="255352"/>
                      <a:pt x="62491" y="192175"/>
                      <a:pt x="57278" y="189404"/>
                    </a:cubicBezTo>
                    <a:cubicBezTo>
                      <a:pt x="51265" y="186212"/>
                      <a:pt x="47915" y="180946"/>
                      <a:pt x="45339" y="175303"/>
                    </a:cubicBezTo>
                    <a:cubicBezTo>
                      <a:pt x="46839" y="174007"/>
                      <a:pt x="48177" y="172374"/>
                      <a:pt x="49494" y="170557"/>
                    </a:cubicBezTo>
                    <a:cubicBezTo>
                      <a:pt x="64214" y="150257"/>
                      <a:pt x="84426" y="143909"/>
                      <a:pt x="100043" y="128066"/>
                    </a:cubicBezTo>
                    <a:cubicBezTo>
                      <a:pt x="121812" y="105979"/>
                      <a:pt x="127607" y="99211"/>
                      <a:pt x="141614" y="90749"/>
                    </a:cubicBezTo>
                    <a:cubicBezTo>
                      <a:pt x="138474" y="86393"/>
                      <a:pt x="144417" y="86266"/>
                      <a:pt x="142746" y="78526"/>
                    </a:cubicBezTo>
                    <a:cubicBezTo>
                      <a:pt x="140118" y="66093"/>
                      <a:pt x="92455" y="22148"/>
                      <a:pt x="73778" y="0"/>
                    </a:cubicBezTo>
                    <a:cubicBezTo>
                      <a:pt x="56657" y="600"/>
                      <a:pt x="38950" y="1208"/>
                      <a:pt x="20723" y="1826"/>
                    </a:cubicBezTo>
                    <a:cubicBezTo>
                      <a:pt x="23885" y="10599"/>
                      <a:pt x="29924" y="18137"/>
                      <a:pt x="32644" y="19451"/>
                    </a:cubicBezTo>
                    <a:cubicBezTo>
                      <a:pt x="51759" y="28697"/>
                      <a:pt x="53023" y="39024"/>
                      <a:pt x="62316" y="47714"/>
                    </a:cubicBezTo>
                    <a:cubicBezTo>
                      <a:pt x="114610" y="96628"/>
                      <a:pt x="92941" y="61934"/>
                      <a:pt x="46279" y="125006"/>
                    </a:cubicBezTo>
                    <a:cubicBezTo>
                      <a:pt x="41758" y="131113"/>
                      <a:pt x="25306" y="137627"/>
                      <a:pt x="20815" y="143756"/>
                    </a:cubicBezTo>
                    <a:cubicBezTo>
                      <a:pt x="16394" y="149793"/>
                      <a:pt x="13171" y="154363"/>
                      <a:pt x="9200" y="156075"/>
                    </a:cubicBezTo>
                    <a:cubicBezTo>
                      <a:pt x="152" y="159989"/>
                      <a:pt x="1437" y="171849"/>
                      <a:pt x="1018" y="172842"/>
                    </a:cubicBezTo>
                    <a:cubicBezTo>
                      <a:pt x="-1523" y="178849"/>
                      <a:pt x="1070" y="184059"/>
                      <a:pt x="4660" y="187845"/>
                    </a:cubicBezTo>
                    <a:cubicBezTo>
                      <a:pt x="13074" y="196732"/>
                      <a:pt x="14815" y="205204"/>
                      <a:pt x="25380" y="212274"/>
                    </a:cubicBezTo>
                    <a:cubicBezTo>
                      <a:pt x="29600" y="215098"/>
                      <a:pt x="40065" y="237941"/>
                      <a:pt x="43647" y="242030"/>
                    </a:cubicBezTo>
                    <a:cubicBezTo>
                      <a:pt x="47421" y="246338"/>
                      <a:pt x="52774" y="249372"/>
                      <a:pt x="56141" y="253920"/>
                    </a:cubicBezTo>
                    <a:cubicBezTo>
                      <a:pt x="75400" y="279947"/>
                      <a:pt x="56937" y="256057"/>
                      <a:pt x="79712" y="277189"/>
                    </a:cubicBezTo>
                    <a:cubicBezTo>
                      <a:pt x="74303" y="283051"/>
                      <a:pt x="69531" y="289486"/>
                      <a:pt x="64450" y="295567"/>
                    </a:cubicBezTo>
                    <a:cubicBezTo>
                      <a:pt x="46691" y="316813"/>
                      <a:pt x="40433" y="316165"/>
                      <a:pt x="38325" y="322114"/>
                    </a:cubicBezTo>
                    <a:cubicBezTo>
                      <a:pt x="34581" y="332700"/>
                      <a:pt x="17601" y="348294"/>
                      <a:pt x="14740" y="361397"/>
                    </a:cubicBezTo>
                    <a:cubicBezTo>
                      <a:pt x="11500" y="366051"/>
                      <a:pt x="6987" y="366243"/>
                      <a:pt x="7975" y="378352"/>
                    </a:cubicBezTo>
                    <a:cubicBezTo>
                      <a:pt x="8749" y="387887"/>
                      <a:pt x="18025" y="401205"/>
                      <a:pt x="21803" y="403030"/>
                    </a:cubicBezTo>
                    <a:cubicBezTo>
                      <a:pt x="45173" y="414334"/>
                      <a:pt x="30130" y="415766"/>
                      <a:pt x="85874" y="462692"/>
                    </a:cubicBezTo>
                    <a:cubicBezTo>
                      <a:pt x="77005" y="470861"/>
                      <a:pt x="77687" y="468191"/>
                      <a:pt x="75951" y="470695"/>
                    </a:cubicBezTo>
                    <a:cubicBezTo>
                      <a:pt x="35530" y="529389"/>
                      <a:pt x="27969" y="527975"/>
                      <a:pt x="16573" y="556063"/>
                    </a:cubicBezTo>
                    <a:cubicBezTo>
                      <a:pt x="10770" y="570370"/>
                      <a:pt x="27672" y="579366"/>
                      <a:pt x="34004" y="584883"/>
                    </a:cubicBezTo>
                    <a:cubicBezTo>
                      <a:pt x="76463" y="621906"/>
                      <a:pt x="86167" y="635044"/>
                      <a:pt x="91839" y="640219"/>
                    </a:cubicBezTo>
                    <a:cubicBezTo>
                      <a:pt x="93216" y="641475"/>
                      <a:pt x="94297" y="639177"/>
                      <a:pt x="80066" y="651422"/>
                    </a:cubicBezTo>
                    <a:cubicBezTo>
                      <a:pt x="55481" y="672562"/>
                      <a:pt x="42794" y="689667"/>
                      <a:pt x="36965" y="698716"/>
                    </a:cubicBezTo>
                    <a:cubicBezTo>
                      <a:pt x="53500" y="698978"/>
                      <a:pt x="69750" y="699228"/>
                      <a:pt x="85708" y="699464"/>
                    </a:cubicBezTo>
                    <a:cubicBezTo>
                      <a:pt x="93689" y="692285"/>
                      <a:pt x="105894" y="680653"/>
                      <a:pt x="129194" y="661981"/>
                    </a:cubicBezTo>
                    <a:cubicBezTo>
                      <a:pt x="135312" y="655419"/>
                      <a:pt x="137892" y="649942"/>
                      <a:pt x="139309" y="6420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26"/>
              <p:cNvSpPr/>
              <p:nvPr/>
            </p:nvSpPr>
            <p:spPr>
              <a:xfrm>
                <a:off x="4318046" y="4875104"/>
                <a:ext cx="147437" cy="648694"/>
              </a:xfrm>
              <a:custGeom>
                <a:avLst/>
                <a:gdLst/>
                <a:ahLst/>
                <a:cxnLst/>
                <a:rect l="l" t="t" r="r" b="b"/>
                <a:pathLst>
                  <a:path w="147437" h="648694" extrusionOk="0">
                    <a:moveTo>
                      <a:pt x="132726" y="589050"/>
                    </a:moveTo>
                    <a:cubicBezTo>
                      <a:pt x="126389" y="572309"/>
                      <a:pt x="112474" y="572852"/>
                      <a:pt x="108647" y="562030"/>
                    </a:cubicBezTo>
                    <a:cubicBezTo>
                      <a:pt x="108026" y="560270"/>
                      <a:pt x="105805" y="558629"/>
                      <a:pt x="103937" y="557867"/>
                    </a:cubicBezTo>
                    <a:cubicBezTo>
                      <a:pt x="99074" y="555888"/>
                      <a:pt x="81792" y="531442"/>
                      <a:pt x="66696" y="522270"/>
                    </a:cubicBezTo>
                    <a:cubicBezTo>
                      <a:pt x="64588" y="520992"/>
                      <a:pt x="67689" y="521776"/>
                      <a:pt x="47760" y="503406"/>
                    </a:cubicBezTo>
                    <a:cubicBezTo>
                      <a:pt x="109286" y="431395"/>
                      <a:pt x="131156" y="415967"/>
                      <a:pt x="135179" y="403284"/>
                    </a:cubicBezTo>
                    <a:cubicBezTo>
                      <a:pt x="167085" y="393373"/>
                      <a:pt x="117822" y="360018"/>
                      <a:pt x="99822" y="335047"/>
                    </a:cubicBezTo>
                    <a:cubicBezTo>
                      <a:pt x="90726" y="322434"/>
                      <a:pt x="75796" y="315211"/>
                      <a:pt x="69263" y="300523"/>
                    </a:cubicBezTo>
                    <a:cubicBezTo>
                      <a:pt x="68567" y="298951"/>
                      <a:pt x="66967" y="299849"/>
                      <a:pt x="61916" y="295694"/>
                    </a:cubicBezTo>
                    <a:cubicBezTo>
                      <a:pt x="89283" y="257961"/>
                      <a:pt x="102201" y="257751"/>
                      <a:pt x="100067" y="247179"/>
                    </a:cubicBezTo>
                    <a:cubicBezTo>
                      <a:pt x="124810" y="226419"/>
                      <a:pt x="113103" y="227715"/>
                      <a:pt x="120109" y="224847"/>
                    </a:cubicBezTo>
                    <a:cubicBezTo>
                      <a:pt x="120721" y="224598"/>
                      <a:pt x="120122" y="220968"/>
                      <a:pt x="119781" y="218954"/>
                    </a:cubicBezTo>
                    <a:cubicBezTo>
                      <a:pt x="119598" y="217864"/>
                      <a:pt x="118377" y="216906"/>
                      <a:pt x="118307" y="215842"/>
                    </a:cubicBezTo>
                    <a:cubicBezTo>
                      <a:pt x="117971" y="210663"/>
                      <a:pt x="117774" y="208969"/>
                      <a:pt x="115719" y="207913"/>
                    </a:cubicBezTo>
                    <a:cubicBezTo>
                      <a:pt x="115504" y="192876"/>
                      <a:pt x="109771" y="194946"/>
                      <a:pt x="103172" y="184037"/>
                    </a:cubicBezTo>
                    <a:cubicBezTo>
                      <a:pt x="98493" y="176305"/>
                      <a:pt x="91456" y="170089"/>
                      <a:pt x="88553" y="161202"/>
                    </a:cubicBezTo>
                    <a:cubicBezTo>
                      <a:pt x="88199" y="160125"/>
                      <a:pt x="87013" y="159341"/>
                      <a:pt x="86305" y="158352"/>
                    </a:cubicBezTo>
                    <a:cubicBezTo>
                      <a:pt x="80843" y="150809"/>
                      <a:pt x="84241" y="137609"/>
                      <a:pt x="81298" y="135040"/>
                    </a:cubicBezTo>
                    <a:cubicBezTo>
                      <a:pt x="81473" y="134794"/>
                      <a:pt x="81753" y="134571"/>
                      <a:pt x="81844" y="134313"/>
                    </a:cubicBezTo>
                    <a:cubicBezTo>
                      <a:pt x="86873" y="120689"/>
                      <a:pt x="98882" y="112187"/>
                      <a:pt x="106474" y="100459"/>
                    </a:cubicBezTo>
                    <a:cubicBezTo>
                      <a:pt x="113982" y="88853"/>
                      <a:pt x="187814" y="69726"/>
                      <a:pt x="116930" y="16010"/>
                    </a:cubicBezTo>
                    <a:cubicBezTo>
                      <a:pt x="108380" y="9531"/>
                      <a:pt x="102302" y="4264"/>
                      <a:pt x="97789" y="0"/>
                    </a:cubicBezTo>
                    <a:cubicBezTo>
                      <a:pt x="76330" y="552"/>
                      <a:pt x="55536" y="1086"/>
                      <a:pt x="35485" y="1598"/>
                    </a:cubicBezTo>
                    <a:cubicBezTo>
                      <a:pt x="44008" y="8817"/>
                      <a:pt x="53279" y="16461"/>
                      <a:pt x="57897" y="23549"/>
                    </a:cubicBezTo>
                    <a:cubicBezTo>
                      <a:pt x="66175" y="36249"/>
                      <a:pt x="81621" y="39655"/>
                      <a:pt x="93792" y="54180"/>
                    </a:cubicBezTo>
                    <a:cubicBezTo>
                      <a:pt x="96228" y="57092"/>
                      <a:pt x="97045" y="56470"/>
                      <a:pt x="100557" y="58541"/>
                    </a:cubicBezTo>
                    <a:cubicBezTo>
                      <a:pt x="100386" y="58830"/>
                      <a:pt x="51670" y="108895"/>
                      <a:pt x="42569" y="109105"/>
                    </a:cubicBezTo>
                    <a:cubicBezTo>
                      <a:pt x="37663" y="124261"/>
                      <a:pt x="36119" y="127326"/>
                      <a:pt x="37413" y="130723"/>
                    </a:cubicBezTo>
                    <a:cubicBezTo>
                      <a:pt x="59725" y="189299"/>
                      <a:pt x="24924" y="115291"/>
                      <a:pt x="82798" y="211731"/>
                    </a:cubicBezTo>
                    <a:cubicBezTo>
                      <a:pt x="83799" y="213408"/>
                      <a:pt x="83939" y="211543"/>
                      <a:pt x="79981" y="214441"/>
                    </a:cubicBezTo>
                    <a:cubicBezTo>
                      <a:pt x="56170" y="231887"/>
                      <a:pt x="68178" y="230424"/>
                      <a:pt x="60866" y="236352"/>
                    </a:cubicBezTo>
                    <a:cubicBezTo>
                      <a:pt x="47559" y="247135"/>
                      <a:pt x="27329" y="276353"/>
                      <a:pt x="26773" y="278196"/>
                    </a:cubicBezTo>
                    <a:cubicBezTo>
                      <a:pt x="19965" y="280048"/>
                      <a:pt x="21897" y="287249"/>
                      <a:pt x="18854" y="291491"/>
                    </a:cubicBezTo>
                    <a:cubicBezTo>
                      <a:pt x="13820" y="298487"/>
                      <a:pt x="17922" y="321366"/>
                      <a:pt x="35043" y="329649"/>
                    </a:cubicBezTo>
                    <a:cubicBezTo>
                      <a:pt x="54141" y="338886"/>
                      <a:pt x="55431" y="349231"/>
                      <a:pt x="64715" y="357912"/>
                    </a:cubicBezTo>
                    <a:cubicBezTo>
                      <a:pt x="106456" y="396954"/>
                      <a:pt x="93311" y="379850"/>
                      <a:pt x="84849" y="394314"/>
                    </a:cubicBezTo>
                    <a:cubicBezTo>
                      <a:pt x="80152" y="402348"/>
                      <a:pt x="72543" y="408096"/>
                      <a:pt x="67715" y="416055"/>
                    </a:cubicBezTo>
                    <a:cubicBezTo>
                      <a:pt x="67172" y="416956"/>
                      <a:pt x="62751" y="417202"/>
                      <a:pt x="61912" y="419102"/>
                    </a:cubicBezTo>
                    <a:cubicBezTo>
                      <a:pt x="61785" y="419395"/>
                      <a:pt x="10252" y="482821"/>
                      <a:pt x="8402" y="484257"/>
                    </a:cubicBezTo>
                    <a:cubicBezTo>
                      <a:pt x="-1560" y="491962"/>
                      <a:pt x="2608" y="502342"/>
                      <a:pt x="867" y="505875"/>
                    </a:cubicBezTo>
                    <a:cubicBezTo>
                      <a:pt x="-1945" y="511580"/>
                      <a:pt x="2380" y="513182"/>
                      <a:pt x="9552" y="518409"/>
                    </a:cubicBezTo>
                    <a:cubicBezTo>
                      <a:pt x="31921" y="553344"/>
                      <a:pt x="104571" y="605266"/>
                      <a:pt x="91308" y="611097"/>
                    </a:cubicBezTo>
                    <a:cubicBezTo>
                      <a:pt x="91080" y="611198"/>
                      <a:pt x="68340" y="637119"/>
                      <a:pt x="58216" y="648694"/>
                    </a:cubicBezTo>
                    <a:cubicBezTo>
                      <a:pt x="76509" y="648453"/>
                      <a:pt x="95060" y="648252"/>
                      <a:pt x="113851" y="648081"/>
                    </a:cubicBezTo>
                    <a:cubicBezTo>
                      <a:pt x="123975" y="636721"/>
                      <a:pt x="139281" y="619849"/>
                      <a:pt x="139399" y="619770"/>
                    </a:cubicBezTo>
                    <a:cubicBezTo>
                      <a:pt x="153013" y="610287"/>
                      <a:pt x="147249" y="592452"/>
                      <a:pt x="132726" y="5890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26"/>
              <p:cNvSpPr/>
              <p:nvPr/>
            </p:nvSpPr>
            <p:spPr>
              <a:xfrm>
                <a:off x="4995878" y="4858289"/>
                <a:ext cx="142745" cy="668867"/>
              </a:xfrm>
              <a:custGeom>
                <a:avLst/>
                <a:gdLst/>
                <a:ahLst/>
                <a:cxnLst/>
                <a:rect l="l" t="t" r="r" b="b"/>
                <a:pathLst>
                  <a:path w="142745" h="668867" extrusionOk="0">
                    <a:moveTo>
                      <a:pt x="127464" y="646996"/>
                    </a:moveTo>
                    <a:cubicBezTo>
                      <a:pt x="133101" y="640451"/>
                      <a:pt x="149028" y="631082"/>
                      <a:pt x="140067" y="607980"/>
                    </a:cubicBezTo>
                    <a:cubicBezTo>
                      <a:pt x="141856" y="602915"/>
                      <a:pt x="128015" y="593673"/>
                      <a:pt x="122522" y="591848"/>
                    </a:cubicBezTo>
                    <a:cubicBezTo>
                      <a:pt x="117725" y="590259"/>
                      <a:pt x="90353" y="561093"/>
                      <a:pt x="86645" y="557035"/>
                    </a:cubicBezTo>
                    <a:cubicBezTo>
                      <a:pt x="84957" y="555187"/>
                      <a:pt x="84432" y="552250"/>
                      <a:pt x="82700" y="550459"/>
                    </a:cubicBezTo>
                    <a:cubicBezTo>
                      <a:pt x="33472" y="499659"/>
                      <a:pt x="47195" y="514605"/>
                      <a:pt x="52827" y="502837"/>
                    </a:cubicBezTo>
                    <a:cubicBezTo>
                      <a:pt x="57638" y="492790"/>
                      <a:pt x="94350" y="452001"/>
                      <a:pt x="106368" y="443206"/>
                    </a:cubicBezTo>
                    <a:cubicBezTo>
                      <a:pt x="119937" y="433268"/>
                      <a:pt x="121153" y="420354"/>
                      <a:pt x="138567" y="407312"/>
                    </a:cubicBezTo>
                    <a:cubicBezTo>
                      <a:pt x="142267" y="375918"/>
                      <a:pt x="116452" y="375297"/>
                      <a:pt x="111869" y="362334"/>
                    </a:cubicBezTo>
                    <a:cubicBezTo>
                      <a:pt x="111248" y="360574"/>
                      <a:pt x="109027" y="358932"/>
                      <a:pt x="107159" y="358171"/>
                    </a:cubicBezTo>
                    <a:cubicBezTo>
                      <a:pt x="102296" y="356192"/>
                      <a:pt x="85014" y="331746"/>
                      <a:pt x="69918" y="322574"/>
                    </a:cubicBezTo>
                    <a:cubicBezTo>
                      <a:pt x="67980" y="321396"/>
                      <a:pt x="69668" y="320630"/>
                      <a:pt x="51489" y="304174"/>
                    </a:cubicBezTo>
                    <a:cubicBezTo>
                      <a:pt x="57179" y="292761"/>
                      <a:pt x="56291" y="294188"/>
                      <a:pt x="88036" y="259866"/>
                    </a:cubicBezTo>
                    <a:cubicBezTo>
                      <a:pt x="146775" y="196360"/>
                      <a:pt x="133857" y="206622"/>
                      <a:pt x="103320" y="165431"/>
                    </a:cubicBezTo>
                    <a:cubicBezTo>
                      <a:pt x="98947" y="159529"/>
                      <a:pt x="81476" y="153764"/>
                      <a:pt x="76770" y="148129"/>
                    </a:cubicBezTo>
                    <a:cubicBezTo>
                      <a:pt x="53566" y="120330"/>
                      <a:pt x="69034" y="128499"/>
                      <a:pt x="70661" y="115882"/>
                    </a:cubicBezTo>
                    <a:cubicBezTo>
                      <a:pt x="139892" y="51777"/>
                      <a:pt x="121735" y="68706"/>
                      <a:pt x="91591" y="40885"/>
                    </a:cubicBezTo>
                    <a:cubicBezTo>
                      <a:pt x="68216" y="19337"/>
                      <a:pt x="55443" y="7057"/>
                      <a:pt x="48568" y="0"/>
                    </a:cubicBezTo>
                    <a:cubicBezTo>
                      <a:pt x="32383" y="451"/>
                      <a:pt x="16185" y="902"/>
                      <a:pt x="0" y="1353"/>
                    </a:cubicBezTo>
                    <a:cubicBezTo>
                      <a:pt x="10181" y="18151"/>
                      <a:pt x="28137" y="32409"/>
                      <a:pt x="67438" y="64381"/>
                    </a:cubicBezTo>
                    <a:cubicBezTo>
                      <a:pt x="62908" y="68071"/>
                      <a:pt x="57992" y="79191"/>
                      <a:pt x="47693" y="84357"/>
                    </a:cubicBezTo>
                    <a:cubicBezTo>
                      <a:pt x="46102" y="85158"/>
                      <a:pt x="34517" y="106299"/>
                      <a:pt x="34224" y="106356"/>
                    </a:cubicBezTo>
                    <a:cubicBezTo>
                      <a:pt x="27971" y="107674"/>
                      <a:pt x="30240" y="113811"/>
                      <a:pt x="25229" y="120540"/>
                    </a:cubicBezTo>
                    <a:cubicBezTo>
                      <a:pt x="-3359" y="158925"/>
                      <a:pt x="57327" y="175903"/>
                      <a:pt x="64508" y="183918"/>
                    </a:cubicBezTo>
                    <a:cubicBezTo>
                      <a:pt x="72222" y="192538"/>
                      <a:pt x="71628" y="192346"/>
                      <a:pt x="82460" y="202165"/>
                    </a:cubicBezTo>
                    <a:cubicBezTo>
                      <a:pt x="80715" y="210693"/>
                      <a:pt x="76644" y="204604"/>
                      <a:pt x="76281" y="210081"/>
                    </a:cubicBezTo>
                    <a:cubicBezTo>
                      <a:pt x="76097" y="212931"/>
                      <a:pt x="74584" y="214563"/>
                      <a:pt x="72170" y="215570"/>
                    </a:cubicBezTo>
                    <a:cubicBezTo>
                      <a:pt x="64849" y="218613"/>
                      <a:pt x="63891" y="228787"/>
                      <a:pt x="55416" y="230543"/>
                    </a:cubicBezTo>
                    <a:cubicBezTo>
                      <a:pt x="55128" y="230600"/>
                      <a:pt x="43587" y="246933"/>
                      <a:pt x="35672" y="253885"/>
                    </a:cubicBezTo>
                    <a:cubicBezTo>
                      <a:pt x="28369" y="260299"/>
                      <a:pt x="15148" y="280153"/>
                      <a:pt x="13167" y="283598"/>
                    </a:cubicBezTo>
                    <a:cubicBezTo>
                      <a:pt x="4268" y="289272"/>
                      <a:pt x="2291" y="300908"/>
                      <a:pt x="6765" y="308644"/>
                    </a:cubicBezTo>
                    <a:cubicBezTo>
                      <a:pt x="11869" y="317461"/>
                      <a:pt x="7933" y="312120"/>
                      <a:pt x="11357" y="321598"/>
                    </a:cubicBezTo>
                    <a:cubicBezTo>
                      <a:pt x="23895" y="328633"/>
                      <a:pt x="23204" y="334955"/>
                      <a:pt x="28071" y="339175"/>
                    </a:cubicBezTo>
                    <a:cubicBezTo>
                      <a:pt x="36603" y="346574"/>
                      <a:pt x="57975" y="367018"/>
                      <a:pt x="58246" y="367307"/>
                    </a:cubicBezTo>
                    <a:cubicBezTo>
                      <a:pt x="100320" y="412474"/>
                      <a:pt x="90122" y="387493"/>
                      <a:pt x="80098" y="408034"/>
                    </a:cubicBezTo>
                    <a:cubicBezTo>
                      <a:pt x="78336" y="411646"/>
                      <a:pt x="72388" y="410976"/>
                      <a:pt x="61801" y="427967"/>
                    </a:cubicBezTo>
                    <a:cubicBezTo>
                      <a:pt x="54319" y="439980"/>
                      <a:pt x="45288" y="445062"/>
                      <a:pt x="39498" y="453188"/>
                    </a:cubicBezTo>
                    <a:cubicBezTo>
                      <a:pt x="35541" y="458743"/>
                      <a:pt x="32339" y="464754"/>
                      <a:pt x="26785" y="469018"/>
                    </a:cubicBezTo>
                    <a:cubicBezTo>
                      <a:pt x="26497" y="469241"/>
                      <a:pt x="12966" y="492855"/>
                      <a:pt x="7977" y="493101"/>
                    </a:cubicBezTo>
                    <a:cubicBezTo>
                      <a:pt x="-1955" y="510494"/>
                      <a:pt x="-3249" y="503546"/>
                      <a:pt x="11759" y="535470"/>
                    </a:cubicBezTo>
                    <a:cubicBezTo>
                      <a:pt x="18350" y="538683"/>
                      <a:pt x="21210" y="545254"/>
                      <a:pt x="25264" y="550705"/>
                    </a:cubicBezTo>
                    <a:cubicBezTo>
                      <a:pt x="30218" y="557372"/>
                      <a:pt x="50881" y="573194"/>
                      <a:pt x="54647" y="586494"/>
                    </a:cubicBezTo>
                    <a:cubicBezTo>
                      <a:pt x="55722" y="590289"/>
                      <a:pt x="74317" y="598922"/>
                      <a:pt x="77719" y="610440"/>
                    </a:cubicBezTo>
                    <a:cubicBezTo>
                      <a:pt x="78445" y="612896"/>
                      <a:pt x="78655" y="606636"/>
                      <a:pt x="89194" y="620164"/>
                    </a:cubicBezTo>
                    <a:cubicBezTo>
                      <a:pt x="83763" y="626569"/>
                      <a:pt x="76626" y="631305"/>
                      <a:pt x="71492" y="638030"/>
                    </a:cubicBezTo>
                    <a:cubicBezTo>
                      <a:pt x="70845" y="638879"/>
                      <a:pt x="66445" y="638612"/>
                      <a:pt x="65400" y="640438"/>
                    </a:cubicBezTo>
                    <a:cubicBezTo>
                      <a:pt x="64307" y="642342"/>
                      <a:pt x="49771" y="655962"/>
                      <a:pt x="37285" y="667926"/>
                    </a:cubicBezTo>
                    <a:cubicBezTo>
                      <a:pt x="58648" y="668228"/>
                      <a:pt x="79985" y="668543"/>
                      <a:pt x="101264" y="668867"/>
                    </a:cubicBezTo>
                    <a:cubicBezTo>
                      <a:pt x="101623" y="668167"/>
                      <a:pt x="101942" y="667397"/>
                      <a:pt x="102187" y="666503"/>
                    </a:cubicBezTo>
                    <a:cubicBezTo>
                      <a:pt x="102882" y="664034"/>
                      <a:pt x="114121" y="662498"/>
                      <a:pt x="127464" y="6469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26"/>
              <p:cNvSpPr/>
              <p:nvPr/>
            </p:nvSpPr>
            <p:spPr>
              <a:xfrm>
                <a:off x="5299131" y="4848833"/>
                <a:ext cx="147358" cy="683533"/>
              </a:xfrm>
              <a:custGeom>
                <a:avLst/>
                <a:gdLst/>
                <a:ahLst/>
                <a:cxnLst/>
                <a:rect l="l" t="t" r="r" b="b"/>
                <a:pathLst>
                  <a:path w="147358" h="683533" extrusionOk="0">
                    <a:moveTo>
                      <a:pt x="110297" y="677938"/>
                    </a:moveTo>
                    <a:cubicBezTo>
                      <a:pt x="119555" y="669248"/>
                      <a:pt x="137414" y="647394"/>
                      <a:pt x="139352" y="646046"/>
                    </a:cubicBezTo>
                    <a:cubicBezTo>
                      <a:pt x="152961" y="636559"/>
                      <a:pt x="147197" y="618719"/>
                      <a:pt x="132674" y="615322"/>
                    </a:cubicBezTo>
                    <a:cubicBezTo>
                      <a:pt x="126337" y="598581"/>
                      <a:pt x="112422" y="599119"/>
                      <a:pt x="108595" y="588302"/>
                    </a:cubicBezTo>
                    <a:cubicBezTo>
                      <a:pt x="107974" y="586542"/>
                      <a:pt x="105753" y="584900"/>
                      <a:pt x="103886" y="584138"/>
                    </a:cubicBezTo>
                    <a:cubicBezTo>
                      <a:pt x="99023" y="582160"/>
                      <a:pt x="81740" y="557714"/>
                      <a:pt x="66644" y="548542"/>
                    </a:cubicBezTo>
                    <a:cubicBezTo>
                      <a:pt x="65415" y="547793"/>
                      <a:pt x="64584" y="546384"/>
                      <a:pt x="63600" y="545250"/>
                    </a:cubicBezTo>
                    <a:cubicBezTo>
                      <a:pt x="40799" y="518930"/>
                      <a:pt x="46602" y="537680"/>
                      <a:pt x="55436" y="521679"/>
                    </a:cubicBezTo>
                    <a:cubicBezTo>
                      <a:pt x="61580" y="510546"/>
                      <a:pt x="100361" y="472647"/>
                      <a:pt x="101240" y="467346"/>
                    </a:cubicBezTo>
                    <a:cubicBezTo>
                      <a:pt x="101660" y="464798"/>
                      <a:pt x="112719" y="462000"/>
                      <a:pt x="124277" y="445224"/>
                    </a:cubicBezTo>
                    <a:cubicBezTo>
                      <a:pt x="131082" y="435352"/>
                      <a:pt x="132871" y="436674"/>
                      <a:pt x="135127" y="429552"/>
                    </a:cubicBezTo>
                    <a:cubicBezTo>
                      <a:pt x="145037" y="426474"/>
                      <a:pt x="150158" y="416851"/>
                      <a:pt x="138849" y="404094"/>
                    </a:cubicBezTo>
                    <a:cubicBezTo>
                      <a:pt x="130684" y="394888"/>
                      <a:pt x="72346" y="333851"/>
                      <a:pt x="69211" y="326790"/>
                    </a:cubicBezTo>
                    <a:cubicBezTo>
                      <a:pt x="68511" y="325218"/>
                      <a:pt x="66915" y="326116"/>
                      <a:pt x="61864" y="321961"/>
                    </a:cubicBezTo>
                    <a:cubicBezTo>
                      <a:pt x="89047" y="284482"/>
                      <a:pt x="102141" y="283966"/>
                      <a:pt x="100015" y="273446"/>
                    </a:cubicBezTo>
                    <a:cubicBezTo>
                      <a:pt x="124754" y="252686"/>
                      <a:pt x="113021" y="253995"/>
                      <a:pt x="120053" y="251114"/>
                    </a:cubicBezTo>
                    <a:cubicBezTo>
                      <a:pt x="120665" y="250865"/>
                      <a:pt x="120066" y="247235"/>
                      <a:pt x="119725" y="245222"/>
                    </a:cubicBezTo>
                    <a:cubicBezTo>
                      <a:pt x="114154" y="212204"/>
                      <a:pt x="94470" y="205742"/>
                      <a:pt x="88492" y="187469"/>
                    </a:cubicBezTo>
                    <a:cubicBezTo>
                      <a:pt x="88138" y="186392"/>
                      <a:pt x="86953" y="185608"/>
                      <a:pt x="86244" y="184619"/>
                    </a:cubicBezTo>
                    <a:cubicBezTo>
                      <a:pt x="80800" y="177102"/>
                      <a:pt x="84167" y="163859"/>
                      <a:pt x="81237" y="161307"/>
                    </a:cubicBezTo>
                    <a:cubicBezTo>
                      <a:pt x="81412" y="161062"/>
                      <a:pt x="81692" y="160838"/>
                      <a:pt x="81784" y="160580"/>
                    </a:cubicBezTo>
                    <a:cubicBezTo>
                      <a:pt x="86813" y="146956"/>
                      <a:pt x="98821" y="138454"/>
                      <a:pt x="106413" y="126726"/>
                    </a:cubicBezTo>
                    <a:cubicBezTo>
                      <a:pt x="114670" y="113965"/>
                      <a:pt x="187360" y="95696"/>
                      <a:pt x="116869" y="42277"/>
                    </a:cubicBezTo>
                    <a:cubicBezTo>
                      <a:pt x="83292" y="16833"/>
                      <a:pt x="89082" y="14294"/>
                      <a:pt x="72154" y="0"/>
                    </a:cubicBezTo>
                    <a:cubicBezTo>
                      <a:pt x="52930" y="578"/>
                      <a:pt x="33491" y="1160"/>
                      <a:pt x="13878" y="1738"/>
                    </a:cubicBezTo>
                    <a:cubicBezTo>
                      <a:pt x="15701" y="9040"/>
                      <a:pt x="20831" y="14079"/>
                      <a:pt x="25182" y="19451"/>
                    </a:cubicBezTo>
                    <a:cubicBezTo>
                      <a:pt x="31366" y="20037"/>
                      <a:pt x="63277" y="57035"/>
                      <a:pt x="70261" y="61688"/>
                    </a:cubicBezTo>
                    <a:cubicBezTo>
                      <a:pt x="99224" y="81021"/>
                      <a:pt x="91510" y="81078"/>
                      <a:pt x="97291" y="83223"/>
                    </a:cubicBezTo>
                    <a:cubicBezTo>
                      <a:pt x="103501" y="85526"/>
                      <a:pt x="100549" y="83919"/>
                      <a:pt x="78001" y="106351"/>
                    </a:cubicBezTo>
                    <a:cubicBezTo>
                      <a:pt x="73610" y="110721"/>
                      <a:pt x="51115" y="135180"/>
                      <a:pt x="42517" y="135377"/>
                    </a:cubicBezTo>
                    <a:cubicBezTo>
                      <a:pt x="37611" y="150533"/>
                      <a:pt x="36067" y="153597"/>
                      <a:pt x="37361" y="156995"/>
                    </a:cubicBezTo>
                    <a:cubicBezTo>
                      <a:pt x="42049" y="169309"/>
                      <a:pt x="40086" y="177356"/>
                      <a:pt x="49877" y="186786"/>
                    </a:cubicBezTo>
                    <a:cubicBezTo>
                      <a:pt x="56870" y="193519"/>
                      <a:pt x="81749" y="236829"/>
                      <a:pt x="83336" y="238804"/>
                    </a:cubicBezTo>
                    <a:cubicBezTo>
                      <a:pt x="74988" y="242884"/>
                      <a:pt x="64715" y="249840"/>
                      <a:pt x="63548" y="259099"/>
                    </a:cubicBezTo>
                    <a:cubicBezTo>
                      <a:pt x="63067" y="262913"/>
                      <a:pt x="53345" y="264953"/>
                      <a:pt x="36819" y="290572"/>
                    </a:cubicBezTo>
                    <a:cubicBezTo>
                      <a:pt x="33714" y="295383"/>
                      <a:pt x="28466" y="298653"/>
                      <a:pt x="26726" y="304472"/>
                    </a:cubicBezTo>
                    <a:cubicBezTo>
                      <a:pt x="19917" y="306323"/>
                      <a:pt x="21850" y="313525"/>
                      <a:pt x="18806" y="317767"/>
                    </a:cubicBezTo>
                    <a:cubicBezTo>
                      <a:pt x="12784" y="326138"/>
                      <a:pt x="20262" y="341578"/>
                      <a:pt x="26000" y="350102"/>
                    </a:cubicBezTo>
                    <a:cubicBezTo>
                      <a:pt x="29140" y="354773"/>
                      <a:pt x="46331" y="357426"/>
                      <a:pt x="58208" y="376597"/>
                    </a:cubicBezTo>
                    <a:cubicBezTo>
                      <a:pt x="62008" y="382735"/>
                      <a:pt x="88943" y="406690"/>
                      <a:pt x="94199" y="411353"/>
                    </a:cubicBezTo>
                    <a:cubicBezTo>
                      <a:pt x="83065" y="422052"/>
                      <a:pt x="69084" y="439993"/>
                      <a:pt x="67667" y="442331"/>
                    </a:cubicBezTo>
                    <a:cubicBezTo>
                      <a:pt x="67121" y="443232"/>
                      <a:pt x="62704" y="443478"/>
                      <a:pt x="61864" y="445378"/>
                    </a:cubicBezTo>
                    <a:cubicBezTo>
                      <a:pt x="59258" y="451314"/>
                      <a:pt x="25843" y="485382"/>
                      <a:pt x="12557" y="508121"/>
                    </a:cubicBezTo>
                    <a:cubicBezTo>
                      <a:pt x="3216" y="512136"/>
                      <a:pt x="-186" y="522060"/>
                      <a:pt x="1777" y="530111"/>
                    </a:cubicBezTo>
                    <a:cubicBezTo>
                      <a:pt x="-309" y="534506"/>
                      <a:pt x="-1489" y="537006"/>
                      <a:pt x="3671" y="540535"/>
                    </a:cubicBezTo>
                    <a:cubicBezTo>
                      <a:pt x="13593" y="547316"/>
                      <a:pt x="21776" y="562520"/>
                      <a:pt x="24789" y="565134"/>
                    </a:cubicBezTo>
                    <a:cubicBezTo>
                      <a:pt x="39692" y="578057"/>
                      <a:pt x="95275" y="632684"/>
                      <a:pt x="96110" y="634326"/>
                    </a:cubicBezTo>
                    <a:cubicBezTo>
                      <a:pt x="83480" y="644496"/>
                      <a:pt x="74747" y="657424"/>
                      <a:pt x="51911" y="682583"/>
                    </a:cubicBezTo>
                    <a:cubicBezTo>
                      <a:pt x="69779" y="682899"/>
                      <a:pt x="87517" y="683218"/>
                      <a:pt x="105110" y="683533"/>
                    </a:cubicBezTo>
                    <a:cubicBezTo>
                      <a:pt x="106404" y="681883"/>
                      <a:pt x="108062" y="680031"/>
                      <a:pt x="110297" y="6779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26"/>
              <p:cNvSpPr/>
              <p:nvPr/>
            </p:nvSpPr>
            <p:spPr>
              <a:xfrm>
                <a:off x="5767331" y="4832622"/>
                <a:ext cx="143098" cy="706757"/>
              </a:xfrm>
              <a:custGeom>
                <a:avLst/>
                <a:gdLst/>
                <a:ahLst/>
                <a:cxnLst/>
                <a:rect l="l" t="t" r="r" b="b"/>
                <a:pathLst>
                  <a:path w="143098" h="706757" extrusionOk="0">
                    <a:moveTo>
                      <a:pt x="135299" y="653317"/>
                    </a:moveTo>
                    <a:cubicBezTo>
                      <a:pt x="148510" y="644111"/>
                      <a:pt x="142917" y="626792"/>
                      <a:pt x="128818" y="623491"/>
                    </a:cubicBezTo>
                    <a:cubicBezTo>
                      <a:pt x="122652" y="607197"/>
                      <a:pt x="109104" y="607604"/>
                      <a:pt x="105439" y="597254"/>
                    </a:cubicBezTo>
                    <a:cubicBezTo>
                      <a:pt x="104835" y="595547"/>
                      <a:pt x="102679" y="593949"/>
                      <a:pt x="100869" y="593209"/>
                    </a:cubicBezTo>
                    <a:cubicBezTo>
                      <a:pt x="96150" y="591287"/>
                      <a:pt x="79371" y="567555"/>
                      <a:pt x="64712" y="558650"/>
                    </a:cubicBezTo>
                    <a:cubicBezTo>
                      <a:pt x="63094" y="557670"/>
                      <a:pt x="59307" y="551983"/>
                      <a:pt x="56158" y="548993"/>
                    </a:cubicBezTo>
                    <a:cubicBezTo>
                      <a:pt x="45125" y="538503"/>
                      <a:pt x="45155" y="541682"/>
                      <a:pt x="48300" y="538271"/>
                    </a:cubicBezTo>
                    <a:cubicBezTo>
                      <a:pt x="48562" y="537987"/>
                      <a:pt x="89302" y="490793"/>
                      <a:pt x="91130" y="489520"/>
                    </a:cubicBezTo>
                    <a:cubicBezTo>
                      <a:pt x="99889" y="483408"/>
                      <a:pt x="96233" y="480238"/>
                      <a:pt x="100545" y="477612"/>
                    </a:cubicBezTo>
                    <a:cubicBezTo>
                      <a:pt x="115169" y="468707"/>
                      <a:pt x="125647" y="451966"/>
                      <a:pt x="129911" y="445500"/>
                    </a:cubicBezTo>
                    <a:cubicBezTo>
                      <a:pt x="123535" y="438995"/>
                      <a:pt x="117102" y="432542"/>
                      <a:pt x="110647" y="426106"/>
                    </a:cubicBezTo>
                    <a:cubicBezTo>
                      <a:pt x="117373" y="421221"/>
                      <a:pt x="123627" y="416759"/>
                      <a:pt x="129447" y="412627"/>
                    </a:cubicBezTo>
                    <a:cubicBezTo>
                      <a:pt x="118160" y="400623"/>
                      <a:pt x="69745" y="349051"/>
                      <a:pt x="67209" y="343356"/>
                    </a:cubicBezTo>
                    <a:cubicBezTo>
                      <a:pt x="66531" y="341828"/>
                      <a:pt x="64979" y="342699"/>
                      <a:pt x="60076" y="338667"/>
                    </a:cubicBezTo>
                    <a:cubicBezTo>
                      <a:pt x="86634" y="302042"/>
                      <a:pt x="99190" y="301823"/>
                      <a:pt x="97117" y="291566"/>
                    </a:cubicBezTo>
                    <a:cubicBezTo>
                      <a:pt x="121138" y="271410"/>
                      <a:pt x="109773" y="272671"/>
                      <a:pt x="116573" y="269882"/>
                    </a:cubicBezTo>
                    <a:cubicBezTo>
                      <a:pt x="117168" y="269641"/>
                      <a:pt x="116586" y="266117"/>
                      <a:pt x="116258" y="264165"/>
                    </a:cubicBezTo>
                    <a:cubicBezTo>
                      <a:pt x="116079" y="263105"/>
                      <a:pt x="114894" y="262177"/>
                      <a:pt x="114824" y="261144"/>
                    </a:cubicBezTo>
                    <a:cubicBezTo>
                      <a:pt x="114500" y="256114"/>
                      <a:pt x="114303" y="254468"/>
                      <a:pt x="112309" y="253443"/>
                    </a:cubicBezTo>
                    <a:cubicBezTo>
                      <a:pt x="112108" y="238839"/>
                      <a:pt x="106537" y="240853"/>
                      <a:pt x="100126" y="230262"/>
                    </a:cubicBezTo>
                    <a:cubicBezTo>
                      <a:pt x="95582" y="222754"/>
                      <a:pt x="88751" y="216722"/>
                      <a:pt x="85930" y="208093"/>
                    </a:cubicBezTo>
                    <a:cubicBezTo>
                      <a:pt x="85589" y="207047"/>
                      <a:pt x="84435" y="206285"/>
                      <a:pt x="83744" y="205326"/>
                    </a:cubicBezTo>
                    <a:cubicBezTo>
                      <a:pt x="78457" y="198028"/>
                      <a:pt x="81728" y="185170"/>
                      <a:pt x="78881" y="182693"/>
                    </a:cubicBezTo>
                    <a:cubicBezTo>
                      <a:pt x="79051" y="182456"/>
                      <a:pt x="79322" y="182237"/>
                      <a:pt x="79414" y="181988"/>
                    </a:cubicBezTo>
                    <a:cubicBezTo>
                      <a:pt x="84299" y="168762"/>
                      <a:pt x="95958" y="160506"/>
                      <a:pt x="103327" y="149119"/>
                    </a:cubicBezTo>
                    <a:cubicBezTo>
                      <a:pt x="110612" y="137859"/>
                      <a:pt x="182301" y="119279"/>
                      <a:pt x="113481" y="67126"/>
                    </a:cubicBezTo>
                    <a:cubicBezTo>
                      <a:pt x="78256" y="40434"/>
                      <a:pt x="87680" y="39716"/>
                      <a:pt x="65652" y="22493"/>
                    </a:cubicBezTo>
                    <a:cubicBezTo>
                      <a:pt x="58913" y="17223"/>
                      <a:pt x="68057" y="20493"/>
                      <a:pt x="70909" y="12617"/>
                    </a:cubicBezTo>
                    <a:cubicBezTo>
                      <a:pt x="71901" y="9881"/>
                      <a:pt x="74219" y="8760"/>
                      <a:pt x="75898" y="6882"/>
                    </a:cubicBezTo>
                    <a:cubicBezTo>
                      <a:pt x="78942" y="3472"/>
                      <a:pt x="81321" y="1331"/>
                      <a:pt x="82738" y="0"/>
                    </a:cubicBezTo>
                    <a:cubicBezTo>
                      <a:pt x="63890" y="788"/>
                      <a:pt x="43375" y="1602"/>
                      <a:pt x="21392" y="2443"/>
                    </a:cubicBezTo>
                    <a:cubicBezTo>
                      <a:pt x="12610" y="7561"/>
                      <a:pt x="11876" y="21732"/>
                      <a:pt x="13852" y="26797"/>
                    </a:cubicBezTo>
                    <a:cubicBezTo>
                      <a:pt x="13590" y="33136"/>
                      <a:pt x="25244" y="46852"/>
                      <a:pt x="27654" y="47631"/>
                    </a:cubicBezTo>
                    <a:cubicBezTo>
                      <a:pt x="35757" y="50258"/>
                      <a:pt x="60006" y="80487"/>
                      <a:pt x="68224" y="85972"/>
                    </a:cubicBezTo>
                    <a:cubicBezTo>
                      <a:pt x="96343" y="104740"/>
                      <a:pt x="88856" y="104797"/>
                      <a:pt x="94467" y="106881"/>
                    </a:cubicBezTo>
                    <a:cubicBezTo>
                      <a:pt x="96693" y="107704"/>
                      <a:pt x="100042" y="108715"/>
                      <a:pt x="92984" y="113019"/>
                    </a:cubicBezTo>
                    <a:cubicBezTo>
                      <a:pt x="85467" y="117598"/>
                      <a:pt x="51977" y="157275"/>
                      <a:pt x="41289" y="157516"/>
                    </a:cubicBezTo>
                    <a:cubicBezTo>
                      <a:pt x="36527" y="172234"/>
                      <a:pt x="35027" y="175206"/>
                      <a:pt x="36282" y="178507"/>
                    </a:cubicBezTo>
                    <a:cubicBezTo>
                      <a:pt x="40835" y="190468"/>
                      <a:pt x="38928" y="198273"/>
                      <a:pt x="48435" y="207432"/>
                    </a:cubicBezTo>
                    <a:cubicBezTo>
                      <a:pt x="55240" y="213981"/>
                      <a:pt x="79366" y="256009"/>
                      <a:pt x="80927" y="257935"/>
                    </a:cubicBezTo>
                    <a:cubicBezTo>
                      <a:pt x="72828" y="261897"/>
                      <a:pt x="62845" y="268652"/>
                      <a:pt x="61712" y="277640"/>
                    </a:cubicBezTo>
                    <a:cubicBezTo>
                      <a:pt x="61244" y="281343"/>
                      <a:pt x="51807" y="283318"/>
                      <a:pt x="35757" y="308197"/>
                    </a:cubicBezTo>
                    <a:cubicBezTo>
                      <a:pt x="32744" y="312868"/>
                      <a:pt x="27650" y="316042"/>
                      <a:pt x="25957" y="321690"/>
                    </a:cubicBezTo>
                    <a:cubicBezTo>
                      <a:pt x="19345" y="323489"/>
                      <a:pt x="21225" y="330481"/>
                      <a:pt x="18265" y="334600"/>
                    </a:cubicBezTo>
                    <a:cubicBezTo>
                      <a:pt x="12418" y="342725"/>
                      <a:pt x="19682" y="357720"/>
                      <a:pt x="25249" y="365998"/>
                    </a:cubicBezTo>
                    <a:cubicBezTo>
                      <a:pt x="28301" y="370534"/>
                      <a:pt x="44985" y="373108"/>
                      <a:pt x="56521" y="391722"/>
                    </a:cubicBezTo>
                    <a:cubicBezTo>
                      <a:pt x="60203" y="397668"/>
                      <a:pt x="86197" y="420796"/>
                      <a:pt x="91467" y="425467"/>
                    </a:cubicBezTo>
                    <a:cubicBezTo>
                      <a:pt x="75684" y="440632"/>
                      <a:pt x="23819" y="499532"/>
                      <a:pt x="12199" y="519420"/>
                    </a:cubicBezTo>
                    <a:cubicBezTo>
                      <a:pt x="3129" y="523312"/>
                      <a:pt x="-172" y="532952"/>
                      <a:pt x="1734" y="540771"/>
                    </a:cubicBezTo>
                    <a:cubicBezTo>
                      <a:pt x="-290" y="545031"/>
                      <a:pt x="-1462" y="547456"/>
                      <a:pt x="3571" y="550888"/>
                    </a:cubicBezTo>
                    <a:cubicBezTo>
                      <a:pt x="13201" y="557473"/>
                      <a:pt x="21151" y="572235"/>
                      <a:pt x="24072" y="574770"/>
                    </a:cubicBezTo>
                    <a:cubicBezTo>
                      <a:pt x="46275" y="594028"/>
                      <a:pt x="93177" y="641663"/>
                      <a:pt x="93321" y="641948"/>
                    </a:cubicBezTo>
                    <a:cubicBezTo>
                      <a:pt x="88410" y="645897"/>
                      <a:pt x="89669" y="643196"/>
                      <a:pt x="86354" y="647337"/>
                    </a:cubicBezTo>
                    <a:cubicBezTo>
                      <a:pt x="54181" y="687548"/>
                      <a:pt x="34485" y="701553"/>
                      <a:pt x="36042" y="706215"/>
                    </a:cubicBezTo>
                    <a:cubicBezTo>
                      <a:pt x="53871" y="706425"/>
                      <a:pt x="71175" y="706605"/>
                      <a:pt x="87959" y="706758"/>
                    </a:cubicBezTo>
                    <a:cubicBezTo>
                      <a:pt x="95359" y="698436"/>
                      <a:pt x="134267" y="654040"/>
                      <a:pt x="135299" y="6533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26"/>
              <p:cNvSpPr/>
              <p:nvPr/>
            </p:nvSpPr>
            <p:spPr>
              <a:xfrm>
                <a:off x="4182905" y="4878519"/>
                <a:ext cx="138899" cy="648584"/>
              </a:xfrm>
              <a:custGeom>
                <a:avLst/>
                <a:gdLst/>
                <a:ahLst/>
                <a:cxnLst/>
                <a:rect l="l" t="t" r="r" b="b"/>
                <a:pathLst>
                  <a:path w="138899" h="648584" extrusionOk="0">
                    <a:moveTo>
                      <a:pt x="135251" y="593170"/>
                    </a:moveTo>
                    <a:cubicBezTo>
                      <a:pt x="145314" y="579695"/>
                      <a:pt x="125718" y="578771"/>
                      <a:pt x="124179" y="574595"/>
                    </a:cubicBezTo>
                    <a:cubicBezTo>
                      <a:pt x="120339" y="564136"/>
                      <a:pt x="107622" y="562358"/>
                      <a:pt x="104443" y="555301"/>
                    </a:cubicBezTo>
                    <a:cubicBezTo>
                      <a:pt x="97039" y="538876"/>
                      <a:pt x="82288" y="533867"/>
                      <a:pt x="60038" y="504689"/>
                    </a:cubicBezTo>
                    <a:cubicBezTo>
                      <a:pt x="64743" y="496857"/>
                      <a:pt x="68207" y="501165"/>
                      <a:pt x="81628" y="482598"/>
                    </a:cubicBezTo>
                    <a:cubicBezTo>
                      <a:pt x="108523" y="445399"/>
                      <a:pt x="112489" y="452373"/>
                      <a:pt x="122582" y="432397"/>
                    </a:cubicBezTo>
                    <a:cubicBezTo>
                      <a:pt x="129072" y="419526"/>
                      <a:pt x="136804" y="422652"/>
                      <a:pt x="105846" y="390405"/>
                    </a:cubicBezTo>
                    <a:cubicBezTo>
                      <a:pt x="98377" y="382621"/>
                      <a:pt x="90304" y="375047"/>
                      <a:pt x="84051" y="366370"/>
                    </a:cubicBezTo>
                    <a:cubicBezTo>
                      <a:pt x="75221" y="354125"/>
                      <a:pt x="60720" y="347112"/>
                      <a:pt x="54379" y="332849"/>
                    </a:cubicBezTo>
                    <a:cubicBezTo>
                      <a:pt x="53714" y="331356"/>
                      <a:pt x="52241" y="332175"/>
                      <a:pt x="47487" y="328349"/>
                    </a:cubicBezTo>
                    <a:cubicBezTo>
                      <a:pt x="52866" y="321243"/>
                      <a:pt x="95207" y="271830"/>
                      <a:pt x="108706" y="266835"/>
                    </a:cubicBezTo>
                    <a:cubicBezTo>
                      <a:pt x="113779" y="264961"/>
                      <a:pt x="112983" y="257331"/>
                      <a:pt x="119014" y="256293"/>
                    </a:cubicBezTo>
                    <a:cubicBezTo>
                      <a:pt x="119294" y="256245"/>
                      <a:pt x="118323" y="258224"/>
                      <a:pt x="122687" y="236295"/>
                    </a:cubicBezTo>
                    <a:cubicBezTo>
                      <a:pt x="124673" y="233690"/>
                      <a:pt x="122609" y="232535"/>
                      <a:pt x="119644" y="225386"/>
                    </a:cubicBezTo>
                    <a:cubicBezTo>
                      <a:pt x="92421" y="217772"/>
                      <a:pt x="60637" y="156399"/>
                      <a:pt x="55617" y="153729"/>
                    </a:cubicBezTo>
                    <a:cubicBezTo>
                      <a:pt x="49779" y="150629"/>
                      <a:pt x="46529" y="145520"/>
                      <a:pt x="44028" y="140035"/>
                    </a:cubicBezTo>
                    <a:cubicBezTo>
                      <a:pt x="45484" y="138778"/>
                      <a:pt x="46783" y="137193"/>
                      <a:pt x="48064" y="135429"/>
                    </a:cubicBezTo>
                    <a:cubicBezTo>
                      <a:pt x="62356" y="115720"/>
                      <a:pt x="81982" y="109556"/>
                      <a:pt x="97144" y="94172"/>
                    </a:cubicBezTo>
                    <a:cubicBezTo>
                      <a:pt x="118279" y="72729"/>
                      <a:pt x="123903" y="66158"/>
                      <a:pt x="137508" y="57941"/>
                    </a:cubicBezTo>
                    <a:cubicBezTo>
                      <a:pt x="134460" y="53712"/>
                      <a:pt x="140228" y="53589"/>
                      <a:pt x="138606" y="46073"/>
                    </a:cubicBezTo>
                    <a:cubicBezTo>
                      <a:pt x="136441" y="35868"/>
                      <a:pt x="112174" y="14740"/>
                      <a:pt x="99497" y="0"/>
                    </a:cubicBezTo>
                    <a:cubicBezTo>
                      <a:pt x="81667" y="451"/>
                      <a:pt x="64665" y="884"/>
                      <a:pt x="48563" y="1287"/>
                    </a:cubicBezTo>
                    <a:cubicBezTo>
                      <a:pt x="53933" y="7127"/>
                      <a:pt x="53968" y="10030"/>
                      <a:pt x="60510" y="16150"/>
                    </a:cubicBezTo>
                    <a:cubicBezTo>
                      <a:pt x="111234" y="63593"/>
                      <a:pt x="90427" y="29708"/>
                      <a:pt x="44937" y="91191"/>
                    </a:cubicBezTo>
                    <a:cubicBezTo>
                      <a:pt x="40547" y="97123"/>
                      <a:pt x="24576" y="103445"/>
                      <a:pt x="20212" y="109398"/>
                    </a:cubicBezTo>
                    <a:cubicBezTo>
                      <a:pt x="15764" y="115475"/>
                      <a:pt x="12742" y="119717"/>
                      <a:pt x="8933" y="121363"/>
                    </a:cubicBezTo>
                    <a:cubicBezTo>
                      <a:pt x="143" y="125163"/>
                      <a:pt x="1394" y="136677"/>
                      <a:pt x="987" y="137644"/>
                    </a:cubicBezTo>
                    <a:cubicBezTo>
                      <a:pt x="-1479" y="143476"/>
                      <a:pt x="1040" y="148532"/>
                      <a:pt x="4525" y="152214"/>
                    </a:cubicBezTo>
                    <a:cubicBezTo>
                      <a:pt x="12694" y="160843"/>
                      <a:pt x="14382" y="169069"/>
                      <a:pt x="24642" y="175933"/>
                    </a:cubicBezTo>
                    <a:cubicBezTo>
                      <a:pt x="28739" y="178674"/>
                      <a:pt x="38898" y="200852"/>
                      <a:pt x="42375" y="204823"/>
                    </a:cubicBezTo>
                    <a:cubicBezTo>
                      <a:pt x="46040" y="209008"/>
                      <a:pt x="51235" y="211950"/>
                      <a:pt x="54506" y="216367"/>
                    </a:cubicBezTo>
                    <a:cubicBezTo>
                      <a:pt x="73201" y="241636"/>
                      <a:pt x="55271" y="218429"/>
                      <a:pt x="77386" y="238961"/>
                    </a:cubicBezTo>
                    <a:cubicBezTo>
                      <a:pt x="72134" y="244653"/>
                      <a:pt x="67503" y="250904"/>
                      <a:pt x="62566" y="256805"/>
                    </a:cubicBezTo>
                    <a:cubicBezTo>
                      <a:pt x="45322" y="277430"/>
                      <a:pt x="39248" y="276804"/>
                      <a:pt x="37201" y="282578"/>
                    </a:cubicBezTo>
                    <a:cubicBezTo>
                      <a:pt x="33567" y="292857"/>
                      <a:pt x="17081" y="307996"/>
                      <a:pt x="14304" y="320718"/>
                    </a:cubicBezTo>
                    <a:cubicBezTo>
                      <a:pt x="11159" y="325236"/>
                      <a:pt x="6773" y="325420"/>
                      <a:pt x="7731" y="337183"/>
                    </a:cubicBezTo>
                    <a:cubicBezTo>
                      <a:pt x="8483" y="346442"/>
                      <a:pt x="17487" y="359370"/>
                      <a:pt x="21156" y="361143"/>
                    </a:cubicBezTo>
                    <a:cubicBezTo>
                      <a:pt x="43849" y="372114"/>
                      <a:pt x="29238" y="373506"/>
                      <a:pt x="83364" y="419071"/>
                    </a:cubicBezTo>
                    <a:cubicBezTo>
                      <a:pt x="74754" y="427004"/>
                      <a:pt x="75414" y="424408"/>
                      <a:pt x="73730" y="426842"/>
                    </a:cubicBezTo>
                    <a:cubicBezTo>
                      <a:pt x="34477" y="483833"/>
                      <a:pt x="27148" y="482449"/>
                      <a:pt x="16079" y="509728"/>
                    </a:cubicBezTo>
                    <a:cubicBezTo>
                      <a:pt x="10442" y="523623"/>
                      <a:pt x="26855" y="532353"/>
                      <a:pt x="33003" y="537711"/>
                    </a:cubicBezTo>
                    <a:cubicBezTo>
                      <a:pt x="74229" y="573658"/>
                      <a:pt x="83648" y="586410"/>
                      <a:pt x="89159" y="591436"/>
                    </a:cubicBezTo>
                    <a:cubicBezTo>
                      <a:pt x="89425" y="591681"/>
                      <a:pt x="43171" y="634370"/>
                      <a:pt x="34573" y="648585"/>
                    </a:cubicBezTo>
                    <a:cubicBezTo>
                      <a:pt x="50299" y="648116"/>
                      <a:pt x="66335" y="647692"/>
                      <a:pt x="82660" y="647302"/>
                    </a:cubicBezTo>
                    <a:cubicBezTo>
                      <a:pt x="91008" y="644036"/>
                      <a:pt x="96575" y="635688"/>
                      <a:pt x="125429" y="612568"/>
                    </a:cubicBezTo>
                    <a:cubicBezTo>
                      <a:pt x="131329" y="606229"/>
                      <a:pt x="133861" y="600927"/>
                      <a:pt x="135251" y="5931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26"/>
              <p:cNvSpPr/>
              <p:nvPr/>
            </p:nvSpPr>
            <p:spPr>
              <a:xfrm>
                <a:off x="4520927" y="4871064"/>
                <a:ext cx="138096" cy="651504"/>
              </a:xfrm>
              <a:custGeom>
                <a:avLst/>
                <a:gdLst/>
                <a:ahLst/>
                <a:cxnLst/>
                <a:rect l="l" t="t" r="r" b="b"/>
                <a:pathLst>
                  <a:path w="138096" h="651504" extrusionOk="0">
                    <a:moveTo>
                      <a:pt x="98700" y="643944"/>
                    </a:moveTo>
                    <a:cubicBezTo>
                      <a:pt x="99369" y="641528"/>
                      <a:pt x="110337" y="639978"/>
                      <a:pt x="123238" y="624993"/>
                    </a:cubicBezTo>
                    <a:cubicBezTo>
                      <a:pt x="128844" y="618465"/>
                      <a:pt x="144194" y="609569"/>
                      <a:pt x="135474" y="587098"/>
                    </a:cubicBezTo>
                    <a:cubicBezTo>
                      <a:pt x="137215" y="582177"/>
                      <a:pt x="123771" y="573207"/>
                      <a:pt x="118441" y="571434"/>
                    </a:cubicBezTo>
                    <a:cubicBezTo>
                      <a:pt x="113783" y="569888"/>
                      <a:pt x="87208" y="541572"/>
                      <a:pt x="83604" y="537637"/>
                    </a:cubicBezTo>
                    <a:cubicBezTo>
                      <a:pt x="81964" y="535842"/>
                      <a:pt x="81457" y="532992"/>
                      <a:pt x="79778" y="531254"/>
                    </a:cubicBezTo>
                    <a:cubicBezTo>
                      <a:pt x="31962" y="481911"/>
                      <a:pt x="45309" y="496437"/>
                      <a:pt x="50775" y="485019"/>
                    </a:cubicBezTo>
                    <a:cubicBezTo>
                      <a:pt x="55446" y="475265"/>
                      <a:pt x="91091" y="435663"/>
                      <a:pt x="102759" y="427122"/>
                    </a:cubicBezTo>
                    <a:cubicBezTo>
                      <a:pt x="115917" y="417486"/>
                      <a:pt x="117142" y="404909"/>
                      <a:pt x="134018" y="392270"/>
                    </a:cubicBezTo>
                    <a:cubicBezTo>
                      <a:pt x="137608" y="361787"/>
                      <a:pt x="112546" y="361187"/>
                      <a:pt x="108098" y="348596"/>
                    </a:cubicBezTo>
                    <a:cubicBezTo>
                      <a:pt x="107495" y="346889"/>
                      <a:pt x="105339" y="345291"/>
                      <a:pt x="103528" y="344551"/>
                    </a:cubicBezTo>
                    <a:cubicBezTo>
                      <a:pt x="98810" y="342629"/>
                      <a:pt x="82030" y="318897"/>
                      <a:pt x="67371" y="309992"/>
                    </a:cubicBezTo>
                    <a:cubicBezTo>
                      <a:pt x="65491" y="308850"/>
                      <a:pt x="67131" y="308105"/>
                      <a:pt x="49481" y="292130"/>
                    </a:cubicBezTo>
                    <a:cubicBezTo>
                      <a:pt x="63685" y="263644"/>
                      <a:pt x="139419" y="203719"/>
                      <a:pt x="122805" y="189872"/>
                    </a:cubicBezTo>
                    <a:cubicBezTo>
                      <a:pt x="123863" y="181725"/>
                      <a:pt x="119888" y="184518"/>
                      <a:pt x="99802" y="157424"/>
                    </a:cubicBezTo>
                    <a:cubicBezTo>
                      <a:pt x="95556" y="151697"/>
                      <a:pt x="78593" y="146094"/>
                      <a:pt x="74027" y="140626"/>
                    </a:cubicBezTo>
                    <a:cubicBezTo>
                      <a:pt x="51497" y="113627"/>
                      <a:pt x="66514" y="121560"/>
                      <a:pt x="68093" y="109315"/>
                    </a:cubicBezTo>
                    <a:cubicBezTo>
                      <a:pt x="135308" y="47075"/>
                      <a:pt x="117680" y="63510"/>
                      <a:pt x="88415" y="36498"/>
                    </a:cubicBezTo>
                    <a:cubicBezTo>
                      <a:pt x="40577" y="-7600"/>
                      <a:pt x="66947" y="17100"/>
                      <a:pt x="50233" y="0"/>
                    </a:cubicBezTo>
                    <a:cubicBezTo>
                      <a:pt x="33869" y="429"/>
                      <a:pt x="17736" y="849"/>
                      <a:pt x="1840" y="1265"/>
                    </a:cubicBezTo>
                    <a:cubicBezTo>
                      <a:pt x="22223" y="30396"/>
                      <a:pt x="67743" y="55231"/>
                      <a:pt x="63077" y="61168"/>
                    </a:cubicBezTo>
                    <a:cubicBezTo>
                      <a:pt x="45965" y="82965"/>
                      <a:pt x="46927" y="76210"/>
                      <a:pt x="44622" y="80019"/>
                    </a:cubicBezTo>
                    <a:cubicBezTo>
                      <a:pt x="31105" y="102363"/>
                      <a:pt x="33221" y="99955"/>
                      <a:pt x="32714" y="100060"/>
                    </a:cubicBezTo>
                    <a:cubicBezTo>
                      <a:pt x="26644" y="101339"/>
                      <a:pt x="28848" y="107297"/>
                      <a:pt x="23981" y="113833"/>
                    </a:cubicBezTo>
                    <a:cubicBezTo>
                      <a:pt x="-3596" y="150866"/>
                      <a:pt x="55297" y="167747"/>
                      <a:pt x="62119" y="175368"/>
                    </a:cubicBezTo>
                    <a:cubicBezTo>
                      <a:pt x="69597" y="183726"/>
                      <a:pt x="69037" y="183555"/>
                      <a:pt x="79550" y="193086"/>
                    </a:cubicBezTo>
                    <a:cubicBezTo>
                      <a:pt x="79104" y="195261"/>
                      <a:pt x="79052" y="198142"/>
                      <a:pt x="75313" y="198015"/>
                    </a:cubicBezTo>
                    <a:cubicBezTo>
                      <a:pt x="72916" y="197932"/>
                      <a:pt x="75042" y="203825"/>
                      <a:pt x="69553" y="206101"/>
                    </a:cubicBezTo>
                    <a:cubicBezTo>
                      <a:pt x="58839" y="210553"/>
                      <a:pt x="22883" y="257016"/>
                      <a:pt x="16101" y="266253"/>
                    </a:cubicBezTo>
                    <a:cubicBezTo>
                      <a:pt x="8176" y="277040"/>
                      <a:pt x="-2288" y="282289"/>
                      <a:pt x="8579" y="300816"/>
                    </a:cubicBezTo>
                    <a:cubicBezTo>
                      <a:pt x="10437" y="313766"/>
                      <a:pt x="64485" y="360946"/>
                      <a:pt x="86141" y="382704"/>
                    </a:cubicBezTo>
                    <a:cubicBezTo>
                      <a:pt x="77219" y="389420"/>
                      <a:pt x="78763" y="392891"/>
                      <a:pt x="74784" y="395444"/>
                    </a:cubicBezTo>
                    <a:cubicBezTo>
                      <a:pt x="63400" y="402746"/>
                      <a:pt x="61555" y="411602"/>
                      <a:pt x="51921" y="422074"/>
                    </a:cubicBezTo>
                    <a:cubicBezTo>
                      <a:pt x="37044" y="438246"/>
                      <a:pt x="53425" y="415288"/>
                      <a:pt x="9327" y="475418"/>
                    </a:cubicBezTo>
                    <a:cubicBezTo>
                      <a:pt x="4717" y="475742"/>
                      <a:pt x="6449" y="480659"/>
                      <a:pt x="2867" y="482756"/>
                    </a:cubicBezTo>
                    <a:cubicBezTo>
                      <a:pt x="-6482" y="488224"/>
                      <a:pt x="9943" y="514679"/>
                      <a:pt x="10897" y="516697"/>
                    </a:cubicBezTo>
                    <a:cubicBezTo>
                      <a:pt x="17294" y="519819"/>
                      <a:pt x="20071" y="526197"/>
                      <a:pt x="24007" y="531490"/>
                    </a:cubicBezTo>
                    <a:cubicBezTo>
                      <a:pt x="28818" y="537961"/>
                      <a:pt x="48877" y="553327"/>
                      <a:pt x="52533" y="566237"/>
                    </a:cubicBezTo>
                    <a:cubicBezTo>
                      <a:pt x="53583" y="569945"/>
                      <a:pt x="71600" y="578198"/>
                      <a:pt x="74932" y="589488"/>
                    </a:cubicBezTo>
                    <a:cubicBezTo>
                      <a:pt x="75632" y="591874"/>
                      <a:pt x="75842" y="585793"/>
                      <a:pt x="86075" y="598931"/>
                    </a:cubicBezTo>
                    <a:cubicBezTo>
                      <a:pt x="80805" y="605156"/>
                      <a:pt x="73874" y="609758"/>
                      <a:pt x="68889" y="616289"/>
                    </a:cubicBezTo>
                    <a:cubicBezTo>
                      <a:pt x="68259" y="617112"/>
                      <a:pt x="63991" y="616854"/>
                      <a:pt x="62972" y="618627"/>
                    </a:cubicBezTo>
                    <a:cubicBezTo>
                      <a:pt x="61752" y="620750"/>
                      <a:pt x="41775" y="639361"/>
                      <a:pt x="29264" y="651505"/>
                    </a:cubicBezTo>
                    <a:cubicBezTo>
                      <a:pt x="49992" y="651470"/>
                      <a:pt x="70927" y="651470"/>
                      <a:pt x="92027" y="651496"/>
                    </a:cubicBezTo>
                    <a:cubicBezTo>
                      <a:pt x="96365" y="650227"/>
                      <a:pt x="97585" y="647941"/>
                      <a:pt x="98700" y="64394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26"/>
              <p:cNvSpPr/>
              <p:nvPr/>
            </p:nvSpPr>
            <p:spPr>
              <a:xfrm>
                <a:off x="3862354" y="4879004"/>
                <a:ext cx="143422" cy="673162"/>
              </a:xfrm>
              <a:custGeom>
                <a:avLst/>
                <a:gdLst/>
                <a:ahLst/>
                <a:cxnLst/>
                <a:rect l="l" t="t" r="r" b="b"/>
                <a:pathLst>
                  <a:path w="143422" h="673162" extrusionOk="0">
                    <a:moveTo>
                      <a:pt x="135282" y="606943"/>
                    </a:moveTo>
                    <a:cubicBezTo>
                      <a:pt x="148493" y="597732"/>
                      <a:pt x="142900" y="580413"/>
                      <a:pt x="128801" y="577113"/>
                    </a:cubicBezTo>
                    <a:cubicBezTo>
                      <a:pt x="122648" y="560862"/>
                      <a:pt x="109140" y="561383"/>
                      <a:pt x="105422" y="550876"/>
                    </a:cubicBezTo>
                    <a:cubicBezTo>
                      <a:pt x="104819" y="549169"/>
                      <a:pt x="102663" y="547571"/>
                      <a:pt x="100852" y="546831"/>
                    </a:cubicBezTo>
                    <a:cubicBezTo>
                      <a:pt x="96134" y="544909"/>
                      <a:pt x="79354" y="521177"/>
                      <a:pt x="64695" y="512272"/>
                    </a:cubicBezTo>
                    <a:cubicBezTo>
                      <a:pt x="63506" y="511545"/>
                      <a:pt x="62697" y="510179"/>
                      <a:pt x="61744" y="509076"/>
                    </a:cubicBezTo>
                    <a:cubicBezTo>
                      <a:pt x="39607" y="483523"/>
                      <a:pt x="45239" y="501730"/>
                      <a:pt x="53815" y="486193"/>
                    </a:cubicBezTo>
                    <a:cubicBezTo>
                      <a:pt x="59771" y="475406"/>
                      <a:pt x="97441" y="438579"/>
                      <a:pt x="98285" y="433440"/>
                    </a:cubicBezTo>
                    <a:cubicBezTo>
                      <a:pt x="98692" y="430966"/>
                      <a:pt x="109433" y="428248"/>
                      <a:pt x="120650" y="411962"/>
                    </a:cubicBezTo>
                    <a:cubicBezTo>
                      <a:pt x="127253" y="402375"/>
                      <a:pt x="128989" y="403662"/>
                      <a:pt x="131184" y="396745"/>
                    </a:cubicBezTo>
                    <a:cubicBezTo>
                      <a:pt x="140805" y="393759"/>
                      <a:pt x="145778" y="384412"/>
                      <a:pt x="134797" y="372027"/>
                    </a:cubicBezTo>
                    <a:cubicBezTo>
                      <a:pt x="126868" y="363088"/>
                      <a:pt x="70232" y="303829"/>
                      <a:pt x="67184" y="296973"/>
                    </a:cubicBezTo>
                    <a:cubicBezTo>
                      <a:pt x="66501" y="295445"/>
                      <a:pt x="64953" y="296316"/>
                      <a:pt x="60051" y="292284"/>
                    </a:cubicBezTo>
                    <a:cubicBezTo>
                      <a:pt x="86443" y="255896"/>
                      <a:pt x="99156" y="255392"/>
                      <a:pt x="97092" y="245183"/>
                    </a:cubicBezTo>
                    <a:cubicBezTo>
                      <a:pt x="121109" y="225027"/>
                      <a:pt x="109717" y="226301"/>
                      <a:pt x="116548" y="223499"/>
                    </a:cubicBezTo>
                    <a:cubicBezTo>
                      <a:pt x="117142" y="223259"/>
                      <a:pt x="116561" y="219734"/>
                      <a:pt x="116233" y="217782"/>
                    </a:cubicBezTo>
                    <a:cubicBezTo>
                      <a:pt x="112870" y="197858"/>
                      <a:pt x="100979" y="182785"/>
                      <a:pt x="83723" y="158943"/>
                    </a:cubicBezTo>
                    <a:cubicBezTo>
                      <a:pt x="78436" y="151646"/>
                      <a:pt x="81707" y="138788"/>
                      <a:pt x="78860" y="136310"/>
                    </a:cubicBezTo>
                    <a:cubicBezTo>
                      <a:pt x="79030" y="136073"/>
                      <a:pt x="79302" y="135855"/>
                      <a:pt x="79393" y="135605"/>
                    </a:cubicBezTo>
                    <a:cubicBezTo>
                      <a:pt x="84291" y="122380"/>
                      <a:pt x="95946" y="114118"/>
                      <a:pt x="103319" y="102732"/>
                    </a:cubicBezTo>
                    <a:cubicBezTo>
                      <a:pt x="105077" y="100013"/>
                      <a:pt x="145371" y="79139"/>
                      <a:pt x="143066" y="60503"/>
                    </a:cubicBezTo>
                    <a:cubicBezTo>
                      <a:pt x="147575" y="41674"/>
                      <a:pt x="108151" y="19255"/>
                      <a:pt x="90020" y="522"/>
                    </a:cubicBezTo>
                    <a:cubicBezTo>
                      <a:pt x="68933" y="-380"/>
                      <a:pt x="48060" y="-306"/>
                      <a:pt x="29728" y="2303"/>
                    </a:cubicBezTo>
                    <a:cubicBezTo>
                      <a:pt x="39340" y="8266"/>
                      <a:pt x="60488" y="34433"/>
                      <a:pt x="68211" y="39585"/>
                    </a:cubicBezTo>
                    <a:cubicBezTo>
                      <a:pt x="96331" y="58353"/>
                      <a:pt x="88839" y="58410"/>
                      <a:pt x="94455" y="60494"/>
                    </a:cubicBezTo>
                    <a:cubicBezTo>
                      <a:pt x="100485" y="62731"/>
                      <a:pt x="97621" y="61173"/>
                      <a:pt x="75729" y="82948"/>
                    </a:cubicBezTo>
                    <a:cubicBezTo>
                      <a:pt x="71465" y="87190"/>
                      <a:pt x="49621" y="110940"/>
                      <a:pt x="41277" y="111128"/>
                    </a:cubicBezTo>
                    <a:cubicBezTo>
                      <a:pt x="36515" y="125847"/>
                      <a:pt x="35015" y="128819"/>
                      <a:pt x="36270" y="132120"/>
                    </a:cubicBezTo>
                    <a:cubicBezTo>
                      <a:pt x="40822" y="144081"/>
                      <a:pt x="38916" y="151886"/>
                      <a:pt x="48423" y="161045"/>
                    </a:cubicBezTo>
                    <a:cubicBezTo>
                      <a:pt x="55214" y="167581"/>
                      <a:pt x="79367" y="209630"/>
                      <a:pt x="80911" y="211548"/>
                    </a:cubicBezTo>
                    <a:cubicBezTo>
                      <a:pt x="72808" y="215505"/>
                      <a:pt x="62828" y="222265"/>
                      <a:pt x="61695" y="231253"/>
                    </a:cubicBezTo>
                    <a:cubicBezTo>
                      <a:pt x="61227" y="234952"/>
                      <a:pt x="51790" y="236935"/>
                      <a:pt x="35745" y="261810"/>
                    </a:cubicBezTo>
                    <a:cubicBezTo>
                      <a:pt x="32732" y="266481"/>
                      <a:pt x="27637" y="269655"/>
                      <a:pt x="25945" y="275303"/>
                    </a:cubicBezTo>
                    <a:cubicBezTo>
                      <a:pt x="19337" y="277102"/>
                      <a:pt x="21213" y="284093"/>
                      <a:pt x="18253" y="288213"/>
                    </a:cubicBezTo>
                    <a:cubicBezTo>
                      <a:pt x="12406" y="296338"/>
                      <a:pt x="19670" y="311332"/>
                      <a:pt x="25237" y="319611"/>
                    </a:cubicBezTo>
                    <a:cubicBezTo>
                      <a:pt x="28285" y="324146"/>
                      <a:pt x="44973" y="326721"/>
                      <a:pt x="56509" y="345335"/>
                    </a:cubicBezTo>
                    <a:cubicBezTo>
                      <a:pt x="60200" y="351294"/>
                      <a:pt x="86351" y="374553"/>
                      <a:pt x="91455" y="379080"/>
                    </a:cubicBezTo>
                    <a:cubicBezTo>
                      <a:pt x="80644" y="389469"/>
                      <a:pt x="67070" y="406888"/>
                      <a:pt x="65697" y="409156"/>
                    </a:cubicBezTo>
                    <a:cubicBezTo>
                      <a:pt x="65163" y="410031"/>
                      <a:pt x="60878" y="410268"/>
                      <a:pt x="60064" y="412111"/>
                    </a:cubicBezTo>
                    <a:cubicBezTo>
                      <a:pt x="57532" y="417877"/>
                      <a:pt x="25088" y="450951"/>
                      <a:pt x="12192" y="473029"/>
                    </a:cubicBezTo>
                    <a:cubicBezTo>
                      <a:pt x="3122" y="476925"/>
                      <a:pt x="-180" y="486561"/>
                      <a:pt x="1727" y="494380"/>
                    </a:cubicBezTo>
                    <a:cubicBezTo>
                      <a:pt x="-298" y="498648"/>
                      <a:pt x="-1448" y="501078"/>
                      <a:pt x="3563" y="504497"/>
                    </a:cubicBezTo>
                    <a:cubicBezTo>
                      <a:pt x="13197" y="511077"/>
                      <a:pt x="21143" y="525843"/>
                      <a:pt x="24065" y="528378"/>
                    </a:cubicBezTo>
                    <a:cubicBezTo>
                      <a:pt x="38531" y="540925"/>
                      <a:pt x="92500" y="593963"/>
                      <a:pt x="93313" y="595556"/>
                    </a:cubicBezTo>
                    <a:cubicBezTo>
                      <a:pt x="82197" y="604505"/>
                      <a:pt x="32334" y="663856"/>
                      <a:pt x="28049" y="665659"/>
                    </a:cubicBezTo>
                    <a:cubicBezTo>
                      <a:pt x="23863" y="667419"/>
                      <a:pt x="19355" y="667423"/>
                      <a:pt x="16285" y="673163"/>
                    </a:cubicBezTo>
                    <a:cubicBezTo>
                      <a:pt x="35942" y="669744"/>
                      <a:pt x="58717" y="666679"/>
                      <a:pt x="84291" y="663943"/>
                    </a:cubicBezTo>
                    <a:cubicBezTo>
                      <a:pt x="97743" y="649522"/>
                      <a:pt x="134176" y="607714"/>
                      <a:pt x="135282" y="6069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26"/>
              <p:cNvSpPr/>
              <p:nvPr/>
            </p:nvSpPr>
            <p:spPr>
              <a:xfrm>
                <a:off x="5467291" y="4844022"/>
                <a:ext cx="144222" cy="690962"/>
              </a:xfrm>
              <a:custGeom>
                <a:avLst/>
                <a:gdLst/>
                <a:ahLst/>
                <a:cxnLst/>
                <a:rect l="l" t="t" r="r" b="b"/>
                <a:pathLst>
                  <a:path w="144222" h="690962" extrusionOk="0">
                    <a:moveTo>
                      <a:pt x="96653" y="679860"/>
                    </a:moveTo>
                    <a:cubicBezTo>
                      <a:pt x="99998" y="678026"/>
                      <a:pt x="103602" y="675391"/>
                      <a:pt x="104826" y="670991"/>
                    </a:cubicBezTo>
                    <a:cubicBezTo>
                      <a:pt x="105495" y="668583"/>
                      <a:pt x="116402" y="667094"/>
                      <a:pt x="129364" y="652043"/>
                    </a:cubicBezTo>
                    <a:cubicBezTo>
                      <a:pt x="134966" y="645520"/>
                      <a:pt x="150320" y="636620"/>
                      <a:pt x="141600" y="614144"/>
                    </a:cubicBezTo>
                    <a:cubicBezTo>
                      <a:pt x="143336" y="609223"/>
                      <a:pt x="129897" y="600253"/>
                      <a:pt x="124567" y="598480"/>
                    </a:cubicBezTo>
                    <a:cubicBezTo>
                      <a:pt x="119909" y="596935"/>
                      <a:pt x="93334" y="568619"/>
                      <a:pt x="89730" y="564683"/>
                    </a:cubicBezTo>
                    <a:cubicBezTo>
                      <a:pt x="88090" y="562888"/>
                      <a:pt x="87583" y="560038"/>
                      <a:pt x="85904" y="558300"/>
                    </a:cubicBezTo>
                    <a:cubicBezTo>
                      <a:pt x="38110" y="508975"/>
                      <a:pt x="51430" y="523492"/>
                      <a:pt x="56901" y="512066"/>
                    </a:cubicBezTo>
                    <a:cubicBezTo>
                      <a:pt x="61572" y="502312"/>
                      <a:pt x="97217" y="462709"/>
                      <a:pt x="108884" y="454168"/>
                    </a:cubicBezTo>
                    <a:cubicBezTo>
                      <a:pt x="122043" y="444533"/>
                      <a:pt x="123268" y="431955"/>
                      <a:pt x="140144" y="419316"/>
                    </a:cubicBezTo>
                    <a:cubicBezTo>
                      <a:pt x="143734" y="388833"/>
                      <a:pt x="118671" y="388233"/>
                      <a:pt x="114224" y="375643"/>
                    </a:cubicBezTo>
                    <a:cubicBezTo>
                      <a:pt x="113620" y="373935"/>
                      <a:pt x="111465" y="372337"/>
                      <a:pt x="109654" y="371597"/>
                    </a:cubicBezTo>
                    <a:cubicBezTo>
                      <a:pt x="104935" y="369676"/>
                      <a:pt x="88156" y="345943"/>
                      <a:pt x="73497" y="337039"/>
                    </a:cubicBezTo>
                    <a:cubicBezTo>
                      <a:pt x="71617" y="335896"/>
                      <a:pt x="73261" y="335152"/>
                      <a:pt x="55607" y="319177"/>
                    </a:cubicBezTo>
                    <a:cubicBezTo>
                      <a:pt x="69806" y="290694"/>
                      <a:pt x="145536" y="230775"/>
                      <a:pt x="128931" y="216919"/>
                    </a:cubicBezTo>
                    <a:cubicBezTo>
                      <a:pt x="129985" y="208772"/>
                      <a:pt x="126014" y="211565"/>
                      <a:pt x="105928" y="184470"/>
                    </a:cubicBezTo>
                    <a:cubicBezTo>
                      <a:pt x="101682" y="178744"/>
                      <a:pt x="84719" y="173140"/>
                      <a:pt x="80153" y="167672"/>
                    </a:cubicBezTo>
                    <a:cubicBezTo>
                      <a:pt x="57623" y="140678"/>
                      <a:pt x="72640" y="148611"/>
                      <a:pt x="74219" y="136362"/>
                    </a:cubicBezTo>
                    <a:cubicBezTo>
                      <a:pt x="141298" y="74249"/>
                      <a:pt x="124029" y="90757"/>
                      <a:pt x="94540" y="63545"/>
                    </a:cubicBezTo>
                    <a:cubicBezTo>
                      <a:pt x="36649" y="10170"/>
                      <a:pt x="43677" y="15988"/>
                      <a:pt x="48846" y="11466"/>
                    </a:cubicBezTo>
                    <a:cubicBezTo>
                      <a:pt x="62122" y="-144"/>
                      <a:pt x="52370" y="7990"/>
                      <a:pt x="59971" y="0"/>
                    </a:cubicBezTo>
                    <a:cubicBezTo>
                      <a:pt x="40637" y="613"/>
                      <a:pt x="20919" y="1235"/>
                      <a:pt x="886" y="1856"/>
                    </a:cubicBezTo>
                    <a:cubicBezTo>
                      <a:pt x="-9531" y="36822"/>
                      <a:pt x="75517" y="80181"/>
                      <a:pt x="69198" y="88218"/>
                    </a:cubicBezTo>
                    <a:cubicBezTo>
                      <a:pt x="52121" y="109972"/>
                      <a:pt x="53031" y="103291"/>
                      <a:pt x="50744" y="107069"/>
                    </a:cubicBezTo>
                    <a:cubicBezTo>
                      <a:pt x="37226" y="129414"/>
                      <a:pt x="39343" y="127006"/>
                      <a:pt x="38836" y="127111"/>
                    </a:cubicBezTo>
                    <a:cubicBezTo>
                      <a:pt x="32766" y="128390"/>
                      <a:pt x="34970" y="134348"/>
                      <a:pt x="30102" y="140884"/>
                    </a:cubicBezTo>
                    <a:cubicBezTo>
                      <a:pt x="21247" y="152774"/>
                      <a:pt x="20980" y="165868"/>
                      <a:pt x="28887" y="176358"/>
                    </a:cubicBezTo>
                    <a:cubicBezTo>
                      <a:pt x="33885" y="182986"/>
                      <a:pt x="67458" y="201539"/>
                      <a:pt x="68245" y="202419"/>
                    </a:cubicBezTo>
                    <a:cubicBezTo>
                      <a:pt x="75719" y="210772"/>
                      <a:pt x="75133" y="210580"/>
                      <a:pt x="85676" y="220136"/>
                    </a:cubicBezTo>
                    <a:cubicBezTo>
                      <a:pt x="85230" y="222312"/>
                      <a:pt x="85178" y="225193"/>
                      <a:pt x="81439" y="225066"/>
                    </a:cubicBezTo>
                    <a:cubicBezTo>
                      <a:pt x="79042" y="224983"/>
                      <a:pt x="81168" y="230875"/>
                      <a:pt x="75679" y="233152"/>
                    </a:cubicBezTo>
                    <a:cubicBezTo>
                      <a:pt x="68573" y="236103"/>
                      <a:pt x="67641" y="245988"/>
                      <a:pt x="59416" y="247686"/>
                    </a:cubicBezTo>
                    <a:cubicBezTo>
                      <a:pt x="57592" y="248063"/>
                      <a:pt x="17184" y="299923"/>
                      <a:pt x="16904" y="300142"/>
                    </a:cubicBezTo>
                    <a:cubicBezTo>
                      <a:pt x="-11525" y="322123"/>
                      <a:pt x="57137" y="374439"/>
                      <a:pt x="92275" y="409750"/>
                    </a:cubicBezTo>
                    <a:cubicBezTo>
                      <a:pt x="83284" y="416519"/>
                      <a:pt x="84998" y="419868"/>
                      <a:pt x="80918" y="422490"/>
                    </a:cubicBezTo>
                    <a:cubicBezTo>
                      <a:pt x="69535" y="429792"/>
                      <a:pt x="67690" y="438649"/>
                      <a:pt x="58055" y="449121"/>
                    </a:cubicBezTo>
                    <a:cubicBezTo>
                      <a:pt x="53446" y="454133"/>
                      <a:pt x="47857" y="458380"/>
                      <a:pt x="43957" y="463861"/>
                    </a:cubicBezTo>
                    <a:cubicBezTo>
                      <a:pt x="-24" y="525580"/>
                      <a:pt x="-715" y="506020"/>
                      <a:pt x="17027" y="543748"/>
                    </a:cubicBezTo>
                    <a:cubicBezTo>
                      <a:pt x="23425" y="546870"/>
                      <a:pt x="26202" y="553248"/>
                      <a:pt x="30137" y="558541"/>
                    </a:cubicBezTo>
                    <a:cubicBezTo>
                      <a:pt x="34948" y="565011"/>
                      <a:pt x="55007" y="580378"/>
                      <a:pt x="58663" y="593288"/>
                    </a:cubicBezTo>
                    <a:cubicBezTo>
                      <a:pt x="59713" y="596996"/>
                      <a:pt x="77730" y="605248"/>
                      <a:pt x="81063" y="616539"/>
                    </a:cubicBezTo>
                    <a:cubicBezTo>
                      <a:pt x="81762" y="618925"/>
                      <a:pt x="81972" y="612844"/>
                      <a:pt x="92205" y="625982"/>
                    </a:cubicBezTo>
                    <a:cubicBezTo>
                      <a:pt x="86936" y="632207"/>
                      <a:pt x="80004" y="636808"/>
                      <a:pt x="75019" y="643340"/>
                    </a:cubicBezTo>
                    <a:cubicBezTo>
                      <a:pt x="74389" y="644163"/>
                      <a:pt x="70117" y="643905"/>
                      <a:pt x="69102" y="645678"/>
                    </a:cubicBezTo>
                    <a:cubicBezTo>
                      <a:pt x="69058" y="645752"/>
                      <a:pt x="32564" y="681279"/>
                      <a:pt x="24312" y="689903"/>
                    </a:cubicBezTo>
                    <a:cubicBezTo>
                      <a:pt x="44591" y="690262"/>
                      <a:pt x="64611" y="690617"/>
                      <a:pt x="84356" y="690963"/>
                    </a:cubicBezTo>
                    <a:cubicBezTo>
                      <a:pt x="89542" y="689907"/>
                      <a:pt x="83599" y="687022"/>
                      <a:pt x="96653" y="6798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1" name="Google Shape;2441;p26"/>
              <p:cNvSpPr/>
              <p:nvPr/>
            </p:nvSpPr>
            <p:spPr>
              <a:xfrm>
                <a:off x="5135408" y="4853557"/>
                <a:ext cx="138890" cy="675530"/>
              </a:xfrm>
              <a:custGeom>
                <a:avLst/>
                <a:gdLst/>
                <a:ahLst/>
                <a:cxnLst/>
                <a:rect l="l" t="t" r="r" b="b"/>
                <a:pathLst>
                  <a:path w="138890" h="675530" extrusionOk="0">
                    <a:moveTo>
                      <a:pt x="135251" y="618141"/>
                    </a:moveTo>
                    <a:cubicBezTo>
                      <a:pt x="145314" y="604666"/>
                      <a:pt x="125718" y="603742"/>
                      <a:pt x="124179" y="599566"/>
                    </a:cubicBezTo>
                    <a:cubicBezTo>
                      <a:pt x="120343" y="589107"/>
                      <a:pt x="107622" y="587330"/>
                      <a:pt x="104443" y="580273"/>
                    </a:cubicBezTo>
                    <a:cubicBezTo>
                      <a:pt x="97030" y="563825"/>
                      <a:pt x="82315" y="558878"/>
                      <a:pt x="60038" y="529660"/>
                    </a:cubicBezTo>
                    <a:cubicBezTo>
                      <a:pt x="64743" y="521828"/>
                      <a:pt x="68207" y="526136"/>
                      <a:pt x="81628" y="507569"/>
                    </a:cubicBezTo>
                    <a:cubicBezTo>
                      <a:pt x="101202" y="480492"/>
                      <a:pt x="130773" y="456042"/>
                      <a:pt x="128058" y="443478"/>
                    </a:cubicBezTo>
                    <a:cubicBezTo>
                      <a:pt x="125106" y="429797"/>
                      <a:pt x="60528" y="371654"/>
                      <a:pt x="54379" y="357816"/>
                    </a:cubicBezTo>
                    <a:cubicBezTo>
                      <a:pt x="53714" y="356323"/>
                      <a:pt x="52241" y="357142"/>
                      <a:pt x="47487" y="353315"/>
                    </a:cubicBezTo>
                    <a:cubicBezTo>
                      <a:pt x="54331" y="344280"/>
                      <a:pt x="90138" y="304323"/>
                      <a:pt x="96169" y="300746"/>
                    </a:cubicBezTo>
                    <a:cubicBezTo>
                      <a:pt x="106914" y="294372"/>
                      <a:pt x="102125" y="294236"/>
                      <a:pt x="108702" y="291806"/>
                    </a:cubicBezTo>
                    <a:cubicBezTo>
                      <a:pt x="113775" y="289933"/>
                      <a:pt x="112979" y="282302"/>
                      <a:pt x="119010" y="281265"/>
                    </a:cubicBezTo>
                    <a:cubicBezTo>
                      <a:pt x="119289" y="281216"/>
                      <a:pt x="118187" y="283896"/>
                      <a:pt x="123440" y="257462"/>
                    </a:cubicBezTo>
                    <a:cubicBezTo>
                      <a:pt x="121371" y="255396"/>
                      <a:pt x="120247" y="251841"/>
                      <a:pt x="119635" y="250357"/>
                    </a:cubicBezTo>
                    <a:cubicBezTo>
                      <a:pt x="89312" y="241877"/>
                      <a:pt x="64520" y="183437"/>
                      <a:pt x="55608" y="178700"/>
                    </a:cubicBezTo>
                    <a:cubicBezTo>
                      <a:pt x="49770" y="175605"/>
                      <a:pt x="46521" y="170492"/>
                      <a:pt x="44019" y="165006"/>
                    </a:cubicBezTo>
                    <a:cubicBezTo>
                      <a:pt x="45475" y="163750"/>
                      <a:pt x="46774" y="162165"/>
                      <a:pt x="48055" y="160401"/>
                    </a:cubicBezTo>
                    <a:cubicBezTo>
                      <a:pt x="62347" y="140691"/>
                      <a:pt x="81969" y="134527"/>
                      <a:pt x="97135" y="119144"/>
                    </a:cubicBezTo>
                    <a:cubicBezTo>
                      <a:pt x="118271" y="97701"/>
                      <a:pt x="123894" y="91130"/>
                      <a:pt x="137499" y="82912"/>
                    </a:cubicBezTo>
                    <a:cubicBezTo>
                      <a:pt x="134451" y="78683"/>
                      <a:pt x="140219" y="78561"/>
                      <a:pt x="138597" y="71048"/>
                    </a:cubicBezTo>
                    <a:cubicBezTo>
                      <a:pt x="138453" y="70370"/>
                      <a:pt x="138689" y="70541"/>
                      <a:pt x="138842" y="69074"/>
                    </a:cubicBezTo>
                    <a:cubicBezTo>
                      <a:pt x="133546" y="59950"/>
                      <a:pt x="141291" y="67896"/>
                      <a:pt x="75729" y="0"/>
                    </a:cubicBezTo>
                    <a:cubicBezTo>
                      <a:pt x="57978" y="512"/>
                      <a:pt x="40145" y="1024"/>
                      <a:pt x="22241" y="1537"/>
                    </a:cubicBezTo>
                    <a:cubicBezTo>
                      <a:pt x="33331" y="21911"/>
                      <a:pt x="40591" y="11755"/>
                      <a:pt x="54226" y="33753"/>
                    </a:cubicBezTo>
                    <a:cubicBezTo>
                      <a:pt x="58153" y="40097"/>
                      <a:pt x="89027" y="67410"/>
                      <a:pt x="91022" y="69166"/>
                    </a:cubicBezTo>
                    <a:cubicBezTo>
                      <a:pt x="68898" y="94163"/>
                      <a:pt x="66541" y="86944"/>
                      <a:pt x="44929" y="116162"/>
                    </a:cubicBezTo>
                    <a:cubicBezTo>
                      <a:pt x="38964" y="124222"/>
                      <a:pt x="29610" y="121897"/>
                      <a:pt x="13066" y="143559"/>
                    </a:cubicBezTo>
                    <a:cubicBezTo>
                      <a:pt x="6922" y="148488"/>
                      <a:pt x="4141" y="146523"/>
                      <a:pt x="1359" y="157415"/>
                    </a:cubicBezTo>
                    <a:cubicBezTo>
                      <a:pt x="939" y="159074"/>
                      <a:pt x="1622" y="161101"/>
                      <a:pt x="987" y="162611"/>
                    </a:cubicBezTo>
                    <a:cubicBezTo>
                      <a:pt x="-1479" y="168443"/>
                      <a:pt x="1040" y="173499"/>
                      <a:pt x="4525" y="177181"/>
                    </a:cubicBezTo>
                    <a:cubicBezTo>
                      <a:pt x="12694" y="185810"/>
                      <a:pt x="14382" y="194036"/>
                      <a:pt x="24642" y="200900"/>
                    </a:cubicBezTo>
                    <a:cubicBezTo>
                      <a:pt x="28739" y="203641"/>
                      <a:pt x="38898" y="225819"/>
                      <a:pt x="42375" y="229790"/>
                    </a:cubicBezTo>
                    <a:cubicBezTo>
                      <a:pt x="46039" y="233975"/>
                      <a:pt x="51235" y="236917"/>
                      <a:pt x="54506" y="241334"/>
                    </a:cubicBezTo>
                    <a:cubicBezTo>
                      <a:pt x="73205" y="266603"/>
                      <a:pt x="55280" y="243405"/>
                      <a:pt x="77386" y="263928"/>
                    </a:cubicBezTo>
                    <a:cubicBezTo>
                      <a:pt x="67783" y="274343"/>
                      <a:pt x="57873" y="289666"/>
                      <a:pt x="45222" y="299393"/>
                    </a:cubicBezTo>
                    <a:cubicBezTo>
                      <a:pt x="42196" y="301727"/>
                      <a:pt x="38360" y="304279"/>
                      <a:pt x="37206" y="307545"/>
                    </a:cubicBezTo>
                    <a:cubicBezTo>
                      <a:pt x="33476" y="318096"/>
                      <a:pt x="23540" y="324531"/>
                      <a:pt x="19976" y="335007"/>
                    </a:cubicBezTo>
                    <a:cubicBezTo>
                      <a:pt x="13893" y="339740"/>
                      <a:pt x="16272" y="344884"/>
                      <a:pt x="12030" y="348329"/>
                    </a:cubicBezTo>
                    <a:cubicBezTo>
                      <a:pt x="1425" y="356949"/>
                      <a:pt x="11181" y="373528"/>
                      <a:pt x="18944" y="384823"/>
                    </a:cubicBezTo>
                    <a:cubicBezTo>
                      <a:pt x="19879" y="386189"/>
                      <a:pt x="33620" y="389919"/>
                      <a:pt x="43700" y="406178"/>
                    </a:cubicBezTo>
                    <a:cubicBezTo>
                      <a:pt x="47631" y="412526"/>
                      <a:pt x="77443" y="439047"/>
                      <a:pt x="83369" y="444034"/>
                    </a:cubicBezTo>
                    <a:cubicBezTo>
                      <a:pt x="66042" y="459991"/>
                      <a:pt x="85192" y="436495"/>
                      <a:pt x="60047" y="471527"/>
                    </a:cubicBezTo>
                    <a:cubicBezTo>
                      <a:pt x="36747" y="503945"/>
                      <a:pt x="26019" y="510201"/>
                      <a:pt x="16084" y="534695"/>
                    </a:cubicBezTo>
                    <a:cubicBezTo>
                      <a:pt x="10831" y="547644"/>
                      <a:pt x="20483" y="550801"/>
                      <a:pt x="51042" y="578517"/>
                    </a:cubicBezTo>
                    <a:cubicBezTo>
                      <a:pt x="78641" y="603545"/>
                      <a:pt x="82302" y="610340"/>
                      <a:pt x="89998" y="617095"/>
                    </a:cubicBezTo>
                    <a:cubicBezTo>
                      <a:pt x="61748" y="640298"/>
                      <a:pt x="73870" y="630001"/>
                      <a:pt x="43591" y="662546"/>
                    </a:cubicBezTo>
                    <a:cubicBezTo>
                      <a:pt x="37394" y="669209"/>
                      <a:pt x="33550" y="672799"/>
                      <a:pt x="33900" y="674756"/>
                    </a:cubicBezTo>
                    <a:cubicBezTo>
                      <a:pt x="49556" y="675010"/>
                      <a:pt x="65168" y="675268"/>
                      <a:pt x="80723" y="675531"/>
                    </a:cubicBezTo>
                    <a:cubicBezTo>
                      <a:pt x="121354" y="637938"/>
                      <a:pt x="131552" y="638848"/>
                      <a:pt x="135251" y="6181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2" name="Google Shape;2442;p26"/>
              <p:cNvSpPr/>
              <p:nvPr/>
            </p:nvSpPr>
            <p:spPr>
              <a:xfrm>
                <a:off x="4814794" y="4863293"/>
                <a:ext cx="143127" cy="661411"/>
              </a:xfrm>
              <a:custGeom>
                <a:avLst/>
                <a:gdLst/>
                <a:ahLst/>
                <a:cxnLst/>
                <a:rect l="l" t="t" r="r" b="b"/>
                <a:pathLst>
                  <a:path w="143127" h="661411" extrusionOk="0">
                    <a:moveTo>
                      <a:pt x="128856" y="592811"/>
                    </a:moveTo>
                    <a:cubicBezTo>
                      <a:pt x="122734" y="576626"/>
                      <a:pt x="109186" y="577046"/>
                      <a:pt x="105477" y="566574"/>
                    </a:cubicBezTo>
                    <a:cubicBezTo>
                      <a:pt x="104874" y="564867"/>
                      <a:pt x="102718" y="563269"/>
                      <a:pt x="100907" y="562529"/>
                    </a:cubicBezTo>
                    <a:cubicBezTo>
                      <a:pt x="96189" y="560607"/>
                      <a:pt x="79409" y="536875"/>
                      <a:pt x="64750" y="527970"/>
                    </a:cubicBezTo>
                    <a:cubicBezTo>
                      <a:pt x="60775" y="525554"/>
                      <a:pt x="69246" y="530742"/>
                      <a:pt x="46366" y="509653"/>
                    </a:cubicBezTo>
                    <a:cubicBezTo>
                      <a:pt x="105858" y="440028"/>
                      <a:pt x="127338" y="424740"/>
                      <a:pt x="131239" y="412447"/>
                    </a:cubicBezTo>
                    <a:cubicBezTo>
                      <a:pt x="162223" y="402825"/>
                      <a:pt x="114390" y="370437"/>
                      <a:pt x="96910" y="346197"/>
                    </a:cubicBezTo>
                    <a:cubicBezTo>
                      <a:pt x="88081" y="333952"/>
                      <a:pt x="73584" y="326939"/>
                      <a:pt x="67238" y="312676"/>
                    </a:cubicBezTo>
                    <a:cubicBezTo>
                      <a:pt x="66561" y="311148"/>
                      <a:pt x="65008" y="312019"/>
                      <a:pt x="60106" y="307987"/>
                    </a:cubicBezTo>
                    <a:cubicBezTo>
                      <a:pt x="86660" y="271375"/>
                      <a:pt x="99215" y="271139"/>
                      <a:pt x="97146" y="260886"/>
                    </a:cubicBezTo>
                    <a:cubicBezTo>
                      <a:pt x="121164" y="240730"/>
                      <a:pt x="109772" y="242004"/>
                      <a:pt x="116602" y="239202"/>
                    </a:cubicBezTo>
                    <a:cubicBezTo>
                      <a:pt x="117197" y="238961"/>
                      <a:pt x="116616" y="235437"/>
                      <a:pt x="116288" y="233485"/>
                    </a:cubicBezTo>
                    <a:cubicBezTo>
                      <a:pt x="110856" y="201395"/>
                      <a:pt x="91798" y="195248"/>
                      <a:pt x="85964" y="177409"/>
                    </a:cubicBezTo>
                    <a:cubicBezTo>
                      <a:pt x="85623" y="176362"/>
                      <a:pt x="84469" y="175600"/>
                      <a:pt x="83782" y="174642"/>
                    </a:cubicBezTo>
                    <a:cubicBezTo>
                      <a:pt x="78495" y="167344"/>
                      <a:pt x="81770" y="154495"/>
                      <a:pt x="78919" y="152008"/>
                    </a:cubicBezTo>
                    <a:cubicBezTo>
                      <a:pt x="79090" y="151772"/>
                      <a:pt x="79356" y="151553"/>
                      <a:pt x="79453" y="151303"/>
                    </a:cubicBezTo>
                    <a:cubicBezTo>
                      <a:pt x="84346" y="138091"/>
                      <a:pt x="96005" y="129830"/>
                      <a:pt x="103374" y="118443"/>
                    </a:cubicBezTo>
                    <a:cubicBezTo>
                      <a:pt x="111390" y="106054"/>
                      <a:pt x="181963" y="88315"/>
                      <a:pt x="113528" y="36450"/>
                    </a:cubicBezTo>
                    <a:cubicBezTo>
                      <a:pt x="87346" y="16605"/>
                      <a:pt x="92939" y="17984"/>
                      <a:pt x="74800" y="0"/>
                    </a:cubicBezTo>
                    <a:cubicBezTo>
                      <a:pt x="8241" y="2233"/>
                      <a:pt x="12854" y="289"/>
                      <a:pt x="17735" y="5954"/>
                    </a:cubicBezTo>
                    <a:cubicBezTo>
                      <a:pt x="23459" y="12595"/>
                      <a:pt x="25379" y="16207"/>
                      <a:pt x="27701" y="16955"/>
                    </a:cubicBezTo>
                    <a:cubicBezTo>
                      <a:pt x="32162" y="18405"/>
                      <a:pt x="53441" y="39510"/>
                      <a:pt x="56218" y="43766"/>
                    </a:cubicBezTo>
                    <a:cubicBezTo>
                      <a:pt x="64243" y="56085"/>
                      <a:pt x="79252" y="59403"/>
                      <a:pt x="91072" y="73509"/>
                    </a:cubicBezTo>
                    <a:cubicBezTo>
                      <a:pt x="93438" y="76332"/>
                      <a:pt x="94234" y="75733"/>
                      <a:pt x="97641" y="77742"/>
                    </a:cubicBezTo>
                    <a:cubicBezTo>
                      <a:pt x="97474" y="78022"/>
                      <a:pt x="50266" y="126630"/>
                      <a:pt x="41341" y="126835"/>
                    </a:cubicBezTo>
                    <a:cubicBezTo>
                      <a:pt x="32052" y="155532"/>
                      <a:pt x="30382" y="143125"/>
                      <a:pt x="80393" y="226480"/>
                    </a:cubicBezTo>
                    <a:cubicBezTo>
                      <a:pt x="81364" y="228104"/>
                      <a:pt x="81495" y="226301"/>
                      <a:pt x="77660" y="229111"/>
                    </a:cubicBezTo>
                    <a:cubicBezTo>
                      <a:pt x="54548" y="246049"/>
                      <a:pt x="66202" y="244631"/>
                      <a:pt x="59100" y="250383"/>
                    </a:cubicBezTo>
                    <a:cubicBezTo>
                      <a:pt x="46178" y="260851"/>
                      <a:pt x="26533" y="289219"/>
                      <a:pt x="25995" y="291010"/>
                    </a:cubicBezTo>
                    <a:cubicBezTo>
                      <a:pt x="19388" y="292809"/>
                      <a:pt x="21264" y="299800"/>
                      <a:pt x="18303" y="303920"/>
                    </a:cubicBezTo>
                    <a:cubicBezTo>
                      <a:pt x="13550" y="310531"/>
                      <a:pt x="16724" y="332604"/>
                      <a:pt x="34020" y="340966"/>
                    </a:cubicBezTo>
                    <a:cubicBezTo>
                      <a:pt x="54434" y="350838"/>
                      <a:pt x="39771" y="348920"/>
                      <a:pt x="91501" y="394783"/>
                    </a:cubicBezTo>
                    <a:cubicBezTo>
                      <a:pt x="80690" y="405176"/>
                      <a:pt x="67120" y="422582"/>
                      <a:pt x="65743" y="424859"/>
                    </a:cubicBezTo>
                    <a:cubicBezTo>
                      <a:pt x="65214" y="425734"/>
                      <a:pt x="60924" y="425970"/>
                      <a:pt x="60110" y="427814"/>
                    </a:cubicBezTo>
                    <a:cubicBezTo>
                      <a:pt x="59988" y="428098"/>
                      <a:pt x="9999" y="489646"/>
                      <a:pt x="8157" y="491074"/>
                    </a:cubicBezTo>
                    <a:cubicBezTo>
                      <a:pt x="-1511" y="498551"/>
                      <a:pt x="2529" y="508633"/>
                      <a:pt x="841" y="512066"/>
                    </a:cubicBezTo>
                    <a:cubicBezTo>
                      <a:pt x="-1888" y="517604"/>
                      <a:pt x="2311" y="519158"/>
                      <a:pt x="9277" y="524236"/>
                    </a:cubicBezTo>
                    <a:cubicBezTo>
                      <a:pt x="30063" y="556689"/>
                      <a:pt x="101130" y="608742"/>
                      <a:pt x="88654" y="614227"/>
                    </a:cubicBezTo>
                    <a:cubicBezTo>
                      <a:pt x="88374" y="614350"/>
                      <a:pt x="52099" y="655756"/>
                      <a:pt x="51893" y="656040"/>
                    </a:cubicBezTo>
                    <a:cubicBezTo>
                      <a:pt x="50196" y="658356"/>
                      <a:pt x="48194" y="659840"/>
                      <a:pt x="47542" y="660825"/>
                    </a:cubicBezTo>
                    <a:cubicBezTo>
                      <a:pt x="65402" y="661009"/>
                      <a:pt x="83292" y="661206"/>
                      <a:pt x="101200" y="661412"/>
                    </a:cubicBezTo>
                    <a:cubicBezTo>
                      <a:pt x="111814" y="648265"/>
                      <a:pt x="135070" y="622825"/>
                      <a:pt x="135337" y="622637"/>
                    </a:cubicBezTo>
                    <a:cubicBezTo>
                      <a:pt x="148548" y="613431"/>
                      <a:pt x="142951" y="596112"/>
                      <a:pt x="128856" y="5928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830;p14">
            <a:extLst>
              <a:ext uri="{FF2B5EF4-FFF2-40B4-BE49-F238E27FC236}">
                <a16:creationId xmlns:a16="http://schemas.microsoft.com/office/drawing/2014/main" id="{0B153BF1-27F1-6C22-DD5A-546B1213EB75}"/>
              </a:ext>
            </a:extLst>
          </p:cNvPr>
          <p:cNvSpPr txBox="1"/>
          <p:nvPr/>
        </p:nvSpPr>
        <p:spPr>
          <a:xfrm>
            <a:off x="1080500" y="1225299"/>
            <a:ext cx="3191427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-171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PENYEWAAN.JAVA</a:t>
            </a:r>
            <a:endParaRPr sz="1200" b="1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FEBC4-FB16-4017-208D-970FD4E9F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231" y="1446898"/>
            <a:ext cx="617728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4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26"/>
          <p:cNvSpPr txBox="1"/>
          <p:nvPr/>
        </p:nvSpPr>
        <p:spPr>
          <a:xfrm>
            <a:off x="1147379" y="514350"/>
            <a:ext cx="6974400" cy="86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TAMPILAN CODE IDE</a:t>
            </a: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sz="700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grpSp>
        <p:nvGrpSpPr>
          <p:cNvPr id="2406" name="Google Shape;2406;p26"/>
          <p:cNvGrpSpPr/>
          <p:nvPr/>
        </p:nvGrpSpPr>
        <p:grpSpPr>
          <a:xfrm>
            <a:off x="6403729" y="3260329"/>
            <a:ext cx="1857556" cy="1883171"/>
            <a:chOff x="5105107" y="2879121"/>
            <a:chExt cx="1857556" cy="1883171"/>
          </a:xfrm>
        </p:grpSpPr>
        <p:sp>
          <p:nvSpPr>
            <p:cNvPr id="2407" name="Google Shape;2407;p26"/>
            <p:cNvSpPr/>
            <p:nvPr/>
          </p:nvSpPr>
          <p:spPr>
            <a:xfrm>
              <a:off x="5105107" y="2879121"/>
              <a:ext cx="1857556" cy="1883171"/>
            </a:xfrm>
            <a:custGeom>
              <a:avLst/>
              <a:gdLst/>
              <a:ahLst/>
              <a:cxnLst/>
              <a:rect l="l" t="t" r="r" b="b"/>
              <a:pathLst>
                <a:path w="3715111" h="3766341" extrusionOk="0">
                  <a:moveTo>
                    <a:pt x="1" y="61440"/>
                  </a:moveTo>
                  <a:cubicBezTo>
                    <a:pt x="-187" y="27113"/>
                    <a:pt x="27909" y="-629"/>
                    <a:pt x="62209" y="11"/>
                  </a:cubicBezTo>
                  <a:cubicBezTo>
                    <a:pt x="3775000" y="69410"/>
                    <a:pt x="3711776" y="4274"/>
                    <a:pt x="3712371" y="110885"/>
                  </a:cubicBezTo>
                  <a:cubicBezTo>
                    <a:pt x="3713229" y="266096"/>
                    <a:pt x="3715111" y="3704432"/>
                    <a:pt x="3715111" y="3703927"/>
                  </a:cubicBezTo>
                  <a:cubicBezTo>
                    <a:pt x="3715299" y="3737937"/>
                    <a:pt x="3687700" y="3765552"/>
                    <a:pt x="3653708" y="3765364"/>
                  </a:cubicBezTo>
                  <a:cubicBezTo>
                    <a:pt x="-57133" y="3744890"/>
                    <a:pt x="3336" y="3809603"/>
                    <a:pt x="2741" y="3701878"/>
                  </a:cubicBezTo>
                  <a:cubicBezTo>
                    <a:pt x="1876" y="3544498"/>
                    <a:pt x="1" y="60943"/>
                    <a:pt x="1" y="614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26"/>
            <p:cNvSpPr/>
            <p:nvPr/>
          </p:nvSpPr>
          <p:spPr>
            <a:xfrm>
              <a:off x="5233514" y="3030582"/>
              <a:ext cx="1608934" cy="1619718"/>
            </a:xfrm>
            <a:custGeom>
              <a:avLst/>
              <a:gdLst/>
              <a:ahLst/>
              <a:cxnLst/>
              <a:rect l="l" t="t" r="r" b="b"/>
              <a:pathLst>
                <a:path w="3217868" h="3239437" extrusionOk="0">
                  <a:moveTo>
                    <a:pt x="930315" y="384809"/>
                  </a:moveTo>
                  <a:cubicBezTo>
                    <a:pt x="931060" y="406127"/>
                    <a:pt x="903491" y="422593"/>
                    <a:pt x="883397" y="403890"/>
                  </a:cubicBezTo>
                  <a:cubicBezTo>
                    <a:pt x="867128" y="388741"/>
                    <a:pt x="877306" y="357029"/>
                    <a:pt x="903091" y="357202"/>
                  </a:cubicBezTo>
                  <a:cubicBezTo>
                    <a:pt x="916560" y="357292"/>
                    <a:pt x="929720" y="367484"/>
                    <a:pt x="930315" y="384809"/>
                  </a:cubicBezTo>
                  <a:close/>
                  <a:moveTo>
                    <a:pt x="905403" y="5666"/>
                  </a:moveTo>
                  <a:cubicBezTo>
                    <a:pt x="879670" y="5493"/>
                    <a:pt x="869409" y="37183"/>
                    <a:pt x="885708" y="52354"/>
                  </a:cubicBezTo>
                  <a:cubicBezTo>
                    <a:pt x="905817" y="71065"/>
                    <a:pt x="933356" y="54568"/>
                    <a:pt x="932634" y="33266"/>
                  </a:cubicBezTo>
                  <a:cubicBezTo>
                    <a:pt x="932031" y="15948"/>
                    <a:pt x="918879" y="5749"/>
                    <a:pt x="905403" y="5666"/>
                  </a:cubicBezTo>
                  <a:close/>
                  <a:moveTo>
                    <a:pt x="900765" y="708738"/>
                  </a:moveTo>
                  <a:cubicBezTo>
                    <a:pt x="875055" y="708572"/>
                    <a:pt x="864756" y="740239"/>
                    <a:pt x="881078" y="755433"/>
                  </a:cubicBezTo>
                  <a:cubicBezTo>
                    <a:pt x="901179" y="774144"/>
                    <a:pt x="928741" y="757632"/>
                    <a:pt x="927996" y="736353"/>
                  </a:cubicBezTo>
                  <a:cubicBezTo>
                    <a:pt x="927401" y="719050"/>
                    <a:pt x="914271" y="708828"/>
                    <a:pt x="900765" y="708738"/>
                  </a:cubicBezTo>
                  <a:close/>
                  <a:moveTo>
                    <a:pt x="898446" y="1060274"/>
                  </a:moveTo>
                  <a:cubicBezTo>
                    <a:pt x="872721" y="1060100"/>
                    <a:pt x="862445" y="1091783"/>
                    <a:pt x="878752" y="1106961"/>
                  </a:cubicBezTo>
                  <a:cubicBezTo>
                    <a:pt x="898853" y="1125672"/>
                    <a:pt x="926415" y="1109183"/>
                    <a:pt x="925670" y="1087881"/>
                  </a:cubicBezTo>
                  <a:cubicBezTo>
                    <a:pt x="925082" y="1070556"/>
                    <a:pt x="911922" y="1060364"/>
                    <a:pt x="898446" y="1060274"/>
                  </a:cubicBezTo>
                  <a:close/>
                  <a:moveTo>
                    <a:pt x="1170189" y="3171386"/>
                  </a:moveTo>
                  <a:cubicBezTo>
                    <a:pt x="1144509" y="3171213"/>
                    <a:pt x="1134157" y="3202873"/>
                    <a:pt x="1150494" y="3218074"/>
                  </a:cubicBezTo>
                  <a:cubicBezTo>
                    <a:pt x="1170603" y="3236785"/>
                    <a:pt x="1198142" y="3220289"/>
                    <a:pt x="1197419" y="3198986"/>
                  </a:cubicBezTo>
                  <a:cubicBezTo>
                    <a:pt x="1196817" y="3181669"/>
                    <a:pt x="1183665" y="3171477"/>
                    <a:pt x="1170189" y="3171386"/>
                  </a:cubicBezTo>
                  <a:close/>
                  <a:moveTo>
                    <a:pt x="1174826" y="2468315"/>
                  </a:moveTo>
                  <a:cubicBezTo>
                    <a:pt x="1149109" y="2468142"/>
                    <a:pt x="1138817" y="2499816"/>
                    <a:pt x="1155139" y="2515003"/>
                  </a:cubicBezTo>
                  <a:cubicBezTo>
                    <a:pt x="1175233" y="2533706"/>
                    <a:pt x="1202787" y="2517240"/>
                    <a:pt x="1202057" y="2495922"/>
                  </a:cubicBezTo>
                  <a:cubicBezTo>
                    <a:pt x="1201462" y="2478597"/>
                    <a:pt x="1188302" y="2468405"/>
                    <a:pt x="1174826" y="2468315"/>
                  </a:cubicBezTo>
                  <a:close/>
                  <a:moveTo>
                    <a:pt x="1172507" y="2819851"/>
                  </a:moveTo>
                  <a:cubicBezTo>
                    <a:pt x="1146797" y="2819677"/>
                    <a:pt x="1136498" y="2851352"/>
                    <a:pt x="1152820" y="2866538"/>
                  </a:cubicBezTo>
                  <a:cubicBezTo>
                    <a:pt x="1172914" y="2885242"/>
                    <a:pt x="1200468" y="2868776"/>
                    <a:pt x="1199738" y="2847451"/>
                  </a:cubicBezTo>
                  <a:cubicBezTo>
                    <a:pt x="1199143" y="2830133"/>
                    <a:pt x="1185983" y="2819941"/>
                    <a:pt x="1172507" y="2819851"/>
                  </a:cubicBezTo>
                  <a:close/>
                  <a:moveTo>
                    <a:pt x="891490" y="2114888"/>
                  </a:moveTo>
                  <a:cubicBezTo>
                    <a:pt x="865773" y="2114715"/>
                    <a:pt x="855481" y="2146390"/>
                    <a:pt x="871803" y="2161576"/>
                  </a:cubicBezTo>
                  <a:cubicBezTo>
                    <a:pt x="891791" y="2180182"/>
                    <a:pt x="919459" y="2163926"/>
                    <a:pt x="918728" y="2142496"/>
                  </a:cubicBezTo>
                  <a:cubicBezTo>
                    <a:pt x="918118" y="2125163"/>
                    <a:pt x="904966" y="2114979"/>
                    <a:pt x="891490" y="2114888"/>
                  </a:cubicBezTo>
                  <a:close/>
                  <a:moveTo>
                    <a:pt x="884526" y="3169503"/>
                  </a:moveTo>
                  <a:cubicBezTo>
                    <a:pt x="858816" y="3169330"/>
                    <a:pt x="848517" y="3201012"/>
                    <a:pt x="864839" y="3216191"/>
                  </a:cubicBezTo>
                  <a:cubicBezTo>
                    <a:pt x="884933" y="3234895"/>
                    <a:pt x="912487" y="3218428"/>
                    <a:pt x="911757" y="3197103"/>
                  </a:cubicBezTo>
                  <a:cubicBezTo>
                    <a:pt x="911162" y="3179785"/>
                    <a:pt x="898002" y="3169594"/>
                    <a:pt x="884526" y="3169503"/>
                  </a:cubicBezTo>
                  <a:close/>
                  <a:moveTo>
                    <a:pt x="886845" y="2817960"/>
                  </a:moveTo>
                  <a:cubicBezTo>
                    <a:pt x="861128" y="2817787"/>
                    <a:pt x="850836" y="2849462"/>
                    <a:pt x="867158" y="2864648"/>
                  </a:cubicBezTo>
                  <a:cubicBezTo>
                    <a:pt x="887252" y="2883351"/>
                    <a:pt x="914806" y="2866885"/>
                    <a:pt x="914076" y="2845567"/>
                  </a:cubicBezTo>
                  <a:cubicBezTo>
                    <a:pt x="913481" y="2828250"/>
                    <a:pt x="900321" y="2818050"/>
                    <a:pt x="886845" y="2817960"/>
                  </a:cubicBezTo>
                  <a:close/>
                  <a:moveTo>
                    <a:pt x="617429" y="355311"/>
                  </a:moveTo>
                  <a:cubicBezTo>
                    <a:pt x="591742" y="355138"/>
                    <a:pt x="581405" y="386798"/>
                    <a:pt x="597734" y="401999"/>
                  </a:cubicBezTo>
                  <a:cubicBezTo>
                    <a:pt x="617843" y="420710"/>
                    <a:pt x="645383" y="404213"/>
                    <a:pt x="644660" y="382911"/>
                  </a:cubicBezTo>
                  <a:cubicBezTo>
                    <a:pt x="644058" y="365593"/>
                    <a:pt x="630898" y="355402"/>
                    <a:pt x="617429" y="355311"/>
                  </a:cubicBezTo>
                  <a:close/>
                  <a:moveTo>
                    <a:pt x="1177145" y="2116779"/>
                  </a:moveTo>
                  <a:cubicBezTo>
                    <a:pt x="1151428" y="2116606"/>
                    <a:pt x="1141144" y="2148288"/>
                    <a:pt x="1157458" y="2163467"/>
                  </a:cubicBezTo>
                  <a:cubicBezTo>
                    <a:pt x="1177574" y="2182185"/>
                    <a:pt x="1205121" y="2165636"/>
                    <a:pt x="1204376" y="2144379"/>
                  </a:cubicBezTo>
                  <a:cubicBezTo>
                    <a:pt x="1203781" y="2127061"/>
                    <a:pt x="1190621" y="2116862"/>
                    <a:pt x="1177145" y="2116779"/>
                  </a:cubicBezTo>
                  <a:close/>
                  <a:moveTo>
                    <a:pt x="893809" y="1763353"/>
                  </a:moveTo>
                  <a:cubicBezTo>
                    <a:pt x="868107" y="1763179"/>
                    <a:pt x="857792" y="1794854"/>
                    <a:pt x="874122" y="1810040"/>
                  </a:cubicBezTo>
                  <a:cubicBezTo>
                    <a:pt x="894231" y="1828766"/>
                    <a:pt x="921770" y="1812225"/>
                    <a:pt x="921040" y="1790952"/>
                  </a:cubicBezTo>
                  <a:cubicBezTo>
                    <a:pt x="920445" y="1773635"/>
                    <a:pt x="907285" y="1763443"/>
                    <a:pt x="893809" y="1763353"/>
                  </a:cubicBezTo>
                  <a:close/>
                  <a:moveTo>
                    <a:pt x="889171" y="2466424"/>
                  </a:moveTo>
                  <a:cubicBezTo>
                    <a:pt x="863454" y="2466251"/>
                    <a:pt x="853162" y="2497926"/>
                    <a:pt x="869484" y="2513112"/>
                  </a:cubicBezTo>
                  <a:cubicBezTo>
                    <a:pt x="889600" y="2531830"/>
                    <a:pt x="917147" y="2515281"/>
                    <a:pt x="916402" y="2494024"/>
                  </a:cubicBezTo>
                  <a:cubicBezTo>
                    <a:pt x="915800" y="2476706"/>
                    <a:pt x="902640" y="2466515"/>
                    <a:pt x="889171" y="2466424"/>
                  </a:cubicBezTo>
                  <a:close/>
                  <a:moveTo>
                    <a:pt x="896128" y="1411817"/>
                  </a:moveTo>
                  <a:cubicBezTo>
                    <a:pt x="870418" y="1411644"/>
                    <a:pt x="860119" y="1443326"/>
                    <a:pt x="876441" y="1458504"/>
                  </a:cubicBezTo>
                  <a:cubicBezTo>
                    <a:pt x="896534" y="1477208"/>
                    <a:pt x="924089" y="1460742"/>
                    <a:pt x="923358" y="1439417"/>
                  </a:cubicBezTo>
                  <a:cubicBezTo>
                    <a:pt x="922764" y="1422091"/>
                    <a:pt x="909604" y="1411900"/>
                    <a:pt x="896128" y="1411817"/>
                  </a:cubicBezTo>
                  <a:close/>
                  <a:moveTo>
                    <a:pt x="619748" y="3775"/>
                  </a:moveTo>
                  <a:cubicBezTo>
                    <a:pt x="594038" y="3602"/>
                    <a:pt x="583731" y="35277"/>
                    <a:pt x="600061" y="50463"/>
                  </a:cubicBezTo>
                  <a:cubicBezTo>
                    <a:pt x="620026" y="69046"/>
                    <a:pt x="647716" y="52836"/>
                    <a:pt x="646979" y="31383"/>
                  </a:cubicBezTo>
                  <a:cubicBezTo>
                    <a:pt x="646376" y="14058"/>
                    <a:pt x="633216" y="3866"/>
                    <a:pt x="619748" y="3775"/>
                  </a:cubicBezTo>
                  <a:close/>
                  <a:moveTo>
                    <a:pt x="1462807" y="2118662"/>
                  </a:moveTo>
                  <a:cubicBezTo>
                    <a:pt x="1437090" y="2118489"/>
                    <a:pt x="1426798" y="2150164"/>
                    <a:pt x="1443113" y="2165350"/>
                  </a:cubicBezTo>
                  <a:cubicBezTo>
                    <a:pt x="1463206" y="2184054"/>
                    <a:pt x="1490776" y="2167580"/>
                    <a:pt x="1490031" y="2146270"/>
                  </a:cubicBezTo>
                  <a:cubicBezTo>
                    <a:pt x="1489443" y="2128944"/>
                    <a:pt x="1476283" y="2118753"/>
                    <a:pt x="1462807" y="2118662"/>
                  </a:cubicBezTo>
                  <a:close/>
                  <a:moveTo>
                    <a:pt x="1458170" y="2821734"/>
                  </a:moveTo>
                  <a:cubicBezTo>
                    <a:pt x="1432490" y="2821561"/>
                    <a:pt x="1422138" y="2853220"/>
                    <a:pt x="1438475" y="2868422"/>
                  </a:cubicBezTo>
                  <a:cubicBezTo>
                    <a:pt x="1458584" y="2887133"/>
                    <a:pt x="1486123" y="2870636"/>
                    <a:pt x="1485401" y="2849341"/>
                  </a:cubicBezTo>
                  <a:cubicBezTo>
                    <a:pt x="1484798" y="2832016"/>
                    <a:pt x="1471646" y="2821824"/>
                    <a:pt x="1458170" y="2821734"/>
                  </a:cubicBezTo>
                  <a:close/>
                  <a:moveTo>
                    <a:pt x="1465126" y="1767127"/>
                  </a:moveTo>
                  <a:cubicBezTo>
                    <a:pt x="1439409" y="1766953"/>
                    <a:pt x="1429125" y="1798636"/>
                    <a:pt x="1445439" y="1813814"/>
                  </a:cubicBezTo>
                  <a:cubicBezTo>
                    <a:pt x="1465555" y="1832533"/>
                    <a:pt x="1493102" y="1815984"/>
                    <a:pt x="1492357" y="1794734"/>
                  </a:cubicBezTo>
                  <a:cubicBezTo>
                    <a:pt x="1491762" y="1777409"/>
                    <a:pt x="1478602" y="1767217"/>
                    <a:pt x="1465126" y="1767127"/>
                  </a:cubicBezTo>
                  <a:close/>
                  <a:moveTo>
                    <a:pt x="1460489" y="2470198"/>
                  </a:moveTo>
                  <a:cubicBezTo>
                    <a:pt x="1434779" y="2470025"/>
                    <a:pt x="1424480" y="2501700"/>
                    <a:pt x="1440802" y="2516886"/>
                  </a:cubicBezTo>
                  <a:cubicBezTo>
                    <a:pt x="1460895" y="2535589"/>
                    <a:pt x="1488450" y="2519123"/>
                    <a:pt x="1487719" y="2497798"/>
                  </a:cubicBezTo>
                  <a:cubicBezTo>
                    <a:pt x="1487125" y="2480480"/>
                    <a:pt x="1473965" y="2470288"/>
                    <a:pt x="1460489" y="2470198"/>
                  </a:cubicBezTo>
                  <a:close/>
                  <a:moveTo>
                    <a:pt x="1474401" y="360976"/>
                  </a:moveTo>
                  <a:cubicBezTo>
                    <a:pt x="1448639" y="360803"/>
                    <a:pt x="1438430" y="392508"/>
                    <a:pt x="1454714" y="407663"/>
                  </a:cubicBezTo>
                  <a:cubicBezTo>
                    <a:pt x="1474815" y="426375"/>
                    <a:pt x="1502377" y="409863"/>
                    <a:pt x="1501632" y="388576"/>
                  </a:cubicBezTo>
                  <a:cubicBezTo>
                    <a:pt x="1501037" y="371258"/>
                    <a:pt x="1487877" y="361066"/>
                    <a:pt x="1474401" y="360976"/>
                  </a:cubicBezTo>
                  <a:close/>
                  <a:moveTo>
                    <a:pt x="1469764" y="1064047"/>
                  </a:moveTo>
                  <a:cubicBezTo>
                    <a:pt x="1444031" y="1063874"/>
                    <a:pt x="1433762" y="1095564"/>
                    <a:pt x="1450077" y="1110735"/>
                  </a:cubicBezTo>
                  <a:cubicBezTo>
                    <a:pt x="1470170" y="1129439"/>
                    <a:pt x="1497725" y="1112972"/>
                    <a:pt x="1496995" y="1091655"/>
                  </a:cubicBezTo>
                  <a:cubicBezTo>
                    <a:pt x="1496400" y="1074329"/>
                    <a:pt x="1483240" y="1064138"/>
                    <a:pt x="1469764" y="1064047"/>
                  </a:cubicBezTo>
                  <a:close/>
                  <a:moveTo>
                    <a:pt x="1467445" y="1415591"/>
                  </a:moveTo>
                  <a:cubicBezTo>
                    <a:pt x="1441773" y="1415417"/>
                    <a:pt x="1431406" y="1447062"/>
                    <a:pt x="1447750" y="1462278"/>
                  </a:cubicBezTo>
                  <a:cubicBezTo>
                    <a:pt x="1467739" y="1480884"/>
                    <a:pt x="1495406" y="1464628"/>
                    <a:pt x="1494676" y="1443190"/>
                  </a:cubicBezTo>
                  <a:cubicBezTo>
                    <a:pt x="1494073" y="1425835"/>
                    <a:pt x="1480808" y="1415674"/>
                    <a:pt x="1467445" y="1415591"/>
                  </a:cubicBezTo>
                  <a:close/>
                  <a:moveTo>
                    <a:pt x="1191065" y="7549"/>
                  </a:moveTo>
                  <a:cubicBezTo>
                    <a:pt x="1165355" y="7376"/>
                    <a:pt x="1155056" y="39051"/>
                    <a:pt x="1171371" y="54237"/>
                  </a:cubicBezTo>
                  <a:cubicBezTo>
                    <a:pt x="1191457" y="72933"/>
                    <a:pt x="1219034" y="56482"/>
                    <a:pt x="1218288" y="35157"/>
                  </a:cubicBezTo>
                  <a:cubicBezTo>
                    <a:pt x="1217701" y="17831"/>
                    <a:pt x="1204541" y="7640"/>
                    <a:pt x="1191065" y="7549"/>
                  </a:cubicBezTo>
                  <a:close/>
                  <a:moveTo>
                    <a:pt x="1184109" y="1062164"/>
                  </a:moveTo>
                  <a:cubicBezTo>
                    <a:pt x="1158399" y="1061991"/>
                    <a:pt x="1148100" y="1093674"/>
                    <a:pt x="1164422" y="1108852"/>
                  </a:cubicBezTo>
                  <a:cubicBezTo>
                    <a:pt x="1184515" y="1127555"/>
                    <a:pt x="1212070" y="1111089"/>
                    <a:pt x="1211340" y="1089764"/>
                  </a:cubicBezTo>
                  <a:cubicBezTo>
                    <a:pt x="1210737" y="1072446"/>
                    <a:pt x="1197577" y="1062255"/>
                    <a:pt x="1184109" y="1062164"/>
                  </a:cubicBezTo>
                  <a:close/>
                  <a:moveTo>
                    <a:pt x="1455851" y="3173277"/>
                  </a:moveTo>
                  <a:cubicBezTo>
                    <a:pt x="1430134" y="3173104"/>
                    <a:pt x="1419842" y="3204779"/>
                    <a:pt x="1436156" y="3219965"/>
                  </a:cubicBezTo>
                  <a:cubicBezTo>
                    <a:pt x="1456250" y="3238668"/>
                    <a:pt x="1483820" y="3222202"/>
                    <a:pt x="1483074" y="3200877"/>
                  </a:cubicBezTo>
                  <a:cubicBezTo>
                    <a:pt x="1482479" y="3183559"/>
                    <a:pt x="1469320" y="3173368"/>
                    <a:pt x="1455851" y="3173277"/>
                  </a:cubicBezTo>
                  <a:close/>
                  <a:moveTo>
                    <a:pt x="1186428" y="710621"/>
                  </a:moveTo>
                  <a:cubicBezTo>
                    <a:pt x="1160718" y="710455"/>
                    <a:pt x="1150419" y="742123"/>
                    <a:pt x="1166741" y="757316"/>
                  </a:cubicBezTo>
                  <a:cubicBezTo>
                    <a:pt x="1186842" y="776027"/>
                    <a:pt x="1214404" y="759516"/>
                    <a:pt x="1213658" y="738236"/>
                  </a:cubicBezTo>
                  <a:cubicBezTo>
                    <a:pt x="1213056" y="720911"/>
                    <a:pt x="1199896" y="710711"/>
                    <a:pt x="1186428" y="710621"/>
                  </a:cubicBezTo>
                  <a:close/>
                  <a:moveTo>
                    <a:pt x="1181790" y="1413700"/>
                  </a:moveTo>
                  <a:cubicBezTo>
                    <a:pt x="1156088" y="1413527"/>
                    <a:pt x="1145774" y="1445202"/>
                    <a:pt x="1162095" y="1460388"/>
                  </a:cubicBezTo>
                  <a:cubicBezTo>
                    <a:pt x="1182189" y="1479091"/>
                    <a:pt x="1209744" y="1462625"/>
                    <a:pt x="1209013" y="1441300"/>
                  </a:cubicBezTo>
                  <a:cubicBezTo>
                    <a:pt x="1208418" y="1423982"/>
                    <a:pt x="1195259" y="1413790"/>
                    <a:pt x="1181790" y="1413700"/>
                  </a:cubicBezTo>
                  <a:close/>
                  <a:moveTo>
                    <a:pt x="1179464" y="1765236"/>
                  </a:moveTo>
                  <a:cubicBezTo>
                    <a:pt x="1153784" y="1765062"/>
                    <a:pt x="1143432" y="1796715"/>
                    <a:pt x="1159769" y="1811923"/>
                  </a:cubicBezTo>
                  <a:cubicBezTo>
                    <a:pt x="1179757" y="1830529"/>
                    <a:pt x="1207425" y="1814273"/>
                    <a:pt x="1206695" y="1792836"/>
                  </a:cubicBezTo>
                  <a:cubicBezTo>
                    <a:pt x="1206100" y="1775518"/>
                    <a:pt x="1192940" y="1765326"/>
                    <a:pt x="1179464" y="1765236"/>
                  </a:cubicBezTo>
                  <a:close/>
                  <a:moveTo>
                    <a:pt x="1188746" y="359085"/>
                  </a:moveTo>
                  <a:cubicBezTo>
                    <a:pt x="1162969" y="358912"/>
                    <a:pt x="1152783" y="390632"/>
                    <a:pt x="1169059" y="405773"/>
                  </a:cubicBezTo>
                  <a:cubicBezTo>
                    <a:pt x="1189161" y="424484"/>
                    <a:pt x="1216723" y="407972"/>
                    <a:pt x="1215977" y="386685"/>
                  </a:cubicBezTo>
                  <a:cubicBezTo>
                    <a:pt x="1215382" y="369397"/>
                    <a:pt x="1202253" y="359176"/>
                    <a:pt x="1188746" y="359085"/>
                  </a:cubicBezTo>
                  <a:close/>
                  <a:moveTo>
                    <a:pt x="1472083" y="712512"/>
                  </a:moveTo>
                  <a:cubicBezTo>
                    <a:pt x="1446388" y="712346"/>
                    <a:pt x="1436059" y="744006"/>
                    <a:pt x="1452396" y="759199"/>
                  </a:cubicBezTo>
                  <a:cubicBezTo>
                    <a:pt x="1472497" y="777910"/>
                    <a:pt x="1500059" y="761406"/>
                    <a:pt x="1499313" y="740111"/>
                  </a:cubicBezTo>
                  <a:cubicBezTo>
                    <a:pt x="1498719" y="722794"/>
                    <a:pt x="1485559" y="712602"/>
                    <a:pt x="1472083" y="712512"/>
                  </a:cubicBezTo>
                  <a:close/>
                  <a:moveTo>
                    <a:pt x="43785" y="703081"/>
                  </a:moveTo>
                  <a:cubicBezTo>
                    <a:pt x="18068" y="702907"/>
                    <a:pt x="7776" y="734590"/>
                    <a:pt x="24098" y="749768"/>
                  </a:cubicBezTo>
                  <a:cubicBezTo>
                    <a:pt x="44192" y="768472"/>
                    <a:pt x="71746" y="752006"/>
                    <a:pt x="71016" y="730688"/>
                  </a:cubicBezTo>
                  <a:cubicBezTo>
                    <a:pt x="70414" y="713363"/>
                    <a:pt x="57261" y="703163"/>
                    <a:pt x="43785" y="703081"/>
                  </a:cubicBezTo>
                  <a:close/>
                  <a:moveTo>
                    <a:pt x="317846" y="2462650"/>
                  </a:moveTo>
                  <a:cubicBezTo>
                    <a:pt x="292174" y="2462477"/>
                    <a:pt x="281807" y="2494122"/>
                    <a:pt x="298152" y="2509338"/>
                  </a:cubicBezTo>
                  <a:cubicBezTo>
                    <a:pt x="318140" y="2527944"/>
                    <a:pt x="345807" y="2511688"/>
                    <a:pt x="345077" y="2490250"/>
                  </a:cubicBezTo>
                  <a:cubicBezTo>
                    <a:pt x="344475" y="2472932"/>
                    <a:pt x="331322" y="2462741"/>
                    <a:pt x="317846" y="2462650"/>
                  </a:cubicBezTo>
                  <a:close/>
                  <a:moveTo>
                    <a:pt x="46104" y="351537"/>
                  </a:moveTo>
                  <a:cubicBezTo>
                    <a:pt x="20342" y="351364"/>
                    <a:pt x="10133" y="383069"/>
                    <a:pt x="26417" y="398225"/>
                  </a:cubicBezTo>
                  <a:cubicBezTo>
                    <a:pt x="46511" y="416929"/>
                    <a:pt x="74065" y="400462"/>
                    <a:pt x="73335" y="379137"/>
                  </a:cubicBezTo>
                  <a:cubicBezTo>
                    <a:pt x="72740" y="361819"/>
                    <a:pt x="59580" y="351628"/>
                    <a:pt x="46104" y="351537"/>
                  </a:cubicBezTo>
                  <a:close/>
                  <a:moveTo>
                    <a:pt x="41467" y="1054616"/>
                  </a:moveTo>
                  <a:cubicBezTo>
                    <a:pt x="15862" y="1054451"/>
                    <a:pt x="5382" y="1086050"/>
                    <a:pt x="21772" y="1101304"/>
                  </a:cubicBezTo>
                  <a:cubicBezTo>
                    <a:pt x="41866" y="1120008"/>
                    <a:pt x="69428" y="1103541"/>
                    <a:pt x="68697" y="1082224"/>
                  </a:cubicBezTo>
                  <a:cubicBezTo>
                    <a:pt x="68095" y="1064861"/>
                    <a:pt x="54830" y="1054707"/>
                    <a:pt x="41467" y="1054616"/>
                  </a:cubicBezTo>
                  <a:close/>
                  <a:moveTo>
                    <a:pt x="315528" y="2814186"/>
                  </a:moveTo>
                  <a:cubicBezTo>
                    <a:pt x="289765" y="2814013"/>
                    <a:pt x="279556" y="2845718"/>
                    <a:pt x="295840" y="2860874"/>
                  </a:cubicBezTo>
                  <a:cubicBezTo>
                    <a:pt x="315957" y="2879592"/>
                    <a:pt x="343504" y="2863043"/>
                    <a:pt x="342758" y="2841786"/>
                  </a:cubicBezTo>
                  <a:cubicBezTo>
                    <a:pt x="342164" y="2824468"/>
                    <a:pt x="329004" y="2814276"/>
                    <a:pt x="315528" y="2814186"/>
                  </a:cubicBezTo>
                  <a:close/>
                  <a:moveTo>
                    <a:pt x="313209" y="3165729"/>
                  </a:moveTo>
                  <a:cubicBezTo>
                    <a:pt x="287431" y="3165556"/>
                    <a:pt x="277245" y="3197276"/>
                    <a:pt x="293522" y="3212417"/>
                  </a:cubicBezTo>
                  <a:cubicBezTo>
                    <a:pt x="313623" y="3231128"/>
                    <a:pt x="341185" y="3214639"/>
                    <a:pt x="340440" y="3193329"/>
                  </a:cubicBezTo>
                  <a:cubicBezTo>
                    <a:pt x="339845" y="3176011"/>
                    <a:pt x="326685" y="3165820"/>
                    <a:pt x="313209" y="3165729"/>
                  </a:cubicBezTo>
                  <a:close/>
                  <a:moveTo>
                    <a:pt x="28992" y="7903"/>
                  </a:moveTo>
                  <a:cubicBezTo>
                    <a:pt x="12384" y="23134"/>
                    <a:pt x="22495" y="54681"/>
                    <a:pt x="48062" y="54847"/>
                  </a:cubicBezTo>
                  <a:cubicBezTo>
                    <a:pt x="73832" y="55020"/>
                    <a:pt x="84025" y="23308"/>
                    <a:pt x="67749" y="8159"/>
                  </a:cubicBezTo>
                  <a:cubicBezTo>
                    <a:pt x="55334" y="-3396"/>
                    <a:pt x="38967" y="-1942"/>
                    <a:pt x="28992" y="7903"/>
                  </a:cubicBezTo>
                  <a:close/>
                  <a:moveTo>
                    <a:pt x="39148" y="1406152"/>
                  </a:moveTo>
                  <a:cubicBezTo>
                    <a:pt x="13430" y="1405979"/>
                    <a:pt x="3139" y="1437654"/>
                    <a:pt x="19461" y="1452840"/>
                  </a:cubicBezTo>
                  <a:cubicBezTo>
                    <a:pt x="39562" y="1471551"/>
                    <a:pt x="67124" y="1455039"/>
                    <a:pt x="66379" y="1433752"/>
                  </a:cubicBezTo>
                  <a:cubicBezTo>
                    <a:pt x="65784" y="1416464"/>
                    <a:pt x="52654" y="1406243"/>
                    <a:pt x="39148" y="1406152"/>
                  </a:cubicBezTo>
                  <a:close/>
                  <a:moveTo>
                    <a:pt x="29865" y="2812303"/>
                  </a:moveTo>
                  <a:cubicBezTo>
                    <a:pt x="4185" y="2812130"/>
                    <a:pt x="-6166" y="2843782"/>
                    <a:pt x="10178" y="2858990"/>
                  </a:cubicBezTo>
                  <a:cubicBezTo>
                    <a:pt x="30166" y="2877596"/>
                    <a:pt x="57834" y="2861341"/>
                    <a:pt x="57103" y="2839910"/>
                  </a:cubicBezTo>
                  <a:cubicBezTo>
                    <a:pt x="56501" y="2822578"/>
                    <a:pt x="43349" y="2812393"/>
                    <a:pt x="29865" y="2812303"/>
                  </a:cubicBezTo>
                  <a:close/>
                  <a:moveTo>
                    <a:pt x="36829" y="1757688"/>
                  </a:moveTo>
                  <a:cubicBezTo>
                    <a:pt x="11104" y="1757515"/>
                    <a:pt x="828" y="1789197"/>
                    <a:pt x="17134" y="1804376"/>
                  </a:cubicBezTo>
                  <a:cubicBezTo>
                    <a:pt x="37251" y="1823094"/>
                    <a:pt x="64798" y="1806545"/>
                    <a:pt x="64052" y="1785295"/>
                  </a:cubicBezTo>
                  <a:cubicBezTo>
                    <a:pt x="63465" y="1767970"/>
                    <a:pt x="50298" y="1757778"/>
                    <a:pt x="36829" y="1757688"/>
                  </a:cubicBezTo>
                  <a:close/>
                  <a:moveTo>
                    <a:pt x="3190319" y="75615"/>
                  </a:moveTo>
                  <a:cubicBezTo>
                    <a:pt x="3216059" y="75780"/>
                    <a:pt x="3226305" y="44090"/>
                    <a:pt x="3210013" y="28927"/>
                  </a:cubicBezTo>
                  <a:cubicBezTo>
                    <a:pt x="3190010" y="10314"/>
                    <a:pt x="3162425" y="26524"/>
                    <a:pt x="3163088" y="48015"/>
                  </a:cubicBezTo>
                  <a:cubicBezTo>
                    <a:pt x="3163750" y="65400"/>
                    <a:pt x="3176933" y="75524"/>
                    <a:pt x="3190319" y="75615"/>
                  </a:cubicBezTo>
                  <a:close/>
                  <a:moveTo>
                    <a:pt x="27546" y="3163839"/>
                  </a:moveTo>
                  <a:cubicBezTo>
                    <a:pt x="1784" y="3163665"/>
                    <a:pt x="-8425" y="3195370"/>
                    <a:pt x="7859" y="3210526"/>
                  </a:cubicBezTo>
                  <a:cubicBezTo>
                    <a:pt x="27848" y="3229132"/>
                    <a:pt x="55447" y="3212929"/>
                    <a:pt x="54777" y="3191438"/>
                  </a:cubicBezTo>
                  <a:cubicBezTo>
                    <a:pt x="54115" y="3174053"/>
                    <a:pt x="40932" y="3163929"/>
                    <a:pt x="27546" y="3163839"/>
                  </a:cubicBezTo>
                  <a:close/>
                  <a:moveTo>
                    <a:pt x="615110" y="706855"/>
                  </a:moveTo>
                  <a:cubicBezTo>
                    <a:pt x="589393" y="706681"/>
                    <a:pt x="579101" y="738356"/>
                    <a:pt x="595416" y="753542"/>
                  </a:cubicBezTo>
                  <a:cubicBezTo>
                    <a:pt x="615509" y="772246"/>
                    <a:pt x="643079" y="755779"/>
                    <a:pt x="642333" y="734454"/>
                  </a:cubicBezTo>
                  <a:cubicBezTo>
                    <a:pt x="641739" y="717137"/>
                    <a:pt x="628579" y="706937"/>
                    <a:pt x="615110" y="706855"/>
                  </a:cubicBezTo>
                  <a:close/>
                  <a:moveTo>
                    <a:pt x="34510" y="2109231"/>
                  </a:moveTo>
                  <a:cubicBezTo>
                    <a:pt x="8800" y="2109058"/>
                    <a:pt x="-1506" y="2140733"/>
                    <a:pt x="14823" y="2155919"/>
                  </a:cubicBezTo>
                  <a:cubicBezTo>
                    <a:pt x="34917" y="2174623"/>
                    <a:pt x="62471" y="2158156"/>
                    <a:pt x="61741" y="2136831"/>
                  </a:cubicBezTo>
                  <a:cubicBezTo>
                    <a:pt x="61139" y="2119513"/>
                    <a:pt x="47979" y="2109314"/>
                    <a:pt x="34510" y="2109231"/>
                  </a:cubicBezTo>
                  <a:close/>
                  <a:moveTo>
                    <a:pt x="32191" y="2460767"/>
                  </a:moveTo>
                  <a:cubicBezTo>
                    <a:pt x="6459" y="2460594"/>
                    <a:pt x="-3810" y="2492284"/>
                    <a:pt x="12504" y="2507455"/>
                  </a:cubicBezTo>
                  <a:cubicBezTo>
                    <a:pt x="32598" y="2526158"/>
                    <a:pt x="60152" y="2509692"/>
                    <a:pt x="59422" y="2488374"/>
                  </a:cubicBezTo>
                  <a:cubicBezTo>
                    <a:pt x="58820" y="2471049"/>
                    <a:pt x="45660" y="2460857"/>
                    <a:pt x="32191" y="2460767"/>
                  </a:cubicBezTo>
                  <a:close/>
                  <a:moveTo>
                    <a:pt x="598871" y="3167613"/>
                  </a:moveTo>
                  <a:cubicBezTo>
                    <a:pt x="573154" y="3167439"/>
                    <a:pt x="562870" y="3199122"/>
                    <a:pt x="579184" y="3214300"/>
                  </a:cubicBezTo>
                  <a:cubicBezTo>
                    <a:pt x="599278" y="3233004"/>
                    <a:pt x="626832" y="3216537"/>
                    <a:pt x="626102" y="3195220"/>
                  </a:cubicBezTo>
                  <a:cubicBezTo>
                    <a:pt x="625500" y="3177895"/>
                    <a:pt x="612340" y="3167703"/>
                    <a:pt x="598871" y="3167613"/>
                  </a:cubicBezTo>
                  <a:close/>
                  <a:moveTo>
                    <a:pt x="605828" y="2112998"/>
                  </a:moveTo>
                  <a:cubicBezTo>
                    <a:pt x="580155" y="2112832"/>
                    <a:pt x="569789" y="2144469"/>
                    <a:pt x="586133" y="2159685"/>
                  </a:cubicBezTo>
                  <a:cubicBezTo>
                    <a:pt x="606227" y="2178389"/>
                    <a:pt x="633789" y="2161922"/>
                    <a:pt x="633058" y="2140597"/>
                  </a:cubicBezTo>
                  <a:cubicBezTo>
                    <a:pt x="632456" y="2123287"/>
                    <a:pt x="619304" y="2113088"/>
                    <a:pt x="605828" y="2112998"/>
                  </a:cubicBezTo>
                  <a:close/>
                  <a:moveTo>
                    <a:pt x="601190" y="2816077"/>
                  </a:moveTo>
                  <a:cubicBezTo>
                    <a:pt x="575473" y="2815903"/>
                    <a:pt x="565181" y="2847579"/>
                    <a:pt x="581495" y="2862764"/>
                  </a:cubicBezTo>
                  <a:cubicBezTo>
                    <a:pt x="601597" y="2881476"/>
                    <a:pt x="629159" y="2864986"/>
                    <a:pt x="628413" y="2843677"/>
                  </a:cubicBezTo>
                  <a:cubicBezTo>
                    <a:pt x="627826" y="2826359"/>
                    <a:pt x="614659" y="2816167"/>
                    <a:pt x="601190" y="2816077"/>
                  </a:cubicBezTo>
                  <a:close/>
                  <a:moveTo>
                    <a:pt x="603509" y="2464541"/>
                  </a:moveTo>
                  <a:cubicBezTo>
                    <a:pt x="577731" y="2464368"/>
                    <a:pt x="567545" y="2496088"/>
                    <a:pt x="583822" y="2511229"/>
                  </a:cubicBezTo>
                  <a:cubicBezTo>
                    <a:pt x="603938" y="2529947"/>
                    <a:pt x="631485" y="2513398"/>
                    <a:pt x="630740" y="2492148"/>
                  </a:cubicBezTo>
                  <a:cubicBezTo>
                    <a:pt x="630145" y="2474853"/>
                    <a:pt x="617015" y="2464631"/>
                    <a:pt x="603509" y="2464541"/>
                  </a:cubicBezTo>
                  <a:close/>
                  <a:moveTo>
                    <a:pt x="612784" y="1058390"/>
                  </a:moveTo>
                  <a:cubicBezTo>
                    <a:pt x="587067" y="1058217"/>
                    <a:pt x="576775" y="1089892"/>
                    <a:pt x="593097" y="1105078"/>
                  </a:cubicBezTo>
                  <a:cubicBezTo>
                    <a:pt x="613213" y="1123797"/>
                    <a:pt x="640760" y="1107247"/>
                    <a:pt x="640015" y="1085990"/>
                  </a:cubicBezTo>
                  <a:cubicBezTo>
                    <a:pt x="639420" y="1068703"/>
                    <a:pt x="626290" y="1058481"/>
                    <a:pt x="612784" y="1058390"/>
                  </a:cubicBezTo>
                  <a:close/>
                  <a:moveTo>
                    <a:pt x="610465" y="1409926"/>
                  </a:moveTo>
                  <a:cubicBezTo>
                    <a:pt x="584755" y="1409753"/>
                    <a:pt x="574456" y="1441428"/>
                    <a:pt x="590778" y="1456614"/>
                  </a:cubicBezTo>
                  <a:cubicBezTo>
                    <a:pt x="610879" y="1475325"/>
                    <a:pt x="638441" y="1458836"/>
                    <a:pt x="637696" y="1437533"/>
                  </a:cubicBezTo>
                  <a:cubicBezTo>
                    <a:pt x="637101" y="1420208"/>
                    <a:pt x="623941" y="1410016"/>
                    <a:pt x="610465" y="1409926"/>
                  </a:cubicBezTo>
                  <a:close/>
                  <a:moveTo>
                    <a:pt x="608146" y="1761462"/>
                  </a:moveTo>
                  <a:cubicBezTo>
                    <a:pt x="582436" y="1761289"/>
                    <a:pt x="572137" y="1792971"/>
                    <a:pt x="588459" y="1808149"/>
                  </a:cubicBezTo>
                  <a:cubicBezTo>
                    <a:pt x="608553" y="1826853"/>
                    <a:pt x="636107" y="1810387"/>
                    <a:pt x="635377" y="1789069"/>
                  </a:cubicBezTo>
                  <a:cubicBezTo>
                    <a:pt x="634782" y="1771744"/>
                    <a:pt x="621622" y="1761552"/>
                    <a:pt x="608146" y="1761462"/>
                  </a:cubicBezTo>
                  <a:close/>
                  <a:moveTo>
                    <a:pt x="320165" y="2111114"/>
                  </a:moveTo>
                  <a:cubicBezTo>
                    <a:pt x="294455" y="2110941"/>
                    <a:pt x="284156" y="2142624"/>
                    <a:pt x="300471" y="2157802"/>
                  </a:cubicBezTo>
                  <a:cubicBezTo>
                    <a:pt x="320564" y="2176506"/>
                    <a:pt x="348119" y="2160039"/>
                    <a:pt x="347388" y="2138722"/>
                  </a:cubicBezTo>
                  <a:cubicBezTo>
                    <a:pt x="346801" y="2121397"/>
                    <a:pt x="333641" y="2111205"/>
                    <a:pt x="320165" y="2111114"/>
                  </a:cubicBezTo>
                  <a:close/>
                  <a:moveTo>
                    <a:pt x="324803" y="1408043"/>
                  </a:moveTo>
                  <a:cubicBezTo>
                    <a:pt x="299025" y="1407870"/>
                    <a:pt x="288839" y="1439590"/>
                    <a:pt x="305116" y="1454731"/>
                  </a:cubicBezTo>
                  <a:cubicBezTo>
                    <a:pt x="325232" y="1473449"/>
                    <a:pt x="352779" y="1456900"/>
                    <a:pt x="352033" y="1435643"/>
                  </a:cubicBezTo>
                  <a:cubicBezTo>
                    <a:pt x="351439" y="1418325"/>
                    <a:pt x="338279" y="1408126"/>
                    <a:pt x="324803" y="1408043"/>
                  </a:cubicBezTo>
                  <a:close/>
                  <a:moveTo>
                    <a:pt x="322484" y="1759579"/>
                  </a:moveTo>
                  <a:cubicBezTo>
                    <a:pt x="296774" y="1759405"/>
                    <a:pt x="286475" y="1791080"/>
                    <a:pt x="302797" y="1806266"/>
                  </a:cubicBezTo>
                  <a:cubicBezTo>
                    <a:pt x="322898" y="1824978"/>
                    <a:pt x="350460" y="1808489"/>
                    <a:pt x="349715" y="1787178"/>
                  </a:cubicBezTo>
                  <a:cubicBezTo>
                    <a:pt x="349120" y="1769861"/>
                    <a:pt x="335960" y="1759669"/>
                    <a:pt x="322484" y="1759579"/>
                  </a:cubicBezTo>
                  <a:close/>
                  <a:moveTo>
                    <a:pt x="327129" y="1056500"/>
                  </a:moveTo>
                  <a:cubicBezTo>
                    <a:pt x="301351" y="1056326"/>
                    <a:pt x="291165" y="1088047"/>
                    <a:pt x="307442" y="1103187"/>
                  </a:cubicBezTo>
                  <a:cubicBezTo>
                    <a:pt x="327558" y="1121906"/>
                    <a:pt x="355105" y="1105357"/>
                    <a:pt x="354360" y="1084099"/>
                  </a:cubicBezTo>
                  <a:cubicBezTo>
                    <a:pt x="353757" y="1066812"/>
                    <a:pt x="340628" y="1056590"/>
                    <a:pt x="327129" y="1056500"/>
                  </a:cubicBezTo>
                  <a:close/>
                  <a:moveTo>
                    <a:pt x="329448" y="704964"/>
                  </a:moveTo>
                  <a:cubicBezTo>
                    <a:pt x="303738" y="704791"/>
                    <a:pt x="293439" y="736466"/>
                    <a:pt x="309753" y="751651"/>
                  </a:cubicBezTo>
                  <a:cubicBezTo>
                    <a:pt x="329862" y="770363"/>
                    <a:pt x="357401" y="753866"/>
                    <a:pt x="356679" y="732564"/>
                  </a:cubicBezTo>
                  <a:cubicBezTo>
                    <a:pt x="356076" y="715246"/>
                    <a:pt x="342916" y="705054"/>
                    <a:pt x="329448" y="704964"/>
                  </a:cubicBezTo>
                  <a:close/>
                  <a:moveTo>
                    <a:pt x="334085" y="1892"/>
                  </a:moveTo>
                  <a:cubicBezTo>
                    <a:pt x="308368" y="1719"/>
                    <a:pt x="298076" y="33394"/>
                    <a:pt x="314398" y="48580"/>
                  </a:cubicBezTo>
                  <a:cubicBezTo>
                    <a:pt x="334492" y="67284"/>
                    <a:pt x="362046" y="50817"/>
                    <a:pt x="361316" y="29492"/>
                  </a:cubicBezTo>
                  <a:cubicBezTo>
                    <a:pt x="360721" y="12174"/>
                    <a:pt x="347561" y="1975"/>
                    <a:pt x="334085" y="1892"/>
                  </a:cubicBezTo>
                  <a:close/>
                  <a:moveTo>
                    <a:pt x="331767" y="353428"/>
                  </a:moveTo>
                  <a:cubicBezTo>
                    <a:pt x="306057" y="353255"/>
                    <a:pt x="295750" y="384930"/>
                    <a:pt x="312080" y="400116"/>
                  </a:cubicBezTo>
                  <a:cubicBezTo>
                    <a:pt x="332173" y="418819"/>
                    <a:pt x="359728" y="402353"/>
                    <a:pt x="358997" y="381035"/>
                  </a:cubicBezTo>
                  <a:cubicBezTo>
                    <a:pt x="358403" y="363710"/>
                    <a:pt x="345243" y="353518"/>
                    <a:pt x="331767" y="353428"/>
                  </a:cubicBezTo>
                  <a:close/>
                  <a:moveTo>
                    <a:pt x="2893431" y="1776557"/>
                  </a:moveTo>
                  <a:cubicBezTo>
                    <a:pt x="2867827" y="1776392"/>
                    <a:pt x="2857347" y="1807991"/>
                    <a:pt x="2873736" y="1823245"/>
                  </a:cubicBezTo>
                  <a:cubicBezTo>
                    <a:pt x="2893830" y="1841949"/>
                    <a:pt x="2921400" y="1825482"/>
                    <a:pt x="2920654" y="1804157"/>
                  </a:cubicBezTo>
                  <a:cubicBezTo>
                    <a:pt x="2920059" y="1786839"/>
                    <a:pt x="2906900" y="1776648"/>
                    <a:pt x="2893431" y="1776557"/>
                  </a:cubicBezTo>
                  <a:close/>
                  <a:moveTo>
                    <a:pt x="2617044" y="368524"/>
                  </a:moveTo>
                  <a:cubicBezTo>
                    <a:pt x="2591311" y="368358"/>
                    <a:pt x="2581050" y="400033"/>
                    <a:pt x="2597357" y="415211"/>
                  </a:cubicBezTo>
                  <a:cubicBezTo>
                    <a:pt x="2617345" y="433817"/>
                    <a:pt x="2645012" y="417561"/>
                    <a:pt x="2644282" y="396131"/>
                  </a:cubicBezTo>
                  <a:cubicBezTo>
                    <a:pt x="2643672" y="378798"/>
                    <a:pt x="2630520" y="368614"/>
                    <a:pt x="2617044" y="368524"/>
                  </a:cubicBezTo>
                  <a:close/>
                  <a:moveTo>
                    <a:pt x="2619362" y="16988"/>
                  </a:moveTo>
                  <a:cubicBezTo>
                    <a:pt x="2593637" y="16815"/>
                    <a:pt x="2583361" y="48505"/>
                    <a:pt x="2599675" y="63675"/>
                  </a:cubicBezTo>
                  <a:cubicBezTo>
                    <a:pt x="2619769" y="82379"/>
                    <a:pt x="2647323" y="65913"/>
                    <a:pt x="2646593" y="44595"/>
                  </a:cubicBezTo>
                  <a:cubicBezTo>
                    <a:pt x="2645999" y="27270"/>
                    <a:pt x="2632839" y="17071"/>
                    <a:pt x="2619362" y="16988"/>
                  </a:cubicBezTo>
                  <a:close/>
                  <a:moveTo>
                    <a:pt x="2614725" y="720059"/>
                  </a:moveTo>
                  <a:cubicBezTo>
                    <a:pt x="2589008" y="719886"/>
                    <a:pt x="2578716" y="751561"/>
                    <a:pt x="2595038" y="766747"/>
                  </a:cubicBezTo>
                  <a:cubicBezTo>
                    <a:pt x="2615132" y="785451"/>
                    <a:pt x="2642701" y="768969"/>
                    <a:pt x="2641956" y="747659"/>
                  </a:cubicBezTo>
                  <a:cubicBezTo>
                    <a:pt x="2641361" y="730341"/>
                    <a:pt x="2628201" y="720150"/>
                    <a:pt x="2614725" y="720059"/>
                  </a:cubicBezTo>
                  <a:close/>
                  <a:moveTo>
                    <a:pt x="2612406" y="1071595"/>
                  </a:moveTo>
                  <a:cubicBezTo>
                    <a:pt x="2586628" y="1071422"/>
                    <a:pt x="2576442" y="1103142"/>
                    <a:pt x="2592719" y="1118283"/>
                  </a:cubicBezTo>
                  <a:cubicBezTo>
                    <a:pt x="2612820" y="1136994"/>
                    <a:pt x="2640382" y="1120505"/>
                    <a:pt x="2639637" y="1099202"/>
                  </a:cubicBezTo>
                  <a:cubicBezTo>
                    <a:pt x="2639042" y="1081877"/>
                    <a:pt x="2625882" y="1071686"/>
                    <a:pt x="2612406" y="1071595"/>
                  </a:cubicBezTo>
                  <a:close/>
                  <a:moveTo>
                    <a:pt x="2888786" y="2479637"/>
                  </a:moveTo>
                  <a:cubicBezTo>
                    <a:pt x="2863068" y="2479463"/>
                    <a:pt x="2852784" y="2511146"/>
                    <a:pt x="2869099" y="2526324"/>
                  </a:cubicBezTo>
                  <a:cubicBezTo>
                    <a:pt x="2889200" y="2545035"/>
                    <a:pt x="2916762" y="2528546"/>
                    <a:pt x="2916017" y="2507236"/>
                  </a:cubicBezTo>
                  <a:cubicBezTo>
                    <a:pt x="2915422" y="2489919"/>
                    <a:pt x="2902262" y="2479727"/>
                    <a:pt x="2888786" y="2479637"/>
                  </a:cubicBezTo>
                  <a:close/>
                  <a:moveTo>
                    <a:pt x="2884148" y="3182708"/>
                  </a:moveTo>
                  <a:cubicBezTo>
                    <a:pt x="2858446" y="3182535"/>
                    <a:pt x="2848132" y="3214210"/>
                    <a:pt x="2864461" y="3229396"/>
                  </a:cubicBezTo>
                  <a:cubicBezTo>
                    <a:pt x="2884578" y="3248129"/>
                    <a:pt x="2912109" y="3231565"/>
                    <a:pt x="2911379" y="3210315"/>
                  </a:cubicBezTo>
                  <a:cubicBezTo>
                    <a:pt x="2910784" y="3192990"/>
                    <a:pt x="2897624" y="3182798"/>
                    <a:pt x="2884148" y="3182708"/>
                  </a:cubicBezTo>
                  <a:close/>
                  <a:moveTo>
                    <a:pt x="2886467" y="2831172"/>
                  </a:moveTo>
                  <a:cubicBezTo>
                    <a:pt x="2860750" y="2830999"/>
                    <a:pt x="2850458" y="2862681"/>
                    <a:pt x="2866780" y="2877860"/>
                  </a:cubicBezTo>
                  <a:cubicBezTo>
                    <a:pt x="2886874" y="2896564"/>
                    <a:pt x="2914428" y="2880097"/>
                    <a:pt x="2913698" y="2858772"/>
                  </a:cubicBezTo>
                  <a:cubicBezTo>
                    <a:pt x="2913103" y="2841454"/>
                    <a:pt x="2899943" y="2831263"/>
                    <a:pt x="2886467" y="2831172"/>
                  </a:cubicBezTo>
                  <a:close/>
                  <a:moveTo>
                    <a:pt x="2603123" y="2477746"/>
                  </a:moveTo>
                  <a:cubicBezTo>
                    <a:pt x="2577361" y="2477572"/>
                    <a:pt x="2567152" y="2509278"/>
                    <a:pt x="2583436" y="2524433"/>
                  </a:cubicBezTo>
                  <a:cubicBezTo>
                    <a:pt x="2603553" y="2543152"/>
                    <a:pt x="2631100" y="2526603"/>
                    <a:pt x="2630354" y="2505346"/>
                  </a:cubicBezTo>
                  <a:cubicBezTo>
                    <a:pt x="2629759" y="2488058"/>
                    <a:pt x="2616630" y="2477836"/>
                    <a:pt x="2603123" y="2477746"/>
                  </a:cubicBezTo>
                  <a:close/>
                  <a:moveTo>
                    <a:pt x="2891105" y="2128101"/>
                  </a:moveTo>
                  <a:cubicBezTo>
                    <a:pt x="2865395" y="2127927"/>
                    <a:pt x="2855096" y="2159603"/>
                    <a:pt x="2871418" y="2174788"/>
                  </a:cubicBezTo>
                  <a:cubicBezTo>
                    <a:pt x="2891534" y="2193507"/>
                    <a:pt x="2919081" y="2176958"/>
                    <a:pt x="2918335" y="2155701"/>
                  </a:cubicBezTo>
                  <a:cubicBezTo>
                    <a:pt x="2917741" y="2138405"/>
                    <a:pt x="2904611" y="2128184"/>
                    <a:pt x="2891105" y="2128101"/>
                  </a:cubicBezTo>
                  <a:close/>
                  <a:moveTo>
                    <a:pt x="2600805" y="2829282"/>
                  </a:moveTo>
                  <a:cubicBezTo>
                    <a:pt x="2575087" y="2829108"/>
                    <a:pt x="2564796" y="2860791"/>
                    <a:pt x="2581118" y="2875969"/>
                  </a:cubicBezTo>
                  <a:cubicBezTo>
                    <a:pt x="2601219" y="2894680"/>
                    <a:pt x="2628781" y="2878191"/>
                    <a:pt x="2628035" y="2856889"/>
                  </a:cubicBezTo>
                  <a:cubicBezTo>
                    <a:pt x="2627440" y="2839571"/>
                    <a:pt x="2614281" y="2829372"/>
                    <a:pt x="2600805" y="2829282"/>
                  </a:cubicBezTo>
                  <a:close/>
                  <a:moveTo>
                    <a:pt x="2598486" y="3180825"/>
                  </a:moveTo>
                  <a:cubicBezTo>
                    <a:pt x="2572768" y="3180652"/>
                    <a:pt x="2562477" y="3212334"/>
                    <a:pt x="2578799" y="3227512"/>
                  </a:cubicBezTo>
                  <a:cubicBezTo>
                    <a:pt x="2598892" y="3246216"/>
                    <a:pt x="2626447" y="3229750"/>
                    <a:pt x="2625717" y="3208425"/>
                  </a:cubicBezTo>
                  <a:cubicBezTo>
                    <a:pt x="2625122" y="3191107"/>
                    <a:pt x="2611962" y="3180915"/>
                    <a:pt x="2598486" y="3180825"/>
                  </a:cubicBezTo>
                  <a:close/>
                  <a:moveTo>
                    <a:pt x="2610087" y="1423138"/>
                  </a:moveTo>
                  <a:cubicBezTo>
                    <a:pt x="2584378" y="1422965"/>
                    <a:pt x="2574078" y="1454640"/>
                    <a:pt x="2590400" y="1469826"/>
                  </a:cubicBezTo>
                  <a:cubicBezTo>
                    <a:pt x="2610494" y="1488530"/>
                    <a:pt x="2638048" y="1472063"/>
                    <a:pt x="2637318" y="1450738"/>
                  </a:cubicBezTo>
                  <a:cubicBezTo>
                    <a:pt x="2636723" y="1433421"/>
                    <a:pt x="2623556" y="1423221"/>
                    <a:pt x="2610087" y="1423138"/>
                  </a:cubicBezTo>
                  <a:close/>
                  <a:moveTo>
                    <a:pt x="2605450" y="2126210"/>
                  </a:moveTo>
                  <a:cubicBezTo>
                    <a:pt x="2579732" y="2126037"/>
                    <a:pt x="2569433" y="2157712"/>
                    <a:pt x="2585755" y="2172898"/>
                  </a:cubicBezTo>
                  <a:cubicBezTo>
                    <a:pt x="2605849" y="2191601"/>
                    <a:pt x="2633418" y="2175135"/>
                    <a:pt x="2632673" y="2153817"/>
                  </a:cubicBezTo>
                  <a:cubicBezTo>
                    <a:pt x="2632078" y="2136492"/>
                    <a:pt x="2618918" y="2126300"/>
                    <a:pt x="2605450" y="2126210"/>
                  </a:cubicBezTo>
                  <a:close/>
                  <a:moveTo>
                    <a:pt x="2607769" y="1774674"/>
                  </a:moveTo>
                  <a:cubicBezTo>
                    <a:pt x="2582089" y="1774508"/>
                    <a:pt x="2571737" y="1806161"/>
                    <a:pt x="2588074" y="1821362"/>
                  </a:cubicBezTo>
                  <a:cubicBezTo>
                    <a:pt x="2608183" y="1840073"/>
                    <a:pt x="2635722" y="1823576"/>
                    <a:pt x="2634999" y="1802282"/>
                  </a:cubicBezTo>
                  <a:cubicBezTo>
                    <a:pt x="2634397" y="1784919"/>
                    <a:pt x="2621124" y="1774757"/>
                    <a:pt x="2607769" y="1774674"/>
                  </a:cubicBezTo>
                  <a:close/>
                  <a:moveTo>
                    <a:pt x="2905025" y="18871"/>
                  </a:moveTo>
                  <a:cubicBezTo>
                    <a:pt x="2879353" y="18698"/>
                    <a:pt x="2868986" y="50343"/>
                    <a:pt x="2885330" y="65559"/>
                  </a:cubicBezTo>
                  <a:cubicBezTo>
                    <a:pt x="2905424" y="84262"/>
                    <a:pt x="2932986" y="67796"/>
                    <a:pt x="2932256" y="46471"/>
                  </a:cubicBezTo>
                  <a:cubicBezTo>
                    <a:pt x="2931653" y="29153"/>
                    <a:pt x="2918501" y="18961"/>
                    <a:pt x="2905025" y="18871"/>
                  </a:cubicBezTo>
                  <a:close/>
                  <a:moveTo>
                    <a:pt x="3179086" y="1778448"/>
                  </a:moveTo>
                  <a:cubicBezTo>
                    <a:pt x="3153308" y="1778275"/>
                    <a:pt x="3143122" y="1809995"/>
                    <a:pt x="3159399" y="1825136"/>
                  </a:cubicBezTo>
                  <a:cubicBezTo>
                    <a:pt x="3179515" y="1843854"/>
                    <a:pt x="3207062" y="1827305"/>
                    <a:pt x="3206317" y="1806055"/>
                  </a:cubicBezTo>
                  <a:cubicBezTo>
                    <a:pt x="3205722" y="1788760"/>
                    <a:pt x="3192592" y="1778538"/>
                    <a:pt x="3179086" y="1778448"/>
                  </a:cubicBezTo>
                  <a:close/>
                  <a:moveTo>
                    <a:pt x="3181405" y="1426912"/>
                  </a:moveTo>
                  <a:cubicBezTo>
                    <a:pt x="3155687" y="1426739"/>
                    <a:pt x="3145396" y="1458414"/>
                    <a:pt x="3161710" y="1473600"/>
                  </a:cubicBezTo>
                  <a:cubicBezTo>
                    <a:pt x="3181819" y="1492311"/>
                    <a:pt x="3209358" y="1475815"/>
                    <a:pt x="3208635" y="1454512"/>
                  </a:cubicBezTo>
                  <a:cubicBezTo>
                    <a:pt x="3208033" y="1437194"/>
                    <a:pt x="3194881" y="1426995"/>
                    <a:pt x="3181405" y="1426912"/>
                  </a:cubicBezTo>
                  <a:close/>
                  <a:moveTo>
                    <a:pt x="3176767" y="2129984"/>
                  </a:moveTo>
                  <a:cubicBezTo>
                    <a:pt x="3151050" y="2129811"/>
                    <a:pt x="3140758" y="2161486"/>
                    <a:pt x="3157080" y="2176672"/>
                  </a:cubicBezTo>
                  <a:cubicBezTo>
                    <a:pt x="3177196" y="2195390"/>
                    <a:pt x="3204743" y="2178841"/>
                    <a:pt x="3203998" y="2157584"/>
                  </a:cubicBezTo>
                  <a:cubicBezTo>
                    <a:pt x="3203403" y="2140266"/>
                    <a:pt x="3190243" y="2130074"/>
                    <a:pt x="3176767" y="2129984"/>
                  </a:cubicBezTo>
                  <a:close/>
                  <a:moveTo>
                    <a:pt x="3174448" y="2481520"/>
                  </a:moveTo>
                  <a:cubicBezTo>
                    <a:pt x="3148738" y="2481346"/>
                    <a:pt x="3138439" y="2513021"/>
                    <a:pt x="3154761" y="2528207"/>
                  </a:cubicBezTo>
                  <a:cubicBezTo>
                    <a:pt x="3174855" y="2546911"/>
                    <a:pt x="3202409" y="2530444"/>
                    <a:pt x="3201679" y="2509127"/>
                  </a:cubicBezTo>
                  <a:cubicBezTo>
                    <a:pt x="3201084" y="2491802"/>
                    <a:pt x="3187917" y="2481610"/>
                    <a:pt x="3174448" y="2481520"/>
                  </a:cubicBezTo>
                  <a:close/>
                  <a:moveTo>
                    <a:pt x="3188361" y="372297"/>
                  </a:moveTo>
                  <a:cubicBezTo>
                    <a:pt x="3162644" y="372124"/>
                    <a:pt x="3152352" y="403799"/>
                    <a:pt x="3168674" y="418985"/>
                  </a:cubicBezTo>
                  <a:cubicBezTo>
                    <a:pt x="3188775" y="437696"/>
                    <a:pt x="3216337" y="421207"/>
                    <a:pt x="3215592" y="399897"/>
                  </a:cubicBezTo>
                  <a:cubicBezTo>
                    <a:pt x="3214997" y="382580"/>
                    <a:pt x="3201837" y="372388"/>
                    <a:pt x="3188361" y="372297"/>
                  </a:cubicBezTo>
                  <a:close/>
                  <a:moveTo>
                    <a:pt x="3183723" y="1075369"/>
                  </a:moveTo>
                  <a:cubicBezTo>
                    <a:pt x="3158014" y="1075196"/>
                    <a:pt x="3147715" y="1106878"/>
                    <a:pt x="3164036" y="1122057"/>
                  </a:cubicBezTo>
                  <a:cubicBezTo>
                    <a:pt x="3184130" y="1140760"/>
                    <a:pt x="3211684" y="1124294"/>
                    <a:pt x="3210954" y="1102976"/>
                  </a:cubicBezTo>
                  <a:cubicBezTo>
                    <a:pt x="3210359" y="1085651"/>
                    <a:pt x="3197200" y="1075459"/>
                    <a:pt x="3183723" y="1075369"/>
                  </a:cubicBezTo>
                  <a:close/>
                  <a:moveTo>
                    <a:pt x="3186042" y="723833"/>
                  </a:moveTo>
                  <a:cubicBezTo>
                    <a:pt x="3160280" y="723660"/>
                    <a:pt x="3150071" y="755365"/>
                    <a:pt x="3166348" y="770521"/>
                  </a:cubicBezTo>
                  <a:cubicBezTo>
                    <a:pt x="3186441" y="789225"/>
                    <a:pt x="3213996" y="772758"/>
                    <a:pt x="3213266" y="751433"/>
                  </a:cubicBezTo>
                  <a:cubicBezTo>
                    <a:pt x="3212678" y="734115"/>
                    <a:pt x="3199518" y="723924"/>
                    <a:pt x="3186042" y="723833"/>
                  </a:cubicBezTo>
                  <a:close/>
                  <a:moveTo>
                    <a:pt x="2900387" y="721950"/>
                  </a:moveTo>
                  <a:cubicBezTo>
                    <a:pt x="2874625" y="721777"/>
                    <a:pt x="2864416" y="753482"/>
                    <a:pt x="2880700" y="768638"/>
                  </a:cubicBezTo>
                  <a:cubicBezTo>
                    <a:pt x="2900816" y="787364"/>
                    <a:pt x="2928363" y="770822"/>
                    <a:pt x="2927618" y="749550"/>
                  </a:cubicBezTo>
                  <a:cubicBezTo>
                    <a:pt x="2927016" y="732232"/>
                    <a:pt x="2913856" y="722033"/>
                    <a:pt x="2900387" y="721950"/>
                  </a:cubicBezTo>
                  <a:close/>
                  <a:moveTo>
                    <a:pt x="3172129" y="2833055"/>
                  </a:moveTo>
                  <a:cubicBezTo>
                    <a:pt x="3146405" y="2832882"/>
                    <a:pt x="3136128" y="2864572"/>
                    <a:pt x="3152442" y="2879743"/>
                  </a:cubicBezTo>
                  <a:cubicBezTo>
                    <a:pt x="3172536" y="2898447"/>
                    <a:pt x="3200091" y="2881980"/>
                    <a:pt x="3199360" y="2860663"/>
                  </a:cubicBezTo>
                  <a:cubicBezTo>
                    <a:pt x="3198765" y="2843338"/>
                    <a:pt x="3185598" y="2833146"/>
                    <a:pt x="3172129" y="2833055"/>
                  </a:cubicBezTo>
                  <a:close/>
                  <a:moveTo>
                    <a:pt x="2898069" y="1073486"/>
                  </a:moveTo>
                  <a:cubicBezTo>
                    <a:pt x="2872351" y="1073313"/>
                    <a:pt x="2862067" y="1104995"/>
                    <a:pt x="2878381" y="1120173"/>
                  </a:cubicBezTo>
                  <a:cubicBezTo>
                    <a:pt x="2898475" y="1138877"/>
                    <a:pt x="2926029" y="1122411"/>
                    <a:pt x="2925299" y="1101086"/>
                  </a:cubicBezTo>
                  <a:cubicBezTo>
                    <a:pt x="2924697" y="1083768"/>
                    <a:pt x="2911537" y="1073576"/>
                    <a:pt x="2898069" y="1073486"/>
                  </a:cubicBezTo>
                  <a:close/>
                  <a:moveTo>
                    <a:pt x="2902706" y="370407"/>
                  </a:moveTo>
                  <a:cubicBezTo>
                    <a:pt x="2876989" y="370241"/>
                    <a:pt x="2866697" y="401908"/>
                    <a:pt x="2883012" y="417094"/>
                  </a:cubicBezTo>
                  <a:cubicBezTo>
                    <a:pt x="2903128" y="435813"/>
                    <a:pt x="2930675" y="419264"/>
                    <a:pt x="2929929" y="398007"/>
                  </a:cubicBezTo>
                  <a:cubicBezTo>
                    <a:pt x="2929342" y="380719"/>
                    <a:pt x="2916205" y="370497"/>
                    <a:pt x="2902706" y="370407"/>
                  </a:cubicBezTo>
                  <a:close/>
                  <a:moveTo>
                    <a:pt x="2895750" y="1425022"/>
                  </a:moveTo>
                  <a:cubicBezTo>
                    <a:pt x="2870047" y="1424848"/>
                    <a:pt x="2859733" y="1456523"/>
                    <a:pt x="2876055" y="1471709"/>
                  </a:cubicBezTo>
                  <a:cubicBezTo>
                    <a:pt x="2896164" y="1490420"/>
                    <a:pt x="2923703" y="1473924"/>
                    <a:pt x="2922980" y="1452629"/>
                  </a:cubicBezTo>
                  <a:cubicBezTo>
                    <a:pt x="2922371" y="1435274"/>
                    <a:pt x="2909105" y="1425112"/>
                    <a:pt x="2895750" y="1425022"/>
                  </a:cubicBezTo>
                  <a:close/>
                  <a:moveTo>
                    <a:pt x="3169803" y="3184599"/>
                  </a:moveTo>
                  <a:cubicBezTo>
                    <a:pt x="3144078" y="3184425"/>
                    <a:pt x="3133802" y="3216108"/>
                    <a:pt x="3150116" y="3231286"/>
                  </a:cubicBezTo>
                  <a:cubicBezTo>
                    <a:pt x="3170104" y="3249892"/>
                    <a:pt x="3197696" y="3233704"/>
                    <a:pt x="3197042" y="3212199"/>
                  </a:cubicBezTo>
                  <a:cubicBezTo>
                    <a:pt x="3196371" y="3194805"/>
                    <a:pt x="3183196" y="3184682"/>
                    <a:pt x="3169803" y="3184599"/>
                  </a:cubicBezTo>
                  <a:close/>
                  <a:moveTo>
                    <a:pt x="2333708" y="15097"/>
                  </a:moveTo>
                  <a:cubicBezTo>
                    <a:pt x="2307998" y="14924"/>
                    <a:pt x="2297691" y="46606"/>
                    <a:pt x="2314021" y="61785"/>
                  </a:cubicBezTo>
                  <a:cubicBezTo>
                    <a:pt x="2334114" y="80488"/>
                    <a:pt x="2361669" y="64022"/>
                    <a:pt x="2360938" y="42697"/>
                  </a:cubicBezTo>
                  <a:cubicBezTo>
                    <a:pt x="2360336" y="25379"/>
                    <a:pt x="2347176" y="15187"/>
                    <a:pt x="2333708" y="15097"/>
                  </a:cubicBezTo>
                  <a:close/>
                  <a:moveTo>
                    <a:pt x="2038762" y="1419365"/>
                  </a:moveTo>
                  <a:cubicBezTo>
                    <a:pt x="2013045" y="1419191"/>
                    <a:pt x="2002753" y="1450866"/>
                    <a:pt x="2019075" y="1466052"/>
                  </a:cubicBezTo>
                  <a:cubicBezTo>
                    <a:pt x="2039169" y="1484756"/>
                    <a:pt x="2066738" y="1468282"/>
                    <a:pt x="2065993" y="1446964"/>
                  </a:cubicBezTo>
                  <a:cubicBezTo>
                    <a:pt x="2065398" y="1429639"/>
                    <a:pt x="2052238" y="1419447"/>
                    <a:pt x="2038762" y="1419365"/>
                  </a:cubicBezTo>
                  <a:close/>
                  <a:moveTo>
                    <a:pt x="1762383" y="11323"/>
                  </a:moveTo>
                  <a:cubicBezTo>
                    <a:pt x="1736620" y="11150"/>
                    <a:pt x="1726411" y="42855"/>
                    <a:pt x="1742696" y="58011"/>
                  </a:cubicBezTo>
                  <a:cubicBezTo>
                    <a:pt x="1762812" y="76730"/>
                    <a:pt x="1790359" y="60180"/>
                    <a:pt x="1789613" y="38931"/>
                  </a:cubicBezTo>
                  <a:cubicBezTo>
                    <a:pt x="1789018" y="21605"/>
                    <a:pt x="1775859" y="11414"/>
                    <a:pt x="1762383" y="11323"/>
                  </a:cubicBezTo>
                  <a:close/>
                  <a:moveTo>
                    <a:pt x="2331389" y="366633"/>
                  </a:moveTo>
                  <a:cubicBezTo>
                    <a:pt x="2305656" y="366467"/>
                    <a:pt x="2295395" y="398150"/>
                    <a:pt x="2311702" y="413328"/>
                  </a:cubicBezTo>
                  <a:cubicBezTo>
                    <a:pt x="2331788" y="432032"/>
                    <a:pt x="2359350" y="415573"/>
                    <a:pt x="2358620" y="394240"/>
                  </a:cubicBezTo>
                  <a:cubicBezTo>
                    <a:pt x="2358017" y="376915"/>
                    <a:pt x="2344857" y="366723"/>
                    <a:pt x="2331389" y="366633"/>
                  </a:cubicBezTo>
                  <a:close/>
                  <a:moveTo>
                    <a:pt x="2034125" y="2122436"/>
                  </a:moveTo>
                  <a:cubicBezTo>
                    <a:pt x="2008415" y="2122263"/>
                    <a:pt x="1998108" y="2153938"/>
                    <a:pt x="2014438" y="2169124"/>
                  </a:cubicBezTo>
                  <a:cubicBezTo>
                    <a:pt x="2034531" y="2187827"/>
                    <a:pt x="2062086" y="2171361"/>
                    <a:pt x="2061356" y="2150036"/>
                  </a:cubicBezTo>
                  <a:cubicBezTo>
                    <a:pt x="2060761" y="2132718"/>
                    <a:pt x="2047601" y="2122527"/>
                    <a:pt x="2034125" y="2122436"/>
                  </a:cubicBezTo>
                  <a:close/>
                  <a:moveTo>
                    <a:pt x="2031806" y="2473972"/>
                  </a:moveTo>
                  <a:cubicBezTo>
                    <a:pt x="2006096" y="2473799"/>
                    <a:pt x="1995797" y="2505474"/>
                    <a:pt x="2012112" y="2520659"/>
                  </a:cubicBezTo>
                  <a:cubicBezTo>
                    <a:pt x="2032220" y="2539371"/>
                    <a:pt x="2059759" y="2522874"/>
                    <a:pt x="2059037" y="2501572"/>
                  </a:cubicBezTo>
                  <a:cubicBezTo>
                    <a:pt x="2058434" y="2484224"/>
                    <a:pt x="2045169" y="2474062"/>
                    <a:pt x="2031806" y="2473972"/>
                  </a:cubicBezTo>
                  <a:close/>
                  <a:moveTo>
                    <a:pt x="2027169" y="3177051"/>
                  </a:moveTo>
                  <a:cubicBezTo>
                    <a:pt x="2001451" y="3176878"/>
                    <a:pt x="1991159" y="3208553"/>
                    <a:pt x="2007481" y="3223739"/>
                  </a:cubicBezTo>
                  <a:cubicBezTo>
                    <a:pt x="2027583" y="3242450"/>
                    <a:pt x="2055144" y="3225938"/>
                    <a:pt x="2054399" y="3204651"/>
                  </a:cubicBezTo>
                  <a:cubicBezTo>
                    <a:pt x="2053804" y="3187333"/>
                    <a:pt x="2040644" y="3177141"/>
                    <a:pt x="2027169" y="3177051"/>
                  </a:cubicBezTo>
                  <a:close/>
                  <a:moveTo>
                    <a:pt x="1755426" y="1065938"/>
                  </a:moveTo>
                  <a:cubicBezTo>
                    <a:pt x="1729754" y="1065765"/>
                    <a:pt x="1719387" y="1097410"/>
                    <a:pt x="1735732" y="1112626"/>
                  </a:cubicBezTo>
                  <a:cubicBezTo>
                    <a:pt x="1755825" y="1131329"/>
                    <a:pt x="1783380" y="1114863"/>
                    <a:pt x="1782657" y="1093538"/>
                  </a:cubicBezTo>
                  <a:cubicBezTo>
                    <a:pt x="1782055" y="1076220"/>
                    <a:pt x="1768902" y="1066028"/>
                    <a:pt x="1755426" y="1065938"/>
                  </a:cubicBezTo>
                  <a:close/>
                  <a:moveTo>
                    <a:pt x="2029487" y="2825508"/>
                  </a:moveTo>
                  <a:cubicBezTo>
                    <a:pt x="2003770" y="2825334"/>
                    <a:pt x="1993478" y="2857009"/>
                    <a:pt x="2009800" y="2872195"/>
                  </a:cubicBezTo>
                  <a:cubicBezTo>
                    <a:pt x="2029901" y="2890906"/>
                    <a:pt x="2057463" y="2874395"/>
                    <a:pt x="2056718" y="2853107"/>
                  </a:cubicBezTo>
                  <a:cubicBezTo>
                    <a:pt x="2056123" y="2835820"/>
                    <a:pt x="2042993" y="2825598"/>
                    <a:pt x="2029487" y="2825508"/>
                  </a:cubicBezTo>
                  <a:close/>
                  <a:moveTo>
                    <a:pt x="1757745" y="714402"/>
                  </a:moveTo>
                  <a:cubicBezTo>
                    <a:pt x="1732028" y="714229"/>
                    <a:pt x="1721736" y="745912"/>
                    <a:pt x="1738058" y="761090"/>
                  </a:cubicBezTo>
                  <a:cubicBezTo>
                    <a:pt x="1758152" y="779794"/>
                    <a:pt x="1785706" y="763327"/>
                    <a:pt x="1784976" y="742010"/>
                  </a:cubicBezTo>
                  <a:cubicBezTo>
                    <a:pt x="1784381" y="724684"/>
                    <a:pt x="1771221" y="714485"/>
                    <a:pt x="1757745" y="714402"/>
                  </a:cubicBezTo>
                  <a:close/>
                  <a:moveTo>
                    <a:pt x="1743832" y="2823624"/>
                  </a:moveTo>
                  <a:cubicBezTo>
                    <a:pt x="1718122" y="2823451"/>
                    <a:pt x="1707816" y="2855126"/>
                    <a:pt x="1724138" y="2870312"/>
                  </a:cubicBezTo>
                  <a:cubicBezTo>
                    <a:pt x="1744231" y="2889016"/>
                    <a:pt x="1771801" y="2872549"/>
                    <a:pt x="1771056" y="2851224"/>
                  </a:cubicBezTo>
                  <a:cubicBezTo>
                    <a:pt x="1770461" y="2833907"/>
                    <a:pt x="1757301" y="2823715"/>
                    <a:pt x="1743832" y="2823624"/>
                  </a:cubicBezTo>
                  <a:close/>
                  <a:moveTo>
                    <a:pt x="1753107" y="1417474"/>
                  </a:moveTo>
                  <a:cubicBezTo>
                    <a:pt x="1727390" y="1417301"/>
                    <a:pt x="1717099" y="1448976"/>
                    <a:pt x="1733420" y="1464161"/>
                  </a:cubicBezTo>
                  <a:cubicBezTo>
                    <a:pt x="1753521" y="1482873"/>
                    <a:pt x="1781084" y="1466361"/>
                    <a:pt x="1780338" y="1445081"/>
                  </a:cubicBezTo>
                  <a:cubicBezTo>
                    <a:pt x="1779743" y="1427786"/>
                    <a:pt x="1766614" y="1417564"/>
                    <a:pt x="1753107" y="1417474"/>
                  </a:cubicBezTo>
                  <a:close/>
                  <a:moveTo>
                    <a:pt x="1741506" y="3175160"/>
                  </a:moveTo>
                  <a:cubicBezTo>
                    <a:pt x="1715789" y="3174987"/>
                    <a:pt x="1705497" y="3206662"/>
                    <a:pt x="1721819" y="3221848"/>
                  </a:cubicBezTo>
                  <a:cubicBezTo>
                    <a:pt x="1741920" y="3240559"/>
                    <a:pt x="1769482" y="3224048"/>
                    <a:pt x="1768737" y="3202768"/>
                  </a:cubicBezTo>
                  <a:cubicBezTo>
                    <a:pt x="1768142" y="3185473"/>
                    <a:pt x="1755012" y="3175251"/>
                    <a:pt x="1741506" y="3175160"/>
                  </a:cubicBezTo>
                  <a:close/>
                  <a:moveTo>
                    <a:pt x="1746151" y="2472089"/>
                  </a:moveTo>
                  <a:cubicBezTo>
                    <a:pt x="1720441" y="2471916"/>
                    <a:pt x="1710135" y="2503590"/>
                    <a:pt x="1726464" y="2518776"/>
                  </a:cubicBezTo>
                  <a:cubicBezTo>
                    <a:pt x="1746558" y="2537480"/>
                    <a:pt x="1774112" y="2521014"/>
                    <a:pt x="1773382" y="2499696"/>
                  </a:cubicBezTo>
                  <a:cubicBezTo>
                    <a:pt x="1772772" y="2482333"/>
                    <a:pt x="1759507" y="2472172"/>
                    <a:pt x="1746151" y="2472089"/>
                  </a:cubicBezTo>
                  <a:close/>
                  <a:moveTo>
                    <a:pt x="1750789" y="1769010"/>
                  </a:moveTo>
                  <a:cubicBezTo>
                    <a:pt x="1725071" y="1768836"/>
                    <a:pt x="1714780" y="1800511"/>
                    <a:pt x="1731102" y="1815697"/>
                  </a:cubicBezTo>
                  <a:cubicBezTo>
                    <a:pt x="1751195" y="1834401"/>
                    <a:pt x="1778765" y="1817927"/>
                    <a:pt x="1778019" y="1796617"/>
                  </a:cubicBezTo>
                  <a:cubicBezTo>
                    <a:pt x="1777417" y="1779292"/>
                    <a:pt x="1764257" y="1769100"/>
                    <a:pt x="1750789" y="1769010"/>
                  </a:cubicBezTo>
                  <a:close/>
                  <a:moveTo>
                    <a:pt x="1748470" y="2120553"/>
                  </a:moveTo>
                  <a:cubicBezTo>
                    <a:pt x="1722707" y="2120380"/>
                    <a:pt x="1712499" y="2152085"/>
                    <a:pt x="1728783" y="2167241"/>
                  </a:cubicBezTo>
                  <a:cubicBezTo>
                    <a:pt x="1748876" y="2185944"/>
                    <a:pt x="1776431" y="2169478"/>
                    <a:pt x="1775701" y="2148153"/>
                  </a:cubicBezTo>
                  <a:cubicBezTo>
                    <a:pt x="1775098" y="2130828"/>
                    <a:pt x="1761938" y="2120636"/>
                    <a:pt x="1748470" y="2120553"/>
                  </a:cubicBezTo>
                  <a:close/>
                  <a:moveTo>
                    <a:pt x="1760064" y="362859"/>
                  </a:moveTo>
                  <a:cubicBezTo>
                    <a:pt x="1734354" y="362686"/>
                    <a:pt x="1724055" y="394361"/>
                    <a:pt x="1740369" y="409547"/>
                  </a:cubicBezTo>
                  <a:cubicBezTo>
                    <a:pt x="1760470" y="428250"/>
                    <a:pt x="1788032" y="411769"/>
                    <a:pt x="1787287" y="390466"/>
                  </a:cubicBezTo>
                  <a:cubicBezTo>
                    <a:pt x="1786700" y="373141"/>
                    <a:pt x="1773540" y="362949"/>
                    <a:pt x="1760064" y="362859"/>
                  </a:cubicBezTo>
                  <a:close/>
                  <a:moveTo>
                    <a:pt x="2322106" y="1772783"/>
                  </a:moveTo>
                  <a:cubicBezTo>
                    <a:pt x="2296396" y="1772610"/>
                    <a:pt x="2286090" y="1804285"/>
                    <a:pt x="2302419" y="1819471"/>
                  </a:cubicBezTo>
                  <a:cubicBezTo>
                    <a:pt x="2322513" y="1838175"/>
                    <a:pt x="2350067" y="1821708"/>
                    <a:pt x="2349337" y="1800383"/>
                  </a:cubicBezTo>
                  <a:cubicBezTo>
                    <a:pt x="2348742" y="1783066"/>
                    <a:pt x="2335582" y="1772874"/>
                    <a:pt x="2322106" y="1772783"/>
                  </a:cubicBezTo>
                  <a:close/>
                  <a:moveTo>
                    <a:pt x="2319787" y="2124319"/>
                  </a:moveTo>
                  <a:cubicBezTo>
                    <a:pt x="2294077" y="2124146"/>
                    <a:pt x="2283778" y="2155821"/>
                    <a:pt x="2300093" y="2171007"/>
                  </a:cubicBezTo>
                  <a:cubicBezTo>
                    <a:pt x="2320201" y="2189718"/>
                    <a:pt x="2347741" y="2173222"/>
                    <a:pt x="2347018" y="2151927"/>
                  </a:cubicBezTo>
                  <a:cubicBezTo>
                    <a:pt x="2346416" y="2134571"/>
                    <a:pt x="2333150" y="2124410"/>
                    <a:pt x="2319787" y="2124319"/>
                  </a:cubicBezTo>
                  <a:close/>
                  <a:moveTo>
                    <a:pt x="2315150" y="2827398"/>
                  </a:moveTo>
                  <a:cubicBezTo>
                    <a:pt x="2289387" y="2827225"/>
                    <a:pt x="2279179" y="2858930"/>
                    <a:pt x="2295463" y="2874086"/>
                  </a:cubicBezTo>
                  <a:cubicBezTo>
                    <a:pt x="2315579" y="2892805"/>
                    <a:pt x="2343126" y="2876255"/>
                    <a:pt x="2342380" y="2854998"/>
                  </a:cubicBezTo>
                  <a:cubicBezTo>
                    <a:pt x="2341778" y="2837680"/>
                    <a:pt x="2328618" y="2827489"/>
                    <a:pt x="2315150" y="2827398"/>
                  </a:cubicBezTo>
                  <a:close/>
                  <a:moveTo>
                    <a:pt x="2317469" y="2475863"/>
                  </a:moveTo>
                  <a:cubicBezTo>
                    <a:pt x="2291751" y="2475689"/>
                    <a:pt x="2281460" y="2507364"/>
                    <a:pt x="2297774" y="2522550"/>
                  </a:cubicBezTo>
                  <a:cubicBezTo>
                    <a:pt x="2317875" y="2541261"/>
                    <a:pt x="2345437" y="2524750"/>
                    <a:pt x="2344692" y="2503470"/>
                  </a:cubicBezTo>
                  <a:cubicBezTo>
                    <a:pt x="2344097" y="2486145"/>
                    <a:pt x="2330945" y="2475953"/>
                    <a:pt x="2317469" y="2475863"/>
                  </a:cubicBezTo>
                  <a:close/>
                  <a:moveTo>
                    <a:pt x="2329062" y="718176"/>
                  </a:moveTo>
                  <a:cubicBezTo>
                    <a:pt x="2303383" y="718003"/>
                    <a:pt x="2293031" y="749655"/>
                    <a:pt x="2309375" y="764864"/>
                  </a:cubicBezTo>
                  <a:cubicBezTo>
                    <a:pt x="2329364" y="783470"/>
                    <a:pt x="2357031" y="767214"/>
                    <a:pt x="2356301" y="745783"/>
                  </a:cubicBezTo>
                  <a:cubicBezTo>
                    <a:pt x="2355699" y="728451"/>
                    <a:pt x="2342539" y="718259"/>
                    <a:pt x="2329062" y="718176"/>
                  </a:cubicBezTo>
                  <a:close/>
                  <a:moveTo>
                    <a:pt x="2036444" y="1770900"/>
                  </a:moveTo>
                  <a:cubicBezTo>
                    <a:pt x="2010681" y="1770727"/>
                    <a:pt x="2000472" y="1802432"/>
                    <a:pt x="2016756" y="1817588"/>
                  </a:cubicBezTo>
                  <a:cubicBezTo>
                    <a:pt x="2036850" y="1836292"/>
                    <a:pt x="2064405" y="1819825"/>
                    <a:pt x="2063674" y="1798500"/>
                  </a:cubicBezTo>
                  <a:cubicBezTo>
                    <a:pt x="2063080" y="1781183"/>
                    <a:pt x="2049920" y="1770991"/>
                    <a:pt x="2036444" y="1770900"/>
                  </a:cubicBezTo>
                  <a:close/>
                  <a:moveTo>
                    <a:pt x="2324425" y="1421248"/>
                  </a:moveTo>
                  <a:cubicBezTo>
                    <a:pt x="2298647" y="1421074"/>
                    <a:pt x="2288461" y="1452795"/>
                    <a:pt x="2304730" y="1467935"/>
                  </a:cubicBezTo>
                  <a:cubicBezTo>
                    <a:pt x="2324824" y="1486639"/>
                    <a:pt x="2352378" y="1470173"/>
                    <a:pt x="2351648" y="1448855"/>
                  </a:cubicBezTo>
                  <a:cubicBezTo>
                    <a:pt x="2351061" y="1431530"/>
                    <a:pt x="2337901" y="1421338"/>
                    <a:pt x="2324425" y="1421248"/>
                  </a:cubicBezTo>
                  <a:close/>
                  <a:moveTo>
                    <a:pt x="2326744" y="1069712"/>
                  </a:moveTo>
                  <a:cubicBezTo>
                    <a:pt x="2300981" y="1069539"/>
                    <a:pt x="2290772" y="1101244"/>
                    <a:pt x="2307056" y="1116400"/>
                  </a:cubicBezTo>
                  <a:cubicBezTo>
                    <a:pt x="2327173" y="1135118"/>
                    <a:pt x="2354720" y="1118569"/>
                    <a:pt x="2353974" y="1097312"/>
                  </a:cubicBezTo>
                  <a:cubicBezTo>
                    <a:pt x="2353380" y="1079994"/>
                    <a:pt x="2340220" y="1069802"/>
                    <a:pt x="2326744" y="1069712"/>
                  </a:cubicBezTo>
                  <a:close/>
                  <a:moveTo>
                    <a:pt x="2041089" y="1067821"/>
                  </a:moveTo>
                  <a:cubicBezTo>
                    <a:pt x="2015371" y="1067648"/>
                    <a:pt x="2005080" y="1099323"/>
                    <a:pt x="2021394" y="1114509"/>
                  </a:cubicBezTo>
                  <a:cubicBezTo>
                    <a:pt x="2041382" y="1133115"/>
                    <a:pt x="2069050" y="1116859"/>
                    <a:pt x="2068319" y="1095429"/>
                  </a:cubicBezTo>
                  <a:cubicBezTo>
                    <a:pt x="2067717" y="1078103"/>
                    <a:pt x="2054565" y="1067912"/>
                    <a:pt x="2041089" y="1067821"/>
                  </a:cubicBezTo>
                  <a:close/>
                  <a:moveTo>
                    <a:pt x="2312831" y="3178934"/>
                  </a:moveTo>
                  <a:cubicBezTo>
                    <a:pt x="2287121" y="3178761"/>
                    <a:pt x="2276822" y="3210436"/>
                    <a:pt x="2293144" y="3225622"/>
                  </a:cubicBezTo>
                  <a:cubicBezTo>
                    <a:pt x="2313245" y="3244333"/>
                    <a:pt x="2340807" y="3227844"/>
                    <a:pt x="2340062" y="3206541"/>
                  </a:cubicBezTo>
                  <a:cubicBezTo>
                    <a:pt x="2339459" y="3189216"/>
                    <a:pt x="2326299" y="3179024"/>
                    <a:pt x="2312831" y="3178934"/>
                  </a:cubicBezTo>
                  <a:close/>
                  <a:moveTo>
                    <a:pt x="2043407" y="716285"/>
                  </a:moveTo>
                  <a:cubicBezTo>
                    <a:pt x="2017728" y="716112"/>
                    <a:pt x="2007369" y="747765"/>
                    <a:pt x="2023713" y="762973"/>
                  </a:cubicBezTo>
                  <a:cubicBezTo>
                    <a:pt x="2043821" y="781699"/>
                    <a:pt x="2071361" y="765158"/>
                    <a:pt x="2070631" y="743885"/>
                  </a:cubicBezTo>
                  <a:cubicBezTo>
                    <a:pt x="2070036" y="726530"/>
                    <a:pt x="2056854" y="716376"/>
                    <a:pt x="2043407" y="716285"/>
                  </a:cubicBezTo>
                  <a:close/>
                  <a:moveTo>
                    <a:pt x="1476728" y="9440"/>
                  </a:moveTo>
                  <a:cubicBezTo>
                    <a:pt x="1450965" y="9267"/>
                    <a:pt x="1440756" y="40972"/>
                    <a:pt x="1457041" y="56128"/>
                  </a:cubicBezTo>
                  <a:cubicBezTo>
                    <a:pt x="1477157" y="74846"/>
                    <a:pt x="1504704" y="58297"/>
                    <a:pt x="1503958" y="37040"/>
                  </a:cubicBezTo>
                  <a:cubicBezTo>
                    <a:pt x="1503356" y="19745"/>
                    <a:pt x="1490226" y="9523"/>
                    <a:pt x="1476728" y="9440"/>
                  </a:cubicBezTo>
                  <a:close/>
                  <a:moveTo>
                    <a:pt x="2048045" y="13214"/>
                  </a:moveTo>
                  <a:cubicBezTo>
                    <a:pt x="2022282" y="13041"/>
                    <a:pt x="2012074" y="44746"/>
                    <a:pt x="2028358" y="59902"/>
                  </a:cubicBezTo>
                  <a:cubicBezTo>
                    <a:pt x="2048459" y="78613"/>
                    <a:pt x="2076021" y="62124"/>
                    <a:pt x="2075276" y="40814"/>
                  </a:cubicBezTo>
                  <a:cubicBezTo>
                    <a:pt x="2074681" y="23496"/>
                    <a:pt x="2061521" y="13297"/>
                    <a:pt x="2048045" y="13214"/>
                  </a:cubicBezTo>
                  <a:close/>
                  <a:moveTo>
                    <a:pt x="2045726" y="364750"/>
                  </a:moveTo>
                  <a:cubicBezTo>
                    <a:pt x="2020031" y="364584"/>
                    <a:pt x="2009702" y="396244"/>
                    <a:pt x="2026039" y="411445"/>
                  </a:cubicBezTo>
                  <a:cubicBezTo>
                    <a:pt x="2046133" y="430149"/>
                    <a:pt x="2073687" y="413682"/>
                    <a:pt x="2072957" y="392357"/>
                  </a:cubicBezTo>
                  <a:cubicBezTo>
                    <a:pt x="2072362" y="375032"/>
                    <a:pt x="2059195" y="364840"/>
                    <a:pt x="2045726" y="364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0" name="Google Shape;2410;p26"/>
          <p:cNvGrpSpPr/>
          <p:nvPr/>
        </p:nvGrpSpPr>
        <p:grpSpPr>
          <a:xfrm>
            <a:off x="1023739" y="2019392"/>
            <a:ext cx="1076955" cy="351494"/>
            <a:chOff x="3821951" y="3970594"/>
            <a:chExt cx="2153910" cy="702987"/>
          </a:xfrm>
        </p:grpSpPr>
        <p:sp>
          <p:nvSpPr>
            <p:cNvPr id="2411" name="Google Shape;2411;p26"/>
            <p:cNvSpPr/>
            <p:nvPr/>
          </p:nvSpPr>
          <p:spPr>
            <a:xfrm>
              <a:off x="3821951" y="3970594"/>
              <a:ext cx="2153910" cy="702987"/>
            </a:xfrm>
            <a:custGeom>
              <a:avLst/>
              <a:gdLst/>
              <a:ahLst/>
              <a:cxnLst/>
              <a:rect l="l" t="t" r="r" b="b"/>
              <a:pathLst>
                <a:path w="2153910" h="702987" extrusionOk="0">
                  <a:moveTo>
                    <a:pt x="2152936" y="676368"/>
                  </a:moveTo>
                  <a:cubicBezTo>
                    <a:pt x="2132975" y="636143"/>
                    <a:pt x="2099257" y="599182"/>
                    <a:pt x="2063664" y="485469"/>
                  </a:cubicBezTo>
                  <a:cubicBezTo>
                    <a:pt x="2012513" y="316252"/>
                    <a:pt x="2009163" y="374068"/>
                    <a:pt x="2066722" y="258846"/>
                  </a:cubicBezTo>
                  <a:cubicBezTo>
                    <a:pt x="2157403" y="75654"/>
                    <a:pt x="2146799" y="76625"/>
                    <a:pt x="2105529" y="69609"/>
                  </a:cubicBezTo>
                  <a:cubicBezTo>
                    <a:pt x="1982909" y="48998"/>
                    <a:pt x="1827410" y="48006"/>
                    <a:pt x="1707335" y="38258"/>
                  </a:cubicBezTo>
                  <a:cubicBezTo>
                    <a:pt x="768756" y="-44190"/>
                    <a:pt x="532820" y="32753"/>
                    <a:pt x="14589" y="29711"/>
                  </a:cubicBezTo>
                  <a:cubicBezTo>
                    <a:pt x="-15802" y="30259"/>
                    <a:pt x="3519" y="66833"/>
                    <a:pt x="51904" y="239758"/>
                  </a:cubicBezTo>
                  <a:cubicBezTo>
                    <a:pt x="103773" y="427332"/>
                    <a:pt x="82569" y="309037"/>
                    <a:pt x="17855" y="638441"/>
                  </a:cubicBezTo>
                  <a:cubicBezTo>
                    <a:pt x="14615" y="658556"/>
                    <a:pt x="-2292" y="694973"/>
                    <a:pt x="29386" y="698650"/>
                  </a:cubicBezTo>
                  <a:cubicBezTo>
                    <a:pt x="497605" y="662207"/>
                    <a:pt x="968330" y="711136"/>
                    <a:pt x="1437475" y="701771"/>
                  </a:cubicBezTo>
                  <a:cubicBezTo>
                    <a:pt x="1669402" y="697767"/>
                    <a:pt x="1901589" y="690090"/>
                    <a:pt x="2133493" y="698354"/>
                  </a:cubicBezTo>
                  <a:cubicBezTo>
                    <a:pt x="2145802" y="700757"/>
                    <a:pt x="2157394" y="688358"/>
                    <a:pt x="2152936" y="6763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26"/>
            <p:cNvSpPr/>
            <p:nvPr/>
          </p:nvSpPr>
          <p:spPr>
            <a:xfrm>
              <a:off x="3821951" y="3970594"/>
              <a:ext cx="2153910" cy="702987"/>
            </a:xfrm>
            <a:custGeom>
              <a:avLst/>
              <a:gdLst/>
              <a:ahLst/>
              <a:cxnLst/>
              <a:rect l="l" t="t" r="r" b="b"/>
              <a:pathLst>
                <a:path w="2153910" h="702987" extrusionOk="0">
                  <a:moveTo>
                    <a:pt x="2152936" y="676368"/>
                  </a:moveTo>
                  <a:cubicBezTo>
                    <a:pt x="2132975" y="636143"/>
                    <a:pt x="2099257" y="599182"/>
                    <a:pt x="2063664" y="485469"/>
                  </a:cubicBezTo>
                  <a:cubicBezTo>
                    <a:pt x="2012513" y="316252"/>
                    <a:pt x="2009163" y="374068"/>
                    <a:pt x="2066722" y="258846"/>
                  </a:cubicBezTo>
                  <a:cubicBezTo>
                    <a:pt x="2157403" y="75654"/>
                    <a:pt x="2146799" y="76625"/>
                    <a:pt x="2105529" y="69609"/>
                  </a:cubicBezTo>
                  <a:cubicBezTo>
                    <a:pt x="1982909" y="48998"/>
                    <a:pt x="1827410" y="48006"/>
                    <a:pt x="1707335" y="38258"/>
                  </a:cubicBezTo>
                  <a:cubicBezTo>
                    <a:pt x="768756" y="-44190"/>
                    <a:pt x="532820" y="32753"/>
                    <a:pt x="14589" y="29711"/>
                  </a:cubicBezTo>
                  <a:cubicBezTo>
                    <a:pt x="-15802" y="30259"/>
                    <a:pt x="3519" y="66833"/>
                    <a:pt x="51904" y="239758"/>
                  </a:cubicBezTo>
                  <a:cubicBezTo>
                    <a:pt x="103773" y="427332"/>
                    <a:pt x="82569" y="309037"/>
                    <a:pt x="17855" y="638441"/>
                  </a:cubicBezTo>
                  <a:cubicBezTo>
                    <a:pt x="14615" y="658556"/>
                    <a:pt x="-2292" y="694973"/>
                    <a:pt x="29386" y="698650"/>
                  </a:cubicBezTo>
                  <a:cubicBezTo>
                    <a:pt x="497605" y="662207"/>
                    <a:pt x="968330" y="711136"/>
                    <a:pt x="1437475" y="701771"/>
                  </a:cubicBezTo>
                  <a:cubicBezTo>
                    <a:pt x="1669402" y="697767"/>
                    <a:pt x="1901589" y="690090"/>
                    <a:pt x="2133493" y="698354"/>
                  </a:cubicBezTo>
                  <a:cubicBezTo>
                    <a:pt x="2145802" y="700757"/>
                    <a:pt x="2157394" y="688358"/>
                    <a:pt x="2152936" y="6763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3" name="Google Shape;2413;p26"/>
          <p:cNvGrpSpPr/>
          <p:nvPr/>
        </p:nvGrpSpPr>
        <p:grpSpPr>
          <a:xfrm>
            <a:off x="937262" y="2516435"/>
            <a:ext cx="1093286" cy="367719"/>
            <a:chOff x="1899788" y="2490530"/>
            <a:chExt cx="1093286" cy="367719"/>
          </a:xfrm>
        </p:grpSpPr>
        <p:sp>
          <p:nvSpPr>
            <p:cNvPr id="2414" name="Google Shape;2414;p26"/>
            <p:cNvSpPr/>
            <p:nvPr/>
          </p:nvSpPr>
          <p:spPr>
            <a:xfrm>
              <a:off x="1899792" y="2490535"/>
              <a:ext cx="1093283" cy="367710"/>
            </a:xfrm>
            <a:custGeom>
              <a:avLst/>
              <a:gdLst/>
              <a:ahLst/>
              <a:cxnLst/>
              <a:rect l="l" t="t" r="r" b="b"/>
              <a:pathLst>
                <a:path w="2186565" h="735419" extrusionOk="0">
                  <a:moveTo>
                    <a:pt x="2097749" y="603256"/>
                  </a:moveTo>
                  <a:cubicBezTo>
                    <a:pt x="2192152" y="548993"/>
                    <a:pt x="2183073" y="556453"/>
                    <a:pt x="2155855" y="516500"/>
                  </a:cubicBezTo>
                  <a:cubicBezTo>
                    <a:pt x="2133062" y="484984"/>
                    <a:pt x="2105835" y="457434"/>
                    <a:pt x="2078394" y="430059"/>
                  </a:cubicBezTo>
                  <a:cubicBezTo>
                    <a:pt x="2188885" y="349813"/>
                    <a:pt x="2176146" y="379543"/>
                    <a:pt x="2084381" y="249608"/>
                  </a:cubicBezTo>
                  <a:cubicBezTo>
                    <a:pt x="2136696" y="218801"/>
                    <a:pt x="2176295" y="204884"/>
                    <a:pt x="2154552" y="180889"/>
                  </a:cubicBezTo>
                  <a:cubicBezTo>
                    <a:pt x="2095466" y="95831"/>
                    <a:pt x="2116269" y="121385"/>
                    <a:pt x="2126135" y="87824"/>
                  </a:cubicBezTo>
                  <a:cubicBezTo>
                    <a:pt x="2130963" y="77475"/>
                    <a:pt x="2136530" y="68286"/>
                    <a:pt x="2142272" y="58269"/>
                  </a:cubicBezTo>
                  <a:cubicBezTo>
                    <a:pt x="2153712" y="41401"/>
                    <a:pt x="2165966" y="630"/>
                    <a:pt x="2134540" y="0"/>
                  </a:cubicBezTo>
                  <a:cubicBezTo>
                    <a:pt x="1821914" y="17223"/>
                    <a:pt x="253722" y="55594"/>
                    <a:pt x="253429" y="55586"/>
                  </a:cubicBezTo>
                  <a:cubicBezTo>
                    <a:pt x="199163" y="58628"/>
                    <a:pt x="87683" y="34344"/>
                    <a:pt x="47139" y="70085"/>
                  </a:cubicBezTo>
                  <a:cubicBezTo>
                    <a:pt x="34143" y="81673"/>
                    <a:pt x="43479" y="95389"/>
                    <a:pt x="58938" y="132500"/>
                  </a:cubicBezTo>
                  <a:cubicBezTo>
                    <a:pt x="69447" y="164454"/>
                    <a:pt x="55313" y="157025"/>
                    <a:pt x="21758" y="171012"/>
                  </a:cubicBezTo>
                  <a:cubicBezTo>
                    <a:pt x="-27300" y="187609"/>
                    <a:pt x="44962" y="223455"/>
                    <a:pt x="76483" y="273997"/>
                  </a:cubicBezTo>
                  <a:cubicBezTo>
                    <a:pt x="-6891" y="380660"/>
                    <a:pt x="-31747" y="335581"/>
                    <a:pt x="93328" y="464758"/>
                  </a:cubicBezTo>
                  <a:cubicBezTo>
                    <a:pt x="-17447" y="594829"/>
                    <a:pt x="-42112" y="536542"/>
                    <a:pt x="88111" y="626148"/>
                  </a:cubicBezTo>
                  <a:cubicBezTo>
                    <a:pt x="44800" y="685333"/>
                    <a:pt x="15605" y="720990"/>
                    <a:pt x="28042" y="735420"/>
                  </a:cubicBezTo>
                  <a:cubicBezTo>
                    <a:pt x="257251" y="659976"/>
                    <a:pt x="1606940" y="710142"/>
                    <a:pt x="2141743" y="711219"/>
                  </a:cubicBezTo>
                  <a:cubicBezTo>
                    <a:pt x="2230286" y="689684"/>
                    <a:pt x="2172714" y="655344"/>
                    <a:pt x="2097749" y="6032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15" name="Google Shape;2415;p26"/>
            <p:cNvGrpSpPr/>
            <p:nvPr/>
          </p:nvGrpSpPr>
          <p:grpSpPr>
            <a:xfrm>
              <a:off x="1899788" y="2490530"/>
              <a:ext cx="1093286" cy="367719"/>
              <a:chOff x="3799576" y="4828660"/>
              <a:chExt cx="2186573" cy="735437"/>
            </a:xfrm>
          </p:grpSpPr>
          <p:sp>
            <p:nvSpPr>
              <p:cNvPr id="2416" name="Google Shape;2416;p26"/>
              <p:cNvSpPr/>
              <p:nvPr/>
            </p:nvSpPr>
            <p:spPr>
              <a:xfrm>
                <a:off x="4061718" y="4879802"/>
                <a:ext cx="211236" cy="651237"/>
              </a:xfrm>
              <a:custGeom>
                <a:avLst/>
                <a:gdLst/>
                <a:ahLst/>
                <a:cxnLst/>
                <a:rect l="l" t="t" r="r" b="b"/>
                <a:pathLst>
                  <a:path w="211236" h="651237" extrusionOk="0">
                    <a:moveTo>
                      <a:pt x="210336" y="590145"/>
                    </a:moveTo>
                    <a:cubicBezTo>
                      <a:pt x="204830" y="585119"/>
                      <a:pt x="195406" y="572366"/>
                      <a:pt x="154181" y="536420"/>
                    </a:cubicBezTo>
                    <a:cubicBezTo>
                      <a:pt x="148032" y="531061"/>
                      <a:pt x="131615" y="522332"/>
                      <a:pt x="137257" y="508436"/>
                    </a:cubicBezTo>
                    <a:cubicBezTo>
                      <a:pt x="148330" y="481158"/>
                      <a:pt x="155659" y="482541"/>
                      <a:pt x="194908" y="425550"/>
                    </a:cubicBezTo>
                    <a:cubicBezTo>
                      <a:pt x="196591" y="423116"/>
                      <a:pt x="195931" y="425712"/>
                      <a:pt x="204542" y="417779"/>
                    </a:cubicBezTo>
                    <a:cubicBezTo>
                      <a:pt x="150420" y="372219"/>
                      <a:pt x="165031" y="370827"/>
                      <a:pt x="142338" y="359856"/>
                    </a:cubicBezTo>
                    <a:cubicBezTo>
                      <a:pt x="138669" y="358083"/>
                      <a:pt x="129665" y="345151"/>
                      <a:pt x="128913" y="335896"/>
                    </a:cubicBezTo>
                    <a:cubicBezTo>
                      <a:pt x="127955" y="324137"/>
                      <a:pt x="132341" y="323949"/>
                      <a:pt x="135486" y="319431"/>
                    </a:cubicBezTo>
                    <a:cubicBezTo>
                      <a:pt x="138263" y="306709"/>
                      <a:pt x="154749" y="291566"/>
                      <a:pt x="158383" y="281291"/>
                    </a:cubicBezTo>
                    <a:cubicBezTo>
                      <a:pt x="160426" y="275512"/>
                      <a:pt x="166504" y="276143"/>
                      <a:pt x="183748" y="255518"/>
                    </a:cubicBezTo>
                    <a:cubicBezTo>
                      <a:pt x="188685" y="249613"/>
                      <a:pt x="193316" y="243365"/>
                      <a:pt x="198568" y="237674"/>
                    </a:cubicBezTo>
                    <a:cubicBezTo>
                      <a:pt x="176453" y="217146"/>
                      <a:pt x="194383" y="240349"/>
                      <a:pt x="175688" y="215080"/>
                    </a:cubicBezTo>
                    <a:cubicBezTo>
                      <a:pt x="172417" y="210663"/>
                      <a:pt x="167221" y="207721"/>
                      <a:pt x="163557" y="203536"/>
                    </a:cubicBezTo>
                    <a:cubicBezTo>
                      <a:pt x="160080" y="199569"/>
                      <a:pt x="149917" y="177387"/>
                      <a:pt x="145824" y="174646"/>
                    </a:cubicBezTo>
                    <a:cubicBezTo>
                      <a:pt x="135564" y="167782"/>
                      <a:pt x="133876" y="159556"/>
                      <a:pt x="125707" y="150927"/>
                    </a:cubicBezTo>
                    <a:cubicBezTo>
                      <a:pt x="122222" y="147249"/>
                      <a:pt x="119703" y="142189"/>
                      <a:pt x="122169" y="136357"/>
                    </a:cubicBezTo>
                    <a:cubicBezTo>
                      <a:pt x="122576" y="135394"/>
                      <a:pt x="121325" y="123880"/>
                      <a:pt x="130115" y="120076"/>
                    </a:cubicBezTo>
                    <a:cubicBezTo>
                      <a:pt x="133920" y="118430"/>
                      <a:pt x="136946" y="114188"/>
                      <a:pt x="141394" y="108111"/>
                    </a:cubicBezTo>
                    <a:cubicBezTo>
                      <a:pt x="145758" y="102157"/>
                      <a:pt x="161729" y="95836"/>
                      <a:pt x="166119" y="89904"/>
                    </a:cubicBezTo>
                    <a:cubicBezTo>
                      <a:pt x="211609" y="28421"/>
                      <a:pt x="232412" y="62306"/>
                      <a:pt x="181692" y="14863"/>
                    </a:cubicBezTo>
                    <a:cubicBezTo>
                      <a:pt x="175150" y="8747"/>
                      <a:pt x="175119" y="5844"/>
                      <a:pt x="169745" y="0"/>
                    </a:cubicBezTo>
                    <a:cubicBezTo>
                      <a:pt x="106033" y="1607"/>
                      <a:pt x="56463" y="2841"/>
                      <a:pt x="25917" y="3594"/>
                    </a:cubicBezTo>
                    <a:cubicBezTo>
                      <a:pt x="44695" y="19880"/>
                      <a:pt x="71306" y="36078"/>
                      <a:pt x="72215" y="43695"/>
                    </a:cubicBezTo>
                    <a:cubicBezTo>
                      <a:pt x="65170" y="60909"/>
                      <a:pt x="37549" y="76376"/>
                      <a:pt x="16589" y="106019"/>
                    </a:cubicBezTo>
                    <a:cubicBezTo>
                      <a:pt x="33509" y="141033"/>
                      <a:pt x="47131" y="131314"/>
                      <a:pt x="56468" y="143905"/>
                    </a:cubicBezTo>
                    <a:cubicBezTo>
                      <a:pt x="81670" y="177899"/>
                      <a:pt x="96595" y="176226"/>
                      <a:pt x="61339" y="216161"/>
                    </a:cubicBezTo>
                    <a:cubicBezTo>
                      <a:pt x="-7328" y="293938"/>
                      <a:pt x="-1809" y="272561"/>
                      <a:pt x="20026" y="297760"/>
                    </a:cubicBezTo>
                    <a:cubicBezTo>
                      <a:pt x="21010" y="298894"/>
                      <a:pt x="21841" y="300304"/>
                      <a:pt x="23070" y="301048"/>
                    </a:cubicBezTo>
                    <a:cubicBezTo>
                      <a:pt x="38166" y="310220"/>
                      <a:pt x="55449" y="334661"/>
                      <a:pt x="60312" y="336645"/>
                    </a:cubicBezTo>
                    <a:cubicBezTo>
                      <a:pt x="62174" y="337406"/>
                      <a:pt x="64400" y="339052"/>
                      <a:pt x="65017" y="340808"/>
                    </a:cubicBezTo>
                    <a:cubicBezTo>
                      <a:pt x="67912" y="349016"/>
                      <a:pt x="83542" y="355680"/>
                      <a:pt x="86371" y="361511"/>
                    </a:cubicBezTo>
                    <a:cubicBezTo>
                      <a:pt x="98095" y="385690"/>
                      <a:pt x="89450" y="387226"/>
                      <a:pt x="83104" y="392261"/>
                    </a:cubicBezTo>
                    <a:cubicBezTo>
                      <a:pt x="82921" y="392869"/>
                      <a:pt x="68529" y="415087"/>
                      <a:pt x="59516" y="421685"/>
                    </a:cubicBezTo>
                    <a:cubicBezTo>
                      <a:pt x="40182" y="435838"/>
                      <a:pt x="2468" y="484962"/>
                      <a:pt x="2223" y="485251"/>
                    </a:cubicBezTo>
                    <a:cubicBezTo>
                      <a:pt x="-2950" y="491428"/>
                      <a:pt x="-1796" y="490097"/>
                      <a:pt x="35844" y="528938"/>
                    </a:cubicBezTo>
                    <a:cubicBezTo>
                      <a:pt x="37768" y="530917"/>
                      <a:pt x="36823" y="536612"/>
                      <a:pt x="71997" y="567708"/>
                    </a:cubicBezTo>
                    <a:cubicBezTo>
                      <a:pt x="73120" y="568702"/>
                      <a:pt x="74301" y="569866"/>
                      <a:pt x="75661" y="570317"/>
                    </a:cubicBezTo>
                    <a:cubicBezTo>
                      <a:pt x="110126" y="581757"/>
                      <a:pt x="95192" y="625426"/>
                      <a:pt x="57863" y="642972"/>
                    </a:cubicBezTo>
                    <a:cubicBezTo>
                      <a:pt x="54071" y="644754"/>
                      <a:pt x="55536" y="647477"/>
                      <a:pt x="51189" y="651238"/>
                    </a:cubicBezTo>
                    <a:cubicBezTo>
                      <a:pt x="84171" y="649679"/>
                      <a:pt x="119121" y="648370"/>
                      <a:pt x="155759" y="647280"/>
                    </a:cubicBezTo>
                    <a:cubicBezTo>
                      <a:pt x="164348" y="633078"/>
                      <a:pt x="210603" y="590390"/>
                      <a:pt x="210336" y="59014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7" name="Google Shape;2417;p26"/>
              <p:cNvSpPr/>
              <p:nvPr/>
            </p:nvSpPr>
            <p:spPr>
              <a:xfrm>
                <a:off x="5042588" y="4855085"/>
                <a:ext cx="183832" cy="673214"/>
              </a:xfrm>
              <a:custGeom>
                <a:avLst/>
                <a:gdLst/>
                <a:ahLst/>
                <a:cxnLst/>
                <a:rect l="l" t="t" r="r" b="b"/>
                <a:pathLst>
                  <a:path w="183832" h="673214" extrusionOk="0">
                    <a:moveTo>
                      <a:pt x="136402" y="661009"/>
                    </a:moveTo>
                    <a:cubicBezTo>
                      <a:pt x="166677" y="628464"/>
                      <a:pt x="154559" y="638765"/>
                      <a:pt x="182809" y="615558"/>
                    </a:cubicBezTo>
                    <a:cubicBezTo>
                      <a:pt x="175108" y="608803"/>
                      <a:pt x="171452" y="602013"/>
                      <a:pt x="143854" y="576980"/>
                    </a:cubicBezTo>
                    <a:cubicBezTo>
                      <a:pt x="113294" y="549269"/>
                      <a:pt x="103643" y="546108"/>
                      <a:pt x="108895" y="533158"/>
                    </a:cubicBezTo>
                    <a:cubicBezTo>
                      <a:pt x="118831" y="508664"/>
                      <a:pt x="129553" y="502408"/>
                      <a:pt x="152858" y="469990"/>
                    </a:cubicBezTo>
                    <a:cubicBezTo>
                      <a:pt x="178008" y="434958"/>
                      <a:pt x="158858" y="458454"/>
                      <a:pt x="176180" y="442497"/>
                    </a:cubicBezTo>
                    <a:cubicBezTo>
                      <a:pt x="170254" y="437511"/>
                      <a:pt x="140442" y="410989"/>
                      <a:pt x="136511" y="404642"/>
                    </a:cubicBezTo>
                    <a:cubicBezTo>
                      <a:pt x="126431" y="388382"/>
                      <a:pt x="112691" y="384648"/>
                      <a:pt x="111755" y="383286"/>
                    </a:cubicBezTo>
                    <a:cubicBezTo>
                      <a:pt x="103992" y="371987"/>
                      <a:pt x="94236" y="355408"/>
                      <a:pt x="104841" y="346792"/>
                    </a:cubicBezTo>
                    <a:cubicBezTo>
                      <a:pt x="109083" y="343347"/>
                      <a:pt x="106704" y="338203"/>
                      <a:pt x="112787" y="333471"/>
                    </a:cubicBezTo>
                    <a:cubicBezTo>
                      <a:pt x="116351" y="322994"/>
                      <a:pt x="126282" y="316559"/>
                      <a:pt x="130017" y="306008"/>
                    </a:cubicBezTo>
                    <a:cubicBezTo>
                      <a:pt x="131171" y="302738"/>
                      <a:pt x="135007" y="300186"/>
                      <a:pt x="138033" y="297857"/>
                    </a:cubicBezTo>
                    <a:cubicBezTo>
                      <a:pt x="150680" y="288129"/>
                      <a:pt x="160594" y="272807"/>
                      <a:pt x="170197" y="262392"/>
                    </a:cubicBezTo>
                    <a:cubicBezTo>
                      <a:pt x="148091" y="241873"/>
                      <a:pt x="166017" y="265066"/>
                      <a:pt x="147317" y="239797"/>
                    </a:cubicBezTo>
                    <a:cubicBezTo>
                      <a:pt x="144046" y="235380"/>
                      <a:pt x="138851" y="232438"/>
                      <a:pt x="135186" y="228253"/>
                    </a:cubicBezTo>
                    <a:cubicBezTo>
                      <a:pt x="131709" y="224287"/>
                      <a:pt x="121551" y="202104"/>
                      <a:pt x="117453" y="199364"/>
                    </a:cubicBezTo>
                    <a:cubicBezTo>
                      <a:pt x="107194" y="192499"/>
                      <a:pt x="105506" y="184273"/>
                      <a:pt x="97337" y="175644"/>
                    </a:cubicBezTo>
                    <a:cubicBezTo>
                      <a:pt x="93851" y="171967"/>
                      <a:pt x="91332" y="166906"/>
                      <a:pt x="93799" y="161075"/>
                    </a:cubicBezTo>
                    <a:cubicBezTo>
                      <a:pt x="94437" y="159564"/>
                      <a:pt x="93751" y="157537"/>
                      <a:pt x="94170" y="155878"/>
                    </a:cubicBezTo>
                    <a:cubicBezTo>
                      <a:pt x="96952" y="144990"/>
                      <a:pt x="99733" y="146952"/>
                      <a:pt x="105877" y="142022"/>
                    </a:cubicBezTo>
                    <a:cubicBezTo>
                      <a:pt x="122421" y="120356"/>
                      <a:pt x="131775" y="122685"/>
                      <a:pt x="137740" y="114626"/>
                    </a:cubicBezTo>
                    <a:cubicBezTo>
                      <a:pt x="159356" y="85408"/>
                      <a:pt x="161709" y="92627"/>
                      <a:pt x="183833" y="67629"/>
                    </a:cubicBezTo>
                    <a:cubicBezTo>
                      <a:pt x="181839" y="65874"/>
                      <a:pt x="150969" y="38560"/>
                      <a:pt x="147037" y="32217"/>
                    </a:cubicBezTo>
                    <a:cubicBezTo>
                      <a:pt x="133402" y="10218"/>
                      <a:pt x="126142" y="20375"/>
                      <a:pt x="115052" y="0"/>
                    </a:cubicBezTo>
                    <a:cubicBezTo>
                      <a:pt x="77522" y="1073"/>
                      <a:pt x="39716" y="2141"/>
                      <a:pt x="1858" y="3200"/>
                    </a:cubicBezTo>
                    <a:cubicBezTo>
                      <a:pt x="8733" y="10262"/>
                      <a:pt x="21506" y="22542"/>
                      <a:pt x="44881" y="44085"/>
                    </a:cubicBezTo>
                    <a:cubicBezTo>
                      <a:pt x="75025" y="71902"/>
                      <a:pt x="93182" y="54977"/>
                      <a:pt x="23951" y="119082"/>
                    </a:cubicBezTo>
                    <a:cubicBezTo>
                      <a:pt x="22324" y="131699"/>
                      <a:pt x="6856" y="123526"/>
                      <a:pt x="30060" y="151330"/>
                    </a:cubicBezTo>
                    <a:cubicBezTo>
                      <a:pt x="34766" y="156964"/>
                      <a:pt x="52236" y="162730"/>
                      <a:pt x="56610" y="168631"/>
                    </a:cubicBezTo>
                    <a:cubicBezTo>
                      <a:pt x="87151" y="209822"/>
                      <a:pt x="100070" y="199565"/>
                      <a:pt x="41326" y="263066"/>
                    </a:cubicBezTo>
                    <a:cubicBezTo>
                      <a:pt x="9581" y="297388"/>
                      <a:pt x="10469" y="295961"/>
                      <a:pt x="4779" y="307374"/>
                    </a:cubicBezTo>
                    <a:cubicBezTo>
                      <a:pt x="22958" y="323826"/>
                      <a:pt x="21270" y="324592"/>
                      <a:pt x="23208" y="325774"/>
                    </a:cubicBezTo>
                    <a:cubicBezTo>
                      <a:pt x="38304" y="334946"/>
                      <a:pt x="55586" y="359388"/>
                      <a:pt x="60449" y="361371"/>
                    </a:cubicBezTo>
                    <a:cubicBezTo>
                      <a:pt x="62317" y="362132"/>
                      <a:pt x="64538" y="363779"/>
                      <a:pt x="65159" y="365534"/>
                    </a:cubicBezTo>
                    <a:cubicBezTo>
                      <a:pt x="69742" y="378497"/>
                      <a:pt x="95557" y="379119"/>
                      <a:pt x="91857" y="410512"/>
                    </a:cubicBezTo>
                    <a:cubicBezTo>
                      <a:pt x="74443" y="423554"/>
                      <a:pt x="73232" y="436469"/>
                      <a:pt x="59658" y="446406"/>
                    </a:cubicBezTo>
                    <a:cubicBezTo>
                      <a:pt x="47640" y="455201"/>
                      <a:pt x="10928" y="495990"/>
                      <a:pt x="6117" y="506037"/>
                    </a:cubicBezTo>
                    <a:cubicBezTo>
                      <a:pt x="480" y="517805"/>
                      <a:pt x="-13238" y="502855"/>
                      <a:pt x="35990" y="553660"/>
                    </a:cubicBezTo>
                    <a:cubicBezTo>
                      <a:pt x="37718" y="555450"/>
                      <a:pt x="38247" y="558388"/>
                      <a:pt x="39935" y="560235"/>
                    </a:cubicBezTo>
                    <a:cubicBezTo>
                      <a:pt x="43643" y="564289"/>
                      <a:pt x="71015" y="593454"/>
                      <a:pt x="75812" y="595048"/>
                    </a:cubicBezTo>
                    <a:cubicBezTo>
                      <a:pt x="81305" y="596874"/>
                      <a:pt x="95146" y="606115"/>
                      <a:pt x="93357" y="611180"/>
                    </a:cubicBezTo>
                    <a:cubicBezTo>
                      <a:pt x="102318" y="634282"/>
                      <a:pt x="86391" y="643651"/>
                      <a:pt x="80754" y="650196"/>
                    </a:cubicBezTo>
                    <a:cubicBezTo>
                      <a:pt x="67411" y="665698"/>
                      <a:pt x="56168" y="667235"/>
                      <a:pt x="55481" y="669712"/>
                    </a:cubicBezTo>
                    <a:cubicBezTo>
                      <a:pt x="55232" y="670605"/>
                      <a:pt x="54917" y="671376"/>
                      <a:pt x="54559" y="672076"/>
                    </a:cubicBezTo>
                    <a:cubicBezTo>
                      <a:pt x="78694" y="672444"/>
                      <a:pt x="102751" y="672825"/>
                      <a:pt x="126711" y="673215"/>
                    </a:cubicBezTo>
                    <a:cubicBezTo>
                      <a:pt x="126361" y="671262"/>
                      <a:pt x="130205" y="667672"/>
                      <a:pt x="136402" y="661009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8" name="Google Shape;2418;p26"/>
              <p:cNvSpPr/>
              <p:nvPr/>
            </p:nvSpPr>
            <p:spPr>
              <a:xfrm>
                <a:off x="5346785" y="4845878"/>
                <a:ext cx="212784" cy="688051"/>
              </a:xfrm>
              <a:custGeom>
                <a:avLst/>
                <a:gdLst/>
                <a:ahLst/>
                <a:cxnLst/>
                <a:rect l="l" t="t" r="r" b="b"/>
                <a:pathLst>
                  <a:path w="212784" h="688051" extrusionOk="0">
                    <a:moveTo>
                      <a:pt x="189612" y="643822"/>
                    </a:moveTo>
                    <a:cubicBezTo>
                      <a:pt x="190626" y="642049"/>
                      <a:pt x="194899" y="642307"/>
                      <a:pt x="195529" y="641484"/>
                    </a:cubicBezTo>
                    <a:cubicBezTo>
                      <a:pt x="200514" y="634957"/>
                      <a:pt x="207445" y="630351"/>
                      <a:pt x="212715" y="624126"/>
                    </a:cubicBezTo>
                    <a:cubicBezTo>
                      <a:pt x="202482" y="610988"/>
                      <a:pt x="202272" y="617069"/>
                      <a:pt x="201572" y="614683"/>
                    </a:cubicBezTo>
                    <a:cubicBezTo>
                      <a:pt x="198235" y="603388"/>
                      <a:pt x="180223" y="595140"/>
                      <a:pt x="179173" y="591432"/>
                    </a:cubicBezTo>
                    <a:cubicBezTo>
                      <a:pt x="175517" y="578517"/>
                      <a:pt x="155458" y="563155"/>
                      <a:pt x="150647" y="556685"/>
                    </a:cubicBezTo>
                    <a:cubicBezTo>
                      <a:pt x="146716" y="551392"/>
                      <a:pt x="143934" y="545013"/>
                      <a:pt x="137536" y="541892"/>
                    </a:cubicBezTo>
                    <a:cubicBezTo>
                      <a:pt x="119795" y="504163"/>
                      <a:pt x="120486" y="523724"/>
                      <a:pt x="164466" y="462005"/>
                    </a:cubicBezTo>
                    <a:cubicBezTo>
                      <a:pt x="168367" y="456528"/>
                      <a:pt x="173956" y="452277"/>
                      <a:pt x="178565" y="447264"/>
                    </a:cubicBezTo>
                    <a:cubicBezTo>
                      <a:pt x="188199" y="436793"/>
                      <a:pt x="190045" y="427936"/>
                      <a:pt x="201428" y="420634"/>
                    </a:cubicBezTo>
                    <a:cubicBezTo>
                      <a:pt x="205508" y="418012"/>
                      <a:pt x="203794" y="414658"/>
                      <a:pt x="212785" y="407894"/>
                    </a:cubicBezTo>
                    <a:cubicBezTo>
                      <a:pt x="177647" y="372582"/>
                      <a:pt x="108984" y="320267"/>
                      <a:pt x="137414" y="298286"/>
                    </a:cubicBezTo>
                    <a:cubicBezTo>
                      <a:pt x="137694" y="298067"/>
                      <a:pt x="178102" y="246207"/>
                      <a:pt x="179925" y="245830"/>
                    </a:cubicBezTo>
                    <a:cubicBezTo>
                      <a:pt x="188151" y="244127"/>
                      <a:pt x="189083" y="234246"/>
                      <a:pt x="196189" y="231296"/>
                    </a:cubicBezTo>
                    <a:cubicBezTo>
                      <a:pt x="201673" y="229015"/>
                      <a:pt x="199552" y="223127"/>
                      <a:pt x="201948" y="223210"/>
                    </a:cubicBezTo>
                    <a:cubicBezTo>
                      <a:pt x="205687" y="223337"/>
                      <a:pt x="205740" y="220460"/>
                      <a:pt x="206186" y="218280"/>
                    </a:cubicBezTo>
                    <a:cubicBezTo>
                      <a:pt x="195642" y="208723"/>
                      <a:pt x="196233" y="208916"/>
                      <a:pt x="188754" y="200563"/>
                    </a:cubicBezTo>
                    <a:cubicBezTo>
                      <a:pt x="187967" y="199683"/>
                      <a:pt x="154395" y="181130"/>
                      <a:pt x="149396" y="174502"/>
                    </a:cubicBezTo>
                    <a:cubicBezTo>
                      <a:pt x="141490" y="164012"/>
                      <a:pt x="141757" y="150918"/>
                      <a:pt x="150612" y="139028"/>
                    </a:cubicBezTo>
                    <a:cubicBezTo>
                      <a:pt x="155475" y="132496"/>
                      <a:pt x="153275" y="126538"/>
                      <a:pt x="159345" y="125255"/>
                    </a:cubicBezTo>
                    <a:cubicBezTo>
                      <a:pt x="159853" y="125150"/>
                      <a:pt x="157732" y="127562"/>
                      <a:pt x="171253" y="105213"/>
                    </a:cubicBezTo>
                    <a:cubicBezTo>
                      <a:pt x="173540" y="101435"/>
                      <a:pt x="172631" y="108111"/>
                      <a:pt x="189708" y="86362"/>
                    </a:cubicBezTo>
                    <a:cubicBezTo>
                      <a:pt x="196023" y="78320"/>
                      <a:pt x="110978" y="34962"/>
                      <a:pt x="121395" y="0"/>
                    </a:cubicBezTo>
                    <a:cubicBezTo>
                      <a:pt x="89856" y="981"/>
                      <a:pt x="57495" y="1966"/>
                      <a:pt x="24513" y="2959"/>
                    </a:cubicBezTo>
                    <a:cubicBezTo>
                      <a:pt x="41446" y="17253"/>
                      <a:pt x="35651" y="19792"/>
                      <a:pt x="69228" y="45236"/>
                    </a:cubicBezTo>
                    <a:cubicBezTo>
                      <a:pt x="139719" y="98655"/>
                      <a:pt x="67028" y="116924"/>
                      <a:pt x="58772" y="129685"/>
                    </a:cubicBezTo>
                    <a:cubicBezTo>
                      <a:pt x="51180" y="141414"/>
                      <a:pt x="39172" y="149920"/>
                      <a:pt x="34142" y="163539"/>
                    </a:cubicBezTo>
                    <a:cubicBezTo>
                      <a:pt x="34046" y="163798"/>
                      <a:pt x="33771" y="164021"/>
                      <a:pt x="33596" y="164266"/>
                    </a:cubicBezTo>
                    <a:cubicBezTo>
                      <a:pt x="36526" y="166818"/>
                      <a:pt x="33158" y="180057"/>
                      <a:pt x="38603" y="187578"/>
                    </a:cubicBezTo>
                    <a:cubicBezTo>
                      <a:pt x="39316" y="188568"/>
                      <a:pt x="40501" y="189351"/>
                      <a:pt x="40851" y="190428"/>
                    </a:cubicBezTo>
                    <a:cubicBezTo>
                      <a:pt x="46829" y="208706"/>
                      <a:pt x="66512" y="215168"/>
                      <a:pt x="72084" y="248181"/>
                    </a:cubicBezTo>
                    <a:cubicBezTo>
                      <a:pt x="72425" y="250195"/>
                      <a:pt x="73020" y="253824"/>
                      <a:pt x="72412" y="254074"/>
                    </a:cubicBezTo>
                    <a:cubicBezTo>
                      <a:pt x="65375" y="256954"/>
                      <a:pt x="77108" y="255645"/>
                      <a:pt x="52374" y="276405"/>
                    </a:cubicBezTo>
                    <a:cubicBezTo>
                      <a:pt x="54504" y="286921"/>
                      <a:pt x="41406" y="287437"/>
                      <a:pt x="14223" y="324921"/>
                    </a:cubicBezTo>
                    <a:cubicBezTo>
                      <a:pt x="19274" y="329075"/>
                      <a:pt x="20870" y="328178"/>
                      <a:pt x="21570" y="329749"/>
                    </a:cubicBezTo>
                    <a:cubicBezTo>
                      <a:pt x="24705" y="336811"/>
                      <a:pt x="83043" y="397843"/>
                      <a:pt x="91207" y="407054"/>
                    </a:cubicBezTo>
                    <a:cubicBezTo>
                      <a:pt x="102516" y="419811"/>
                      <a:pt x="97395" y="429433"/>
                      <a:pt x="87486" y="432511"/>
                    </a:cubicBezTo>
                    <a:cubicBezTo>
                      <a:pt x="85225" y="439634"/>
                      <a:pt x="83441" y="438312"/>
                      <a:pt x="76636" y="448184"/>
                    </a:cubicBezTo>
                    <a:cubicBezTo>
                      <a:pt x="65078" y="464960"/>
                      <a:pt x="54023" y="467762"/>
                      <a:pt x="53598" y="470305"/>
                    </a:cubicBezTo>
                    <a:cubicBezTo>
                      <a:pt x="52719" y="475607"/>
                      <a:pt x="13934" y="513506"/>
                      <a:pt x="7794" y="524639"/>
                    </a:cubicBezTo>
                    <a:cubicBezTo>
                      <a:pt x="-1035" y="540640"/>
                      <a:pt x="-6838" y="521889"/>
                      <a:pt x="15959" y="548209"/>
                    </a:cubicBezTo>
                    <a:cubicBezTo>
                      <a:pt x="16943" y="549343"/>
                      <a:pt x="17774" y="550753"/>
                      <a:pt x="19003" y="551501"/>
                    </a:cubicBezTo>
                    <a:cubicBezTo>
                      <a:pt x="34099" y="560673"/>
                      <a:pt x="51381" y="585115"/>
                      <a:pt x="56244" y="587098"/>
                    </a:cubicBezTo>
                    <a:cubicBezTo>
                      <a:pt x="58107" y="587859"/>
                      <a:pt x="60333" y="589506"/>
                      <a:pt x="60954" y="591261"/>
                    </a:cubicBezTo>
                    <a:cubicBezTo>
                      <a:pt x="64781" y="602083"/>
                      <a:pt x="78696" y="601545"/>
                      <a:pt x="85033" y="618281"/>
                    </a:cubicBezTo>
                    <a:cubicBezTo>
                      <a:pt x="99556" y="621679"/>
                      <a:pt x="105315" y="639514"/>
                      <a:pt x="91710" y="649005"/>
                    </a:cubicBezTo>
                    <a:cubicBezTo>
                      <a:pt x="89773" y="650353"/>
                      <a:pt x="71909" y="672208"/>
                      <a:pt x="62655" y="680898"/>
                    </a:cubicBezTo>
                    <a:cubicBezTo>
                      <a:pt x="60425" y="682990"/>
                      <a:pt x="58763" y="684838"/>
                      <a:pt x="57469" y="686488"/>
                    </a:cubicBezTo>
                    <a:cubicBezTo>
                      <a:pt x="87031" y="687018"/>
                      <a:pt x="116187" y="687539"/>
                      <a:pt x="144840" y="688051"/>
                    </a:cubicBezTo>
                    <a:cubicBezTo>
                      <a:pt x="153074" y="679423"/>
                      <a:pt x="189568" y="643896"/>
                      <a:pt x="189612" y="64382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9" name="Google Shape;2419;p26"/>
              <p:cNvSpPr/>
              <p:nvPr/>
            </p:nvSpPr>
            <p:spPr>
              <a:xfrm>
                <a:off x="5827412" y="4828660"/>
                <a:ext cx="132813" cy="416579"/>
              </a:xfrm>
              <a:custGeom>
                <a:avLst/>
                <a:gdLst/>
                <a:ahLst/>
                <a:cxnLst/>
                <a:rect l="l" t="t" r="r" b="b"/>
                <a:pathLst>
                  <a:path w="132813" h="416579" extrusionOk="0">
                    <a:moveTo>
                      <a:pt x="15822" y="10835"/>
                    </a:moveTo>
                    <a:cubicBezTo>
                      <a:pt x="14143" y="12713"/>
                      <a:pt x="11825" y="13834"/>
                      <a:pt x="10832" y="16570"/>
                    </a:cubicBezTo>
                    <a:cubicBezTo>
                      <a:pt x="7981" y="24446"/>
                      <a:pt x="-1163" y="21176"/>
                      <a:pt x="5576" y="26447"/>
                    </a:cubicBezTo>
                    <a:cubicBezTo>
                      <a:pt x="27603" y="43669"/>
                      <a:pt x="18179" y="44383"/>
                      <a:pt x="53405" y="71079"/>
                    </a:cubicBezTo>
                    <a:cubicBezTo>
                      <a:pt x="122225" y="123232"/>
                      <a:pt x="50540" y="141812"/>
                      <a:pt x="43250" y="153072"/>
                    </a:cubicBezTo>
                    <a:cubicBezTo>
                      <a:pt x="35882" y="164459"/>
                      <a:pt x="24218" y="172715"/>
                      <a:pt x="19338" y="185941"/>
                    </a:cubicBezTo>
                    <a:cubicBezTo>
                      <a:pt x="19246" y="186191"/>
                      <a:pt x="18979" y="186409"/>
                      <a:pt x="18805" y="186646"/>
                    </a:cubicBezTo>
                    <a:cubicBezTo>
                      <a:pt x="21647" y="189124"/>
                      <a:pt x="18380" y="201977"/>
                      <a:pt x="23667" y="209279"/>
                    </a:cubicBezTo>
                    <a:cubicBezTo>
                      <a:pt x="24358" y="210238"/>
                      <a:pt x="25509" y="211000"/>
                      <a:pt x="25854" y="212046"/>
                    </a:cubicBezTo>
                    <a:cubicBezTo>
                      <a:pt x="28675" y="220675"/>
                      <a:pt x="35506" y="226712"/>
                      <a:pt x="40049" y="234216"/>
                    </a:cubicBezTo>
                    <a:cubicBezTo>
                      <a:pt x="46456" y="244806"/>
                      <a:pt x="52032" y="242796"/>
                      <a:pt x="52233" y="257396"/>
                    </a:cubicBezTo>
                    <a:cubicBezTo>
                      <a:pt x="54227" y="258421"/>
                      <a:pt x="54419" y="260067"/>
                      <a:pt x="54747" y="265097"/>
                    </a:cubicBezTo>
                    <a:cubicBezTo>
                      <a:pt x="54817" y="266130"/>
                      <a:pt x="55998" y="267058"/>
                      <a:pt x="56182" y="268118"/>
                    </a:cubicBezTo>
                    <a:cubicBezTo>
                      <a:pt x="56510" y="270070"/>
                      <a:pt x="57091" y="273595"/>
                      <a:pt x="56497" y="273835"/>
                    </a:cubicBezTo>
                    <a:cubicBezTo>
                      <a:pt x="49696" y="276620"/>
                      <a:pt x="61062" y="275363"/>
                      <a:pt x="37040" y="295519"/>
                    </a:cubicBezTo>
                    <a:cubicBezTo>
                      <a:pt x="39113" y="305781"/>
                      <a:pt x="26558" y="305999"/>
                      <a:pt x="0" y="342620"/>
                    </a:cubicBezTo>
                    <a:cubicBezTo>
                      <a:pt x="4907" y="346657"/>
                      <a:pt x="6455" y="345786"/>
                      <a:pt x="7133" y="347309"/>
                    </a:cubicBezTo>
                    <a:cubicBezTo>
                      <a:pt x="9669" y="353009"/>
                      <a:pt x="58084" y="404576"/>
                      <a:pt x="69371" y="416580"/>
                    </a:cubicBezTo>
                    <a:cubicBezTo>
                      <a:pt x="159199" y="352856"/>
                      <a:pt x="142735" y="371632"/>
                      <a:pt x="56558" y="249608"/>
                    </a:cubicBezTo>
                    <a:cubicBezTo>
                      <a:pt x="108873" y="218801"/>
                      <a:pt x="148472" y="204884"/>
                      <a:pt x="126729" y="180889"/>
                    </a:cubicBezTo>
                    <a:cubicBezTo>
                      <a:pt x="67644" y="95831"/>
                      <a:pt x="88447" y="121385"/>
                      <a:pt x="98312" y="87824"/>
                    </a:cubicBezTo>
                    <a:cubicBezTo>
                      <a:pt x="103140" y="77475"/>
                      <a:pt x="108707" y="68286"/>
                      <a:pt x="114449" y="58269"/>
                    </a:cubicBezTo>
                    <a:cubicBezTo>
                      <a:pt x="125889" y="41401"/>
                      <a:pt x="138143" y="630"/>
                      <a:pt x="106718" y="0"/>
                    </a:cubicBezTo>
                    <a:cubicBezTo>
                      <a:pt x="84633" y="1217"/>
                      <a:pt x="56278" y="2539"/>
                      <a:pt x="22662" y="3944"/>
                    </a:cubicBezTo>
                    <a:cubicBezTo>
                      <a:pt x="21245" y="5284"/>
                      <a:pt x="18861" y="7425"/>
                      <a:pt x="15822" y="108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0" name="Google Shape;2420;p26"/>
              <p:cNvSpPr/>
              <p:nvPr/>
            </p:nvSpPr>
            <p:spPr>
              <a:xfrm>
                <a:off x="5512769" y="4840012"/>
                <a:ext cx="209227" cy="696898"/>
              </a:xfrm>
              <a:custGeom>
                <a:avLst/>
                <a:gdLst/>
                <a:ahLst/>
                <a:cxnLst/>
                <a:rect l="l" t="t" r="r" b="b"/>
                <a:pathLst>
                  <a:path w="209227" h="696898" extrusionOk="0">
                    <a:moveTo>
                      <a:pt x="196581" y="649596"/>
                    </a:moveTo>
                    <a:cubicBezTo>
                      <a:pt x="210811" y="637351"/>
                      <a:pt x="209731" y="639650"/>
                      <a:pt x="208353" y="638393"/>
                    </a:cubicBezTo>
                    <a:cubicBezTo>
                      <a:pt x="202681" y="633219"/>
                      <a:pt x="192977" y="620081"/>
                      <a:pt x="150519" y="583057"/>
                    </a:cubicBezTo>
                    <a:cubicBezTo>
                      <a:pt x="144186" y="577541"/>
                      <a:pt x="127284" y="568544"/>
                      <a:pt x="133087" y="554237"/>
                    </a:cubicBezTo>
                    <a:cubicBezTo>
                      <a:pt x="144484" y="526145"/>
                      <a:pt x="152045" y="527559"/>
                      <a:pt x="192466" y="468869"/>
                    </a:cubicBezTo>
                    <a:cubicBezTo>
                      <a:pt x="194198" y="466365"/>
                      <a:pt x="193520" y="469035"/>
                      <a:pt x="202388" y="460866"/>
                    </a:cubicBezTo>
                    <a:cubicBezTo>
                      <a:pt x="146644" y="413940"/>
                      <a:pt x="161688" y="412504"/>
                      <a:pt x="138318" y="401205"/>
                    </a:cubicBezTo>
                    <a:cubicBezTo>
                      <a:pt x="134539" y="399379"/>
                      <a:pt x="125264" y="386062"/>
                      <a:pt x="124490" y="376527"/>
                    </a:cubicBezTo>
                    <a:cubicBezTo>
                      <a:pt x="123501" y="364413"/>
                      <a:pt x="128015" y="364225"/>
                      <a:pt x="131255" y="359571"/>
                    </a:cubicBezTo>
                    <a:cubicBezTo>
                      <a:pt x="134115" y="346464"/>
                      <a:pt x="151096" y="330875"/>
                      <a:pt x="154839" y="320289"/>
                    </a:cubicBezTo>
                    <a:cubicBezTo>
                      <a:pt x="156943" y="314339"/>
                      <a:pt x="163205" y="314987"/>
                      <a:pt x="180964" y="293742"/>
                    </a:cubicBezTo>
                    <a:cubicBezTo>
                      <a:pt x="186046" y="287661"/>
                      <a:pt x="190817" y="281225"/>
                      <a:pt x="196227" y="275363"/>
                    </a:cubicBezTo>
                    <a:cubicBezTo>
                      <a:pt x="173451" y="254227"/>
                      <a:pt x="191919" y="278117"/>
                      <a:pt x="172656" y="252095"/>
                    </a:cubicBezTo>
                    <a:cubicBezTo>
                      <a:pt x="169288" y="247546"/>
                      <a:pt x="163935" y="244512"/>
                      <a:pt x="160161" y="240205"/>
                    </a:cubicBezTo>
                    <a:cubicBezTo>
                      <a:pt x="156580" y="236116"/>
                      <a:pt x="146115" y="213272"/>
                      <a:pt x="141895" y="210448"/>
                    </a:cubicBezTo>
                    <a:cubicBezTo>
                      <a:pt x="131329" y="203378"/>
                      <a:pt x="129593" y="194907"/>
                      <a:pt x="121175" y="186020"/>
                    </a:cubicBezTo>
                    <a:cubicBezTo>
                      <a:pt x="117585" y="182233"/>
                      <a:pt x="114991" y="177019"/>
                      <a:pt x="117532" y="171017"/>
                    </a:cubicBezTo>
                    <a:cubicBezTo>
                      <a:pt x="117952" y="170023"/>
                      <a:pt x="116666" y="158163"/>
                      <a:pt x="125714" y="154250"/>
                    </a:cubicBezTo>
                    <a:cubicBezTo>
                      <a:pt x="129685" y="152538"/>
                      <a:pt x="132908" y="147963"/>
                      <a:pt x="137329" y="141930"/>
                    </a:cubicBezTo>
                    <a:cubicBezTo>
                      <a:pt x="141825" y="135797"/>
                      <a:pt x="158272" y="129287"/>
                      <a:pt x="162794" y="123180"/>
                    </a:cubicBezTo>
                    <a:cubicBezTo>
                      <a:pt x="209455" y="60112"/>
                      <a:pt x="231124" y="94803"/>
                      <a:pt x="178830" y="45889"/>
                    </a:cubicBezTo>
                    <a:cubicBezTo>
                      <a:pt x="169537" y="37199"/>
                      <a:pt x="168274" y="26871"/>
                      <a:pt x="149159" y="17625"/>
                    </a:cubicBezTo>
                    <a:cubicBezTo>
                      <a:pt x="146439" y="16308"/>
                      <a:pt x="140399" y="8769"/>
                      <a:pt x="137238" y="0"/>
                    </a:cubicBezTo>
                    <a:cubicBezTo>
                      <a:pt x="98513" y="1309"/>
                      <a:pt x="57437" y="2653"/>
                      <a:pt x="14479" y="4014"/>
                    </a:cubicBezTo>
                    <a:cubicBezTo>
                      <a:pt x="6874" y="12004"/>
                      <a:pt x="16631" y="3870"/>
                      <a:pt x="3354" y="15480"/>
                    </a:cubicBezTo>
                    <a:cubicBezTo>
                      <a:pt x="-1815" y="20002"/>
                      <a:pt x="-8843" y="14184"/>
                      <a:pt x="49049" y="67564"/>
                    </a:cubicBezTo>
                    <a:cubicBezTo>
                      <a:pt x="78533" y="94776"/>
                      <a:pt x="95806" y="78263"/>
                      <a:pt x="28727" y="140381"/>
                    </a:cubicBezTo>
                    <a:cubicBezTo>
                      <a:pt x="27148" y="152630"/>
                      <a:pt x="12131" y="144697"/>
                      <a:pt x="34661" y="171691"/>
                    </a:cubicBezTo>
                    <a:cubicBezTo>
                      <a:pt x="39227" y="177159"/>
                      <a:pt x="56190" y="182763"/>
                      <a:pt x="60437" y="188489"/>
                    </a:cubicBezTo>
                    <a:cubicBezTo>
                      <a:pt x="80522" y="215583"/>
                      <a:pt x="84493" y="212790"/>
                      <a:pt x="83439" y="220938"/>
                    </a:cubicBezTo>
                    <a:cubicBezTo>
                      <a:pt x="100044" y="234794"/>
                      <a:pt x="24314" y="294713"/>
                      <a:pt x="10115" y="323196"/>
                    </a:cubicBezTo>
                    <a:cubicBezTo>
                      <a:pt x="27769" y="339171"/>
                      <a:pt x="26125" y="339915"/>
                      <a:pt x="28005" y="341057"/>
                    </a:cubicBezTo>
                    <a:cubicBezTo>
                      <a:pt x="42664" y="349962"/>
                      <a:pt x="59444" y="373694"/>
                      <a:pt x="64162" y="375616"/>
                    </a:cubicBezTo>
                    <a:cubicBezTo>
                      <a:pt x="65973" y="376356"/>
                      <a:pt x="68133" y="377954"/>
                      <a:pt x="68732" y="379661"/>
                    </a:cubicBezTo>
                    <a:cubicBezTo>
                      <a:pt x="73180" y="392248"/>
                      <a:pt x="98247" y="392852"/>
                      <a:pt x="94652" y="423335"/>
                    </a:cubicBezTo>
                    <a:cubicBezTo>
                      <a:pt x="77776" y="435970"/>
                      <a:pt x="76547" y="448552"/>
                      <a:pt x="63393" y="458187"/>
                    </a:cubicBezTo>
                    <a:cubicBezTo>
                      <a:pt x="51725" y="466728"/>
                      <a:pt x="16080" y="506331"/>
                      <a:pt x="11409" y="516084"/>
                    </a:cubicBezTo>
                    <a:cubicBezTo>
                      <a:pt x="5939" y="527511"/>
                      <a:pt x="-7382" y="512994"/>
                      <a:pt x="40412" y="562319"/>
                    </a:cubicBezTo>
                    <a:cubicBezTo>
                      <a:pt x="42091" y="564057"/>
                      <a:pt x="42598" y="566907"/>
                      <a:pt x="44238" y="568702"/>
                    </a:cubicBezTo>
                    <a:cubicBezTo>
                      <a:pt x="47837" y="572638"/>
                      <a:pt x="74413" y="600958"/>
                      <a:pt x="79075" y="602499"/>
                    </a:cubicBezTo>
                    <a:cubicBezTo>
                      <a:pt x="84406" y="604272"/>
                      <a:pt x="97844" y="613242"/>
                      <a:pt x="96108" y="618163"/>
                    </a:cubicBezTo>
                    <a:cubicBezTo>
                      <a:pt x="104828" y="640635"/>
                      <a:pt x="89470" y="649539"/>
                      <a:pt x="83872" y="656062"/>
                    </a:cubicBezTo>
                    <a:cubicBezTo>
                      <a:pt x="70910" y="671113"/>
                      <a:pt x="60004" y="672606"/>
                      <a:pt x="59335" y="675010"/>
                    </a:cubicBezTo>
                    <a:cubicBezTo>
                      <a:pt x="58110" y="679409"/>
                      <a:pt x="54507" y="682045"/>
                      <a:pt x="51161" y="683879"/>
                    </a:cubicBezTo>
                    <a:cubicBezTo>
                      <a:pt x="38103" y="691041"/>
                      <a:pt x="44046" y="693926"/>
                      <a:pt x="38868" y="694981"/>
                    </a:cubicBezTo>
                    <a:cubicBezTo>
                      <a:pt x="78283" y="695669"/>
                      <a:pt x="116553" y="696317"/>
                      <a:pt x="153466" y="696899"/>
                    </a:cubicBezTo>
                    <a:cubicBezTo>
                      <a:pt x="159309" y="687841"/>
                      <a:pt x="171995" y="670741"/>
                      <a:pt x="196581" y="649596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1" name="Google Shape;2421;p26"/>
              <p:cNvSpPr/>
              <p:nvPr/>
            </p:nvSpPr>
            <p:spPr>
              <a:xfrm>
                <a:off x="3799576" y="4881317"/>
                <a:ext cx="159979" cy="682780"/>
              </a:xfrm>
              <a:custGeom>
                <a:avLst/>
                <a:gdLst/>
                <a:ahLst/>
                <a:cxnLst/>
                <a:rect l="l" t="t" r="r" b="b"/>
                <a:pathLst>
                  <a:path w="159979" h="682780" extrusionOk="0">
                    <a:moveTo>
                      <a:pt x="90818" y="663356"/>
                    </a:moveTo>
                    <a:cubicBezTo>
                      <a:pt x="95104" y="661556"/>
                      <a:pt x="144971" y="602206"/>
                      <a:pt x="156083" y="593253"/>
                    </a:cubicBezTo>
                    <a:cubicBezTo>
                      <a:pt x="155270" y="591659"/>
                      <a:pt x="101305" y="538622"/>
                      <a:pt x="86834" y="526075"/>
                    </a:cubicBezTo>
                    <a:cubicBezTo>
                      <a:pt x="83913" y="523540"/>
                      <a:pt x="75967" y="508773"/>
                      <a:pt x="66333" y="502193"/>
                    </a:cubicBezTo>
                    <a:cubicBezTo>
                      <a:pt x="61322" y="498770"/>
                      <a:pt x="62472" y="496340"/>
                      <a:pt x="64496" y="492076"/>
                    </a:cubicBezTo>
                    <a:cubicBezTo>
                      <a:pt x="62590" y="484257"/>
                      <a:pt x="65891" y="474622"/>
                      <a:pt x="74961" y="470725"/>
                    </a:cubicBezTo>
                    <a:cubicBezTo>
                      <a:pt x="87862" y="448648"/>
                      <a:pt x="120302" y="415569"/>
                      <a:pt x="122834" y="409807"/>
                    </a:cubicBezTo>
                    <a:cubicBezTo>
                      <a:pt x="123647" y="407964"/>
                      <a:pt x="127937" y="407728"/>
                      <a:pt x="128467" y="406852"/>
                    </a:cubicBezTo>
                    <a:cubicBezTo>
                      <a:pt x="129844" y="404580"/>
                      <a:pt x="143414" y="387165"/>
                      <a:pt x="154224" y="376776"/>
                    </a:cubicBezTo>
                    <a:cubicBezTo>
                      <a:pt x="149121" y="372250"/>
                      <a:pt x="122974" y="348990"/>
                      <a:pt x="119279" y="343032"/>
                    </a:cubicBezTo>
                    <a:cubicBezTo>
                      <a:pt x="107747" y="324417"/>
                      <a:pt x="91059" y="321843"/>
                      <a:pt x="88006" y="317308"/>
                    </a:cubicBezTo>
                    <a:cubicBezTo>
                      <a:pt x="82439" y="309033"/>
                      <a:pt x="75176" y="294039"/>
                      <a:pt x="81023" y="285909"/>
                    </a:cubicBezTo>
                    <a:cubicBezTo>
                      <a:pt x="83979" y="281790"/>
                      <a:pt x="82103" y="274798"/>
                      <a:pt x="88715" y="272999"/>
                    </a:cubicBezTo>
                    <a:cubicBezTo>
                      <a:pt x="90407" y="267352"/>
                      <a:pt x="95502" y="264178"/>
                      <a:pt x="98515" y="259507"/>
                    </a:cubicBezTo>
                    <a:cubicBezTo>
                      <a:pt x="114560" y="234636"/>
                      <a:pt x="124002" y="232653"/>
                      <a:pt x="124465" y="228949"/>
                    </a:cubicBezTo>
                    <a:cubicBezTo>
                      <a:pt x="125598" y="219961"/>
                      <a:pt x="135577" y="213202"/>
                      <a:pt x="143681" y="209244"/>
                    </a:cubicBezTo>
                    <a:cubicBezTo>
                      <a:pt x="142137" y="207327"/>
                      <a:pt x="117984" y="165277"/>
                      <a:pt x="111193" y="158741"/>
                    </a:cubicBezTo>
                    <a:cubicBezTo>
                      <a:pt x="101686" y="149587"/>
                      <a:pt x="103592" y="141777"/>
                      <a:pt x="99040" y="129817"/>
                    </a:cubicBezTo>
                    <a:cubicBezTo>
                      <a:pt x="97785" y="126516"/>
                      <a:pt x="99280" y="123543"/>
                      <a:pt x="104047" y="108825"/>
                    </a:cubicBezTo>
                    <a:cubicBezTo>
                      <a:pt x="112395" y="108637"/>
                      <a:pt x="134235" y="84887"/>
                      <a:pt x="138499" y="80645"/>
                    </a:cubicBezTo>
                    <a:cubicBezTo>
                      <a:pt x="160390" y="58865"/>
                      <a:pt x="163255" y="60423"/>
                      <a:pt x="157224" y="58191"/>
                    </a:cubicBezTo>
                    <a:cubicBezTo>
                      <a:pt x="151614" y="56111"/>
                      <a:pt x="159100" y="56054"/>
                      <a:pt x="130981" y="37282"/>
                    </a:cubicBezTo>
                    <a:cubicBezTo>
                      <a:pt x="123254" y="32129"/>
                      <a:pt x="102105" y="5958"/>
                      <a:pt x="92498" y="0"/>
                    </a:cubicBezTo>
                    <a:cubicBezTo>
                      <a:pt x="73942" y="2640"/>
                      <a:pt x="57989" y="7880"/>
                      <a:pt x="47139" y="17446"/>
                    </a:cubicBezTo>
                    <a:cubicBezTo>
                      <a:pt x="34143" y="29034"/>
                      <a:pt x="43479" y="42750"/>
                      <a:pt x="58938" y="79861"/>
                    </a:cubicBezTo>
                    <a:cubicBezTo>
                      <a:pt x="69447" y="111815"/>
                      <a:pt x="55313" y="104386"/>
                      <a:pt x="21758" y="118373"/>
                    </a:cubicBezTo>
                    <a:cubicBezTo>
                      <a:pt x="-27300" y="134970"/>
                      <a:pt x="44962" y="170815"/>
                      <a:pt x="76483" y="221358"/>
                    </a:cubicBezTo>
                    <a:cubicBezTo>
                      <a:pt x="-6891" y="328020"/>
                      <a:pt x="-31747" y="282941"/>
                      <a:pt x="93329" y="412119"/>
                    </a:cubicBezTo>
                    <a:cubicBezTo>
                      <a:pt x="-17447" y="542190"/>
                      <a:pt x="-42112" y="483903"/>
                      <a:pt x="88111" y="573509"/>
                    </a:cubicBezTo>
                    <a:cubicBezTo>
                      <a:pt x="44800" y="632693"/>
                      <a:pt x="15605" y="668351"/>
                      <a:pt x="28042" y="682780"/>
                    </a:cubicBezTo>
                    <a:cubicBezTo>
                      <a:pt x="41367" y="678394"/>
                      <a:pt x="58527" y="674436"/>
                      <a:pt x="79046" y="670868"/>
                    </a:cubicBezTo>
                    <a:cubicBezTo>
                      <a:pt x="82125" y="665116"/>
                      <a:pt x="86633" y="665111"/>
                      <a:pt x="90818" y="663356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26"/>
              <p:cNvSpPr/>
              <p:nvPr/>
            </p:nvSpPr>
            <p:spPr>
              <a:xfrm>
                <a:off x="5674645" y="4835060"/>
                <a:ext cx="189925" cy="703785"/>
              </a:xfrm>
              <a:custGeom>
                <a:avLst/>
                <a:gdLst/>
                <a:ahLst/>
                <a:cxnLst/>
                <a:rect l="l" t="t" r="r" b="b"/>
                <a:pathLst>
                  <a:path w="189925" h="703785" extrusionOk="0">
                    <a:moveTo>
                      <a:pt x="179040" y="644894"/>
                    </a:moveTo>
                    <a:cubicBezTo>
                      <a:pt x="182355" y="640753"/>
                      <a:pt x="181096" y="643454"/>
                      <a:pt x="186007" y="639505"/>
                    </a:cubicBezTo>
                    <a:cubicBezTo>
                      <a:pt x="185867" y="639221"/>
                      <a:pt x="138965" y="591585"/>
                      <a:pt x="116758" y="572327"/>
                    </a:cubicBezTo>
                    <a:cubicBezTo>
                      <a:pt x="113837" y="569792"/>
                      <a:pt x="105887" y="555030"/>
                      <a:pt x="96257" y="548446"/>
                    </a:cubicBezTo>
                    <a:cubicBezTo>
                      <a:pt x="91223" y="545009"/>
                      <a:pt x="92395" y="542584"/>
                      <a:pt x="94420" y="538328"/>
                    </a:cubicBezTo>
                    <a:cubicBezTo>
                      <a:pt x="92514" y="530509"/>
                      <a:pt x="95815" y="520869"/>
                      <a:pt x="104885" y="516978"/>
                    </a:cubicBezTo>
                    <a:cubicBezTo>
                      <a:pt x="116505" y="497089"/>
                      <a:pt x="168370" y="438193"/>
                      <a:pt x="184153" y="423024"/>
                    </a:cubicBezTo>
                    <a:cubicBezTo>
                      <a:pt x="178883" y="418353"/>
                      <a:pt x="152893" y="395220"/>
                      <a:pt x="149207" y="389280"/>
                    </a:cubicBezTo>
                    <a:cubicBezTo>
                      <a:pt x="137675" y="370665"/>
                      <a:pt x="120987" y="368091"/>
                      <a:pt x="117935" y="363555"/>
                    </a:cubicBezTo>
                    <a:cubicBezTo>
                      <a:pt x="112368" y="355281"/>
                      <a:pt x="105104" y="340287"/>
                      <a:pt x="110951" y="332157"/>
                    </a:cubicBezTo>
                    <a:cubicBezTo>
                      <a:pt x="113907" y="328038"/>
                      <a:pt x="112031" y="321046"/>
                      <a:pt x="118643" y="319247"/>
                    </a:cubicBezTo>
                    <a:cubicBezTo>
                      <a:pt x="120335" y="313599"/>
                      <a:pt x="125430" y="310426"/>
                      <a:pt x="128443" y="305754"/>
                    </a:cubicBezTo>
                    <a:cubicBezTo>
                      <a:pt x="144488" y="280879"/>
                      <a:pt x="153930" y="278905"/>
                      <a:pt x="154398" y="275197"/>
                    </a:cubicBezTo>
                    <a:cubicBezTo>
                      <a:pt x="155526" y="266209"/>
                      <a:pt x="165514" y="259450"/>
                      <a:pt x="173613" y="255492"/>
                    </a:cubicBezTo>
                    <a:cubicBezTo>
                      <a:pt x="172052" y="253566"/>
                      <a:pt x="147926" y="211538"/>
                      <a:pt x="141121" y="204989"/>
                    </a:cubicBezTo>
                    <a:cubicBezTo>
                      <a:pt x="131614" y="195835"/>
                      <a:pt x="133520" y="188025"/>
                      <a:pt x="128968" y="176065"/>
                    </a:cubicBezTo>
                    <a:cubicBezTo>
                      <a:pt x="127713" y="172764"/>
                      <a:pt x="129209" y="169791"/>
                      <a:pt x="133975" y="155073"/>
                    </a:cubicBezTo>
                    <a:cubicBezTo>
                      <a:pt x="144663" y="154832"/>
                      <a:pt x="178153" y="115155"/>
                      <a:pt x="185670" y="110576"/>
                    </a:cubicBezTo>
                    <a:cubicBezTo>
                      <a:pt x="192728" y="106273"/>
                      <a:pt x="189374" y="105261"/>
                      <a:pt x="187153" y="104438"/>
                    </a:cubicBezTo>
                    <a:cubicBezTo>
                      <a:pt x="181546" y="102359"/>
                      <a:pt x="189029" y="102302"/>
                      <a:pt x="160909" y="83530"/>
                    </a:cubicBezTo>
                    <a:cubicBezTo>
                      <a:pt x="152692" y="78044"/>
                      <a:pt x="128443" y="47811"/>
                      <a:pt x="120340" y="45188"/>
                    </a:cubicBezTo>
                    <a:cubicBezTo>
                      <a:pt x="117930" y="44409"/>
                      <a:pt x="106276" y="30698"/>
                      <a:pt x="106538" y="24354"/>
                    </a:cubicBezTo>
                    <a:cubicBezTo>
                      <a:pt x="104561" y="19289"/>
                      <a:pt x="105296" y="5113"/>
                      <a:pt x="114078" y="0"/>
                    </a:cubicBezTo>
                    <a:cubicBezTo>
                      <a:pt x="87581" y="1011"/>
                      <a:pt x="58924" y="2053"/>
                      <a:pt x="28430" y="3126"/>
                    </a:cubicBezTo>
                    <a:cubicBezTo>
                      <a:pt x="47107" y="25278"/>
                      <a:pt x="94770" y="69218"/>
                      <a:pt x="97407" y="81656"/>
                    </a:cubicBezTo>
                    <a:cubicBezTo>
                      <a:pt x="99078" y="89396"/>
                      <a:pt x="93135" y="89523"/>
                      <a:pt x="96274" y="93879"/>
                    </a:cubicBezTo>
                    <a:cubicBezTo>
                      <a:pt x="82263" y="102346"/>
                      <a:pt x="76469" y="109109"/>
                      <a:pt x="54704" y="131196"/>
                    </a:cubicBezTo>
                    <a:cubicBezTo>
                      <a:pt x="39087" y="147039"/>
                      <a:pt x="18874" y="153387"/>
                      <a:pt x="4154" y="173687"/>
                    </a:cubicBezTo>
                    <a:cubicBezTo>
                      <a:pt x="2838" y="175504"/>
                      <a:pt x="1496" y="177137"/>
                      <a:pt x="0" y="178433"/>
                    </a:cubicBezTo>
                    <a:cubicBezTo>
                      <a:pt x="2576" y="184080"/>
                      <a:pt x="5926" y="189347"/>
                      <a:pt x="11939" y="192534"/>
                    </a:cubicBezTo>
                    <a:cubicBezTo>
                      <a:pt x="17151" y="195301"/>
                      <a:pt x="49784" y="258482"/>
                      <a:pt x="77881" y="266340"/>
                    </a:cubicBezTo>
                    <a:cubicBezTo>
                      <a:pt x="80938" y="273704"/>
                      <a:pt x="83063" y="274895"/>
                      <a:pt x="81017" y="277578"/>
                    </a:cubicBezTo>
                    <a:cubicBezTo>
                      <a:pt x="76521" y="300164"/>
                      <a:pt x="77522" y="298124"/>
                      <a:pt x="77234" y="298176"/>
                    </a:cubicBezTo>
                    <a:cubicBezTo>
                      <a:pt x="71024" y="299244"/>
                      <a:pt x="71842" y="307103"/>
                      <a:pt x="66620" y="309033"/>
                    </a:cubicBezTo>
                    <a:cubicBezTo>
                      <a:pt x="52722" y="314173"/>
                      <a:pt x="9087" y="365096"/>
                      <a:pt x="3568" y="372390"/>
                    </a:cubicBezTo>
                    <a:cubicBezTo>
                      <a:pt x="8462" y="376334"/>
                      <a:pt x="9984" y="375489"/>
                      <a:pt x="10666" y="377026"/>
                    </a:cubicBezTo>
                    <a:cubicBezTo>
                      <a:pt x="17199" y="391718"/>
                      <a:pt x="32129" y="398942"/>
                      <a:pt x="41226" y="411550"/>
                    </a:cubicBezTo>
                    <a:cubicBezTo>
                      <a:pt x="47672" y="420485"/>
                      <a:pt x="55980" y="428291"/>
                      <a:pt x="63677" y="436307"/>
                    </a:cubicBezTo>
                    <a:cubicBezTo>
                      <a:pt x="95562" y="469517"/>
                      <a:pt x="87603" y="466299"/>
                      <a:pt x="80916" y="479556"/>
                    </a:cubicBezTo>
                    <a:cubicBezTo>
                      <a:pt x="70521" y="500127"/>
                      <a:pt x="66437" y="492947"/>
                      <a:pt x="38737" y="531258"/>
                    </a:cubicBezTo>
                    <a:cubicBezTo>
                      <a:pt x="24918" y="550381"/>
                      <a:pt x="21350" y="545946"/>
                      <a:pt x="16504" y="554010"/>
                    </a:cubicBezTo>
                    <a:cubicBezTo>
                      <a:pt x="39424" y="584064"/>
                      <a:pt x="54616" y="589225"/>
                      <a:pt x="62243" y="606141"/>
                    </a:cubicBezTo>
                    <a:cubicBezTo>
                      <a:pt x="65518" y="613409"/>
                      <a:pt x="78616" y="615239"/>
                      <a:pt x="82573" y="626013"/>
                    </a:cubicBezTo>
                    <a:cubicBezTo>
                      <a:pt x="84152" y="630312"/>
                      <a:pt x="104338" y="631266"/>
                      <a:pt x="93970" y="645144"/>
                    </a:cubicBezTo>
                    <a:cubicBezTo>
                      <a:pt x="92553" y="653068"/>
                      <a:pt x="89973" y="658549"/>
                      <a:pt x="83846" y="665116"/>
                    </a:cubicBezTo>
                    <a:cubicBezTo>
                      <a:pt x="60546" y="683787"/>
                      <a:pt x="48341" y="695419"/>
                      <a:pt x="40360" y="702599"/>
                    </a:cubicBezTo>
                    <a:cubicBezTo>
                      <a:pt x="70967" y="703050"/>
                      <a:pt x="100494" y="703453"/>
                      <a:pt x="128745" y="703785"/>
                    </a:cubicBezTo>
                    <a:cubicBezTo>
                      <a:pt x="127171" y="699110"/>
                      <a:pt x="146872" y="685105"/>
                      <a:pt x="179040" y="64489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26"/>
              <p:cNvSpPr/>
              <p:nvPr/>
            </p:nvSpPr>
            <p:spPr>
              <a:xfrm>
                <a:off x="4226924" y="4876707"/>
                <a:ext cx="191683" cy="649105"/>
              </a:xfrm>
              <a:custGeom>
                <a:avLst/>
                <a:gdLst/>
                <a:ahLst/>
                <a:cxnLst/>
                <a:rect l="l" t="t" r="r" b="b"/>
                <a:pathLst>
                  <a:path w="191683" h="649105" extrusionOk="0">
                    <a:moveTo>
                      <a:pt x="100678" y="516811"/>
                    </a:moveTo>
                    <a:cubicBezTo>
                      <a:pt x="93502" y="511580"/>
                      <a:pt x="89181" y="509982"/>
                      <a:pt x="91993" y="504277"/>
                    </a:cubicBezTo>
                    <a:cubicBezTo>
                      <a:pt x="93734" y="500744"/>
                      <a:pt x="89566" y="490360"/>
                      <a:pt x="99528" y="482659"/>
                    </a:cubicBezTo>
                    <a:cubicBezTo>
                      <a:pt x="101378" y="481223"/>
                      <a:pt x="152911" y="417801"/>
                      <a:pt x="153038" y="417504"/>
                    </a:cubicBezTo>
                    <a:cubicBezTo>
                      <a:pt x="153873" y="415604"/>
                      <a:pt x="158299" y="415359"/>
                      <a:pt x="158841" y="414457"/>
                    </a:cubicBezTo>
                    <a:cubicBezTo>
                      <a:pt x="163664" y="406493"/>
                      <a:pt x="171274" y="400750"/>
                      <a:pt x="175975" y="392716"/>
                    </a:cubicBezTo>
                    <a:cubicBezTo>
                      <a:pt x="184437" y="378252"/>
                      <a:pt x="197578" y="395360"/>
                      <a:pt x="155841" y="356314"/>
                    </a:cubicBezTo>
                    <a:cubicBezTo>
                      <a:pt x="146557" y="347633"/>
                      <a:pt x="145267" y="337288"/>
                      <a:pt x="126169" y="328051"/>
                    </a:cubicBezTo>
                    <a:cubicBezTo>
                      <a:pt x="109048" y="319772"/>
                      <a:pt x="104946" y="296894"/>
                      <a:pt x="109980" y="289893"/>
                    </a:cubicBezTo>
                    <a:cubicBezTo>
                      <a:pt x="113028" y="285651"/>
                      <a:pt x="111095" y="278450"/>
                      <a:pt x="117900" y="276598"/>
                    </a:cubicBezTo>
                    <a:cubicBezTo>
                      <a:pt x="118455" y="274755"/>
                      <a:pt x="138685" y="245532"/>
                      <a:pt x="151993" y="234754"/>
                    </a:cubicBezTo>
                    <a:cubicBezTo>
                      <a:pt x="159309" y="228827"/>
                      <a:pt x="147300" y="230289"/>
                      <a:pt x="171108" y="212843"/>
                    </a:cubicBezTo>
                    <a:cubicBezTo>
                      <a:pt x="175065" y="209945"/>
                      <a:pt x="174925" y="211810"/>
                      <a:pt x="173924" y="210133"/>
                    </a:cubicBezTo>
                    <a:cubicBezTo>
                      <a:pt x="116050" y="113693"/>
                      <a:pt x="150851" y="187697"/>
                      <a:pt x="128539" y="129125"/>
                    </a:cubicBezTo>
                    <a:cubicBezTo>
                      <a:pt x="127245" y="125728"/>
                      <a:pt x="128789" y="122663"/>
                      <a:pt x="133695" y="107507"/>
                    </a:cubicBezTo>
                    <a:cubicBezTo>
                      <a:pt x="142796" y="107297"/>
                      <a:pt x="191508" y="57236"/>
                      <a:pt x="191683" y="56943"/>
                    </a:cubicBezTo>
                    <a:cubicBezTo>
                      <a:pt x="188171" y="54872"/>
                      <a:pt x="187349" y="55494"/>
                      <a:pt x="184918" y="52583"/>
                    </a:cubicBezTo>
                    <a:cubicBezTo>
                      <a:pt x="172747" y="38052"/>
                      <a:pt x="157302" y="34651"/>
                      <a:pt x="149023" y="21951"/>
                    </a:cubicBezTo>
                    <a:cubicBezTo>
                      <a:pt x="144405" y="14867"/>
                      <a:pt x="135134" y="7219"/>
                      <a:pt x="126611" y="0"/>
                    </a:cubicBezTo>
                    <a:cubicBezTo>
                      <a:pt x="101693" y="639"/>
                      <a:pt x="77929" y="1243"/>
                      <a:pt x="55469" y="1812"/>
                    </a:cubicBezTo>
                    <a:cubicBezTo>
                      <a:pt x="68142" y="16553"/>
                      <a:pt x="92409" y="37680"/>
                      <a:pt x="94578" y="47885"/>
                    </a:cubicBezTo>
                    <a:cubicBezTo>
                      <a:pt x="96200" y="55402"/>
                      <a:pt x="90428" y="55524"/>
                      <a:pt x="93480" y="59753"/>
                    </a:cubicBezTo>
                    <a:cubicBezTo>
                      <a:pt x="79880" y="67971"/>
                      <a:pt x="74251" y="74542"/>
                      <a:pt x="53116" y="95985"/>
                    </a:cubicBezTo>
                    <a:cubicBezTo>
                      <a:pt x="37954" y="111364"/>
                      <a:pt x="18328" y="117528"/>
                      <a:pt x="4036" y="137242"/>
                    </a:cubicBezTo>
                    <a:cubicBezTo>
                      <a:pt x="2759" y="139006"/>
                      <a:pt x="1456" y="140591"/>
                      <a:pt x="0" y="141847"/>
                    </a:cubicBezTo>
                    <a:cubicBezTo>
                      <a:pt x="2501" y="147328"/>
                      <a:pt x="5755" y="152442"/>
                      <a:pt x="11589" y="155541"/>
                    </a:cubicBezTo>
                    <a:cubicBezTo>
                      <a:pt x="16609" y="158212"/>
                      <a:pt x="48393" y="219589"/>
                      <a:pt x="75616" y="227198"/>
                    </a:cubicBezTo>
                    <a:cubicBezTo>
                      <a:pt x="78581" y="234347"/>
                      <a:pt x="80649" y="235503"/>
                      <a:pt x="78660" y="238108"/>
                    </a:cubicBezTo>
                    <a:cubicBezTo>
                      <a:pt x="74295" y="260036"/>
                      <a:pt x="75266" y="258058"/>
                      <a:pt x="74986" y="258106"/>
                    </a:cubicBezTo>
                    <a:cubicBezTo>
                      <a:pt x="68956" y="259143"/>
                      <a:pt x="69751" y="266774"/>
                      <a:pt x="64679" y="268648"/>
                    </a:cubicBezTo>
                    <a:cubicBezTo>
                      <a:pt x="51183" y="273643"/>
                      <a:pt x="8842" y="323056"/>
                      <a:pt x="3459" y="330161"/>
                    </a:cubicBezTo>
                    <a:cubicBezTo>
                      <a:pt x="8208" y="333987"/>
                      <a:pt x="9686" y="333169"/>
                      <a:pt x="10351" y="334661"/>
                    </a:cubicBezTo>
                    <a:cubicBezTo>
                      <a:pt x="16692" y="348924"/>
                      <a:pt x="31194" y="355938"/>
                      <a:pt x="40023" y="368183"/>
                    </a:cubicBezTo>
                    <a:cubicBezTo>
                      <a:pt x="46276" y="376860"/>
                      <a:pt x="54345" y="384433"/>
                      <a:pt x="61819" y="392217"/>
                    </a:cubicBezTo>
                    <a:cubicBezTo>
                      <a:pt x="92776" y="424464"/>
                      <a:pt x="85044" y="421339"/>
                      <a:pt x="78555" y="434210"/>
                    </a:cubicBezTo>
                    <a:cubicBezTo>
                      <a:pt x="68466" y="454186"/>
                      <a:pt x="64495" y="447212"/>
                      <a:pt x="37600" y="484411"/>
                    </a:cubicBezTo>
                    <a:cubicBezTo>
                      <a:pt x="24183" y="502977"/>
                      <a:pt x="20720" y="498669"/>
                      <a:pt x="16010" y="506501"/>
                    </a:cubicBezTo>
                    <a:cubicBezTo>
                      <a:pt x="38261" y="535680"/>
                      <a:pt x="53011" y="540692"/>
                      <a:pt x="60415" y="557114"/>
                    </a:cubicBezTo>
                    <a:cubicBezTo>
                      <a:pt x="63598" y="564171"/>
                      <a:pt x="76311" y="565948"/>
                      <a:pt x="80151" y="576407"/>
                    </a:cubicBezTo>
                    <a:cubicBezTo>
                      <a:pt x="81690" y="580583"/>
                      <a:pt x="101286" y="581507"/>
                      <a:pt x="91224" y="594982"/>
                    </a:cubicBezTo>
                    <a:cubicBezTo>
                      <a:pt x="89833" y="602740"/>
                      <a:pt x="87305" y="608041"/>
                      <a:pt x="81393" y="614372"/>
                    </a:cubicBezTo>
                    <a:cubicBezTo>
                      <a:pt x="52543" y="637496"/>
                      <a:pt x="46976" y="645840"/>
                      <a:pt x="38624" y="649106"/>
                    </a:cubicBezTo>
                    <a:cubicBezTo>
                      <a:pt x="74238" y="648261"/>
                      <a:pt x="111217" y="647595"/>
                      <a:pt x="149334" y="647096"/>
                    </a:cubicBezTo>
                    <a:cubicBezTo>
                      <a:pt x="159458" y="635521"/>
                      <a:pt x="182198" y="609600"/>
                      <a:pt x="182425" y="609499"/>
                    </a:cubicBezTo>
                    <a:cubicBezTo>
                      <a:pt x="195698" y="603668"/>
                      <a:pt x="123051" y="551746"/>
                      <a:pt x="100678" y="51681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26"/>
              <p:cNvSpPr/>
              <p:nvPr/>
            </p:nvSpPr>
            <p:spPr>
              <a:xfrm>
                <a:off x="4565746" y="4867798"/>
                <a:ext cx="175372" cy="655055"/>
              </a:xfrm>
              <a:custGeom>
                <a:avLst/>
                <a:gdLst/>
                <a:ahLst/>
                <a:cxnLst/>
                <a:rect l="l" t="t" r="r" b="b"/>
                <a:pathLst>
                  <a:path w="175372" h="655055" extrusionOk="0">
                    <a:moveTo>
                      <a:pt x="174344" y="610611"/>
                    </a:moveTo>
                    <a:cubicBezTo>
                      <a:pt x="168680" y="605445"/>
                      <a:pt x="158968" y="592303"/>
                      <a:pt x="116509" y="555275"/>
                    </a:cubicBezTo>
                    <a:cubicBezTo>
                      <a:pt x="79573" y="523181"/>
                      <a:pt x="99012" y="527384"/>
                      <a:pt x="158456" y="441087"/>
                    </a:cubicBezTo>
                    <a:cubicBezTo>
                      <a:pt x="167622" y="427792"/>
                      <a:pt x="182705" y="447256"/>
                      <a:pt x="133980" y="401682"/>
                    </a:cubicBezTo>
                    <a:cubicBezTo>
                      <a:pt x="124717" y="393014"/>
                      <a:pt x="123362" y="382630"/>
                      <a:pt x="104308" y="373419"/>
                    </a:cubicBezTo>
                    <a:cubicBezTo>
                      <a:pt x="100530" y="371593"/>
                      <a:pt x="91254" y="358276"/>
                      <a:pt x="90480" y="348741"/>
                    </a:cubicBezTo>
                    <a:cubicBezTo>
                      <a:pt x="89492" y="336627"/>
                      <a:pt x="94014" y="336430"/>
                      <a:pt x="97245" y="331785"/>
                    </a:cubicBezTo>
                    <a:cubicBezTo>
                      <a:pt x="100105" y="318669"/>
                      <a:pt x="117082" y="303101"/>
                      <a:pt x="120830" y="292503"/>
                    </a:cubicBezTo>
                    <a:cubicBezTo>
                      <a:pt x="122933" y="286557"/>
                      <a:pt x="129204" y="287192"/>
                      <a:pt x="146955" y="265955"/>
                    </a:cubicBezTo>
                    <a:cubicBezTo>
                      <a:pt x="152036" y="259874"/>
                      <a:pt x="156807" y="253439"/>
                      <a:pt x="162217" y="247577"/>
                    </a:cubicBezTo>
                    <a:cubicBezTo>
                      <a:pt x="142131" y="228932"/>
                      <a:pt x="157061" y="249184"/>
                      <a:pt x="138650" y="224309"/>
                    </a:cubicBezTo>
                    <a:cubicBezTo>
                      <a:pt x="135283" y="219760"/>
                      <a:pt x="129930" y="216726"/>
                      <a:pt x="126156" y="212418"/>
                    </a:cubicBezTo>
                    <a:cubicBezTo>
                      <a:pt x="122574" y="208329"/>
                      <a:pt x="112110" y="185486"/>
                      <a:pt x="107889" y="182662"/>
                    </a:cubicBezTo>
                    <a:cubicBezTo>
                      <a:pt x="97324" y="175592"/>
                      <a:pt x="95588" y="167121"/>
                      <a:pt x="87170" y="158233"/>
                    </a:cubicBezTo>
                    <a:cubicBezTo>
                      <a:pt x="83579" y="154447"/>
                      <a:pt x="80986" y="149233"/>
                      <a:pt x="83527" y="143231"/>
                    </a:cubicBezTo>
                    <a:cubicBezTo>
                      <a:pt x="83947" y="142237"/>
                      <a:pt x="82656" y="130377"/>
                      <a:pt x="91709" y="126463"/>
                    </a:cubicBezTo>
                    <a:cubicBezTo>
                      <a:pt x="95680" y="124747"/>
                      <a:pt x="98903" y="120177"/>
                      <a:pt x="103324" y="114144"/>
                    </a:cubicBezTo>
                    <a:cubicBezTo>
                      <a:pt x="107819" y="108011"/>
                      <a:pt x="124267" y="101501"/>
                      <a:pt x="128789" y="95394"/>
                    </a:cubicBezTo>
                    <a:cubicBezTo>
                      <a:pt x="175520" y="32225"/>
                      <a:pt x="197421" y="67301"/>
                      <a:pt x="144825" y="18102"/>
                    </a:cubicBezTo>
                    <a:cubicBezTo>
                      <a:pt x="138567" y="12254"/>
                      <a:pt x="136337" y="6273"/>
                      <a:pt x="129856" y="0"/>
                    </a:cubicBezTo>
                    <a:cubicBezTo>
                      <a:pt x="87288" y="1134"/>
                      <a:pt x="45682" y="2228"/>
                      <a:pt x="5401" y="3283"/>
                    </a:cubicBezTo>
                    <a:cubicBezTo>
                      <a:pt x="22119" y="20383"/>
                      <a:pt x="-4251" y="-4317"/>
                      <a:pt x="43583" y="39782"/>
                    </a:cubicBezTo>
                    <a:cubicBezTo>
                      <a:pt x="72848" y="66793"/>
                      <a:pt x="90476" y="50359"/>
                      <a:pt x="23261" y="112599"/>
                    </a:cubicBezTo>
                    <a:cubicBezTo>
                      <a:pt x="21682" y="124844"/>
                      <a:pt x="6665" y="116911"/>
                      <a:pt x="29195" y="143909"/>
                    </a:cubicBezTo>
                    <a:cubicBezTo>
                      <a:pt x="33761" y="149377"/>
                      <a:pt x="50724" y="154981"/>
                      <a:pt x="54970" y="160707"/>
                    </a:cubicBezTo>
                    <a:cubicBezTo>
                      <a:pt x="75056" y="187802"/>
                      <a:pt x="79031" y="185009"/>
                      <a:pt x="77973" y="193156"/>
                    </a:cubicBezTo>
                    <a:cubicBezTo>
                      <a:pt x="94586" y="207003"/>
                      <a:pt x="18853" y="266927"/>
                      <a:pt x="4649" y="295414"/>
                    </a:cubicBezTo>
                    <a:cubicBezTo>
                      <a:pt x="22299" y="311389"/>
                      <a:pt x="20659" y="312133"/>
                      <a:pt x="22539" y="313276"/>
                    </a:cubicBezTo>
                    <a:cubicBezTo>
                      <a:pt x="37198" y="322180"/>
                      <a:pt x="53977" y="345913"/>
                      <a:pt x="58696" y="347834"/>
                    </a:cubicBezTo>
                    <a:cubicBezTo>
                      <a:pt x="60507" y="348574"/>
                      <a:pt x="62663" y="350172"/>
                      <a:pt x="63266" y="351880"/>
                    </a:cubicBezTo>
                    <a:cubicBezTo>
                      <a:pt x="67714" y="364466"/>
                      <a:pt x="92776" y="365070"/>
                      <a:pt x="89186" y="395553"/>
                    </a:cubicBezTo>
                    <a:cubicBezTo>
                      <a:pt x="72310" y="408188"/>
                      <a:pt x="71081" y="420770"/>
                      <a:pt x="57926" y="430405"/>
                    </a:cubicBezTo>
                    <a:cubicBezTo>
                      <a:pt x="46259" y="438946"/>
                      <a:pt x="10614" y="478549"/>
                      <a:pt x="5943" y="488302"/>
                    </a:cubicBezTo>
                    <a:cubicBezTo>
                      <a:pt x="477" y="499724"/>
                      <a:pt x="-12870" y="485194"/>
                      <a:pt x="34946" y="534537"/>
                    </a:cubicBezTo>
                    <a:cubicBezTo>
                      <a:pt x="36625" y="536275"/>
                      <a:pt x="37132" y="539125"/>
                      <a:pt x="38772" y="540920"/>
                    </a:cubicBezTo>
                    <a:cubicBezTo>
                      <a:pt x="42371" y="544856"/>
                      <a:pt x="68947" y="573176"/>
                      <a:pt x="73608" y="574717"/>
                    </a:cubicBezTo>
                    <a:cubicBezTo>
                      <a:pt x="78939" y="576490"/>
                      <a:pt x="92382" y="585460"/>
                      <a:pt x="90642" y="590381"/>
                    </a:cubicBezTo>
                    <a:cubicBezTo>
                      <a:pt x="99362" y="612848"/>
                      <a:pt x="84012" y="621749"/>
                      <a:pt x="78406" y="628276"/>
                    </a:cubicBezTo>
                    <a:cubicBezTo>
                      <a:pt x="65505" y="643261"/>
                      <a:pt x="54537" y="644811"/>
                      <a:pt x="53868" y="647228"/>
                    </a:cubicBezTo>
                    <a:cubicBezTo>
                      <a:pt x="52753" y="651225"/>
                      <a:pt x="51533" y="653506"/>
                      <a:pt x="47199" y="654793"/>
                    </a:cubicBezTo>
                    <a:cubicBezTo>
                      <a:pt x="74505" y="654828"/>
                      <a:pt x="102095" y="654920"/>
                      <a:pt x="129908" y="655055"/>
                    </a:cubicBezTo>
                    <a:cubicBezTo>
                      <a:pt x="173941" y="606969"/>
                      <a:pt x="177208" y="613220"/>
                      <a:pt x="174344" y="61061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26"/>
              <p:cNvSpPr/>
              <p:nvPr/>
            </p:nvSpPr>
            <p:spPr>
              <a:xfrm>
                <a:off x="4693598" y="4859651"/>
                <a:ext cx="391473" cy="666582"/>
              </a:xfrm>
              <a:custGeom>
                <a:avLst/>
                <a:gdLst/>
                <a:ahLst/>
                <a:cxnLst/>
                <a:rect l="l" t="t" r="r" b="b"/>
                <a:pathLst>
                  <a:path w="391473" h="666582" extrusionOk="0">
                    <a:moveTo>
                      <a:pt x="367680" y="639085"/>
                    </a:moveTo>
                    <a:cubicBezTo>
                      <a:pt x="368725" y="637259"/>
                      <a:pt x="373124" y="637526"/>
                      <a:pt x="373772" y="636677"/>
                    </a:cubicBezTo>
                    <a:cubicBezTo>
                      <a:pt x="378906" y="629953"/>
                      <a:pt x="386043" y="625211"/>
                      <a:pt x="391474" y="618811"/>
                    </a:cubicBezTo>
                    <a:cubicBezTo>
                      <a:pt x="380935" y="605279"/>
                      <a:pt x="380725" y="611544"/>
                      <a:pt x="379999" y="609088"/>
                    </a:cubicBezTo>
                    <a:cubicBezTo>
                      <a:pt x="376597" y="597570"/>
                      <a:pt x="358002" y="588936"/>
                      <a:pt x="356926" y="585141"/>
                    </a:cubicBezTo>
                    <a:cubicBezTo>
                      <a:pt x="353161" y="571841"/>
                      <a:pt x="332502" y="556015"/>
                      <a:pt x="327543" y="549352"/>
                    </a:cubicBezTo>
                    <a:cubicBezTo>
                      <a:pt x="323494" y="543901"/>
                      <a:pt x="320629" y="537330"/>
                      <a:pt x="314039" y="534117"/>
                    </a:cubicBezTo>
                    <a:cubicBezTo>
                      <a:pt x="299030" y="502193"/>
                      <a:pt x="300325" y="509141"/>
                      <a:pt x="310256" y="491748"/>
                    </a:cubicBezTo>
                    <a:cubicBezTo>
                      <a:pt x="315246" y="491503"/>
                      <a:pt x="328776" y="467889"/>
                      <a:pt x="329065" y="467665"/>
                    </a:cubicBezTo>
                    <a:cubicBezTo>
                      <a:pt x="334619" y="463401"/>
                      <a:pt x="337820" y="457390"/>
                      <a:pt x="341778" y="451835"/>
                    </a:cubicBezTo>
                    <a:cubicBezTo>
                      <a:pt x="347568" y="443710"/>
                      <a:pt x="356598" y="438627"/>
                      <a:pt x="364081" y="426614"/>
                    </a:cubicBezTo>
                    <a:cubicBezTo>
                      <a:pt x="374668" y="409619"/>
                      <a:pt x="380616" y="410293"/>
                      <a:pt x="382378" y="406682"/>
                    </a:cubicBezTo>
                    <a:cubicBezTo>
                      <a:pt x="392401" y="386141"/>
                      <a:pt x="402599" y="411116"/>
                      <a:pt x="360525" y="365954"/>
                    </a:cubicBezTo>
                    <a:cubicBezTo>
                      <a:pt x="360254" y="365665"/>
                      <a:pt x="338883" y="345221"/>
                      <a:pt x="330351" y="337822"/>
                    </a:cubicBezTo>
                    <a:cubicBezTo>
                      <a:pt x="325483" y="333602"/>
                      <a:pt x="326179" y="327280"/>
                      <a:pt x="313637" y="320245"/>
                    </a:cubicBezTo>
                    <a:cubicBezTo>
                      <a:pt x="310212" y="310767"/>
                      <a:pt x="314148" y="316108"/>
                      <a:pt x="309045" y="307291"/>
                    </a:cubicBezTo>
                    <a:cubicBezTo>
                      <a:pt x="304567" y="299555"/>
                      <a:pt x="306548" y="287919"/>
                      <a:pt x="315447" y="282245"/>
                    </a:cubicBezTo>
                    <a:cubicBezTo>
                      <a:pt x="317428" y="278800"/>
                      <a:pt x="330653" y="258942"/>
                      <a:pt x="337951" y="252533"/>
                    </a:cubicBezTo>
                    <a:cubicBezTo>
                      <a:pt x="345867" y="245581"/>
                      <a:pt x="357407" y="229251"/>
                      <a:pt x="357696" y="229190"/>
                    </a:cubicBezTo>
                    <a:cubicBezTo>
                      <a:pt x="366171" y="227434"/>
                      <a:pt x="367129" y="217260"/>
                      <a:pt x="374449" y="214218"/>
                    </a:cubicBezTo>
                    <a:cubicBezTo>
                      <a:pt x="376863" y="213211"/>
                      <a:pt x="378372" y="211582"/>
                      <a:pt x="378560" y="208728"/>
                    </a:cubicBezTo>
                    <a:cubicBezTo>
                      <a:pt x="378923" y="203251"/>
                      <a:pt x="382995" y="209341"/>
                      <a:pt x="384739" y="200813"/>
                    </a:cubicBezTo>
                    <a:cubicBezTo>
                      <a:pt x="373907" y="190993"/>
                      <a:pt x="374502" y="191181"/>
                      <a:pt x="366788" y="182566"/>
                    </a:cubicBezTo>
                    <a:cubicBezTo>
                      <a:pt x="359607" y="174550"/>
                      <a:pt x="298925" y="157572"/>
                      <a:pt x="327508" y="119187"/>
                    </a:cubicBezTo>
                    <a:cubicBezTo>
                      <a:pt x="332520" y="112459"/>
                      <a:pt x="330250" y="106321"/>
                      <a:pt x="336504" y="105003"/>
                    </a:cubicBezTo>
                    <a:cubicBezTo>
                      <a:pt x="336797" y="104946"/>
                      <a:pt x="348381" y="83805"/>
                      <a:pt x="349973" y="83004"/>
                    </a:cubicBezTo>
                    <a:cubicBezTo>
                      <a:pt x="360272" y="77838"/>
                      <a:pt x="365187" y="66719"/>
                      <a:pt x="369718" y="63028"/>
                    </a:cubicBezTo>
                    <a:cubicBezTo>
                      <a:pt x="330421" y="31057"/>
                      <a:pt x="312465" y="16798"/>
                      <a:pt x="302280" y="0"/>
                    </a:cubicBezTo>
                    <a:cubicBezTo>
                      <a:pt x="218670" y="2320"/>
                      <a:pt x="135318" y="4584"/>
                      <a:pt x="54699" y="6742"/>
                    </a:cubicBezTo>
                    <a:cubicBezTo>
                      <a:pt x="57314" y="9863"/>
                      <a:pt x="62475" y="15568"/>
                      <a:pt x="74531" y="28128"/>
                    </a:cubicBezTo>
                    <a:cubicBezTo>
                      <a:pt x="80452" y="34296"/>
                      <a:pt x="99043" y="50499"/>
                      <a:pt x="97320" y="56790"/>
                    </a:cubicBezTo>
                    <a:cubicBezTo>
                      <a:pt x="99209" y="64893"/>
                      <a:pt x="93135" y="64937"/>
                      <a:pt x="96279" y="69297"/>
                    </a:cubicBezTo>
                    <a:cubicBezTo>
                      <a:pt x="86330" y="75312"/>
                      <a:pt x="77850" y="82567"/>
                      <a:pt x="70285" y="91042"/>
                    </a:cubicBezTo>
                    <a:cubicBezTo>
                      <a:pt x="43941" y="120575"/>
                      <a:pt x="24520" y="126428"/>
                      <a:pt x="9643" y="141834"/>
                    </a:cubicBezTo>
                    <a:cubicBezTo>
                      <a:pt x="6131" y="145472"/>
                      <a:pt x="4019" y="150375"/>
                      <a:pt x="0" y="153851"/>
                    </a:cubicBezTo>
                    <a:cubicBezTo>
                      <a:pt x="5554" y="166017"/>
                      <a:pt x="10823" y="166586"/>
                      <a:pt x="12538" y="168644"/>
                    </a:cubicBezTo>
                    <a:cubicBezTo>
                      <a:pt x="27839" y="186970"/>
                      <a:pt x="51712" y="234443"/>
                      <a:pt x="77885" y="241759"/>
                    </a:cubicBezTo>
                    <a:cubicBezTo>
                      <a:pt x="83120" y="254358"/>
                      <a:pt x="82705" y="243961"/>
                      <a:pt x="77645" y="270101"/>
                    </a:cubicBezTo>
                    <a:cubicBezTo>
                      <a:pt x="77413" y="271296"/>
                      <a:pt x="77562" y="273542"/>
                      <a:pt x="77243" y="273595"/>
                    </a:cubicBezTo>
                    <a:cubicBezTo>
                      <a:pt x="71033" y="274663"/>
                      <a:pt x="71851" y="282521"/>
                      <a:pt x="66629" y="284452"/>
                    </a:cubicBezTo>
                    <a:cubicBezTo>
                      <a:pt x="56811" y="288081"/>
                      <a:pt x="25570" y="321086"/>
                      <a:pt x="25478" y="321388"/>
                    </a:cubicBezTo>
                    <a:cubicBezTo>
                      <a:pt x="21721" y="334351"/>
                      <a:pt x="-6044" y="345536"/>
                      <a:pt x="9323" y="351262"/>
                    </a:cubicBezTo>
                    <a:cubicBezTo>
                      <a:pt x="9853" y="351464"/>
                      <a:pt x="10456" y="351936"/>
                      <a:pt x="10675" y="352436"/>
                    </a:cubicBezTo>
                    <a:cubicBezTo>
                      <a:pt x="17208" y="367128"/>
                      <a:pt x="32138" y="374351"/>
                      <a:pt x="41234" y="386959"/>
                    </a:cubicBezTo>
                    <a:cubicBezTo>
                      <a:pt x="61508" y="415074"/>
                      <a:pt x="100639" y="437572"/>
                      <a:pt x="81852" y="452457"/>
                    </a:cubicBezTo>
                    <a:cubicBezTo>
                      <a:pt x="80514" y="457303"/>
                      <a:pt x="74431" y="465139"/>
                      <a:pt x="72161" y="468620"/>
                    </a:cubicBezTo>
                    <a:cubicBezTo>
                      <a:pt x="41020" y="496682"/>
                      <a:pt x="38199" y="514171"/>
                      <a:pt x="20899" y="524481"/>
                    </a:cubicBezTo>
                    <a:cubicBezTo>
                      <a:pt x="19102" y="525549"/>
                      <a:pt x="17676" y="527484"/>
                      <a:pt x="16509" y="529424"/>
                    </a:cubicBezTo>
                    <a:cubicBezTo>
                      <a:pt x="26173" y="542098"/>
                      <a:pt x="36113" y="552246"/>
                      <a:pt x="46578" y="561798"/>
                    </a:cubicBezTo>
                    <a:cubicBezTo>
                      <a:pt x="65103" y="578705"/>
                      <a:pt x="58355" y="580579"/>
                      <a:pt x="67687" y="587255"/>
                    </a:cubicBezTo>
                    <a:cubicBezTo>
                      <a:pt x="91779" y="604500"/>
                      <a:pt x="75358" y="599627"/>
                      <a:pt x="89304" y="605507"/>
                    </a:cubicBezTo>
                    <a:cubicBezTo>
                      <a:pt x="101400" y="610611"/>
                      <a:pt x="95710" y="615716"/>
                      <a:pt x="92728" y="625851"/>
                    </a:cubicBezTo>
                    <a:cubicBezTo>
                      <a:pt x="88958" y="638669"/>
                      <a:pt x="80496" y="642675"/>
                      <a:pt x="70355" y="651382"/>
                    </a:cubicBezTo>
                    <a:cubicBezTo>
                      <a:pt x="64368" y="656517"/>
                      <a:pt x="60126" y="660471"/>
                      <a:pt x="56776" y="663505"/>
                    </a:cubicBezTo>
                    <a:cubicBezTo>
                      <a:pt x="93843" y="663759"/>
                      <a:pt x="131216" y="664087"/>
                      <a:pt x="168746" y="664472"/>
                    </a:cubicBezTo>
                    <a:cubicBezTo>
                      <a:pt x="169398" y="663487"/>
                      <a:pt x="171405" y="661999"/>
                      <a:pt x="173097" y="659687"/>
                    </a:cubicBezTo>
                    <a:cubicBezTo>
                      <a:pt x="173303" y="659403"/>
                      <a:pt x="209574" y="617997"/>
                      <a:pt x="209858" y="617874"/>
                    </a:cubicBezTo>
                    <a:cubicBezTo>
                      <a:pt x="222334" y="612389"/>
                      <a:pt x="151262" y="560336"/>
                      <a:pt x="130481" y="527883"/>
                    </a:cubicBezTo>
                    <a:cubicBezTo>
                      <a:pt x="123515" y="522804"/>
                      <a:pt x="119317" y="521250"/>
                      <a:pt x="122045" y="515712"/>
                    </a:cubicBezTo>
                    <a:cubicBezTo>
                      <a:pt x="123733" y="512280"/>
                      <a:pt x="119693" y="502202"/>
                      <a:pt x="129362" y="494720"/>
                    </a:cubicBezTo>
                    <a:cubicBezTo>
                      <a:pt x="131203" y="493293"/>
                      <a:pt x="181192" y="431749"/>
                      <a:pt x="181314" y="431460"/>
                    </a:cubicBezTo>
                    <a:cubicBezTo>
                      <a:pt x="182128" y="429617"/>
                      <a:pt x="186422" y="429381"/>
                      <a:pt x="186947" y="428505"/>
                    </a:cubicBezTo>
                    <a:cubicBezTo>
                      <a:pt x="188329" y="426224"/>
                      <a:pt x="201894" y="408822"/>
                      <a:pt x="212705" y="398429"/>
                    </a:cubicBezTo>
                    <a:cubicBezTo>
                      <a:pt x="160971" y="352567"/>
                      <a:pt x="175638" y="354484"/>
                      <a:pt x="155224" y="344612"/>
                    </a:cubicBezTo>
                    <a:cubicBezTo>
                      <a:pt x="137929" y="336246"/>
                      <a:pt x="134754" y="314177"/>
                      <a:pt x="139507" y="307567"/>
                    </a:cubicBezTo>
                    <a:cubicBezTo>
                      <a:pt x="142464" y="303447"/>
                      <a:pt x="140587" y="296456"/>
                      <a:pt x="147200" y="294656"/>
                    </a:cubicBezTo>
                    <a:cubicBezTo>
                      <a:pt x="147737" y="292866"/>
                      <a:pt x="167382" y="264497"/>
                      <a:pt x="180304" y="254030"/>
                    </a:cubicBezTo>
                    <a:cubicBezTo>
                      <a:pt x="187406" y="248273"/>
                      <a:pt x="175752" y="249696"/>
                      <a:pt x="198864" y="232758"/>
                    </a:cubicBezTo>
                    <a:cubicBezTo>
                      <a:pt x="202699" y="229947"/>
                      <a:pt x="202568" y="231751"/>
                      <a:pt x="201597" y="230127"/>
                    </a:cubicBezTo>
                    <a:cubicBezTo>
                      <a:pt x="151581" y="146772"/>
                      <a:pt x="153256" y="159179"/>
                      <a:pt x="162545" y="130482"/>
                    </a:cubicBezTo>
                    <a:cubicBezTo>
                      <a:pt x="171470" y="130281"/>
                      <a:pt x="218678" y="81673"/>
                      <a:pt x="218845" y="81389"/>
                    </a:cubicBezTo>
                    <a:cubicBezTo>
                      <a:pt x="215434" y="79379"/>
                      <a:pt x="214638" y="79979"/>
                      <a:pt x="212276" y="77155"/>
                    </a:cubicBezTo>
                    <a:cubicBezTo>
                      <a:pt x="200460" y="63050"/>
                      <a:pt x="185451" y="59732"/>
                      <a:pt x="177422" y="47412"/>
                    </a:cubicBezTo>
                    <a:cubicBezTo>
                      <a:pt x="174645" y="43153"/>
                      <a:pt x="153366" y="22047"/>
                      <a:pt x="148905" y="20602"/>
                    </a:cubicBezTo>
                    <a:cubicBezTo>
                      <a:pt x="146579" y="19849"/>
                      <a:pt x="144659" y="16237"/>
                      <a:pt x="138939" y="9601"/>
                    </a:cubicBezTo>
                    <a:cubicBezTo>
                      <a:pt x="134054" y="3940"/>
                      <a:pt x="129445" y="5879"/>
                      <a:pt x="196004" y="3647"/>
                    </a:cubicBezTo>
                    <a:cubicBezTo>
                      <a:pt x="214143" y="21631"/>
                      <a:pt x="208550" y="20256"/>
                      <a:pt x="234732" y="40097"/>
                    </a:cubicBezTo>
                    <a:cubicBezTo>
                      <a:pt x="303172" y="91961"/>
                      <a:pt x="232598" y="109700"/>
                      <a:pt x="224578" y="122090"/>
                    </a:cubicBezTo>
                    <a:cubicBezTo>
                      <a:pt x="217209" y="133477"/>
                      <a:pt x="205546" y="141738"/>
                      <a:pt x="200657" y="154950"/>
                    </a:cubicBezTo>
                    <a:cubicBezTo>
                      <a:pt x="200565" y="155200"/>
                      <a:pt x="200298" y="155419"/>
                      <a:pt x="200123" y="155655"/>
                    </a:cubicBezTo>
                    <a:cubicBezTo>
                      <a:pt x="202970" y="158142"/>
                      <a:pt x="199699" y="170986"/>
                      <a:pt x="204986" y="178288"/>
                    </a:cubicBezTo>
                    <a:cubicBezTo>
                      <a:pt x="205677" y="179247"/>
                      <a:pt x="206827" y="180009"/>
                      <a:pt x="207168" y="181055"/>
                    </a:cubicBezTo>
                    <a:cubicBezTo>
                      <a:pt x="213006" y="198891"/>
                      <a:pt x="232060" y="205037"/>
                      <a:pt x="237492" y="237131"/>
                    </a:cubicBezTo>
                    <a:cubicBezTo>
                      <a:pt x="237820" y="239084"/>
                      <a:pt x="238401" y="242608"/>
                      <a:pt x="237806" y="242849"/>
                    </a:cubicBezTo>
                    <a:cubicBezTo>
                      <a:pt x="230976" y="245646"/>
                      <a:pt x="242368" y="244377"/>
                      <a:pt x="218350" y="264532"/>
                    </a:cubicBezTo>
                    <a:cubicBezTo>
                      <a:pt x="220419" y="274790"/>
                      <a:pt x="207864" y="275026"/>
                      <a:pt x="181310" y="311634"/>
                    </a:cubicBezTo>
                    <a:cubicBezTo>
                      <a:pt x="186217" y="315670"/>
                      <a:pt x="187765" y="314799"/>
                      <a:pt x="188443" y="316323"/>
                    </a:cubicBezTo>
                    <a:cubicBezTo>
                      <a:pt x="194784" y="330586"/>
                      <a:pt x="209285" y="337599"/>
                      <a:pt x="218114" y="349844"/>
                    </a:cubicBezTo>
                    <a:cubicBezTo>
                      <a:pt x="235594" y="374084"/>
                      <a:pt x="283427" y="406471"/>
                      <a:pt x="252443" y="416094"/>
                    </a:cubicBezTo>
                    <a:cubicBezTo>
                      <a:pt x="248543" y="428387"/>
                      <a:pt x="227057" y="443675"/>
                      <a:pt x="167570" y="513300"/>
                    </a:cubicBezTo>
                    <a:cubicBezTo>
                      <a:pt x="190450" y="534388"/>
                      <a:pt x="181975" y="529201"/>
                      <a:pt x="185954" y="531617"/>
                    </a:cubicBezTo>
                    <a:cubicBezTo>
                      <a:pt x="200613" y="540522"/>
                      <a:pt x="217393" y="564254"/>
                      <a:pt x="222111" y="566176"/>
                    </a:cubicBezTo>
                    <a:cubicBezTo>
                      <a:pt x="223922" y="566916"/>
                      <a:pt x="226082" y="568514"/>
                      <a:pt x="226681" y="570221"/>
                    </a:cubicBezTo>
                    <a:cubicBezTo>
                      <a:pt x="230385" y="580693"/>
                      <a:pt x="243938" y="580268"/>
                      <a:pt x="250060" y="596458"/>
                    </a:cubicBezTo>
                    <a:cubicBezTo>
                      <a:pt x="264155" y="599759"/>
                      <a:pt x="269752" y="617073"/>
                      <a:pt x="256541" y="626288"/>
                    </a:cubicBezTo>
                    <a:cubicBezTo>
                      <a:pt x="256279" y="626472"/>
                      <a:pt x="233018" y="651916"/>
                      <a:pt x="222404" y="665063"/>
                    </a:cubicBezTo>
                    <a:cubicBezTo>
                      <a:pt x="261430" y="665518"/>
                      <a:pt x="300539" y="666031"/>
                      <a:pt x="339574" y="666582"/>
                    </a:cubicBezTo>
                    <a:cubicBezTo>
                      <a:pt x="352050" y="654609"/>
                      <a:pt x="366586" y="640994"/>
                      <a:pt x="367680" y="63908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26"/>
              <p:cNvSpPr/>
              <p:nvPr/>
            </p:nvSpPr>
            <p:spPr>
              <a:xfrm>
                <a:off x="4365823" y="4872338"/>
                <a:ext cx="241252" cy="650856"/>
              </a:xfrm>
              <a:custGeom>
                <a:avLst/>
                <a:gdLst/>
                <a:ahLst/>
                <a:cxnLst/>
                <a:rect l="l" t="t" r="r" b="b"/>
                <a:pathLst>
                  <a:path w="241252" h="650856" extrusionOk="0">
                    <a:moveTo>
                      <a:pt x="218084" y="617362"/>
                    </a:moveTo>
                    <a:cubicBezTo>
                      <a:pt x="219103" y="615589"/>
                      <a:pt x="223371" y="615847"/>
                      <a:pt x="224001" y="615024"/>
                    </a:cubicBezTo>
                    <a:cubicBezTo>
                      <a:pt x="228986" y="608497"/>
                      <a:pt x="235913" y="603891"/>
                      <a:pt x="241187" y="597666"/>
                    </a:cubicBezTo>
                    <a:cubicBezTo>
                      <a:pt x="230954" y="584528"/>
                      <a:pt x="230744" y="590609"/>
                      <a:pt x="230044" y="588223"/>
                    </a:cubicBezTo>
                    <a:cubicBezTo>
                      <a:pt x="226708" y="576928"/>
                      <a:pt x="208695" y="568680"/>
                      <a:pt x="207645" y="564972"/>
                    </a:cubicBezTo>
                    <a:cubicBezTo>
                      <a:pt x="203989" y="552057"/>
                      <a:pt x="183930" y="536695"/>
                      <a:pt x="179119" y="530225"/>
                    </a:cubicBezTo>
                    <a:cubicBezTo>
                      <a:pt x="175188" y="524932"/>
                      <a:pt x="172406" y="518554"/>
                      <a:pt x="166008" y="515432"/>
                    </a:cubicBezTo>
                    <a:cubicBezTo>
                      <a:pt x="165055" y="513414"/>
                      <a:pt x="148630" y="486958"/>
                      <a:pt x="157979" y="481491"/>
                    </a:cubicBezTo>
                    <a:cubicBezTo>
                      <a:pt x="161561" y="479394"/>
                      <a:pt x="159829" y="474477"/>
                      <a:pt x="164439" y="474153"/>
                    </a:cubicBezTo>
                    <a:cubicBezTo>
                      <a:pt x="208537" y="414028"/>
                      <a:pt x="192160" y="436985"/>
                      <a:pt x="207033" y="420809"/>
                    </a:cubicBezTo>
                    <a:cubicBezTo>
                      <a:pt x="216667" y="410337"/>
                      <a:pt x="218512" y="401481"/>
                      <a:pt x="229896" y="394178"/>
                    </a:cubicBezTo>
                    <a:cubicBezTo>
                      <a:pt x="233875" y="391622"/>
                      <a:pt x="232331" y="388150"/>
                      <a:pt x="241253" y="381439"/>
                    </a:cubicBezTo>
                    <a:cubicBezTo>
                      <a:pt x="219597" y="359681"/>
                      <a:pt x="165549" y="312501"/>
                      <a:pt x="163691" y="299551"/>
                    </a:cubicBezTo>
                    <a:cubicBezTo>
                      <a:pt x="152823" y="281024"/>
                      <a:pt x="163288" y="275775"/>
                      <a:pt x="171213" y="264988"/>
                    </a:cubicBezTo>
                    <a:cubicBezTo>
                      <a:pt x="177995" y="255750"/>
                      <a:pt x="213951" y="209288"/>
                      <a:pt x="224665" y="204836"/>
                    </a:cubicBezTo>
                    <a:cubicBezTo>
                      <a:pt x="230149" y="202555"/>
                      <a:pt x="228028" y="196667"/>
                      <a:pt x="230425" y="196750"/>
                    </a:cubicBezTo>
                    <a:cubicBezTo>
                      <a:pt x="234164" y="196877"/>
                      <a:pt x="234216" y="194001"/>
                      <a:pt x="234662" y="191820"/>
                    </a:cubicBezTo>
                    <a:cubicBezTo>
                      <a:pt x="224149" y="182290"/>
                      <a:pt x="224713" y="182461"/>
                      <a:pt x="217231" y="174103"/>
                    </a:cubicBezTo>
                    <a:cubicBezTo>
                      <a:pt x="210405" y="166481"/>
                      <a:pt x="151512" y="149600"/>
                      <a:pt x="179093" y="112568"/>
                    </a:cubicBezTo>
                    <a:cubicBezTo>
                      <a:pt x="183956" y="106036"/>
                      <a:pt x="181756" y="100078"/>
                      <a:pt x="187826" y="98795"/>
                    </a:cubicBezTo>
                    <a:cubicBezTo>
                      <a:pt x="188333" y="98690"/>
                      <a:pt x="186212" y="101102"/>
                      <a:pt x="199734" y="78753"/>
                    </a:cubicBezTo>
                    <a:cubicBezTo>
                      <a:pt x="202039" y="74945"/>
                      <a:pt x="201077" y="81695"/>
                      <a:pt x="218189" y="59902"/>
                    </a:cubicBezTo>
                    <a:cubicBezTo>
                      <a:pt x="222855" y="53966"/>
                      <a:pt x="177339" y="29130"/>
                      <a:pt x="156952" y="0"/>
                    </a:cubicBezTo>
                    <a:cubicBezTo>
                      <a:pt x="119859" y="968"/>
                      <a:pt x="84113" y="1891"/>
                      <a:pt x="50029" y="2771"/>
                    </a:cubicBezTo>
                    <a:cubicBezTo>
                      <a:pt x="54537" y="7035"/>
                      <a:pt x="60620" y="12302"/>
                      <a:pt x="69170" y="18781"/>
                    </a:cubicBezTo>
                    <a:cubicBezTo>
                      <a:pt x="140054" y="72497"/>
                      <a:pt x="66222" y="91624"/>
                      <a:pt x="58714" y="103230"/>
                    </a:cubicBezTo>
                    <a:cubicBezTo>
                      <a:pt x="51122" y="114958"/>
                      <a:pt x="39113" y="123464"/>
                      <a:pt x="34084" y="137084"/>
                    </a:cubicBezTo>
                    <a:cubicBezTo>
                      <a:pt x="33988" y="137342"/>
                      <a:pt x="33712" y="137566"/>
                      <a:pt x="33538" y="137811"/>
                    </a:cubicBezTo>
                    <a:cubicBezTo>
                      <a:pt x="36481" y="140381"/>
                      <a:pt x="33078" y="153575"/>
                      <a:pt x="38545" y="161123"/>
                    </a:cubicBezTo>
                    <a:cubicBezTo>
                      <a:pt x="39253" y="162112"/>
                      <a:pt x="40443" y="162896"/>
                      <a:pt x="40793" y="163973"/>
                    </a:cubicBezTo>
                    <a:cubicBezTo>
                      <a:pt x="43701" y="172860"/>
                      <a:pt x="50733" y="179077"/>
                      <a:pt x="55412" y="186808"/>
                    </a:cubicBezTo>
                    <a:cubicBezTo>
                      <a:pt x="62011" y="197717"/>
                      <a:pt x="67749" y="195642"/>
                      <a:pt x="67959" y="210685"/>
                    </a:cubicBezTo>
                    <a:cubicBezTo>
                      <a:pt x="70014" y="211740"/>
                      <a:pt x="70215" y="213434"/>
                      <a:pt x="70547" y="218613"/>
                    </a:cubicBezTo>
                    <a:cubicBezTo>
                      <a:pt x="70622" y="219677"/>
                      <a:pt x="71837" y="220636"/>
                      <a:pt x="72021" y="221726"/>
                    </a:cubicBezTo>
                    <a:cubicBezTo>
                      <a:pt x="72362" y="223739"/>
                      <a:pt x="72957" y="227369"/>
                      <a:pt x="72349" y="227618"/>
                    </a:cubicBezTo>
                    <a:cubicBezTo>
                      <a:pt x="65343" y="230486"/>
                      <a:pt x="77046" y="229190"/>
                      <a:pt x="52307" y="249950"/>
                    </a:cubicBezTo>
                    <a:cubicBezTo>
                      <a:pt x="54446" y="260522"/>
                      <a:pt x="41523" y="260732"/>
                      <a:pt x="14156" y="298465"/>
                    </a:cubicBezTo>
                    <a:cubicBezTo>
                      <a:pt x="19207" y="302620"/>
                      <a:pt x="20807" y="301722"/>
                      <a:pt x="21503" y="303294"/>
                    </a:cubicBezTo>
                    <a:cubicBezTo>
                      <a:pt x="28036" y="317986"/>
                      <a:pt x="42966" y="325210"/>
                      <a:pt x="52062" y="337818"/>
                    </a:cubicBezTo>
                    <a:cubicBezTo>
                      <a:pt x="70066" y="362785"/>
                      <a:pt x="119330" y="396144"/>
                      <a:pt x="87419" y="406056"/>
                    </a:cubicBezTo>
                    <a:cubicBezTo>
                      <a:pt x="83396" y="418734"/>
                      <a:pt x="61526" y="434166"/>
                      <a:pt x="0" y="506177"/>
                    </a:cubicBezTo>
                    <a:cubicBezTo>
                      <a:pt x="19928" y="524547"/>
                      <a:pt x="16823" y="523763"/>
                      <a:pt x="18936" y="525042"/>
                    </a:cubicBezTo>
                    <a:cubicBezTo>
                      <a:pt x="34032" y="534213"/>
                      <a:pt x="51314" y="558655"/>
                      <a:pt x="56177" y="560638"/>
                    </a:cubicBezTo>
                    <a:cubicBezTo>
                      <a:pt x="58040" y="561400"/>
                      <a:pt x="60266" y="563046"/>
                      <a:pt x="60887" y="564801"/>
                    </a:cubicBezTo>
                    <a:cubicBezTo>
                      <a:pt x="64714" y="575623"/>
                      <a:pt x="78629" y="575085"/>
                      <a:pt x="84966" y="591821"/>
                    </a:cubicBezTo>
                    <a:cubicBezTo>
                      <a:pt x="99489" y="595219"/>
                      <a:pt x="105248" y="613058"/>
                      <a:pt x="91643" y="622545"/>
                    </a:cubicBezTo>
                    <a:cubicBezTo>
                      <a:pt x="91530" y="622624"/>
                      <a:pt x="76224" y="639501"/>
                      <a:pt x="66096" y="650857"/>
                    </a:cubicBezTo>
                    <a:cubicBezTo>
                      <a:pt x="104618" y="650511"/>
                      <a:pt x="144117" y="650314"/>
                      <a:pt x="184389" y="650244"/>
                    </a:cubicBezTo>
                    <a:cubicBezTo>
                      <a:pt x="196887" y="638095"/>
                      <a:pt x="216864" y="619490"/>
                      <a:pt x="218084" y="61736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7" name="Google Shape;2427;p26"/>
              <p:cNvSpPr/>
              <p:nvPr/>
            </p:nvSpPr>
            <p:spPr>
              <a:xfrm>
                <a:off x="5179418" y="4850571"/>
                <a:ext cx="219840" cy="680836"/>
              </a:xfrm>
              <a:custGeom>
                <a:avLst/>
                <a:gdLst/>
                <a:ahLst/>
                <a:cxnLst/>
                <a:rect l="l" t="t" r="r" b="b"/>
                <a:pathLst>
                  <a:path w="219840" h="680836" extrusionOk="0">
                    <a:moveTo>
                      <a:pt x="215823" y="632588"/>
                    </a:moveTo>
                    <a:cubicBezTo>
                      <a:pt x="214988" y="630946"/>
                      <a:pt x="159405" y="576319"/>
                      <a:pt x="144501" y="563396"/>
                    </a:cubicBezTo>
                    <a:cubicBezTo>
                      <a:pt x="141493" y="560787"/>
                      <a:pt x="133306" y="545578"/>
                      <a:pt x="123384" y="538797"/>
                    </a:cubicBezTo>
                    <a:cubicBezTo>
                      <a:pt x="118223" y="535273"/>
                      <a:pt x="119404" y="532768"/>
                      <a:pt x="121490" y="528373"/>
                    </a:cubicBezTo>
                    <a:cubicBezTo>
                      <a:pt x="119526" y="520322"/>
                      <a:pt x="122924" y="510398"/>
                      <a:pt x="132270" y="506383"/>
                    </a:cubicBezTo>
                    <a:cubicBezTo>
                      <a:pt x="145555" y="483644"/>
                      <a:pt x="178970" y="449576"/>
                      <a:pt x="181577" y="443640"/>
                    </a:cubicBezTo>
                    <a:cubicBezTo>
                      <a:pt x="182412" y="441740"/>
                      <a:pt x="186833" y="441494"/>
                      <a:pt x="187380" y="440593"/>
                    </a:cubicBezTo>
                    <a:cubicBezTo>
                      <a:pt x="188797" y="438255"/>
                      <a:pt x="202773" y="420314"/>
                      <a:pt x="213912" y="409615"/>
                    </a:cubicBezTo>
                    <a:cubicBezTo>
                      <a:pt x="208655" y="404952"/>
                      <a:pt x="181721" y="380992"/>
                      <a:pt x="177921" y="374859"/>
                    </a:cubicBezTo>
                    <a:cubicBezTo>
                      <a:pt x="166043" y="355684"/>
                      <a:pt x="148857" y="353035"/>
                      <a:pt x="145713" y="348364"/>
                    </a:cubicBezTo>
                    <a:cubicBezTo>
                      <a:pt x="139980" y="339840"/>
                      <a:pt x="132502" y="324395"/>
                      <a:pt x="138519" y="316029"/>
                    </a:cubicBezTo>
                    <a:cubicBezTo>
                      <a:pt x="141567" y="311787"/>
                      <a:pt x="139634" y="304585"/>
                      <a:pt x="146439" y="302734"/>
                    </a:cubicBezTo>
                    <a:cubicBezTo>
                      <a:pt x="148179" y="296915"/>
                      <a:pt x="153427" y="293650"/>
                      <a:pt x="156532" y="288834"/>
                    </a:cubicBezTo>
                    <a:cubicBezTo>
                      <a:pt x="173058" y="263219"/>
                      <a:pt x="182784" y="261175"/>
                      <a:pt x="183261" y="257361"/>
                    </a:cubicBezTo>
                    <a:cubicBezTo>
                      <a:pt x="184428" y="248102"/>
                      <a:pt x="194705" y="241141"/>
                      <a:pt x="203049" y="237066"/>
                    </a:cubicBezTo>
                    <a:cubicBezTo>
                      <a:pt x="201461" y="235091"/>
                      <a:pt x="176583" y="191781"/>
                      <a:pt x="169590" y="185048"/>
                    </a:cubicBezTo>
                    <a:cubicBezTo>
                      <a:pt x="159799" y="175618"/>
                      <a:pt x="161762" y="167576"/>
                      <a:pt x="157074" y="155257"/>
                    </a:cubicBezTo>
                    <a:cubicBezTo>
                      <a:pt x="155780" y="151859"/>
                      <a:pt x="157323" y="148795"/>
                      <a:pt x="162230" y="133639"/>
                    </a:cubicBezTo>
                    <a:cubicBezTo>
                      <a:pt x="170828" y="133442"/>
                      <a:pt x="193323" y="108983"/>
                      <a:pt x="197714" y="104613"/>
                    </a:cubicBezTo>
                    <a:cubicBezTo>
                      <a:pt x="220262" y="82181"/>
                      <a:pt x="223213" y="83788"/>
                      <a:pt x="217004" y="81485"/>
                    </a:cubicBezTo>
                    <a:cubicBezTo>
                      <a:pt x="211222" y="79340"/>
                      <a:pt x="218936" y="79283"/>
                      <a:pt x="189973" y="59950"/>
                    </a:cubicBezTo>
                    <a:cubicBezTo>
                      <a:pt x="182994" y="55297"/>
                      <a:pt x="151079" y="18295"/>
                      <a:pt x="144895" y="17713"/>
                    </a:cubicBezTo>
                    <a:cubicBezTo>
                      <a:pt x="140544" y="12341"/>
                      <a:pt x="135414" y="7302"/>
                      <a:pt x="133590" y="0"/>
                    </a:cubicBezTo>
                    <a:cubicBezTo>
                      <a:pt x="100083" y="994"/>
                      <a:pt x="66065" y="1988"/>
                      <a:pt x="31710" y="2977"/>
                    </a:cubicBezTo>
                    <a:cubicBezTo>
                      <a:pt x="97276" y="70873"/>
                      <a:pt x="89527" y="62932"/>
                      <a:pt x="94823" y="72051"/>
                    </a:cubicBezTo>
                    <a:cubicBezTo>
                      <a:pt x="94670" y="73522"/>
                      <a:pt x="94433" y="73347"/>
                      <a:pt x="94578" y="74025"/>
                    </a:cubicBezTo>
                    <a:cubicBezTo>
                      <a:pt x="96200" y="81542"/>
                      <a:pt x="90428" y="81665"/>
                      <a:pt x="93480" y="85889"/>
                    </a:cubicBezTo>
                    <a:cubicBezTo>
                      <a:pt x="79880" y="94107"/>
                      <a:pt x="74251" y="100678"/>
                      <a:pt x="53116" y="122120"/>
                    </a:cubicBezTo>
                    <a:cubicBezTo>
                      <a:pt x="37954" y="137500"/>
                      <a:pt x="18328" y="143664"/>
                      <a:pt x="4036" y="163377"/>
                    </a:cubicBezTo>
                    <a:cubicBezTo>
                      <a:pt x="2759" y="165142"/>
                      <a:pt x="1456" y="166727"/>
                      <a:pt x="0" y="167983"/>
                    </a:cubicBezTo>
                    <a:cubicBezTo>
                      <a:pt x="2501" y="173464"/>
                      <a:pt x="5751" y="178577"/>
                      <a:pt x="11589" y="181677"/>
                    </a:cubicBezTo>
                    <a:cubicBezTo>
                      <a:pt x="20501" y="186414"/>
                      <a:pt x="45288" y="244858"/>
                      <a:pt x="75616" y="253334"/>
                    </a:cubicBezTo>
                    <a:cubicBezTo>
                      <a:pt x="76232" y="254818"/>
                      <a:pt x="77352" y="258373"/>
                      <a:pt x="79421" y="260439"/>
                    </a:cubicBezTo>
                    <a:cubicBezTo>
                      <a:pt x="74168" y="286873"/>
                      <a:pt x="75270" y="284193"/>
                      <a:pt x="74991" y="284242"/>
                    </a:cubicBezTo>
                    <a:cubicBezTo>
                      <a:pt x="68960" y="285279"/>
                      <a:pt x="69756" y="292910"/>
                      <a:pt x="64683" y="294783"/>
                    </a:cubicBezTo>
                    <a:cubicBezTo>
                      <a:pt x="58106" y="297213"/>
                      <a:pt x="62894" y="297349"/>
                      <a:pt x="52150" y="303723"/>
                    </a:cubicBezTo>
                    <a:cubicBezTo>
                      <a:pt x="46119" y="307300"/>
                      <a:pt x="10307" y="347252"/>
                      <a:pt x="3468" y="356292"/>
                    </a:cubicBezTo>
                    <a:cubicBezTo>
                      <a:pt x="8217" y="360119"/>
                      <a:pt x="9695" y="359300"/>
                      <a:pt x="10360" y="360793"/>
                    </a:cubicBezTo>
                    <a:cubicBezTo>
                      <a:pt x="16509" y="374631"/>
                      <a:pt x="81082" y="432778"/>
                      <a:pt x="84039" y="446455"/>
                    </a:cubicBezTo>
                    <a:cubicBezTo>
                      <a:pt x="86754" y="459015"/>
                      <a:pt x="57183" y="483469"/>
                      <a:pt x="37609" y="510546"/>
                    </a:cubicBezTo>
                    <a:cubicBezTo>
                      <a:pt x="24192" y="529113"/>
                      <a:pt x="20729" y="524805"/>
                      <a:pt x="16019" y="532637"/>
                    </a:cubicBezTo>
                    <a:cubicBezTo>
                      <a:pt x="38295" y="561855"/>
                      <a:pt x="53011" y="566806"/>
                      <a:pt x="60424" y="583250"/>
                    </a:cubicBezTo>
                    <a:cubicBezTo>
                      <a:pt x="63607" y="590307"/>
                      <a:pt x="76324" y="592084"/>
                      <a:pt x="80159" y="602543"/>
                    </a:cubicBezTo>
                    <a:cubicBezTo>
                      <a:pt x="81699" y="606719"/>
                      <a:pt x="101295" y="607643"/>
                      <a:pt x="91232" y="621118"/>
                    </a:cubicBezTo>
                    <a:cubicBezTo>
                      <a:pt x="87533" y="641825"/>
                      <a:pt x="77334" y="640915"/>
                      <a:pt x="36691" y="678499"/>
                    </a:cubicBezTo>
                    <a:cubicBezTo>
                      <a:pt x="82254" y="679265"/>
                      <a:pt x="127319" y="680053"/>
                      <a:pt x="171610" y="680837"/>
                    </a:cubicBezTo>
                    <a:cubicBezTo>
                      <a:pt x="194456" y="655686"/>
                      <a:pt x="203193" y="642758"/>
                      <a:pt x="215823" y="632588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8" name="Google Shape;2428;p26"/>
              <p:cNvSpPr/>
              <p:nvPr/>
            </p:nvSpPr>
            <p:spPr>
              <a:xfrm>
                <a:off x="3908591" y="4879531"/>
                <a:ext cx="195558" cy="663430"/>
              </a:xfrm>
              <a:custGeom>
                <a:avLst/>
                <a:gdLst/>
                <a:ahLst/>
                <a:cxnLst/>
                <a:rect l="l" t="t" r="r" b="b"/>
                <a:pathLst>
                  <a:path w="195558" h="663430" extrusionOk="0">
                    <a:moveTo>
                      <a:pt x="171658" y="619205"/>
                    </a:moveTo>
                    <a:cubicBezTo>
                      <a:pt x="172703" y="617379"/>
                      <a:pt x="177102" y="617646"/>
                      <a:pt x="177750" y="616797"/>
                    </a:cubicBezTo>
                    <a:cubicBezTo>
                      <a:pt x="182884" y="610073"/>
                      <a:pt x="190021" y="605332"/>
                      <a:pt x="195448" y="598922"/>
                    </a:cubicBezTo>
                    <a:cubicBezTo>
                      <a:pt x="184908" y="585390"/>
                      <a:pt x="184694" y="591655"/>
                      <a:pt x="183973" y="589199"/>
                    </a:cubicBezTo>
                    <a:cubicBezTo>
                      <a:pt x="180535" y="577567"/>
                      <a:pt x="161980" y="569070"/>
                      <a:pt x="160900" y="565248"/>
                    </a:cubicBezTo>
                    <a:cubicBezTo>
                      <a:pt x="157135" y="551948"/>
                      <a:pt x="136476" y="536122"/>
                      <a:pt x="131517" y="529459"/>
                    </a:cubicBezTo>
                    <a:cubicBezTo>
                      <a:pt x="127463" y="524008"/>
                      <a:pt x="124603" y="517437"/>
                      <a:pt x="118030" y="514233"/>
                    </a:cubicBezTo>
                    <a:cubicBezTo>
                      <a:pt x="101771" y="479656"/>
                      <a:pt x="103428" y="489016"/>
                      <a:pt x="120864" y="465765"/>
                    </a:cubicBezTo>
                    <a:cubicBezTo>
                      <a:pt x="137167" y="444029"/>
                      <a:pt x="130668" y="449615"/>
                      <a:pt x="133056" y="447785"/>
                    </a:cubicBezTo>
                    <a:cubicBezTo>
                      <a:pt x="138610" y="443521"/>
                      <a:pt x="141811" y="437511"/>
                      <a:pt x="145769" y="431955"/>
                    </a:cubicBezTo>
                    <a:cubicBezTo>
                      <a:pt x="151546" y="423852"/>
                      <a:pt x="160585" y="418743"/>
                      <a:pt x="168072" y="406734"/>
                    </a:cubicBezTo>
                    <a:cubicBezTo>
                      <a:pt x="178659" y="389739"/>
                      <a:pt x="184607" y="390413"/>
                      <a:pt x="186369" y="386802"/>
                    </a:cubicBezTo>
                    <a:cubicBezTo>
                      <a:pt x="194298" y="370547"/>
                      <a:pt x="200346" y="381338"/>
                      <a:pt x="190287" y="371475"/>
                    </a:cubicBezTo>
                    <a:cubicBezTo>
                      <a:pt x="176258" y="357720"/>
                      <a:pt x="149364" y="330975"/>
                      <a:pt x="134338" y="317938"/>
                    </a:cubicBezTo>
                    <a:cubicBezTo>
                      <a:pt x="129479" y="313722"/>
                      <a:pt x="130157" y="307387"/>
                      <a:pt x="117623" y="300361"/>
                    </a:cubicBezTo>
                    <a:cubicBezTo>
                      <a:pt x="114173" y="290800"/>
                      <a:pt x="118170" y="296276"/>
                      <a:pt x="113032" y="287407"/>
                    </a:cubicBezTo>
                    <a:cubicBezTo>
                      <a:pt x="108549" y="279671"/>
                      <a:pt x="110535" y="268026"/>
                      <a:pt x="119434" y="262361"/>
                    </a:cubicBezTo>
                    <a:cubicBezTo>
                      <a:pt x="121415" y="258916"/>
                      <a:pt x="134639" y="239062"/>
                      <a:pt x="141938" y="232648"/>
                    </a:cubicBezTo>
                    <a:cubicBezTo>
                      <a:pt x="149853" y="225696"/>
                      <a:pt x="161390" y="209367"/>
                      <a:pt x="161683" y="209306"/>
                    </a:cubicBezTo>
                    <a:cubicBezTo>
                      <a:pt x="170158" y="207550"/>
                      <a:pt x="171116" y="197376"/>
                      <a:pt x="178436" y="194333"/>
                    </a:cubicBezTo>
                    <a:cubicBezTo>
                      <a:pt x="180850" y="193326"/>
                      <a:pt x="182359" y="191698"/>
                      <a:pt x="182547" y="188844"/>
                    </a:cubicBezTo>
                    <a:cubicBezTo>
                      <a:pt x="182910" y="183367"/>
                      <a:pt x="186981" y="189456"/>
                      <a:pt x="188726" y="180928"/>
                    </a:cubicBezTo>
                    <a:cubicBezTo>
                      <a:pt x="177868" y="171087"/>
                      <a:pt x="178476" y="171284"/>
                      <a:pt x="170774" y="162681"/>
                    </a:cubicBezTo>
                    <a:cubicBezTo>
                      <a:pt x="164167" y="155296"/>
                      <a:pt x="103231" y="137255"/>
                      <a:pt x="131495" y="99303"/>
                    </a:cubicBezTo>
                    <a:cubicBezTo>
                      <a:pt x="136507" y="92574"/>
                      <a:pt x="134237" y="86437"/>
                      <a:pt x="140491" y="85119"/>
                    </a:cubicBezTo>
                    <a:cubicBezTo>
                      <a:pt x="140784" y="85062"/>
                      <a:pt x="152368" y="63921"/>
                      <a:pt x="153960" y="63120"/>
                    </a:cubicBezTo>
                    <a:cubicBezTo>
                      <a:pt x="164224" y="57972"/>
                      <a:pt x="169187" y="46821"/>
                      <a:pt x="173705" y="43144"/>
                    </a:cubicBezTo>
                    <a:cubicBezTo>
                      <a:pt x="173429" y="42916"/>
                      <a:pt x="139074" y="13996"/>
                      <a:pt x="128320" y="4943"/>
                    </a:cubicBezTo>
                    <a:cubicBezTo>
                      <a:pt x="104329" y="4492"/>
                      <a:pt x="73862" y="1287"/>
                      <a:pt x="43774" y="0"/>
                    </a:cubicBezTo>
                    <a:cubicBezTo>
                      <a:pt x="61905" y="18737"/>
                      <a:pt x="101334" y="41152"/>
                      <a:pt x="96820" y="59981"/>
                    </a:cubicBezTo>
                    <a:cubicBezTo>
                      <a:pt x="99125" y="78618"/>
                      <a:pt x="58831" y="99491"/>
                      <a:pt x="57073" y="102210"/>
                    </a:cubicBezTo>
                    <a:cubicBezTo>
                      <a:pt x="49700" y="113597"/>
                      <a:pt x="38041" y="121858"/>
                      <a:pt x="33148" y="135083"/>
                    </a:cubicBezTo>
                    <a:cubicBezTo>
                      <a:pt x="33056" y="135333"/>
                      <a:pt x="32789" y="135552"/>
                      <a:pt x="32614" y="135788"/>
                    </a:cubicBezTo>
                    <a:cubicBezTo>
                      <a:pt x="35457" y="138266"/>
                      <a:pt x="32190" y="151119"/>
                      <a:pt x="37477" y="158422"/>
                    </a:cubicBezTo>
                    <a:cubicBezTo>
                      <a:pt x="54733" y="182264"/>
                      <a:pt x="66624" y="197337"/>
                      <a:pt x="69987" y="217260"/>
                    </a:cubicBezTo>
                    <a:cubicBezTo>
                      <a:pt x="70315" y="219213"/>
                      <a:pt x="70897" y="222737"/>
                      <a:pt x="70302" y="222978"/>
                    </a:cubicBezTo>
                    <a:cubicBezTo>
                      <a:pt x="63471" y="225775"/>
                      <a:pt x="74863" y="224506"/>
                      <a:pt x="50846" y="244661"/>
                    </a:cubicBezTo>
                    <a:cubicBezTo>
                      <a:pt x="52910" y="254875"/>
                      <a:pt x="40197" y="255374"/>
                      <a:pt x="13805" y="291763"/>
                    </a:cubicBezTo>
                    <a:cubicBezTo>
                      <a:pt x="18712" y="295799"/>
                      <a:pt x="20256" y="294928"/>
                      <a:pt x="20938" y="296451"/>
                    </a:cubicBezTo>
                    <a:cubicBezTo>
                      <a:pt x="23982" y="303307"/>
                      <a:pt x="80622" y="362566"/>
                      <a:pt x="88551" y="371505"/>
                    </a:cubicBezTo>
                    <a:cubicBezTo>
                      <a:pt x="99527" y="383890"/>
                      <a:pt x="94560" y="393237"/>
                      <a:pt x="84939" y="396223"/>
                    </a:cubicBezTo>
                    <a:cubicBezTo>
                      <a:pt x="82748" y="403140"/>
                      <a:pt x="81012" y="401853"/>
                      <a:pt x="74404" y="411440"/>
                    </a:cubicBezTo>
                    <a:cubicBezTo>
                      <a:pt x="63182" y="427730"/>
                      <a:pt x="52446" y="430449"/>
                      <a:pt x="52040" y="432918"/>
                    </a:cubicBezTo>
                    <a:cubicBezTo>
                      <a:pt x="51191" y="438058"/>
                      <a:pt x="13521" y="474884"/>
                      <a:pt x="7569" y="485671"/>
                    </a:cubicBezTo>
                    <a:cubicBezTo>
                      <a:pt x="-1007" y="501208"/>
                      <a:pt x="-6639" y="483001"/>
                      <a:pt x="15498" y="508554"/>
                    </a:cubicBezTo>
                    <a:cubicBezTo>
                      <a:pt x="16451" y="509653"/>
                      <a:pt x="17260" y="511024"/>
                      <a:pt x="18450" y="511750"/>
                    </a:cubicBezTo>
                    <a:cubicBezTo>
                      <a:pt x="33108" y="520655"/>
                      <a:pt x="49888" y="544387"/>
                      <a:pt x="54607" y="546309"/>
                    </a:cubicBezTo>
                    <a:cubicBezTo>
                      <a:pt x="56417" y="547049"/>
                      <a:pt x="58573" y="548647"/>
                      <a:pt x="59177" y="550354"/>
                    </a:cubicBezTo>
                    <a:cubicBezTo>
                      <a:pt x="62889" y="560861"/>
                      <a:pt x="76402" y="560336"/>
                      <a:pt x="82555" y="576591"/>
                    </a:cubicBezTo>
                    <a:cubicBezTo>
                      <a:pt x="96654" y="579892"/>
                      <a:pt x="102248" y="597206"/>
                      <a:pt x="89036" y="606422"/>
                    </a:cubicBezTo>
                    <a:cubicBezTo>
                      <a:pt x="87930" y="607192"/>
                      <a:pt x="51497" y="648996"/>
                      <a:pt x="38041" y="663430"/>
                    </a:cubicBezTo>
                    <a:cubicBezTo>
                      <a:pt x="66843" y="660348"/>
                      <a:pt x="99173" y="657686"/>
                      <a:pt x="134578" y="655392"/>
                    </a:cubicBezTo>
                    <a:cubicBezTo>
                      <a:pt x="150431" y="639553"/>
                      <a:pt x="169655" y="622690"/>
                      <a:pt x="171658" y="61920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9" name="Google Shape;2429;p26"/>
              <p:cNvSpPr/>
              <p:nvPr/>
            </p:nvSpPr>
            <p:spPr>
              <a:xfrm>
                <a:off x="5813814" y="5278122"/>
                <a:ext cx="172335" cy="261765"/>
              </a:xfrm>
              <a:custGeom>
                <a:avLst/>
                <a:gdLst/>
                <a:ahLst/>
                <a:cxnLst/>
                <a:rect l="l" t="t" r="r" b="b"/>
                <a:pathLst>
                  <a:path w="172335" h="261765" extrusionOk="0">
                    <a:moveTo>
                      <a:pt x="83520" y="153803"/>
                    </a:moveTo>
                    <a:cubicBezTo>
                      <a:pt x="177922" y="99539"/>
                      <a:pt x="168844" y="106999"/>
                      <a:pt x="141625" y="67047"/>
                    </a:cubicBezTo>
                    <a:cubicBezTo>
                      <a:pt x="124194" y="42942"/>
                      <a:pt x="104161" y="21163"/>
                      <a:pt x="83428" y="0"/>
                    </a:cubicBezTo>
                    <a:cubicBezTo>
                      <a:pt x="79164" y="6466"/>
                      <a:pt x="68682" y="23203"/>
                      <a:pt x="54062" y="32112"/>
                    </a:cubicBezTo>
                    <a:cubicBezTo>
                      <a:pt x="49750" y="34738"/>
                      <a:pt x="53406" y="37912"/>
                      <a:pt x="44647" y="44019"/>
                    </a:cubicBezTo>
                    <a:cubicBezTo>
                      <a:pt x="42819" y="45298"/>
                      <a:pt x="2083" y="92487"/>
                      <a:pt x="1816" y="92771"/>
                    </a:cubicBezTo>
                    <a:cubicBezTo>
                      <a:pt x="-1328" y="96182"/>
                      <a:pt x="-1358" y="93003"/>
                      <a:pt x="9675" y="103493"/>
                    </a:cubicBezTo>
                    <a:cubicBezTo>
                      <a:pt x="12823" y="106483"/>
                      <a:pt x="16611" y="112170"/>
                      <a:pt x="18229" y="113150"/>
                    </a:cubicBezTo>
                    <a:cubicBezTo>
                      <a:pt x="32887" y="122055"/>
                      <a:pt x="49667" y="145787"/>
                      <a:pt x="54386" y="147709"/>
                    </a:cubicBezTo>
                    <a:cubicBezTo>
                      <a:pt x="56196" y="148449"/>
                      <a:pt x="58357" y="150047"/>
                      <a:pt x="58956" y="151754"/>
                    </a:cubicBezTo>
                    <a:cubicBezTo>
                      <a:pt x="62616" y="162103"/>
                      <a:pt x="76164" y="161692"/>
                      <a:pt x="82335" y="177991"/>
                    </a:cubicBezTo>
                    <a:cubicBezTo>
                      <a:pt x="96433" y="181292"/>
                      <a:pt x="102027" y="198606"/>
                      <a:pt x="88815" y="207817"/>
                    </a:cubicBezTo>
                    <a:cubicBezTo>
                      <a:pt x="87783" y="208535"/>
                      <a:pt x="48876" y="252935"/>
                      <a:pt x="41481" y="261258"/>
                    </a:cubicBezTo>
                    <a:cubicBezTo>
                      <a:pt x="72023" y="261534"/>
                      <a:pt x="100798" y="261713"/>
                      <a:pt x="127513" y="261766"/>
                    </a:cubicBezTo>
                    <a:cubicBezTo>
                      <a:pt x="216056" y="240231"/>
                      <a:pt x="158484" y="205891"/>
                      <a:pt x="83520" y="15380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0" name="Google Shape;2430;p26"/>
              <p:cNvSpPr/>
              <p:nvPr/>
            </p:nvSpPr>
            <p:spPr>
              <a:xfrm>
                <a:off x="4648255" y="4866393"/>
                <a:ext cx="143031" cy="656762"/>
              </a:xfrm>
              <a:custGeom>
                <a:avLst/>
                <a:gdLst/>
                <a:ahLst/>
                <a:cxnLst/>
                <a:rect l="l" t="t" r="r" b="b"/>
                <a:pathLst>
                  <a:path w="143031" h="656762" extrusionOk="0">
                    <a:moveTo>
                      <a:pt x="138067" y="619109"/>
                    </a:moveTo>
                    <a:cubicBezTo>
                      <a:pt x="141050" y="608974"/>
                      <a:pt x="146739" y="603869"/>
                      <a:pt x="134643" y="598765"/>
                    </a:cubicBezTo>
                    <a:cubicBezTo>
                      <a:pt x="120701" y="592881"/>
                      <a:pt x="137118" y="597753"/>
                      <a:pt x="113027" y="580513"/>
                    </a:cubicBezTo>
                    <a:cubicBezTo>
                      <a:pt x="103699" y="573837"/>
                      <a:pt x="110442" y="571963"/>
                      <a:pt x="91917" y="555056"/>
                    </a:cubicBezTo>
                    <a:cubicBezTo>
                      <a:pt x="81453" y="545504"/>
                      <a:pt x="71512" y="535356"/>
                      <a:pt x="61848" y="522682"/>
                    </a:cubicBezTo>
                    <a:cubicBezTo>
                      <a:pt x="63015" y="520742"/>
                      <a:pt x="64441" y="518807"/>
                      <a:pt x="66238" y="517739"/>
                    </a:cubicBezTo>
                    <a:cubicBezTo>
                      <a:pt x="83539" y="507429"/>
                      <a:pt x="86359" y="489944"/>
                      <a:pt x="117500" y="461878"/>
                    </a:cubicBezTo>
                    <a:cubicBezTo>
                      <a:pt x="119774" y="458397"/>
                      <a:pt x="125853" y="450557"/>
                      <a:pt x="127191" y="445715"/>
                    </a:cubicBezTo>
                    <a:cubicBezTo>
                      <a:pt x="145978" y="430830"/>
                      <a:pt x="106847" y="408328"/>
                      <a:pt x="86574" y="380217"/>
                    </a:cubicBezTo>
                    <a:cubicBezTo>
                      <a:pt x="77477" y="367605"/>
                      <a:pt x="62548" y="360381"/>
                      <a:pt x="56014" y="345694"/>
                    </a:cubicBezTo>
                    <a:cubicBezTo>
                      <a:pt x="55791" y="345195"/>
                      <a:pt x="55192" y="344717"/>
                      <a:pt x="54663" y="344520"/>
                    </a:cubicBezTo>
                    <a:cubicBezTo>
                      <a:pt x="39296" y="338794"/>
                      <a:pt x="67061" y="327609"/>
                      <a:pt x="70817" y="314646"/>
                    </a:cubicBezTo>
                    <a:cubicBezTo>
                      <a:pt x="70909" y="314344"/>
                      <a:pt x="102151" y="281339"/>
                      <a:pt x="111968" y="277710"/>
                    </a:cubicBezTo>
                    <a:cubicBezTo>
                      <a:pt x="117194" y="275779"/>
                      <a:pt x="116372" y="267921"/>
                      <a:pt x="122582" y="266853"/>
                    </a:cubicBezTo>
                    <a:cubicBezTo>
                      <a:pt x="122901" y="266800"/>
                      <a:pt x="122752" y="264554"/>
                      <a:pt x="122984" y="263359"/>
                    </a:cubicBezTo>
                    <a:cubicBezTo>
                      <a:pt x="128044" y="237223"/>
                      <a:pt x="128455" y="247616"/>
                      <a:pt x="123225" y="235017"/>
                    </a:cubicBezTo>
                    <a:cubicBezTo>
                      <a:pt x="97052" y="227697"/>
                      <a:pt x="73179" y="180228"/>
                      <a:pt x="57877" y="161902"/>
                    </a:cubicBezTo>
                    <a:cubicBezTo>
                      <a:pt x="56163" y="159845"/>
                      <a:pt x="50893" y="159280"/>
                      <a:pt x="45339" y="147109"/>
                    </a:cubicBezTo>
                    <a:cubicBezTo>
                      <a:pt x="49358" y="143633"/>
                      <a:pt x="51466" y="138730"/>
                      <a:pt x="54982" y="135092"/>
                    </a:cubicBezTo>
                    <a:cubicBezTo>
                      <a:pt x="69859" y="119686"/>
                      <a:pt x="89281" y="113829"/>
                      <a:pt x="115624" y="84300"/>
                    </a:cubicBezTo>
                    <a:cubicBezTo>
                      <a:pt x="123190" y="75820"/>
                      <a:pt x="131665" y="68566"/>
                      <a:pt x="141618" y="62555"/>
                    </a:cubicBezTo>
                    <a:cubicBezTo>
                      <a:pt x="138474" y="58195"/>
                      <a:pt x="144548" y="58151"/>
                      <a:pt x="142659" y="50048"/>
                    </a:cubicBezTo>
                    <a:cubicBezTo>
                      <a:pt x="144382" y="43757"/>
                      <a:pt x="125792" y="27554"/>
                      <a:pt x="119871" y="21386"/>
                    </a:cubicBezTo>
                    <a:cubicBezTo>
                      <a:pt x="107814" y="8826"/>
                      <a:pt x="102654" y="3121"/>
                      <a:pt x="100038" y="0"/>
                    </a:cubicBezTo>
                    <a:cubicBezTo>
                      <a:pt x="82336" y="473"/>
                      <a:pt x="64760" y="941"/>
                      <a:pt x="47347" y="1405"/>
                    </a:cubicBezTo>
                    <a:cubicBezTo>
                      <a:pt x="53827" y="7683"/>
                      <a:pt x="56058" y="13659"/>
                      <a:pt x="62316" y="19508"/>
                    </a:cubicBezTo>
                    <a:cubicBezTo>
                      <a:pt x="114911" y="68706"/>
                      <a:pt x="93011" y="33626"/>
                      <a:pt x="46279" y="96799"/>
                    </a:cubicBezTo>
                    <a:cubicBezTo>
                      <a:pt x="41758" y="102906"/>
                      <a:pt x="25306" y="109420"/>
                      <a:pt x="20815" y="115549"/>
                    </a:cubicBezTo>
                    <a:cubicBezTo>
                      <a:pt x="16393" y="121586"/>
                      <a:pt x="13170" y="126153"/>
                      <a:pt x="9200" y="127869"/>
                    </a:cubicBezTo>
                    <a:cubicBezTo>
                      <a:pt x="147" y="131782"/>
                      <a:pt x="1437" y="143642"/>
                      <a:pt x="1018" y="144636"/>
                    </a:cubicBezTo>
                    <a:cubicBezTo>
                      <a:pt x="-1523" y="150642"/>
                      <a:pt x="1070" y="155852"/>
                      <a:pt x="4660" y="159639"/>
                    </a:cubicBezTo>
                    <a:cubicBezTo>
                      <a:pt x="13074" y="168526"/>
                      <a:pt x="14815" y="176997"/>
                      <a:pt x="25380" y="184067"/>
                    </a:cubicBezTo>
                    <a:cubicBezTo>
                      <a:pt x="29600" y="186891"/>
                      <a:pt x="40065" y="209735"/>
                      <a:pt x="43647" y="213824"/>
                    </a:cubicBezTo>
                    <a:cubicBezTo>
                      <a:pt x="47421" y="218131"/>
                      <a:pt x="52774" y="221165"/>
                      <a:pt x="56141" y="225714"/>
                    </a:cubicBezTo>
                    <a:cubicBezTo>
                      <a:pt x="74552" y="250593"/>
                      <a:pt x="59622" y="230337"/>
                      <a:pt x="79708" y="248982"/>
                    </a:cubicBezTo>
                    <a:cubicBezTo>
                      <a:pt x="74298" y="254844"/>
                      <a:pt x="69527" y="261280"/>
                      <a:pt x="64445" y="267361"/>
                    </a:cubicBezTo>
                    <a:cubicBezTo>
                      <a:pt x="46695" y="288593"/>
                      <a:pt x="40428" y="287963"/>
                      <a:pt x="38320" y="293908"/>
                    </a:cubicBezTo>
                    <a:cubicBezTo>
                      <a:pt x="34573" y="304507"/>
                      <a:pt x="17596" y="320079"/>
                      <a:pt x="14736" y="333190"/>
                    </a:cubicBezTo>
                    <a:cubicBezTo>
                      <a:pt x="11504" y="337835"/>
                      <a:pt x="6983" y="338037"/>
                      <a:pt x="7971" y="350146"/>
                    </a:cubicBezTo>
                    <a:cubicBezTo>
                      <a:pt x="8745" y="359681"/>
                      <a:pt x="18020" y="372998"/>
                      <a:pt x="21799" y="374824"/>
                    </a:cubicBezTo>
                    <a:cubicBezTo>
                      <a:pt x="40852" y="384035"/>
                      <a:pt x="42208" y="394419"/>
                      <a:pt x="51470" y="403087"/>
                    </a:cubicBezTo>
                    <a:cubicBezTo>
                      <a:pt x="100196" y="448661"/>
                      <a:pt x="85113" y="429197"/>
                      <a:pt x="75947" y="442493"/>
                    </a:cubicBezTo>
                    <a:cubicBezTo>
                      <a:pt x="16503" y="528789"/>
                      <a:pt x="-2940" y="524591"/>
                      <a:pt x="34000" y="556680"/>
                    </a:cubicBezTo>
                    <a:cubicBezTo>
                      <a:pt x="76458" y="593708"/>
                      <a:pt x="86176" y="606851"/>
                      <a:pt x="91834" y="612017"/>
                    </a:cubicBezTo>
                    <a:cubicBezTo>
                      <a:pt x="94699" y="614626"/>
                      <a:pt x="91432" y="608374"/>
                      <a:pt x="47417" y="656443"/>
                    </a:cubicBezTo>
                    <a:cubicBezTo>
                      <a:pt x="65565" y="656531"/>
                      <a:pt x="83801" y="656636"/>
                      <a:pt x="102116" y="656763"/>
                    </a:cubicBezTo>
                    <a:cubicBezTo>
                      <a:pt x="105465" y="653729"/>
                      <a:pt x="109707" y="649776"/>
                      <a:pt x="115694" y="644640"/>
                    </a:cubicBezTo>
                    <a:cubicBezTo>
                      <a:pt x="125835" y="635933"/>
                      <a:pt x="134297" y="631927"/>
                      <a:pt x="138067" y="6191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1" name="Google Shape;2431;p26"/>
              <p:cNvSpPr/>
              <p:nvPr/>
            </p:nvSpPr>
            <p:spPr>
              <a:xfrm>
                <a:off x="4015351" y="4883409"/>
                <a:ext cx="141404" cy="651509"/>
              </a:xfrm>
              <a:custGeom>
                <a:avLst/>
                <a:gdLst/>
                <a:ahLst/>
                <a:cxnLst/>
                <a:rect l="l" t="t" r="r" b="b"/>
                <a:pathLst>
                  <a:path w="141404" h="651509" extrusionOk="0">
                    <a:moveTo>
                      <a:pt x="104221" y="639378"/>
                    </a:moveTo>
                    <a:cubicBezTo>
                      <a:pt x="141550" y="621832"/>
                      <a:pt x="156485" y="578163"/>
                      <a:pt x="122020" y="566723"/>
                    </a:cubicBezTo>
                    <a:cubicBezTo>
                      <a:pt x="120656" y="566268"/>
                      <a:pt x="119475" y="565103"/>
                      <a:pt x="118355" y="564114"/>
                    </a:cubicBezTo>
                    <a:cubicBezTo>
                      <a:pt x="83178" y="533018"/>
                      <a:pt x="84127" y="527322"/>
                      <a:pt x="82203" y="525344"/>
                    </a:cubicBezTo>
                    <a:cubicBezTo>
                      <a:pt x="44563" y="486499"/>
                      <a:pt x="43409" y="487830"/>
                      <a:pt x="48582" y="481657"/>
                    </a:cubicBezTo>
                    <a:cubicBezTo>
                      <a:pt x="48827" y="481368"/>
                      <a:pt x="86541" y="432240"/>
                      <a:pt x="105874" y="418090"/>
                    </a:cubicBezTo>
                    <a:cubicBezTo>
                      <a:pt x="114887" y="411493"/>
                      <a:pt x="129275" y="389275"/>
                      <a:pt x="129463" y="388667"/>
                    </a:cubicBezTo>
                    <a:cubicBezTo>
                      <a:pt x="135808" y="383632"/>
                      <a:pt x="144454" y="382096"/>
                      <a:pt x="132730" y="357917"/>
                    </a:cubicBezTo>
                    <a:cubicBezTo>
                      <a:pt x="129900" y="352085"/>
                      <a:pt x="114275" y="345418"/>
                      <a:pt x="111376" y="337214"/>
                    </a:cubicBezTo>
                    <a:cubicBezTo>
                      <a:pt x="110755" y="335454"/>
                      <a:pt x="108533" y="333812"/>
                      <a:pt x="106670" y="333050"/>
                    </a:cubicBezTo>
                    <a:cubicBezTo>
                      <a:pt x="101807" y="331072"/>
                      <a:pt x="84525" y="306626"/>
                      <a:pt x="69429" y="297454"/>
                    </a:cubicBezTo>
                    <a:cubicBezTo>
                      <a:pt x="68200" y="296705"/>
                      <a:pt x="67369" y="295296"/>
                      <a:pt x="66385" y="294166"/>
                    </a:cubicBezTo>
                    <a:cubicBezTo>
                      <a:pt x="44554" y="268967"/>
                      <a:pt x="39031" y="290344"/>
                      <a:pt x="107698" y="212567"/>
                    </a:cubicBezTo>
                    <a:cubicBezTo>
                      <a:pt x="142954" y="172637"/>
                      <a:pt x="128033" y="174309"/>
                      <a:pt x="102826" y="140311"/>
                    </a:cubicBezTo>
                    <a:cubicBezTo>
                      <a:pt x="93490" y="127715"/>
                      <a:pt x="79867" y="137439"/>
                      <a:pt x="62948" y="102424"/>
                    </a:cubicBezTo>
                    <a:cubicBezTo>
                      <a:pt x="83912" y="72782"/>
                      <a:pt x="111533" y="57319"/>
                      <a:pt x="118574" y="40101"/>
                    </a:cubicBezTo>
                    <a:cubicBezTo>
                      <a:pt x="117664" y="32488"/>
                      <a:pt x="91054" y="16290"/>
                      <a:pt x="72276" y="0"/>
                    </a:cubicBezTo>
                    <a:cubicBezTo>
                      <a:pt x="49894" y="552"/>
                      <a:pt x="37684" y="849"/>
                      <a:pt x="37658" y="849"/>
                    </a:cubicBezTo>
                    <a:cubicBezTo>
                      <a:pt x="32738" y="1125"/>
                      <a:pt x="27333" y="1173"/>
                      <a:pt x="21565" y="1064"/>
                    </a:cubicBezTo>
                    <a:cubicBezTo>
                      <a:pt x="32314" y="10117"/>
                      <a:pt x="66674" y="39037"/>
                      <a:pt x="66949" y="39265"/>
                    </a:cubicBezTo>
                    <a:cubicBezTo>
                      <a:pt x="62432" y="42938"/>
                      <a:pt x="57464" y="54093"/>
                      <a:pt x="47204" y="59241"/>
                    </a:cubicBezTo>
                    <a:cubicBezTo>
                      <a:pt x="45613" y="60042"/>
                      <a:pt x="34028" y="81183"/>
                      <a:pt x="33735" y="81240"/>
                    </a:cubicBezTo>
                    <a:cubicBezTo>
                      <a:pt x="27486" y="82558"/>
                      <a:pt x="29751" y="88696"/>
                      <a:pt x="24740" y="95424"/>
                    </a:cubicBezTo>
                    <a:cubicBezTo>
                      <a:pt x="-3524" y="133376"/>
                      <a:pt x="57407" y="151417"/>
                      <a:pt x="64019" y="158803"/>
                    </a:cubicBezTo>
                    <a:cubicBezTo>
                      <a:pt x="71720" y="167409"/>
                      <a:pt x="71112" y="167208"/>
                      <a:pt x="81971" y="177050"/>
                    </a:cubicBezTo>
                    <a:cubicBezTo>
                      <a:pt x="80230" y="185578"/>
                      <a:pt x="76155" y="179488"/>
                      <a:pt x="75792" y="184965"/>
                    </a:cubicBezTo>
                    <a:cubicBezTo>
                      <a:pt x="75608" y="187815"/>
                      <a:pt x="74095" y="189448"/>
                      <a:pt x="71681" y="190455"/>
                    </a:cubicBezTo>
                    <a:cubicBezTo>
                      <a:pt x="64360" y="193497"/>
                      <a:pt x="63403" y="203671"/>
                      <a:pt x="54927" y="205427"/>
                    </a:cubicBezTo>
                    <a:cubicBezTo>
                      <a:pt x="54634" y="205484"/>
                      <a:pt x="43098" y="221818"/>
                      <a:pt x="35183" y="228770"/>
                    </a:cubicBezTo>
                    <a:cubicBezTo>
                      <a:pt x="27880" y="235183"/>
                      <a:pt x="14660" y="255037"/>
                      <a:pt x="12679" y="258482"/>
                    </a:cubicBezTo>
                    <a:cubicBezTo>
                      <a:pt x="3779" y="264147"/>
                      <a:pt x="1798" y="275792"/>
                      <a:pt x="6276" y="283528"/>
                    </a:cubicBezTo>
                    <a:cubicBezTo>
                      <a:pt x="11415" y="292402"/>
                      <a:pt x="7418" y="286921"/>
                      <a:pt x="10868" y="296482"/>
                    </a:cubicBezTo>
                    <a:cubicBezTo>
                      <a:pt x="23397" y="303509"/>
                      <a:pt x="22724" y="309848"/>
                      <a:pt x="27582" y="314059"/>
                    </a:cubicBezTo>
                    <a:cubicBezTo>
                      <a:pt x="42604" y="327096"/>
                      <a:pt x="69503" y="353841"/>
                      <a:pt x="83532" y="367596"/>
                    </a:cubicBezTo>
                    <a:cubicBezTo>
                      <a:pt x="93590" y="377455"/>
                      <a:pt x="87542" y="366668"/>
                      <a:pt x="79614" y="382923"/>
                    </a:cubicBezTo>
                    <a:cubicBezTo>
                      <a:pt x="77851" y="386535"/>
                      <a:pt x="71904" y="385865"/>
                      <a:pt x="61317" y="402855"/>
                    </a:cubicBezTo>
                    <a:cubicBezTo>
                      <a:pt x="53830" y="414864"/>
                      <a:pt x="44790" y="419977"/>
                      <a:pt x="39014" y="428076"/>
                    </a:cubicBezTo>
                    <a:cubicBezTo>
                      <a:pt x="35056" y="433632"/>
                      <a:pt x="31855" y="439643"/>
                      <a:pt x="26301" y="443907"/>
                    </a:cubicBezTo>
                    <a:cubicBezTo>
                      <a:pt x="23913" y="445737"/>
                      <a:pt x="30416" y="440150"/>
                      <a:pt x="14109" y="461886"/>
                    </a:cubicBezTo>
                    <a:cubicBezTo>
                      <a:pt x="-3327" y="485137"/>
                      <a:pt x="-4985" y="475782"/>
                      <a:pt x="11275" y="510354"/>
                    </a:cubicBezTo>
                    <a:cubicBezTo>
                      <a:pt x="17848" y="513558"/>
                      <a:pt x="20703" y="520130"/>
                      <a:pt x="24762" y="525580"/>
                    </a:cubicBezTo>
                    <a:cubicBezTo>
                      <a:pt x="29716" y="532247"/>
                      <a:pt x="50379" y="548069"/>
                      <a:pt x="54145" y="561369"/>
                    </a:cubicBezTo>
                    <a:cubicBezTo>
                      <a:pt x="55225" y="565191"/>
                      <a:pt x="73780" y="573684"/>
                      <a:pt x="77217" y="585320"/>
                    </a:cubicBezTo>
                    <a:cubicBezTo>
                      <a:pt x="77939" y="587776"/>
                      <a:pt x="78153" y="581516"/>
                      <a:pt x="88692" y="595044"/>
                    </a:cubicBezTo>
                    <a:cubicBezTo>
                      <a:pt x="83265" y="601457"/>
                      <a:pt x="76128" y="606194"/>
                      <a:pt x="70994" y="612918"/>
                    </a:cubicBezTo>
                    <a:cubicBezTo>
                      <a:pt x="70347" y="613768"/>
                      <a:pt x="65948" y="613501"/>
                      <a:pt x="64902" y="615326"/>
                    </a:cubicBezTo>
                    <a:cubicBezTo>
                      <a:pt x="62900" y="618811"/>
                      <a:pt x="43671" y="635674"/>
                      <a:pt x="27827" y="651509"/>
                    </a:cubicBezTo>
                    <a:cubicBezTo>
                      <a:pt x="49916" y="650078"/>
                      <a:pt x="73194" y="648795"/>
                      <a:pt x="97548" y="647644"/>
                    </a:cubicBezTo>
                    <a:cubicBezTo>
                      <a:pt x="101895" y="643883"/>
                      <a:pt x="100430" y="641164"/>
                      <a:pt x="104221" y="639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26"/>
              <p:cNvSpPr/>
              <p:nvPr/>
            </p:nvSpPr>
            <p:spPr>
              <a:xfrm>
                <a:off x="5629297" y="4838182"/>
                <a:ext cx="143048" cy="699464"/>
              </a:xfrm>
              <a:custGeom>
                <a:avLst/>
                <a:gdLst/>
                <a:ahLst/>
                <a:cxnLst/>
                <a:rect l="l" t="t" r="r" b="b"/>
                <a:pathLst>
                  <a:path w="143048" h="699464" extrusionOk="0">
                    <a:moveTo>
                      <a:pt x="139309" y="642014"/>
                    </a:moveTo>
                    <a:cubicBezTo>
                      <a:pt x="149673" y="628131"/>
                      <a:pt x="129492" y="627181"/>
                      <a:pt x="127913" y="622882"/>
                    </a:cubicBezTo>
                    <a:cubicBezTo>
                      <a:pt x="123955" y="612113"/>
                      <a:pt x="110862" y="610279"/>
                      <a:pt x="107582" y="603011"/>
                    </a:cubicBezTo>
                    <a:cubicBezTo>
                      <a:pt x="99955" y="586095"/>
                      <a:pt x="84763" y="580934"/>
                      <a:pt x="61843" y="550880"/>
                    </a:cubicBezTo>
                    <a:cubicBezTo>
                      <a:pt x="66693" y="542816"/>
                      <a:pt x="70257" y="547250"/>
                      <a:pt x="84076" y="528128"/>
                    </a:cubicBezTo>
                    <a:cubicBezTo>
                      <a:pt x="111776" y="489813"/>
                      <a:pt x="115860" y="496997"/>
                      <a:pt x="126255" y="476425"/>
                    </a:cubicBezTo>
                    <a:cubicBezTo>
                      <a:pt x="132942" y="463169"/>
                      <a:pt x="140905" y="466387"/>
                      <a:pt x="109016" y="433176"/>
                    </a:cubicBezTo>
                    <a:cubicBezTo>
                      <a:pt x="101320" y="425161"/>
                      <a:pt x="93011" y="417355"/>
                      <a:pt x="86565" y="408420"/>
                    </a:cubicBezTo>
                    <a:cubicBezTo>
                      <a:pt x="77473" y="395807"/>
                      <a:pt x="62539" y="388584"/>
                      <a:pt x="56005" y="373896"/>
                    </a:cubicBezTo>
                    <a:cubicBezTo>
                      <a:pt x="55323" y="372359"/>
                      <a:pt x="53801" y="373204"/>
                      <a:pt x="48908" y="369260"/>
                    </a:cubicBezTo>
                    <a:cubicBezTo>
                      <a:pt x="54427" y="361971"/>
                      <a:pt x="98062" y="311043"/>
                      <a:pt x="111960" y="305903"/>
                    </a:cubicBezTo>
                    <a:cubicBezTo>
                      <a:pt x="117181" y="303973"/>
                      <a:pt x="116363" y="296114"/>
                      <a:pt x="122573" y="295046"/>
                    </a:cubicBezTo>
                    <a:cubicBezTo>
                      <a:pt x="122862" y="294998"/>
                      <a:pt x="121860" y="297034"/>
                      <a:pt x="126356" y="274448"/>
                    </a:cubicBezTo>
                    <a:cubicBezTo>
                      <a:pt x="128402" y="271765"/>
                      <a:pt x="126273" y="270574"/>
                      <a:pt x="123220" y="263210"/>
                    </a:cubicBezTo>
                    <a:cubicBezTo>
                      <a:pt x="95123" y="255352"/>
                      <a:pt x="62491" y="192175"/>
                      <a:pt x="57278" y="189404"/>
                    </a:cubicBezTo>
                    <a:cubicBezTo>
                      <a:pt x="51265" y="186212"/>
                      <a:pt x="47915" y="180946"/>
                      <a:pt x="45339" y="175303"/>
                    </a:cubicBezTo>
                    <a:cubicBezTo>
                      <a:pt x="46839" y="174007"/>
                      <a:pt x="48177" y="172374"/>
                      <a:pt x="49494" y="170557"/>
                    </a:cubicBezTo>
                    <a:cubicBezTo>
                      <a:pt x="64214" y="150257"/>
                      <a:pt x="84426" y="143909"/>
                      <a:pt x="100043" y="128066"/>
                    </a:cubicBezTo>
                    <a:cubicBezTo>
                      <a:pt x="121812" y="105979"/>
                      <a:pt x="127607" y="99211"/>
                      <a:pt x="141614" y="90749"/>
                    </a:cubicBezTo>
                    <a:cubicBezTo>
                      <a:pt x="138474" y="86393"/>
                      <a:pt x="144417" y="86266"/>
                      <a:pt x="142746" y="78526"/>
                    </a:cubicBezTo>
                    <a:cubicBezTo>
                      <a:pt x="140118" y="66093"/>
                      <a:pt x="92455" y="22148"/>
                      <a:pt x="73778" y="0"/>
                    </a:cubicBezTo>
                    <a:cubicBezTo>
                      <a:pt x="56657" y="600"/>
                      <a:pt x="38950" y="1208"/>
                      <a:pt x="20723" y="1826"/>
                    </a:cubicBezTo>
                    <a:cubicBezTo>
                      <a:pt x="23885" y="10599"/>
                      <a:pt x="29924" y="18137"/>
                      <a:pt x="32644" y="19451"/>
                    </a:cubicBezTo>
                    <a:cubicBezTo>
                      <a:pt x="51759" y="28697"/>
                      <a:pt x="53023" y="39024"/>
                      <a:pt x="62316" y="47714"/>
                    </a:cubicBezTo>
                    <a:cubicBezTo>
                      <a:pt x="114610" y="96628"/>
                      <a:pt x="92941" y="61934"/>
                      <a:pt x="46279" y="125006"/>
                    </a:cubicBezTo>
                    <a:cubicBezTo>
                      <a:pt x="41758" y="131113"/>
                      <a:pt x="25306" y="137627"/>
                      <a:pt x="20815" y="143756"/>
                    </a:cubicBezTo>
                    <a:cubicBezTo>
                      <a:pt x="16394" y="149793"/>
                      <a:pt x="13171" y="154363"/>
                      <a:pt x="9200" y="156075"/>
                    </a:cubicBezTo>
                    <a:cubicBezTo>
                      <a:pt x="152" y="159989"/>
                      <a:pt x="1437" y="171849"/>
                      <a:pt x="1018" y="172842"/>
                    </a:cubicBezTo>
                    <a:cubicBezTo>
                      <a:pt x="-1523" y="178849"/>
                      <a:pt x="1070" y="184059"/>
                      <a:pt x="4660" y="187845"/>
                    </a:cubicBezTo>
                    <a:cubicBezTo>
                      <a:pt x="13074" y="196732"/>
                      <a:pt x="14815" y="205204"/>
                      <a:pt x="25380" y="212274"/>
                    </a:cubicBezTo>
                    <a:cubicBezTo>
                      <a:pt x="29600" y="215098"/>
                      <a:pt x="40065" y="237941"/>
                      <a:pt x="43647" y="242030"/>
                    </a:cubicBezTo>
                    <a:cubicBezTo>
                      <a:pt x="47421" y="246338"/>
                      <a:pt x="52774" y="249372"/>
                      <a:pt x="56141" y="253920"/>
                    </a:cubicBezTo>
                    <a:cubicBezTo>
                      <a:pt x="75400" y="279947"/>
                      <a:pt x="56937" y="256057"/>
                      <a:pt x="79712" y="277189"/>
                    </a:cubicBezTo>
                    <a:cubicBezTo>
                      <a:pt x="74303" y="283051"/>
                      <a:pt x="69531" y="289486"/>
                      <a:pt x="64450" y="295567"/>
                    </a:cubicBezTo>
                    <a:cubicBezTo>
                      <a:pt x="46691" y="316813"/>
                      <a:pt x="40433" y="316165"/>
                      <a:pt x="38325" y="322114"/>
                    </a:cubicBezTo>
                    <a:cubicBezTo>
                      <a:pt x="34581" y="332700"/>
                      <a:pt x="17601" y="348294"/>
                      <a:pt x="14740" y="361397"/>
                    </a:cubicBezTo>
                    <a:cubicBezTo>
                      <a:pt x="11500" y="366051"/>
                      <a:pt x="6987" y="366243"/>
                      <a:pt x="7975" y="378352"/>
                    </a:cubicBezTo>
                    <a:cubicBezTo>
                      <a:pt x="8749" y="387887"/>
                      <a:pt x="18025" y="401205"/>
                      <a:pt x="21803" y="403030"/>
                    </a:cubicBezTo>
                    <a:cubicBezTo>
                      <a:pt x="45173" y="414334"/>
                      <a:pt x="30130" y="415766"/>
                      <a:pt x="85874" y="462692"/>
                    </a:cubicBezTo>
                    <a:cubicBezTo>
                      <a:pt x="77005" y="470861"/>
                      <a:pt x="77687" y="468191"/>
                      <a:pt x="75951" y="470695"/>
                    </a:cubicBezTo>
                    <a:cubicBezTo>
                      <a:pt x="35530" y="529389"/>
                      <a:pt x="27969" y="527975"/>
                      <a:pt x="16573" y="556063"/>
                    </a:cubicBezTo>
                    <a:cubicBezTo>
                      <a:pt x="10770" y="570370"/>
                      <a:pt x="27672" y="579366"/>
                      <a:pt x="34004" y="584883"/>
                    </a:cubicBezTo>
                    <a:cubicBezTo>
                      <a:pt x="76463" y="621906"/>
                      <a:pt x="86167" y="635044"/>
                      <a:pt x="91839" y="640219"/>
                    </a:cubicBezTo>
                    <a:cubicBezTo>
                      <a:pt x="93216" y="641475"/>
                      <a:pt x="94297" y="639177"/>
                      <a:pt x="80066" y="651422"/>
                    </a:cubicBezTo>
                    <a:cubicBezTo>
                      <a:pt x="55481" y="672562"/>
                      <a:pt x="42794" y="689667"/>
                      <a:pt x="36965" y="698716"/>
                    </a:cubicBezTo>
                    <a:cubicBezTo>
                      <a:pt x="53500" y="698978"/>
                      <a:pt x="69750" y="699228"/>
                      <a:pt x="85708" y="699464"/>
                    </a:cubicBezTo>
                    <a:cubicBezTo>
                      <a:pt x="93689" y="692285"/>
                      <a:pt x="105894" y="680653"/>
                      <a:pt x="129194" y="661981"/>
                    </a:cubicBezTo>
                    <a:cubicBezTo>
                      <a:pt x="135312" y="655419"/>
                      <a:pt x="137892" y="649942"/>
                      <a:pt x="139309" y="6420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26"/>
              <p:cNvSpPr/>
              <p:nvPr/>
            </p:nvSpPr>
            <p:spPr>
              <a:xfrm>
                <a:off x="4318046" y="4875104"/>
                <a:ext cx="147437" cy="648694"/>
              </a:xfrm>
              <a:custGeom>
                <a:avLst/>
                <a:gdLst/>
                <a:ahLst/>
                <a:cxnLst/>
                <a:rect l="l" t="t" r="r" b="b"/>
                <a:pathLst>
                  <a:path w="147437" h="648694" extrusionOk="0">
                    <a:moveTo>
                      <a:pt x="132726" y="589050"/>
                    </a:moveTo>
                    <a:cubicBezTo>
                      <a:pt x="126389" y="572309"/>
                      <a:pt x="112474" y="572852"/>
                      <a:pt x="108647" y="562030"/>
                    </a:cubicBezTo>
                    <a:cubicBezTo>
                      <a:pt x="108026" y="560270"/>
                      <a:pt x="105805" y="558629"/>
                      <a:pt x="103937" y="557867"/>
                    </a:cubicBezTo>
                    <a:cubicBezTo>
                      <a:pt x="99074" y="555888"/>
                      <a:pt x="81792" y="531442"/>
                      <a:pt x="66696" y="522270"/>
                    </a:cubicBezTo>
                    <a:cubicBezTo>
                      <a:pt x="64588" y="520992"/>
                      <a:pt x="67689" y="521776"/>
                      <a:pt x="47760" y="503406"/>
                    </a:cubicBezTo>
                    <a:cubicBezTo>
                      <a:pt x="109286" y="431395"/>
                      <a:pt x="131156" y="415967"/>
                      <a:pt x="135179" y="403284"/>
                    </a:cubicBezTo>
                    <a:cubicBezTo>
                      <a:pt x="167085" y="393373"/>
                      <a:pt x="117822" y="360018"/>
                      <a:pt x="99822" y="335047"/>
                    </a:cubicBezTo>
                    <a:cubicBezTo>
                      <a:pt x="90726" y="322434"/>
                      <a:pt x="75796" y="315211"/>
                      <a:pt x="69263" y="300523"/>
                    </a:cubicBezTo>
                    <a:cubicBezTo>
                      <a:pt x="68567" y="298951"/>
                      <a:pt x="66967" y="299849"/>
                      <a:pt x="61916" y="295694"/>
                    </a:cubicBezTo>
                    <a:cubicBezTo>
                      <a:pt x="89283" y="257961"/>
                      <a:pt x="102201" y="257751"/>
                      <a:pt x="100067" y="247179"/>
                    </a:cubicBezTo>
                    <a:cubicBezTo>
                      <a:pt x="124810" y="226419"/>
                      <a:pt x="113103" y="227715"/>
                      <a:pt x="120109" y="224847"/>
                    </a:cubicBezTo>
                    <a:cubicBezTo>
                      <a:pt x="120721" y="224598"/>
                      <a:pt x="120122" y="220968"/>
                      <a:pt x="119781" y="218954"/>
                    </a:cubicBezTo>
                    <a:cubicBezTo>
                      <a:pt x="119598" y="217864"/>
                      <a:pt x="118377" y="216906"/>
                      <a:pt x="118307" y="215842"/>
                    </a:cubicBezTo>
                    <a:cubicBezTo>
                      <a:pt x="117971" y="210663"/>
                      <a:pt x="117774" y="208969"/>
                      <a:pt x="115719" y="207913"/>
                    </a:cubicBezTo>
                    <a:cubicBezTo>
                      <a:pt x="115504" y="192876"/>
                      <a:pt x="109771" y="194946"/>
                      <a:pt x="103172" y="184037"/>
                    </a:cubicBezTo>
                    <a:cubicBezTo>
                      <a:pt x="98493" y="176305"/>
                      <a:pt x="91456" y="170089"/>
                      <a:pt x="88553" y="161202"/>
                    </a:cubicBezTo>
                    <a:cubicBezTo>
                      <a:pt x="88199" y="160125"/>
                      <a:pt x="87013" y="159341"/>
                      <a:pt x="86305" y="158352"/>
                    </a:cubicBezTo>
                    <a:cubicBezTo>
                      <a:pt x="80843" y="150809"/>
                      <a:pt x="84241" y="137609"/>
                      <a:pt x="81298" y="135040"/>
                    </a:cubicBezTo>
                    <a:cubicBezTo>
                      <a:pt x="81473" y="134794"/>
                      <a:pt x="81753" y="134571"/>
                      <a:pt x="81844" y="134313"/>
                    </a:cubicBezTo>
                    <a:cubicBezTo>
                      <a:pt x="86873" y="120689"/>
                      <a:pt x="98882" y="112187"/>
                      <a:pt x="106474" y="100459"/>
                    </a:cubicBezTo>
                    <a:cubicBezTo>
                      <a:pt x="113982" y="88853"/>
                      <a:pt x="187814" y="69726"/>
                      <a:pt x="116930" y="16010"/>
                    </a:cubicBezTo>
                    <a:cubicBezTo>
                      <a:pt x="108380" y="9531"/>
                      <a:pt x="102302" y="4264"/>
                      <a:pt x="97789" y="0"/>
                    </a:cubicBezTo>
                    <a:cubicBezTo>
                      <a:pt x="76330" y="552"/>
                      <a:pt x="55536" y="1086"/>
                      <a:pt x="35485" y="1598"/>
                    </a:cubicBezTo>
                    <a:cubicBezTo>
                      <a:pt x="44008" y="8817"/>
                      <a:pt x="53279" y="16461"/>
                      <a:pt x="57897" y="23549"/>
                    </a:cubicBezTo>
                    <a:cubicBezTo>
                      <a:pt x="66175" y="36249"/>
                      <a:pt x="81621" y="39655"/>
                      <a:pt x="93792" y="54180"/>
                    </a:cubicBezTo>
                    <a:cubicBezTo>
                      <a:pt x="96228" y="57092"/>
                      <a:pt x="97045" y="56470"/>
                      <a:pt x="100557" y="58541"/>
                    </a:cubicBezTo>
                    <a:cubicBezTo>
                      <a:pt x="100386" y="58830"/>
                      <a:pt x="51670" y="108895"/>
                      <a:pt x="42569" y="109105"/>
                    </a:cubicBezTo>
                    <a:cubicBezTo>
                      <a:pt x="37663" y="124261"/>
                      <a:pt x="36119" y="127326"/>
                      <a:pt x="37413" y="130723"/>
                    </a:cubicBezTo>
                    <a:cubicBezTo>
                      <a:pt x="59725" y="189299"/>
                      <a:pt x="24924" y="115291"/>
                      <a:pt x="82798" y="211731"/>
                    </a:cubicBezTo>
                    <a:cubicBezTo>
                      <a:pt x="83799" y="213408"/>
                      <a:pt x="83939" y="211543"/>
                      <a:pt x="79981" y="214441"/>
                    </a:cubicBezTo>
                    <a:cubicBezTo>
                      <a:pt x="56170" y="231887"/>
                      <a:pt x="68178" y="230424"/>
                      <a:pt x="60866" y="236352"/>
                    </a:cubicBezTo>
                    <a:cubicBezTo>
                      <a:pt x="47559" y="247135"/>
                      <a:pt x="27329" y="276353"/>
                      <a:pt x="26773" y="278196"/>
                    </a:cubicBezTo>
                    <a:cubicBezTo>
                      <a:pt x="19965" y="280048"/>
                      <a:pt x="21897" y="287249"/>
                      <a:pt x="18854" y="291491"/>
                    </a:cubicBezTo>
                    <a:cubicBezTo>
                      <a:pt x="13820" y="298487"/>
                      <a:pt x="17922" y="321366"/>
                      <a:pt x="35043" y="329649"/>
                    </a:cubicBezTo>
                    <a:cubicBezTo>
                      <a:pt x="54141" y="338886"/>
                      <a:pt x="55431" y="349231"/>
                      <a:pt x="64715" y="357912"/>
                    </a:cubicBezTo>
                    <a:cubicBezTo>
                      <a:pt x="106456" y="396954"/>
                      <a:pt x="93311" y="379850"/>
                      <a:pt x="84849" y="394314"/>
                    </a:cubicBezTo>
                    <a:cubicBezTo>
                      <a:pt x="80152" y="402348"/>
                      <a:pt x="72543" y="408096"/>
                      <a:pt x="67715" y="416055"/>
                    </a:cubicBezTo>
                    <a:cubicBezTo>
                      <a:pt x="67172" y="416956"/>
                      <a:pt x="62751" y="417202"/>
                      <a:pt x="61912" y="419102"/>
                    </a:cubicBezTo>
                    <a:cubicBezTo>
                      <a:pt x="61785" y="419395"/>
                      <a:pt x="10252" y="482821"/>
                      <a:pt x="8402" y="484257"/>
                    </a:cubicBezTo>
                    <a:cubicBezTo>
                      <a:pt x="-1560" y="491962"/>
                      <a:pt x="2608" y="502342"/>
                      <a:pt x="867" y="505875"/>
                    </a:cubicBezTo>
                    <a:cubicBezTo>
                      <a:pt x="-1945" y="511580"/>
                      <a:pt x="2380" y="513182"/>
                      <a:pt x="9552" y="518409"/>
                    </a:cubicBezTo>
                    <a:cubicBezTo>
                      <a:pt x="31921" y="553344"/>
                      <a:pt x="104571" y="605266"/>
                      <a:pt x="91308" y="611097"/>
                    </a:cubicBezTo>
                    <a:cubicBezTo>
                      <a:pt x="91080" y="611198"/>
                      <a:pt x="68340" y="637119"/>
                      <a:pt x="58216" y="648694"/>
                    </a:cubicBezTo>
                    <a:cubicBezTo>
                      <a:pt x="76509" y="648453"/>
                      <a:pt x="95060" y="648252"/>
                      <a:pt x="113851" y="648081"/>
                    </a:cubicBezTo>
                    <a:cubicBezTo>
                      <a:pt x="123975" y="636721"/>
                      <a:pt x="139281" y="619849"/>
                      <a:pt x="139399" y="619770"/>
                    </a:cubicBezTo>
                    <a:cubicBezTo>
                      <a:pt x="153013" y="610287"/>
                      <a:pt x="147249" y="592452"/>
                      <a:pt x="132726" y="5890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26"/>
              <p:cNvSpPr/>
              <p:nvPr/>
            </p:nvSpPr>
            <p:spPr>
              <a:xfrm>
                <a:off x="4995878" y="4858289"/>
                <a:ext cx="142745" cy="668867"/>
              </a:xfrm>
              <a:custGeom>
                <a:avLst/>
                <a:gdLst/>
                <a:ahLst/>
                <a:cxnLst/>
                <a:rect l="l" t="t" r="r" b="b"/>
                <a:pathLst>
                  <a:path w="142745" h="668867" extrusionOk="0">
                    <a:moveTo>
                      <a:pt x="127464" y="646996"/>
                    </a:moveTo>
                    <a:cubicBezTo>
                      <a:pt x="133101" y="640451"/>
                      <a:pt x="149028" y="631082"/>
                      <a:pt x="140067" y="607980"/>
                    </a:cubicBezTo>
                    <a:cubicBezTo>
                      <a:pt x="141856" y="602915"/>
                      <a:pt x="128015" y="593673"/>
                      <a:pt x="122522" y="591848"/>
                    </a:cubicBezTo>
                    <a:cubicBezTo>
                      <a:pt x="117725" y="590259"/>
                      <a:pt x="90353" y="561093"/>
                      <a:pt x="86645" y="557035"/>
                    </a:cubicBezTo>
                    <a:cubicBezTo>
                      <a:pt x="84957" y="555187"/>
                      <a:pt x="84432" y="552250"/>
                      <a:pt x="82700" y="550459"/>
                    </a:cubicBezTo>
                    <a:cubicBezTo>
                      <a:pt x="33472" y="499659"/>
                      <a:pt x="47195" y="514605"/>
                      <a:pt x="52827" y="502837"/>
                    </a:cubicBezTo>
                    <a:cubicBezTo>
                      <a:pt x="57638" y="492790"/>
                      <a:pt x="94350" y="452001"/>
                      <a:pt x="106368" y="443206"/>
                    </a:cubicBezTo>
                    <a:cubicBezTo>
                      <a:pt x="119937" y="433268"/>
                      <a:pt x="121153" y="420354"/>
                      <a:pt x="138567" y="407312"/>
                    </a:cubicBezTo>
                    <a:cubicBezTo>
                      <a:pt x="142267" y="375918"/>
                      <a:pt x="116452" y="375297"/>
                      <a:pt x="111869" y="362334"/>
                    </a:cubicBezTo>
                    <a:cubicBezTo>
                      <a:pt x="111248" y="360574"/>
                      <a:pt x="109027" y="358932"/>
                      <a:pt x="107159" y="358171"/>
                    </a:cubicBezTo>
                    <a:cubicBezTo>
                      <a:pt x="102296" y="356192"/>
                      <a:pt x="85014" y="331746"/>
                      <a:pt x="69918" y="322574"/>
                    </a:cubicBezTo>
                    <a:cubicBezTo>
                      <a:pt x="67980" y="321396"/>
                      <a:pt x="69668" y="320630"/>
                      <a:pt x="51489" y="304174"/>
                    </a:cubicBezTo>
                    <a:cubicBezTo>
                      <a:pt x="57179" y="292761"/>
                      <a:pt x="56291" y="294188"/>
                      <a:pt x="88036" y="259866"/>
                    </a:cubicBezTo>
                    <a:cubicBezTo>
                      <a:pt x="146775" y="196360"/>
                      <a:pt x="133857" y="206622"/>
                      <a:pt x="103320" y="165431"/>
                    </a:cubicBezTo>
                    <a:cubicBezTo>
                      <a:pt x="98947" y="159529"/>
                      <a:pt x="81476" y="153764"/>
                      <a:pt x="76770" y="148129"/>
                    </a:cubicBezTo>
                    <a:cubicBezTo>
                      <a:pt x="53566" y="120330"/>
                      <a:pt x="69034" y="128499"/>
                      <a:pt x="70661" y="115882"/>
                    </a:cubicBezTo>
                    <a:cubicBezTo>
                      <a:pt x="139892" y="51777"/>
                      <a:pt x="121735" y="68706"/>
                      <a:pt x="91591" y="40885"/>
                    </a:cubicBezTo>
                    <a:cubicBezTo>
                      <a:pt x="68216" y="19337"/>
                      <a:pt x="55443" y="7057"/>
                      <a:pt x="48568" y="0"/>
                    </a:cubicBezTo>
                    <a:cubicBezTo>
                      <a:pt x="32383" y="451"/>
                      <a:pt x="16185" y="902"/>
                      <a:pt x="0" y="1353"/>
                    </a:cubicBezTo>
                    <a:cubicBezTo>
                      <a:pt x="10181" y="18151"/>
                      <a:pt x="28137" y="32409"/>
                      <a:pt x="67438" y="64381"/>
                    </a:cubicBezTo>
                    <a:cubicBezTo>
                      <a:pt x="62908" y="68071"/>
                      <a:pt x="57992" y="79191"/>
                      <a:pt x="47693" y="84357"/>
                    </a:cubicBezTo>
                    <a:cubicBezTo>
                      <a:pt x="46102" y="85158"/>
                      <a:pt x="34517" y="106299"/>
                      <a:pt x="34224" y="106356"/>
                    </a:cubicBezTo>
                    <a:cubicBezTo>
                      <a:pt x="27971" y="107674"/>
                      <a:pt x="30240" y="113811"/>
                      <a:pt x="25229" y="120540"/>
                    </a:cubicBezTo>
                    <a:cubicBezTo>
                      <a:pt x="-3359" y="158925"/>
                      <a:pt x="57327" y="175903"/>
                      <a:pt x="64508" y="183918"/>
                    </a:cubicBezTo>
                    <a:cubicBezTo>
                      <a:pt x="72222" y="192538"/>
                      <a:pt x="71628" y="192346"/>
                      <a:pt x="82460" y="202165"/>
                    </a:cubicBezTo>
                    <a:cubicBezTo>
                      <a:pt x="80715" y="210693"/>
                      <a:pt x="76644" y="204604"/>
                      <a:pt x="76281" y="210081"/>
                    </a:cubicBezTo>
                    <a:cubicBezTo>
                      <a:pt x="76097" y="212931"/>
                      <a:pt x="74584" y="214563"/>
                      <a:pt x="72170" y="215570"/>
                    </a:cubicBezTo>
                    <a:cubicBezTo>
                      <a:pt x="64849" y="218613"/>
                      <a:pt x="63891" y="228787"/>
                      <a:pt x="55416" y="230543"/>
                    </a:cubicBezTo>
                    <a:cubicBezTo>
                      <a:pt x="55128" y="230600"/>
                      <a:pt x="43587" y="246933"/>
                      <a:pt x="35672" y="253885"/>
                    </a:cubicBezTo>
                    <a:cubicBezTo>
                      <a:pt x="28369" y="260299"/>
                      <a:pt x="15148" y="280153"/>
                      <a:pt x="13167" y="283598"/>
                    </a:cubicBezTo>
                    <a:cubicBezTo>
                      <a:pt x="4268" y="289272"/>
                      <a:pt x="2291" y="300908"/>
                      <a:pt x="6765" y="308644"/>
                    </a:cubicBezTo>
                    <a:cubicBezTo>
                      <a:pt x="11869" y="317461"/>
                      <a:pt x="7933" y="312120"/>
                      <a:pt x="11357" y="321598"/>
                    </a:cubicBezTo>
                    <a:cubicBezTo>
                      <a:pt x="23895" y="328633"/>
                      <a:pt x="23204" y="334955"/>
                      <a:pt x="28071" y="339175"/>
                    </a:cubicBezTo>
                    <a:cubicBezTo>
                      <a:pt x="36603" y="346574"/>
                      <a:pt x="57975" y="367018"/>
                      <a:pt x="58246" y="367307"/>
                    </a:cubicBezTo>
                    <a:cubicBezTo>
                      <a:pt x="100320" y="412474"/>
                      <a:pt x="90122" y="387493"/>
                      <a:pt x="80098" y="408034"/>
                    </a:cubicBezTo>
                    <a:cubicBezTo>
                      <a:pt x="78336" y="411646"/>
                      <a:pt x="72388" y="410976"/>
                      <a:pt x="61801" y="427967"/>
                    </a:cubicBezTo>
                    <a:cubicBezTo>
                      <a:pt x="54319" y="439980"/>
                      <a:pt x="45288" y="445062"/>
                      <a:pt x="39498" y="453188"/>
                    </a:cubicBezTo>
                    <a:cubicBezTo>
                      <a:pt x="35541" y="458743"/>
                      <a:pt x="32339" y="464754"/>
                      <a:pt x="26785" y="469018"/>
                    </a:cubicBezTo>
                    <a:cubicBezTo>
                      <a:pt x="26497" y="469241"/>
                      <a:pt x="12966" y="492855"/>
                      <a:pt x="7977" y="493101"/>
                    </a:cubicBezTo>
                    <a:cubicBezTo>
                      <a:pt x="-1955" y="510494"/>
                      <a:pt x="-3249" y="503546"/>
                      <a:pt x="11759" y="535470"/>
                    </a:cubicBezTo>
                    <a:cubicBezTo>
                      <a:pt x="18350" y="538683"/>
                      <a:pt x="21210" y="545254"/>
                      <a:pt x="25264" y="550705"/>
                    </a:cubicBezTo>
                    <a:cubicBezTo>
                      <a:pt x="30218" y="557372"/>
                      <a:pt x="50881" y="573194"/>
                      <a:pt x="54647" y="586494"/>
                    </a:cubicBezTo>
                    <a:cubicBezTo>
                      <a:pt x="55722" y="590289"/>
                      <a:pt x="74317" y="598922"/>
                      <a:pt x="77719" y="610440"/>
                    </a:cubicBezTo>
                    <a:cubicBezTo>
                      <a:pt x="78445" y="612896"/>
                      <a:pt x="78655" y="606636"/>
                      <a:pt x="89194" y="620164"/>
                    </a:cubicBezTo>
                    <a:cubicBezTo>
                      <a:pt x="83763" y="626569"/>
                      <a:pt x="76626" y="631305"/>
                      <a:pt x="71492" y="638030"/>
                    </a:cubicBezTo>
                    <a:cubicBezTo>
                      <a:pt x="70845" y="638879"/>
                      <a:pt x="66445" y="638612"/>
                      <a:pt x="65400" y="640438"/>
                    </a:cubicBezTo>
                    <a:cubicBezTo>
                      <a:pt x="64307" y="642342"/>
                      <a:pt x="49771" y="655962"/>
                      <a:pt x="37285" y="667926"/>
                    </a:cubicBezTo>
                    <a:cubicBezTo>
                      <a:pt x="58648" y="668228"/>
                      <a:pt x="79985" y="668543"/>
                      <a:pt x="101264" y="668867"/>
                    </a:cubicBezTo>
                    <a:cubicBezTo>
                      <a:pt x="101623" y="668167"/>
                      <a:pt x="101942" y="667397"/>
                      <a:pt x="102187" y="666503"/>
                    </a:cubicBezTo>
                    <a:cubicBezTo>
                      <a:pt x="102882" y="664034"/>
                      <a:pt x="114121" y="662498"/>
                      <a:pt x="127464" y="6469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26"/>
              <p:cNvSpPr/>
              <p:nvPr/>
            </p:nvSpPr>
            <p:spPr>
              <a:xfrm>
                <a:off x="5299131" y="4848833"/>
                <a:ext cx="147358" cy="683533"/>
              </a:xfrm>
              <a:custGeom>
                <a:avLst/>
                <a:gdLst/>
                <a:ahLst/>
                <a:cxnLst/>
                <a:rect l="l" t="t" r="r" b="b"/>
                <a:pathLst>
                  <a:path w="147358" h="683533" extrusionOk="0">
                    <a:moveTo>
                      <a:pt x="110297" y="677938"/>
                    </a:moveTo>
                    <a:cubicBezTo>
                      <a:pt x="119555" y="669248"/>
                      <a:pt x="137414" y="647394"/>
                      <a:pt x="139352" y="646046"/>
                    </a:cubicBezTo>
                    <a:cubicBezTo>
                      <a:pt x="152961" y="636559"/>
                      <a:pt x="147197" y="618719"/>
                      <a:pt x="132674" y="615322"/>
                    </a:cubicBezTo>
                    <a:cubicBezTo>
                      <a:pt x="126337" y="598581"/>
                      <a:pt x="112422" y="599119"/>
                      <a:pt x="108595" y="588302"/>
                    </a:cubicBezTo>
                    <a:cubicBezTo>
                      <a:pt x="107974" y="586542"/>
                      <a:pt x="105753" y="584900"/>
                      <a:pt x="103886" y="584138"/>
                    </a:cubicBezTo>
                    <a:cubicBezTo>
                      <a:pt x="99023" y="582160"/>
                      <a:pt x="81740" y="557714"/>
                      <a:pt x="66644" y="548542"/>
                    </a:cubicBezTo>
                    <a:cubicBezTo>
                      <a:pt x="65415" y="547793"/>
                      <a:pt x="64584" y="546384"/>
                      <a:pt x="63600" y="545250"/>
                    </a:cubicBezTo>
                    <a:cubicBezTo>
                      <a:pt x="40799" y="518930"/>
                      <a:pt x="46602" y="537680"/>
                      <a:pt x="55436" y="521679"/>
                    </a:cubicBezTo>
                    <a:cubicBezTo>
                      <a:pt x="61580" y="510546"/>
                      <a:pt x="100361" y="472647"/>
                      <a:pt x="101240" y="467346"/>
                    </a:cubicBezTo>
                    <a:cubicBezTo>
                      <a:pt x="101660" y="464798"/>
                      <a:pt x="112719" y="462000"/>
                      <a:pt x="124277" y="445224"/>
                    </a:cubicBezTo>
                    <a:cubicBezTo>
                      <a:pt x="131082" y="435352"/>
                      <a:pt x="132871" y="436674"/>
                      <a:pt x="135127" y="429552"/>
                    </a:cubicBezTo>
                    <a:cubicBezTo>
                      <a:pt x="145037" y="426474"/>
                      <a:pt x="150158" y="416851"/>
                      <a:pt x="138849" y="404094"/>
                    </a:cubicBezTo>
                    <a:cubicBezTo>
                      <a:pt x="130684" y="394888"/>
                      <a:pt x="72346" y="333851"/>
                      <a:pt x="69211" y="326790"/>
                    </a:cubicBezTo>
                    <a:cubicBezTo>
                      <a:pt x="68511" y="325218"/>
                      <a:pt x="66915" y="326116"/>
                      <a:pt x="61864" y="321961"/>
                    </a:cubicBezTo>
                    <a:cubicBezTo>
                      <a:pt x="89047" y="284482"/>
                      <a:pt x="102141" y="283966"/>
                      <a:pt x="100015" y="273446"/>
                    </a:cubicBezTo>
                    <a:cubicBezTo>
                      <a:pt x="124754" y="252686"/>
                      <a:pt x="113021" y="253995"/>
                      <a:pt x="120053" y="251114"/>
                    </a:cubicBezTo>
                    <a:cubicBezTo>
                      <a:pt x="120665" y="250865"/>
                      <a:pt x="120066" y="247235"/>
                      <a:pt x="119725" y="245222"/>
                    </a:cubicBezTo>
                    <a:cubicBezTo>
                      <a:pt x="114154" y="212204"/>
                      <a:pt x="94470" y="205742"/>
                      <a:pt x="88492" y="187469"/>
                    </a:cubicBezTo>
                    <a:cubicBezTo>
                      <a:pt x="88138" y="186392"/>
                      <a:pt x="86953" y="185608"/>
                      <a:pt x="86244" y="184619"/>
                    </a:cubicBezTo>
                    <a:cubicBezTo>
                      <a:pt x="80800" y="177102"/>
                      <a:pt x="84167" y="163859"/>
                      <a:pt x="81237" y="161307"/>
                    </a:cubicBezTo>
                    <a:cubicBezTo>
                      <a:pt x="81412" y="161062"/>
                      <a:pt x="81692" y="160838"/>
                      <a:pt x="81784" y="160580"/>
                    </a:cubicBezTo>
                    <a:cubicBezTo>
                      <a:pt x="86813" y="146956"/>
                      <a:pt x="98821" y="138454"/>
                      <a:pt x="106413" y="126726"/>
                    </a:cubicBezTo>
                    <a:cubicBezTo>
                      <a:pt x="114670" y="113965"/>
                      <a:pt x="187360" y="95696"/>
                      <a:pt x="116869" y="42277"/>
                    </a:cubicBezTo>
                    <a:cubicBezTo>
                      <a:pt x="83292" y="16833"/>
                      <a:pt x="89082" y="14294"/>
                      <a:pt x="72154" y="0"/>
                    </a:cubicBezTo>
                    <a:cubicBezTo>
                      <a:pt x="52930" y="578"/>
                      <a:pt x="33491" y="1160"/>
                      <a:pt x="13878" y="1738"/>
                    </a:cubicBezTo>
                    <a:cubicBezTo>
                      <a:pt x="15701" y="9040"/>
                      <a:pt x="20831" y="14079"/>
                      <a:pt x="25182" y="19451"/>
                    </a:cubicBezTo>
                    <a:cubicBezTo>
                      <a:pt x="31366" y="20037"/>
                      <a:pt x="63277" y="57035"/>
                      <a:pt x="70261" y="61688"/>
                    </a:cubicBezTo>
                    <a:cubicBezTo>
                      <a:pt x="99224" y="81021"/>
                      <a:pt x="91510" y="81078"/>
                      <a:pt x="97291" y="83223"/>
                    </a:cubicBezTo>
                    <a:cubicBezTo>
                      <a:pt x="103501" y="85526"/>
                      <a:pt x="100549" y="83919"/>
                      <a:pt x="78001" y="106351"/>
                    </a:cubicBezTo>
                    <a:cubicBezTo>
                      <a:pt x="73610" y="110721"/>
                      <a:pt x="51115" y="135180"/>
                      <a:pt x="42517" y="135377"/>
                    </a:cubicBezTo>
                    <a:cubicBezTo>
                      <a:pt x="37611" y="150533"/>
                      <a:pt x="36067" y="153597"/>
                      <a:pt x="37361" y="156995"/>
                    </a:cubicBezTo>
                    <a:cubicBezTo>
                      <a:pt x="42049" y="169309"/>
                      <a:pt x="40086" y="177356"/>
                      <a:pt x="49877" y="186786"/>
                    </a:cubicBezTo>
                    <a:cubicBezTo>
                      <a:pt x="56870" y="193519"/>
                      <a:pt x="81749" y="236829"/>
                      <a:pt x="83336" y="238804"/>
                    </a:cubicBezTo>
                    <a:cubicBezTo>
                      <a:pt x="74988" y="242884"/>
                      <a:pt x="64715" y="249840"/>
                      <a:pt x="63548" y="259099"/>
                    </a:cubicBezTo>
                    <a:cubicBezTo>
                      <a:pt x="63067" y="262913"/>
                      <a:pt x="53345" y="264953"/>
                      <a:pt x="36819" y="290572"/>
                    </a:cubicBezTo>
                    <a:cubicBezTo>
                      <a:pt x="33714" y="295383"/>
                      <a:pt x="28466" y="298653"/>
                      <a:pt x="26726" y="304472"/>
                    </a:cubicBezTo>
                    <a:cubicBezTo>
                      <a:pt x="19917" y="306323"/>
                      <a:pt x="21850" y="313525"/>
                      <a:pt x="18806" y="317767"/>
                    </a:cubicBezTo>
                    <a:cubicBezTo>
                      <a:pt x="12784" y="326138"/>
                      <a:pt x="20262" y="341578"/>
                      <a:pt x="26000" y="350102"/>
                    </a:cubicBezTo>
                    <a:cubicBezTo>
                      <a:pt x="29140" y="354773"/>
                      <a:pt x="46331" y="357426"/>
                      <a:pt x="58208" y="376597"/>
                    </a:cubicBezTo>
                    <a:cubicBezTo>
                      <a:pt x="62008" y="382735"/>
                      <a:pt x="88943" y="406690"/>
                      <a:pt x="94199" y="411353"/>
                    </a:cubicBezTo>
                    <a:cubicBezTo>
                      <a:pt x="83065" y="422052"/>
                      <a:pt x="69084" y="439993"/>
                      <a:pt x="67667" y="442331"/>
                    </a:cubicBezTo>
                    <a:cubicBezTo>
                      <a:pt x="67121" y="443232"/>
                      <a:pt x="62704" y="443478"/>
                      <a:pt x="61864" y="445378"/>
                    </a:cubicBezTo>
                    <a:cubicBezTo>
                      <a:pt x="59258" y="451314"/>
                      <a:pt x="25843" y="485382"/>
                      <a:pt x="12557" y="508121"/>
                    </a:cubicBezTo>
                    <a:cubicBezTo>
                      <a:pt x="3216" y="512136"/>
                      <a:pt x="-186" y="522060"/>
                      <a:pt x="1777" y="530111"/>
                    </a:cubicBezTo>
                    <a:cubicBezTo>
                      <a:pt x="-309" y="534506"/>
                      <a:pt x="-1489" y="537006"/>
                      <a:pt x="3671" y="540535"/>
                    </a:cubicBezTo>
                    <a:cubicBezTo>
                      <a:pt x="13593" y="547316"/>
                      <a:pt x="21776" y="562520"/>
                      <a:pt x="24789" y="565134"/>
                    </a:cubicBezTo>
                    <a:cubicBezTo>
                      <a:pt x="39692" y="578057"/>
                      <a:pt x="95275" y="632684"/>
                      <a:pt x="96110" y="634326"/>
                    </a:cubicBezTo>
                    <a:cubicBezTo>
                      <a:pt x="83480" y="644496"/>
                      <a:pt x="74747" y="657424"/>
                      <a:pt x="51911" y="682583"/>
                    </a:cubicBezTo>
                    <a:cubicBezTo>
                      <a:pt x="69779" y="682899"/>
                      <a:pt x="87517" y="683218"/>
                      <a:pt x="105110" y="683533"/>
                    </a:cubicBezTo>
                    <a:cubicBezTo>
                      <a:pt x="106404" y="681883"/>
                      <a:pt x="108062" y="680031"/>
                      <a:pt x="110297" y="6779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26"/>
              <p:cNvSpPr/>
              <p:nvPr/>
            </p:nvSpPr>
            <p:spPr>
              <a:xfrm>
                <a:off x="5767331" y="4832622"/>
                <a:ext cx="143098" cy="706757"/>
              </a:xfrm>
              <a:custGeom>
                <a:avLst/>
                <a:gdLst/>
                <a:ahLst/>
                <a:cxnLst/>
                <a:rect l="l" t="t" r="r" b="b"/>
                <a:pathLst>
                  <a:path w="143098" h="706757" extrusionOk="0">
                    <a:moveTo>
                      <a:pt x="135299" y="653317"/>
                    </a:moveTo>
                    <a:cubicBezTo>
                      <a:pt x="148510" y="644111"/>
                      <a:pt x="142917" y="626792"/>
                      <a:pt x="128818" y="623491"/>
                    </a:cubicBezTo>
                    <a:cubicBezTo>
                      <a:pt x="122652" y="607197"/>
                      <a:pt x="109104" y="607604"/>
                      <a:pt x="105439" y="597254"/>
                    </a:cubicBezTo>
                    <a:cubicBezTo>
                      <a:pt x="104835" y="595547"/>
                      <a:pt x="102679" y="593949"/>
                      <a:pt x="100869" y="593209"/>
                    </a:cubicBezTo>
                    <a:cubicBezTo>
                      <a:pt x="96150" y="591287"/>
                      <a:pt x="79371" y="567555"/>
                      <a:pt x="64712" y="558650"/>
                    </a:cubicBezTo>
                    <a:cubicBezTo>
                      <a:pt x="63094" y="557670"/>
                      <a:pt x="59307" y="551983"/>
                      <a:pt x="56158" y="548993"/>
                    </a:cubicBezTo>
                    <a:cubicBezTo>
                      <a:pt x="45125" y="538503"/>
                      <a:pt x="45155" y="541682"/>
                      <a:pt x="48300" y="538271"/>
                    </a:cubicBezTo>
                    <a:cubicBezTo>
                      <a:pt x="48562" y="537987"/>
                      <a:pt x="89302" y="490793"/>
                      <a:pt x="91130" y="489520"/>
                    </a:cubicBezTo>
                    <a:cubicBezTo>
                      <a:pt x="99889" y="483408"/>
                      <a:pt x="96233" y="480238"/>
                      <a:pt x="100545" y="477612"/>
                    </a:cubicBezTo>
                    <a:cubicBezTo>
                      <a:pt x="115169" y="468707"/>
                      <a:pt x="125647" y="451966"/>
                      <a:pt x="129911" y="445500"/>
                    </a:cubicBezTo>
                    <a:cubicBezTo>
                      <a:pt x="123535" y="438995"/>
                      <a:pt x="117102" y="432542"/>
                      <a:pt x="110647" y="426106"/>
                    </a:cubicBezTo>
                    <a:cubicBezTo>
                      <a:pt x="117373" y="421221"/>
                      <a:pt x="123627" y="416759"/>
                      <a:pt x="129447" y="412627"/>
                    </a:cubicBezTo>
                    <a:cubicBezTo>
                      <a:pt x="118160" y="400623"/>
                      <a:pt x="69745" y="349051"/>
                      <a:pt x="67209" y="343356"/>
                    </a:cubicBezTo>
                    <a:cubicBezTo>
                      <a:pt x="66531" y="341828"/>
                      <a:pt x="64979" y="342699"/>
                      <a:pt x="60076" y="338667"/>
                    </a:cubicBezTo>
                    <a:cubicBezTo>
                      <a:pt x="86634" y="302042"/>
                      <a:pt x="99190" y="301823"/>
                      <a:pt x="97117" y="291566"/>
                    </a:cubicBezTo>
                    <a:cubicBezTo>
                      <a:pt x="121138" y="271410"/>
                      <a:pt x="109773" y="272671"/>
                      <a:pt x="116573" y="269882"/>
                    </a:cubicBezTo>
                    <a:cubicBezTo>
                      <a:pt x="117168" y="269641"/>
                      <a:pt x="116586" y="266117"/>
                      <a:pt x="116258" y="264165"/>
                    </a:cubicBezTo>
                    <a:cubicBezTo>
                      <a:pt x="116079" y="263105"/>
                      <a:pt x="114894" y="262177"/>
                      <a:pt x="114824" y="261144"/>
                    </a:cubicBezTo>
                    <a:cubicBezTo>
                      <a:pt x="114500" y="256114"/>
                      <a:pt x="114303" y="254468"/>
                      <a:pt x="112309" y="253443"/>
                    </a:cubicBezTo>
                    <a:cubicBezTo>
                      <a:pt x="112108" y="238839"/>
                      <a:pt x="106537" y="240853"/>
                      <a:pt x="100126" y="230262"/>
                    </a:cubicBezTo>
                    <a:cubicBezTo>
                      <a:pt x="95582" y="222754"/>
                      <a:pt x="88751" y="216722"/>
                      <a:pt x="85930" y="208093"/>
                    </a:cubicBezTo>
                    <a:cubicBezTo>
                      <a:pt x="85589" y="207047"/>
                      <a:pt x="84435" y="206285"/>
                      <a:pt x="83744" y="205326"/>
                    </a:cubicBezTo>
                    <a:cubicBezTo>
                      <a:pt x="78457" y="198028"/>
                      <a:pt x="81728" y="185170"/>
                      <a:pt x="78881" y="182693"/>
                    </a:cubicBezTo>
                    <a:cubicBezTo>
                      <a:pt x="79051" y="182456"/>
                      <a:pt x="79322" y="182237"/>
                      <a:pt x="79414" y="181988"/>
                    </a:cubicBezTo>
                    <a:cubicBezTo>
                      <a:pt x="84299" y="168762"/>
                      <a:pt x="95958" y="160506"/>
                      <a:pt x="103327" y="149119"/>
                    </a:cubicBezTo>
                    <a:cubicBezTo>
                      <a:pt x="110612" y="137859"/>
                      <a:pt x="182301" y="119279"/>
                      <a:pt x="113481" y="67126"/>
                    </a:cubicBezTo>
                    <a:cubicBezTo>
                      <a:pt x="78256" y="40434"/>
                      <a:pt x="87680" y="39716"/>
                      <a:pt x="65652" y="22493"/>
                    </a:cubicBezTo>
                    <a:cubicBezTo>
                      <a:pt x="58913" y="17223"/>
                      <a:pt x="68057" y="20493"/>
                      <a:pt x="70909" y="12617"/>
                    </a:cubicBezTo>
                    <a:cubicBezTo>
                      <a:pt x="71901" y="9881"/>
                      <a:pt x="74219" y="8760"/>
                      <a:pt x="75898" y="6882"/>
                    </a:cubicBezTo>
                    <a:cubicBezTo>
                      <a:pt x="78942" y="3472"/>
                      <a:pt x="81321" y="1331"/>
                      <a:pt x="82738" y="0"/>
                    </a:cubicBezTo>
                    <a:cubicBezTo>
                      <a:pt x="63890" y="788"/>
                      <a:pt x="43375" y="1602"/>
                      <a:pt x="21392" y="2443"/>
                    </a:cubicBezTo>
                    <a:cubicBezTo>
                      <a:pt x="12610" y="7561"/>
                      <a:pt x="11876" y="21732"/>
                      <a:pt x="13852" y="26797"/>
                    </a:cubicBezTo>
                    <a:cubicBezTo>
                      <a:pt x="13590" y="33136"/>
                      <a:pt x="25244" y="46852"/>
                      <a:pt x="27654" y="47631"/>
                    </a:cubicBezTo>
                    <a:cubicBezTo>
                      <a:pt x="35757" y="50258"/>
                      <a:pt x="60006" y="80487"/>
                      <a:pt x="68224" y="85972"/>
                    </a:cubicBezTo>
                    <a:cubicBezTo>
                      <a:pt x="96343" y="104740"/>
                      <a:pt x="88856" y="104797"/>
                      <a:pt x="94467" y="106881"/>
                    </a:cubicBezTo>
                    <a:cubicBezTo>
                      <a:pt x="96693" y="107704"/>
                      <a:pt x="100042" y="108715"/>
                      <a:pt x="92984" y="113019"/>
                    </a:cubicBezTo>
                    <a:cubicBezTo>
                      <a:pt x="85467" y="117598"/>
                      <a:pt x="51977" y="157275"/>
                      <a:pt x="41289" y="157516"/>
                    </a:cubicBezTo>
                    <a:cubicBezTo>
                      <a:pt x="36527" y="172234"/>
                      <a:pt x="35027" y="175206"/>
                      <a:pt x="36282" y="178507"/>
                    </a:cubicBezTo>
                    <a:cubicBezTo>
                      <a:pt x="40835" y="190468"/>
                      <a:pt x="38928" y="198273"/>
                      <a:pt x="48435" y="207432"/>
                    </a:cubicBezTo>
                    <a:cubicBezTo>
                      <a:pt x="55240" y="213981"/>
                      <a:pt x="79366" y="256009"/>
                      <a:pt x="80927" y="257935"/>
                    </a:cubicBezTo>
                    <a:cubicBezTo>
                      <a:pt x="72828" y="261897"/>
                      <a:pt x="62845" y="268652"/>
                      <a:pt x="61712" y="277640"/>
                    </a:cubicBezTo>
                    <a:cubicBezTo>
                      <a:pt x="61244" y="281343"/>
                      <a:pt x="51807" y="283318"/>
                      <a:pt x="35757" y="308197"/>
                    </a:cubicBezTo>
                    <a:cubicBezTo>
                      <a:pt x="32744" y="312868"/>
                      <a:pt x="27650" y="316042"/>
                      <a:pt x="25957" y="321690"/>
                    </a:cubicBezTo>
                    <a:cubicBezTo>
                      <a:pt x="19345" y="323489"/>
                      <a:pt x="21225" y="330481"/>
                      <a:pt x="18265" y="334600"/>
                    </a:cubicBezTo>
                    <a:cubicBezTo>
                      <a:pt x="12418" y="342725"/>
                      <a:pt x="19682" y="357720"/>
                      <a:pt x="25249" y="365998"/>
                    </a:cubicBezTo>
                    <a:cubicBezTo>
                      <a:pt x="28301" y="370534"/>
                      <a:pt x="44985" y="373108"/>
                      <a:pt x="56521" y="391722"/>
                    </a:cubicBezTo>
                    <a:cubicBezTo>
                      <a:pt x="60203" y="397668"/>
                      <a:pt x="86197" y="420796"/>
                      <a:pt x="91467" y="425467"/>
                    </a:cubicBezTo>
                    <a:cubicBezTo>
                      <a:pt x="75684" y="440632"/>
                      <a:pt x="23819" y="499532"/>
                      <a:pt x="12199" y="519420"/>
                    </a:cubicBezTo>
                    <a:cubicBezTo>
                      <a:pt x="3129" y="523312"/>
                      <a:pt x="-172" y="532952"/>
                      <a:pt x="1734" y="540771"/>
                    </a:cubicBezTo>
                    <a:cubicBezTo>
                      <a:pt x="-290" y="545031"/>
                      <a:pt x="-1462" y="547456"/>
                      <a:pt x="3571" y="550888"/>
                    </a:cubicBezTo>
                    <a:cubicBezTo>
                      <a:pt x="13201" y="557473"/>
                      <a:pt x="21151" y="572235"/>
                      <a:pt x="24072" y="574770"/>
                    </a:cubicBezTo>
                    <a:cubicBezTo>
                      <a:pt x="46275" y="594028"/>
                      <a:pt x="93177" y="641663"/>
                      <a:pt x="93321" y="641948"/>
                    </a:cubicBezTo>
                    <a:cubicBezTo>
                      <a:pt x="88410" y="645897"/>
                      <a:pt x="89669" y="643196"/>
                      <a:pt x="86354" y="647337"/>
                    </a:cubicBezTo>
                    <a:cubicBezTo>
                      <a:pt x="54181" y="687548"/>
                      <a:pt x="34485" y="701553"/>
                      <a:pt x="36042" y="706215"/>
                    </a:cubicBezTo>
                    <a:cubicBezTo>
                      <a:pt x="53871" y="706425"/>
                      <a:pt x="71175" y="706605"/>
                      <a:pt x="87959" y="706758"/>
                    </a:cubicBezTo>
                    <a:cubicBezTo>
                      <a:pt x="95359" y="698436"/>
                      <a:pt x="134267" y="654040"/>
                      <a:pt x="135299" y="6533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26"/>
              <p:cNvSpPr/>
              <p:nvPr/>
            </p:nvSpPr>
            <p:spPr>
              <a:xfrm>
                <a:off x="4182905" y="4878519"/>
                <a:ext cx="138899" cy="648584"/>
              </a:xfrm>
              <a:custGeom>
                <a:avLst/>
                <a:gdLst/>
                <a:ahLst/>
                <a:cxnLst/>
                <a:rect l="l" t="t" r="r" b="b"/>
                <a:pathLst>
                  <a:path w="138899" h="648584" extrusionOk="0">
                    <a:moveTo>
                      <a:pt x="135251" y="593170"/>
                    </a:moveTo>
                    <a:cubicBezTo>
                      <a:pt x="145314" y="579695"/>
                      <a:pt x="125718" y="578771"/>
                      <a:pt x="124179" y="574595"/>
                    </a:cubicBezTo>
                    <a:cubicBezTo>
                      <a:pt x="120339" y="564136"/>
                      <a:pt x="107622" y="562358"/>
                      <a:pt x="104443" y="555301"/>
                    </a:cubicBezTo>
                    <a:cubicBezTo>
                      <a:pt x="97039" y="538876"/>
                      <a:pt x="82288" y="533867"/>
                      <a:pt x="60038" y="504689"/>
                    </a:cubicBezTo>
                    <a:cubicBezTo>
                      <a:pt x="64743" y="496857"/>
                      <a:pt x="68207" y="501165"/>
                      <a:pt x="81628" y="482598"/>
                    </a:cubicBezTo>
                    <a:cubicBezTo>
                      <a:pt x="108523" y="445399"/>
                      <a:pt x="112489" y="452373"/>
                      <a:pt x="122582" y="432397"/>
                    </a:cubicBezTo>
                    <a:cubicBezTo>
                      <a:pt x="129072" y="419526"/>
                      <a:pt x="136804" y="422652"/>
                      <a:pt x="105846" y="390405"/>
                    </a:cubicBezTo>
                    <a:cubicBezTo>
                      <a:pt x="98377" y="382621"/>
                      <a:pt x="90304" y="375047"/>
                      <a:pt x="84051" y="366370"/>
                    </a:cubicBezTo>
                    <a:cubicBezTo>
                      <a:pt x="75221" y="354125"/>
                      <a:pt x="60720" y="347112"/>
                      <a:pt x="54379" y="332849"/>
                    </a:cubicBezTo>
                    <a:cubicBezTo>
                      <a:pt x="53714" y="331356"/>
                      <a:pt x="52241" y="332175"/>
                      <a:pt x="47487" y="328349"/>
                    </a:cubicBezTo>
                    <a:cubicBezTo>
                      <a:pt x="52866" y="321243"/>
                      <a:pt x="95207" y="271830"/>
                      <a:pt x="108706" y="266835"/>
                    </a:cubicBezTo>
                    <a:cubicBezTo>
                      <a:pt x="113779" y="264961"/>
                      <a:pt x="112983" y="257331"/>
                      <a:pt x="119014" y="256293"/>
                    </a:cubicBezTo>
                    <a:cubicBezTo>
                      <a:pt x="119294" y="256245"/>
                      <a:pt x="118323" y="258224"/>
                      <a:pt x="122687" y="236295"/>
                    </a:cubicBezTo>
                    <a:cubicBezTo>
                      <a:pt x="124673" y="233690"/>
                      <a:pt x="122609" y="232535"/>
                      <a:pt x="119644" y="225386"/>
                    </a:cubicBezTo>
                    <a:cubicBezTo>
                      <a:pt x="92421" y="217772"/>
                      <a:pt x="60637" y="156399"/>
                      <a:pt x="55617" y="153729"/>
                    </a:cubicBezTo>
                    <a:cubicBezTo>
                      <a:pt x="49779" y="150629"/>
                      <a:pt x="46529" y="145520"/>
                      <a:pt x="44028" y="140035"/>
                    </a:cubicBezTo>
                    <a:cubicBezTo>
                      <a:pt x="45484" y="138778"/>
                      <a:pt x="46783" y="137193"/>
                      <a:pt x="48064" y="135429"/>
                    </a:cubicBezTo>
                    <a:cubicBezTo>
                      <a:pt x="62356" y="115720"/>
                      <a:pt x="81982" y="109556"/>
                      <a:pt x="97144" y="94172"/>
                    </a:cubicBezTo>
                    <a:cubicBezTo>
                      <a:pt x="118279" y="72729"/>
                      <a:pt x="123903" y="66158"/>
                      <a:pt x="137508" y="57941"/>
                    </a:cubicBezTo>
                    <a:cubicBezTo>
                      <a:pt x="134460" y="53712"/>
                      <a:pt x="140228" y="53589"/>
                      <a:pt x="138606" y="46073"/>
                    </a:cubicBezTo>
                    <a:cubicBezTo>
                      <a:pt x="136441" y="35868"/>
                      <a:pt x="112174" y="14740"/>
                      <a:pt x="99497" y="0"/>
                    </a:cubicBezTo>
                    <a:cubicBezTo>
                      <a:pt x="81667" y="451"/>
                      <a:pt x="64665" y="884"/>
                      <a:pt x="48563" y="1287"/>
                    </a:cubicBezTo>
                    <a:cubicBezTo>
                      <a:pt x="53933" y="7127"/>
                      <a:pt x="53968" y="10030"/>
                      <a:pt x="60510" y="16150"/>
                    </a:cubicBezTo>
                    <a:cubicBezTo>
                      <a:pt x="111234" y="63593"/>
                      <a:pt x="90427" y="29708"/>
                      <a:pt x="44937" y="91191"/>
                    </a:cubicBezTo>
                    <a:cubicBezTo>
                      <a:pt x="40547" y="97123"/>
                      <a:pt x="24576" y="103445"/>
                      <a:pt x="20212" y="109398"/>
                    </a:cubicBezTo>
                    <a:cubicBezTo>
                      <a:pt x="15764" y="115475"/>
                      <a:pt x="12742" y="119717"/>
                      <a:pt x="8933" y="121363"/>
                    </a:cubicBezTo>
                    <a:cubicBezTo>
                      <a:pt x="143" y="125163"/>
                      <a:pt x="1394" y="136677"/>
                      <a:pt x="987" y="137644"/>
                    </a:cubicBezTo>
                    <a:cubicBezTo>
                      <a:pt x="-1479" y="143476"/>
                      <a:pt x="1040" y="148532"/>
                      <a:pt x="4525" y="152214"/>
                    </a:cubicBezTo>
                    <a:cubicBezTo>
                      <a:pt x="12694" y="160843"/>
                      <a:pt x="14382" y="169069"/>
                      <a:pt x="24642" y="175933"/>
                    </a:cubicBezTo>
                    <a:cubicBezTo>
                      <a:pt x="28739" y="178674"/>
                      <a:pt x="38898" y="200852"/>
                      <a:pt x="42375" y="204823"/>
                    </a:cubicBezTo>
                    <a:cubicBezTo>
                      <a:pt x="46040" y="209008"/>
                      <a:pt x="51235" y="211950"/>
                      <a:pt x="54506" y="216367"/>
                    </a:cubicBezTo>
                    <a:cubicBezTo>
                      <a:pt x="73201" y="241636"/>
                      <a:pt x="55271" y="218429"/>
                      <a:pt x="77386" y="238961"/>
                    </a:cubicBezTo>
                    <a:cubicBezTo>
                      <a:pt x="72134" y="244653"/>
                      <a:pt x="67503" y="250904"/>
                      <a:pt x="62566" y="256805"/>
                    </a:cubicBezTo>
                    <a:cubicBezTo>
                      <a:pt x="45322" y="277430"/>
                      <a:pt x="39248" y="276804"/>
                      <a:pt x="37201" y="282578"/>
                    </a:cubicBezTo>
                    <a:cubicBezTo>
                      <a:pt x="33567" y="292857"/>
                      <a:pt x="17081" y="307996"/>
                      <a:pt x="14304" y="320718"/>
                    </a:cubicBezTo>
                    <a:cubicBezTo>
                      <a:pt x="11159" y="325236"/>
                      <a:pt x="6773" y="325420"/>
                      <a:pt x="7731" y="337183"/>
                    </a:cubicBezTo>
                    <a:cubicBezTo>
                      <a:pt x="8483" y="346442"/>
                      <a:pt x="17487" y="359370"/>
                      <a:pt x="21156" y="361143"/>
                    </a:cubicBezTo>
                    <a:cubicBezTo>
                      <a:pt x="43849" y="372114"/>
                      <a:pt x="29238" y="373506"/>
                      <a:pt x="83364" y="419071"/>
                    </a:cubicBezTo>
                    <a:cubicBezTo>
                      <a:pt x="74754" y="427004"/>
                      <a:pt x="75414" y="424408"/>
                      <a:pt x="73730" y="426842"/>
                    </a:cubicBezTo>
                    <a:cubicBezTo>
                      <a:pt x="34477" y="483833"/>
                      <a:pt x="27148" y="482449"/>
                      <a:pt x="16079" y="509728"/>
                    </a:cubicBezTo>
                    <a:cubicBezTo>
                      <a:pt x="10442" y="523623"/>
                      <a:pt x="26855" y="532353"/>
                      <a:pt x="33003" y="537711"/>
                    </a:cubicBezTo>
                    <a:cubicBezTo>
                      <a:pt x="74229" y="573658"/>
                      <a:pt x="83648" y="586410"/>
                      <a:pt x="89159" y="591436"/>
                    </a:cubicBezTo>
                    <a:cubicBezTo>
                      <a:pt x="89425" y="591681"/>
                      <a:pt x="43171" y="634370"/>
                      <a:pt x="34573" y="648585"/>
                    </a:cubicBezTo>
                    <a:cubicBezTo>
                      <a:pt x="50299" y="648116"/>
                      <a:pt x="66335" y="647692"/>
                      <a:pt x="82660" y="647302"/>
                    </a:cubicBezTo>
                    <a:cubicBezTo>
                      <a:pt x="91008" y="644036"/>
                      <a:pt x="96575" y="635688"/>
                      <a:pt x="125429" y="612568"/>
                    </a:cubicBezTo>
                    <a:cubicBezTo>
                      <a:pt x="131329" y="606229"/>
                      <a:pt x="133861" y="600927"/>
                      <a:pt x="135251" y="5931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26"/>
              <p:cNvSpPr/>
              <p:nvPr/>
            </p:nvSpPr>
            <p:spPr>
              <a:xfrm>
                <a:off x="4520927" y="4871064"/>
                <a:ext cx="138096" cy="651504"/>
              </a:xfrm>
              <a:custGeom>
                <a:avLst/>
                <a:gdLst/>
                <a:ahLst/>
                <a:cxnLst/>
                <a:rect l="l" t="t" r="r" b="b"/>
                <a:pathLst>
                  <a:path w="138096" h="651504" extrusionOk="0">
                    <a:moveTo>
                      <a:pt x="98700" y="643944"/>
                    </a:moveTo>
                    <a:cubicBezTo>
                      <a:pt x="99369" y="641528"/>
                      <a:pt x="110337" y="639978"/>
                      <a:pt x="123238" y="624993"/>
                    </a:cubicBezTo>
                    <a:cubicBezTo>
                      <a:pt x="128844" y="618465"/>
                      <a:pt x="144194" y="609569"/>
                      <a:pt x="135474" y="587098"/>
                    </a:cubicBezTo>
                    <a:cubicBezTo>
                      <a:pt x="137215" y="582177"/>
                      <a:pt x="123771" y="573207"/>
                      <a:pt x="118441" y="571434"/>
                    </a:cubicBezTo>
                    <a:cubicBezTo>
                      <a:pt x="113783" y="569888"/>
                      <a:pt x="87208" y="541572"/>
                      <a:pt x="83604" y="537637"/>
                    </a:cubicBezTo>
                    <a:cubicBezTo>
                      <a:pt x="81964" y="535842"/>
                      <a:pt x="81457" y="532992"/>
                      <a:pt x="79778" y="531254"/>
                    </a:cubicBezTo>
                    <a:cubicBezTo>
                      <a:pt x="31962" y="481911"/>
                      <a:pt x="45309" y="496437"/>
                      <a:pt x="50775" y="485019"/>
                    </a:cubicBezTo>
                    <a:cubicBezTo>
                      <a:pt x="55446" y="475265"/>
                      <a:pt x="91091" y="435663"/>
                      <a:pt x="102759" y="427122"/>
                    </a:cubicBezTo>
                    <a:cubicBezTo>
                      <a:pt x="115917" y="417486"/>
                      <a:pt x="117142" y="404909"/>
                      <a:pt x="134018" y="392270"/>
                    </a:cubicBezTo>
                    <a:cubicBezTo>
                      <a:pt x="137608" y="361787"/>
                      <a:pt x="112546" y="361187"/>
                      <a:pt x="108098" y="348596"/>
                    </a:cubicBezTo>
                    <a:cubicBezTo>
                      <a:pt x="107495" y="346889"/>
                      <a:pt x="105339" y="345291"/>
                      <a:pt x="103528" y="344551"/>
                    </a:cubicBezTo>
                    <a:cubicBezTo>
                      <a:pt x="98810" y="342629"/>
                      <a:pt x="82030" y="318897"/>
                      <a:pt x="67371" y="309992"/>
                    </a:cubicBezTo>
                    <a:cubicBezTo>
                      <a:pt x="65491" y="308850"/>
                      <a:pt x="67131" y="308105"/>
                      <a:pt x="49481" y="292130"/>
                    </a:cubicBezTo>
                    <a:cubicBezTo>
                      <a:pt x="63685" y="263644"/>
                      <a:pt x="139419" y="203719"/>
                      <a:pt x="122805" y="189872"/>
                    </a:cubicBezTo>
                    <a:cubicBezTo>
                      <a:pt x="123863" y="181725"/>
                      <a:pt x="119888" y="184518"/>
                      <a:pt x="99802" y="157424"/>
                    </a:cubicBezTo>
                    <a:cubicBezTo>
                      <a:pt x="95556" y="151697"/>
                      <a:pt x="78593" y="146094"/>
                      <a:pt x="74027" y="140626"/>
                    </a:cubicBezTo>
                    <a:cubicBezTo>
                      <a:pt x="51497" y="113627"/>
                      <a:pt x="66514" y="121560"/>
                      <a:pt x="68093" y="109315"/>
                    </a:cubicBezTo>
                    <a:cubicBezTo>
                      <a:pt x="135308" y="47075"/>
                      <a:pt x="117680" y="63510"/>
                      <a:pt x="88415" y="36498"/>
                    </a:cubicBezTo>
                    <a:cubicBezTo>
                      <a:pt x="40577" y="-7600"/>
                      <a:pt x="66947" y="17100"/>
                      <a:pt x="50233" y="0"/>
                    </a:cubicBezTo>
                    <a:cubicBezTo>
                      <a:pt x="33869" y="429"/>
                      <a:pt x="17736" y="849"/>
                      <a:pt x="1840" y="1265"/>
                    </a:cubicBezTo>
                    <a:cubicBezTo>
                      <a:pt x="22223" y="30396"/>
                      <a:pt x="67743" y="55231"/>
                      <a:pt x="63077" y="61168"/>
                    </a:cubicBezTo>
                    <a:cubicBezTo>
                      <a:pt x="45965" y="82965"/>
                      <a:pt x="46927" y="76210"/>
                      <a:pt x="44622" y="80019"/>
                    </a:cubicBezTo>
                    <a:cubicBezTo>
                      <a:pt x="31105" y="102363"/>
                      <a:pt x="33221" y="99955"/>
                      <a:pt x="32714" y="100060"/>
                    </a:cubicBezTo>
                    <a:cubicBezTo>
                      <a:pt x="26644" y="101339"/>
                      <a:pt x="28848" y="107297"/>
                      <a:pt x="23981" y="113833"/>
                    </a:cubicBezTo>
                    <a:cubicBezTo>
                      <a:pt x="-3596" y="150866"/>
                      <a:pt x="55297" y="167747"/>
                      <a:pt x="62119" y="175368"/>
                    </a:cubicBezTo>
                    <a:cubicBezTo>
                      <a:pt x="69597" y="183726"/>
                      <a:pt x="69037" y="183555"/>
                      <a:pt x="79550" y="193086"/>
                    </a:cubicBezTo>
                    <a:cubicBezTo>
                      <a:pt x="79104" y="195261"/>
                      <a:pt x="79052" y="198142"/>
                      <a:pt x="75313" y="198015"/>
                    </a:cubicBezTo>
                    <a:cubicBezTo>
                      <a:pt x="72916" y="197932"/>
                      <a:pt x="75042" y="203825"/>
                      <a:pt x="69553" y="206101"/>
                    </a:cubicBezTo>
                    <a:cubicBezTo>
                      <a:pt x="58839" y="210553"/>
                      <a:pt x="22883" y="257016"/>
                      <a:pt x="16101" y="266253"/>
                    </a:cubicBezTo>
                    <a:cubicBezTo>
                      <a:pt x="8176" y="277040"/>
                      <a:pt x="-2288" y="282289"/>
                      <a:pt x="8579" y="300816"/>
                    </a:cubicBezTo>
                    <a:cubicBezTo>
                      <a:pt x="10437" y="313766"/>
                      <a:pt x="64485" y="360946"/>
                      <a:pt x="86141" y="382704"/>
                    </a:cubicBezTo>
                    <a:cubicBezTo>
                      <a:pt x="77219" y="389420"/>
                      <a:pt x="78763" y="392891"/>
                      <a:pt x="74784" y="395444"/>
                    </a:cubicBezTo>
                    <a:cubicBezTo>
                      <a:pt x="63400" y="402746"/>
                      <a:pt x="61555" y="411602"/>
                      <a:pt x="51921" y="422074"/>
                    </a:cubicBezTo>
                    <a:cubicBezTo>
                      <a:pt x="37044" y="438246"/>
                      <a:pt x="53425" y="415288"/>
                      <a:pt x="9327" y="475418"/>
                    </a:cubicBezTo>
                    <a:cubicBezTo>
                      <a:pt x="4717" y="475742"/>
                      <a:pt x="6449" y="480659"/>
                      <a:pt x="2867" y="482756"/>
                    </a:cubicBezTo>
                    <a:cubicBezTo>
                      <a:pt x="-6482" y="488224"/>
                      <a:pt x="9943" y="514679"/>
                      <a:pt x="10897" y="516697"/>
                    </a:cubicBezTo>
                    <a:cubicBezTo>
                      <a:pt x="17294" y="519819"/>
                      <a:pt x="20071" y="526197"/>
                      <a:pt x="24007" y="531490"/>
                    </a:cubicBezTo>
                    <a:cubicBezTo>
                      <a:pt x="28818" y="537961"/>
                      <a:pt x="48877" y="553327"/>
                      <a:pt x="52533" y="566237"/>
                    </a:cubicBezTo>
                    <a:cubicBezTo>
                      <a:pt x="53583" y="569945"/>
                      <a:pt x="71600" y="578198"/>
                      <a:pt x="74932" y="589488"/>
                    </a:cubicBezTo>
                    <a:cubicBezTo>
                      <a:pt x="75632" y="591874"/>
                      <a:pt x="75842" y="585793"/>
                      <a:pt x="86075" y="598931"/>
                    </a:cubicBezTo>
                    <a:cubicBezTo>
                      <a:pt x="80805" y="605156"/>
                      <a:pt x="73874" y="609758"/>
                      <a:pt x="68889" y="616289"/>
                    </a:cubicBezTo>
                    <a:cubicBezTo>
                      <a:pt x="68259" y="617112"/>
                      <a:pt x="63991" y="616854"/>
                      <a:pt x="62972" y="618627"/>
                    </a:cubicBezTo>
                    <a:cubicBezTo>
                      <a:pt x="61752" y="620750"/>
                      <a:pt x="41775" y="639361"/>
                      <a:pt x="29264" y="651505"/>
                    </a:cubicBezTo>
                    <a:cubicBezTo>
                      <a:pt x="49992" y="651470"/>
                      <a:pt x="70927" y="651470"/>
                      <a:pt x="92027" y="651496"/>
                    </a:cubicBezTo>
                    <a:cubicBezTo>
                      <a:pt x="96365" y="650227"/>
                      <a:pt x="97585" y="647941"/>
                      <a:pt x="98700" y="64394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26"/>
              <p:cNvSpPr/>
              <p:nvPr/>
            </p:nvSpPr>
            <p:spPr>
              <a:xfrm>
                <a:off x="3862354" y="4879004"/>
                <a:ext cx="143422" cy="673162"/>
              </a:xfrm>
              <a:custGeom>
                <a:avLst/>
                <a:gdLst/>
                <a:ahLst/>
                <a:cxnLst/>
                <a:rect l="l" t="t" r="r" b="b"/>
                <a:pathLst>
                  <a:path w="143422" h="673162" extrusionOk="0">
                    <a:moveTo>
                      <a:pt x="135282" y="606943"/>
                    </a:moveTo>
                    <a:cubicBezTo>
                      <a:pt x="148493" y="597732"/>
                      <a:pt x="142900" y="580413"/>
                      <a:pt x="128801" y="577113"/>
                    </a:cubicBezTo>
                    <a:cubicBezTo>
                      <a:pt x="122648" y="560862"/>
                      <a:pt x="109140" y="561383"/>
                      <a:pt x="105422" y="550876"/>
                    </a:cubicBezTo>
                    <a:cubicBezTo>
                      <a:pt x="104819" y="549169"/>
                      <a:pt x="102663" y="547571"/>
                      <a:pt x="100852" y="546831"/>
                    </a:cubicBezTo>
                    <a:cubicBezTo>
                      <a:pt x="96134" y="544909"/>
                      <a:pt x="79354" y="521177"/>
                      <a:pt x="64695" y="512272"/>
                    </a:cubicBezTo>
                    <a:cubicBezTo>
                      <a:pt x="63506" y="511545"/>
                      <a:pt x="62697" y="510179"/>
                      <a:pt x="61744" y="509076"/>
                    </a:cubicBezTo>
                    <a:cubicBezTo>
                      <a:pt x="39607" y="483523"/>
                      <a:pt x="45239" y="501730"/>
                      <a:pt x="53815" y="486193"/>
                    </a:cubicBezTo>
                    <a:cubicBezTo>
                      <a:pt x="59771" y="475406"/>
                      <a:pt x="97441" y="438579"/>
                      <a:pt x="98285" y="433440"/>
                    </a:cubicBezTo>
                    <a:cubicBezTo>
                      <a:pt x="98692" y="430966"/>
                      <a:pt x="109433" y="428248"/>
                      <a:pt x="120650" y="411962"/>
                    </a:cubicBezTo>
                    <a:cubicBezTo>
                      <a:pt x="127253" y="402375"/>
                      <a:pt x="128989" y="403662"/>
                      <a:pt x="131184" y="396745"/>
                    </a:cubicBezTo>
                    <a:cubicBezTo>
                      <a:pt x="140805" y="393759"/>
                      <a:pt x="145778" y="384412"/>
                      <a:pt x="134797" y="372027"/>
                    </a:cubicBezTo>
                    <a:cubicBezTo>
                      <a:pt x="126868" y="363088"/>
                      <a:pt x="70232" y="303829"/>
                      <a:pt x="67184" y="296973"/>
                    </a:cubicBezTo>
                    <a:cubicBezTo>
                      <a:pt x="66501" y="295445"/>
                      <a:pt x="64953" y="296316"/>
                      <a:pt x="60051" y="292284"/>
                    </a:cubicBezTo>
                    <a:cubicBezTo>
                      <a:pt x="86443" y="255896"/>
                      <a:pt x="99156" y="255392"/>
                      <a:pt x="97092" y="245183"/>
                    </a:cubicBezTo>
                    <a:cubicBezTo>
                      <a:pt x="121109" y="225027"/>
                      <a:pt x="109717" y="226301"/>
                      <a:pt x="116548" y="223499"/>
                    </a:cubicBezTo>
                    <a:cubicBezTo>
                      <a:pt x="117142" y="223259"/>
                      <a:pt x="116561" y="219734"/>
                      <a:pt x="116233" y="217782"/>
                    </a:cubicBezTo>
                    <a:cubicBezTo>
                      <a:pt x="112870" y="197858"/>
                      <a:pt x="100979" y="182785"/>
                      <a:pt x="83723" y="158943"/>
                    </a:cubicBezTo>
                    <a:cubicBezTo>
                      <a:pt x="78436" y="151646"/>
                      <a:pt x="81707" y="138788"/>
                      <a:pt x="78860" y="136310"/>
                    </a:cubicBezTo>
                    <a:cubicBezTo>
                      <a:pt x="79030" y="136073"/>
                      <a:pt x="79302" y="135855"/>
                      <a:pt x="79393" y="135605"/>
                    </a:cubicBezTo>
                    <a:cubicBezTo>
                      <a:pt x="84291" y="122380"/>
                      <a:pt x="95946" y="114118"/>
                      <a:pt x="103319" y="102732"/>
                    </a:cubicBezTo>
                    <a:cubicBezTo>
                      <a:pt x="105077" y="100013"/>
                      <a:pt x="145371" y="79139"/>
                      <a:pt x="143066" y="60503"/>
                    </a:cubicBezTo>
                    <a:cubicBezTo>
                      <a:pt x="147575" y="41674"/>
                      <a:pt x="108151" y="19255"/>
                      <a:pt x="90020" y="522"/>
                    </a:cubicBezTo>
                    <a:cubicBezTo>
                      <a:pt x="68933" y="-380"/>
                      <a:pt x="48060" y="-306"/>
                      <a:pt x="29728" y="2303"/>
                    </a:cubicBezTo>
                    <a:cubicBezTo>
                      <a:pt x="39340" y="8266"/>
                      <a:pt x="60488" y="34433"/>
                      <a:pt x="68211" y="39585"/>
                    </a:cubicBezTo>
                    <a:cubicBezTo>
                      <a:pt x="96331" y="58353"/>
                      <a:pt x="88839" y="58410"/>
                      <a:pt x="94455" y="60494"/>
                    </a:cubicBezTo>
                    <a:cubicBezTo>
                      <a:pt x="100485" y="62731"/>
                      <a:pt x="97621" y="61173"/>
                      <a:pt x="75729" y="82948"/>
                    </a:cubicBezTo>
                    <a:cubicBezTo>
                      <a:pt x="71465" y="87190"/>
                      <a:pt x="49621" y="110940"/>
                      <a:pt x="41277" y="111128"/>
                    </a:cubicBezTo>
                    <a:cubicBezTo>
                      <a:pt x="36515" y="125847"/>
                      <a:pt x="35015" y="128819"/>
                      <a:pt x="36270" y="132120"/>
                    </a:cubicBezTo>
                    <a:cubicBezTo>
                      <a:pt x="40822" y="144081"/>
                      <a:pt x="38916" y="151886"/>
                      <a:pt x="48423" y="161045"/>
                    </a:cubicBezTo>
                    <a:cubicBezTo>
                      <a:pt x="55214" y="167581"/>
                      <a:pt x="79367" y="209630"/>
                      <a:pt x="80911" y="211548"/>
                    </a:cubicBezTo>
                    <a:cubicBezTo>
                      <a:pt x="72808" y="215505"/>
                      <a:pt x="62828" y="222265"/>
                      <a:pt x="61695" y="231253"/>
                    </a:cubicBezTo>
                    <a:cubicBezTo>
                      <a:pt x="61227" y="234952"/>
                      <a:pt x="51790" y="236935"/>
                      <a:pt x="35745" y="261810"/>
                    </a:cubicBezTo>
                    <a:cubicBezTo>
                      <a:pt x="32732" y="266481"/>
                      <a:pt x="27637" y="269655"/>
                      <a:pt x="25945" y="275303"/>
                    </a:cubicBezTo>
                    <a:cubicBezTo>
                      <a:pt x="19337" y="277102"/>
                      <a:pt x="21213" y="284093"/>
                      <a:pt x="18253" y="288213"/>
                    </a:cubicBezTo>
                    <a:cubicBezTo>
                      <a:pt x="12406" y="296338"/>
                      <a:pt x="19670" y="311332"/>
                      <a:pt x="25237" y="319611"/>
                    </a:cubicBezTo>
                    <a:cubicBezTo>
                      <a:pt x="28285" y="324146"/>
                      <a:pt x="44973" y="326721"/>
                      <a:pt x="56509" y="345335"/>
                    </a:cubicBezTo>
                    <a:cubicBezTo>
                      <a:pt x="60200" y="351294"/>
                      <a:pt x="86351" y="374553"/>
                      <a:pt x="91455" y="379080"/>
                    </a:cubicBezTo>
                    <a:cubicBezTo>
                      <a:pt x="80644" y="389469"/>
                      <a:pt x="67070" y="406888"/>
                      <a:pt x="65697" y="409156"/>
                    </a:cubicBezTo>
                    <a:cubicBezTo>
                      <a:pt x="65163" y="410031"/>
                      <a:pt x="60878" y="410268"/>
                      <a:pt x="60064" y="412111"/>
                    </a:cubicBezTo>
                    <a:cubicBezTo>
                      <a:pt x="57532" y="417877"/>
                      <a:pt x="25088" y="450951"/>
                      <a:pt x="12192" y="473029"/>
                    </a:cubicBezTo>
                    <a:cubicBezTo>
                      <a:pt x="3122" y="476925"/>
                      <a:pt x="-180" y="486561"/>
                      <a:pt x="1727" y="494380"/>
                    </a:cubicBezTo>
                    <a:cubicBezTo>
                      <a:pt x="-298" y="498648"/>
                      <a:pt x="-1448" y="501078"/>
                      <a:pt x="3563" y="504497"/>
                    </a:cubicBezTo>
                    <a:cubicBezTo>
                      <a:pt x="13197" y="511077"/>
                      <a:pt x="21143" y="525843"/>
                      <a:pt x="24065" y="528378"/>
                    </a:cubicBezTo>
                    <a:cubicBezTo>
                      <a:pt x="38531" y="540925"/>
                      <a:pt x="92500" y="593963"/>
                      <a:pt x="93313" y="595556"/>
                    </a:cubicBezTo>
                    <a:cubicBezTo>
                      <a:pt x="82197" y="604505"/>
                      <a:pt x="32334" y="663856"/>
                      <a:pt x="28049" y="665659"/>
                    </a:cubicBezTo>
                    <a:cubicBezTo>
                      <a:pt x="23863" y="667419"/>
                      <a:pt x="19355" y="667423"/>
                      <a:pt x="16285" y="673163"/>
                    </a:cubicBezTo>
                    <a:cubicBezTo>
                      <a:pt x="35942" y="669744"/>
                      <a:pt x="58717" y="666679"/>
                      <a:pt x="84291" y="663943"/>
                    </a:cubicBezTo>
                    <a:cubicBezTo>
                      <a:pt x="97743" y="649522"/>
                      <a:pt x="134176" y="607714"/>
                      <a:pt x="135282" y="6069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26"/>
              <p:cNvSpPr/>
              <p:nvPr/>
            </p:nvSpPr>
            <p:spPr>
              <a:xfrm>
                <a:off x="5467291" y="4844022"/>
                <a:ext cx="144222" cy="690962"/>
              </a:xfrm>
              <a:custGeom>
                <a:avLst/>
                <a:gdLst/>
                <a:ahLst/>
                <a:cxnLst/>
                <a:rect l="l" t="t" r="r" b="b"/>
                <a:pathLst>
                  <a:path w="144222" h="690962" extrusionOk="0">
                    <a:moveTo>
                      <a:pt x="96653" y="679860"/>
                    </a:moveTo>
                    <a:cubicBezTo>
                      <a:pt x="99998" y="678026"/>
                      <a:pt x="103602" y="675391"/>
                      <a:pt x="104826" y="670991"/>
                    </a:cubicBezTo>
                    <a:cubicBezTo>
                      <a:pt x="105495" y="668583"/>
                      <a:pt x="116402" y="667094"/>
                      <a:pt x="129364" y="652043"/>
                    </a:cubicBezTo>
                    <a:cubicBezTo>
                      <a:pt x="134966" y="645520"/>
                      <a:pt x="150320" y="636620"/>
                      <a:pt x="141600" y="614144"/>
                    </a:cubicBezTo>
                    <a:cubicBezTo>
                      <a:pt x="143336" y="609223"/>
                      <a:pt x="129897" y="600253"/>
                      <a:pt x="124567" y="598480"/>
                    </a:cubicBezTo>
                    <a:cubicBezTo>
                      <a:pt x="119909" y="596935"/>
                      <a:pt x="93334" y="568619"/>
                      <a:pt x="89730" y="564683"/>
                    </a:cubicBezTo>
                    <a:cubicBezTo>
                      <a:pt x="88090" y="562888"/>
                      <a:pt x="87583" y="560038"/>
                      <a:pt x="85904" y="558300"/>
                    </a:cubicBezTo>
                    <a:cubicBezTo>
                      <a:pt x="38110" y="508975"/>
                      <a:pt x="51430" y="523492"/>
                      <a:pt x="56901" y="512066"/>
                    </a:cubicBezTo>
                    <a:cubicBezTo>
                      <a:pt x="61572" y="502312"/>
                      <a:pt x="97217" y="462709"/>
                      <a:pt x="108884" y="454168"/>
                    </a:cubicBezTo>
                    <a:cubicBezTo>
                      <a:pt x="122043" y="444533"/>
                      <a:pt x="123268" y="431955"/>
                      <a:pt x="140144" y="419316"/>
                    </a:cubicBezTo>
                    <a:cubicBezTo>
                      <a:pt x="143734" y="388833"/>
                      <a:pt x="118671" y="388233"/>
                      <a:pt x="114224" y="375643"/>
                    </a:cubicBezTo>
                    <a:cubicBezTo>
                      <a:pt x="113620" y="373935"/>
                      <a:pt x="111465" y="372337"/>
                      <a:pt x="109654" y="371597"/>
                    </a:cubicBezTo>
                    <a:cubicBezTo>
                      <a:pt x="104935" y="369676"/>
                      <a:pt x="88156" y="345943"/>
                      <a:pt x="73497" y="337039"/>
                    </a:cubicBezTo>
                    <a:cubicBezTo>
                      <a:pt x="71617" y="335896"/>
                      <a:pt x="73261" y="335152"/>
                      <a:pt x="55607" y="319177"/>
                    </a:cubicBezTo>
                    <a:cubicBezTo>
                      <a:pt x="69806" y="290694"/>
                      <a:pt x="145536" y="230775"/>
                      <a:pt x="128931" y="216919"/>
                    </a:cubicBezTo>
                    <a:cubicBezTo>
                      <a:pt x="129985" y="208772"/>
                      <a:pt x="126014" y="211565"/>
                      <a:pt x="105928" y="184470"/>
                    </a:cubicBezTo>
                    <a:cubicBezTo>
                      <a:pt x="101682" y="178744"/>
                      <a:pt x="84719" y="173140"/>
                      <a:pt x="80153" y="167672"/>
                    </a:cubicBezTo>
                    <a:cubicBezTo>
                      <a:pt x="57623" y="140678"/>
                      <a:pt x="72640" y="148611"/>
                      <a:pt x="74219" y="136362"/>
                    </a:cubicBezTo>
                    <a:cubicBezTo>
                      <a:pt x="141298" y="74249"/>
                      <a:pt x="124029" y="90757"/>
                      <a:pt x="94540" y="63545"/>
                    </a:cubicBezTo>
                    <a:cubicBezTo>
                      <a:pt x="36649" y="10170"/>
                      <a:pt x="43677" y="15988"/>
                      <a:pt x="48846" y="11466"/>
                    </a:cubicBezTo>
                    <a:cubicBezTo>
                      <a:pt x="62122" y="-144"/>
                      <a:pt x="52370" y="7990"/>
                      <a:pt x="59971" y="0"/>
                    </a:cubicBezTo>
                    <a:cubicBezTo>
                      <a:pt x="40637" y="613"/>
                      <a:pt x="20919" y="1235"/>
                      <a:pt x="886" y="1856"/>
                    </a:cubicBezTo>
                    <a:cubicBezTo>
                      <a:pt x="-9531" y="36822"/>
                      <a:pt x="75517" y="80181"/>
                      <a:pt x="69198" y="88218"/>
                    </a:cubicBezTo>
                    <a:cubicBezTo>
                      <a:pt x="52121" y="109972"/>
                      <a:pt x="53031" y="103291"/>
                      <a:pt x="50744" y="107069"/>
                    </a:cubicBezTo>
                    <a:cubicBezTo>
                      <a:pt x="37226" y="129414"/>
                      <a:pt x="39343" y="127006"/>
                      <a:pt x="38836" y="127111"/>
                    </a:cubicBezTo>
                    <a:cubicBezTo>
                      <a:pt x="32766" y="128390"/>
                      <a:pt x="34970" y="134348"/>
                      <a:pt x="30102" y="140884"/>
                    </a:cubicBezTo>
                    <a:cubicBezTo>
                      <a:pt x="21247" y="152774"/>
                      <a:pt x="20980" y="165868"/>
                      <a:pt x="28887" y="176358"/>
                    </a:cubicBezTo>
                    <a:cubicBezTo>
                      <a:pt x="33885" y="182986"/>
                      <a:pt x="67458" y="201539"/>
                      <a:pt x="68245" y="202419"/>
                    </a:cubicBezTo>
                    <a:cubicBezTo>
                      <a:pt x="75719" y="210772"/>
                      <a:pt x="75133" y="210580"/>
                      <a:pt x="85676" y="220136"/>
                    </a:cubicBezTo>
                    <a:cubicBezTo>
                      <a:pt x="85230" y="222312"/>
                      <a:pt x="85178" y="225193"/>
                      <a:pt x="81439" y="225066"/>
                    </a:cubicBezTo>
                    <a:cubicBezTo>
                      <a:pt x="79042" y="224983"/>
                      <a:pt x="81168" y="230875"/>
                      <a:pt x="75679" y="233152"/>
                    </a:cubicBezTo>
                    <a:cubicBezTo>
                      <a:pt x="68573" y="236103"/>
                      <a:pt x="67641" y="245988"/>
                      <a:pt x="59416" y="247686"/>
                    </a:cubicBezTo>
                    <a:cubicBezTo>
                      <a:pt x="57592" y="248063"/>
                      <a:pt x="17184" y="299923"/>
                      <a:pt x="16904" y="300142"/>
                    </a:cubicBezTo>
                    <a:cubicBezTo>
                      <a:pt x="-11525" y="322123"/>
                      <a:pt x="57137" y="374439"/>
                      <a:pt x="92275" y="409750"/>
                    </a:cubicBezTo>
                    <a:cubicBezTo>
                      <a:pt x="83284" y="416519"/>
                      <a:pt x="84998" y="419868"/>
                      <a:pt x="80918" y="422490"/>
                    </a:cubicBezTo>
                    <a:cubicBezTo>
                      <a:pt x="69535" y="429792"/>
                      <a:pt x="67690" y="438649"/>
                      <a:pt x="58055" y="449121"/>
                    </a:cubicBezTo>
                    <a:cubicBezTo>
                      <a:pt x="53446" y="454133"/>
                      <a:pt x="47857" y="458380"/>
                      <a:pt x="43957" y="463861"/>
                    </a:cubicBezTo>
                    <a:cubicBezTo>
                      <a:pt x="-24" y="525580"/>
                      <a:pt x="-715" y="506020"/>
                      <a:pt x="17027" y="543748"/>
                    </a:cubicBezTo>
                    <a:cubicBezTo>
                      <a:pt x="23425" y="546870"/>
                      <a:pt x="26202" y="553248"/>
                      <a:pt x="30137" y="558541"/>
                    </a:cubicBezTo>
                    <a:cubicBezTo>
                      <a:pt x="34948" y="565011"/>
                      <a:pt x="55007" y="580378"/>
                      <a:pt x="58663" y="593288"/>
                    </a:cubicBezTo>
                    <a:cubicBezTo>
                      <a:pt x="59713" y="596996"/>
                      <a:pt x="77730" y="605248"/>
                      <a:pt x="81063" y="616539"/>
                    </a:cubicBezTo>
                    <a:cubicBezTo>
                      <a:pt x="81762" y="618925"/>
                      <a:pt x="81972" y="612844"/>
                      <a:pt x="92205" y="625982"/>
                    </a:cubicBezTo>
                    <a:cubicBezTo>
                      <a:pt x="86936" y="632207"/>
                      <a:pt x="80004" y="636808"/>
                      <a:pt x="75019" y="643340"/>
                    </a:cubicBezTo>
                    <a:cubicBezTo>
                      <a:pt x="74389" y="644163"/>
                      <a:pt x="70117" y="643905"/>
                      <a:pt x="69102" y="645678"/>
                    </a:cubicBezTo>
                    <a:cubicBezTo>
                      <a:pt x="69058" y="645752"/>
                      <a:pt x="32564" y="681279"/>
                      <a:pt x="24312" y="689903"/>
                    </a:cubicBezTo>
                    <a:cubicBezTo>
                      <a:pt x="44591" y="690262"/>
                      <a:pt x="64611" y="690617"/>
                      <a:pt x="84356" y="690963"/>
                    </a:cubicBezTo>
                    <a:cubicBezTo>
                      <a:pt x="89542" y="689907"/>
                      <a:pt x="83599" y="687022"/>
                      <a:pt x="96653" y="6798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1" name="Google Shape;2441;p26"/>
              <p:cNvSpPr/>
              <p:nvPr/>
            </p:nvSpPr>
            <p:spPr>
              <a:xfrm>
                <a:off x="5135408" y="4853557"/>
                <a:ext cx="138890" cy="675530"/>
              </a:xfrm>
              <a:custGeom>
                <a:avLst/>
                <a:gdLst/>
                <a:ahLst/>
                <a:cxnLst/>
                <a:rect l="l" t="t" r="r" b="b"/>
                <a:pathLst>
                  <a:path w="138890" h="675530" extrusionOk="0">
                    <a:moveTo>
                      <a:pt x="135251" y="618141"/>
                    </a:moveTo>
                    <a:cubicBezTo>
                      <a:pt x="145314" y="604666"/>
                      <a:pt x="125718" y="603742"/>
                      <a:pt x="124179" y="599566"/>
                    </a:cubicBezTo>
                    <a:cubicBezTo>
                      <a:pt x="120343" y="589107"/>
                      <a:pt x="107622" y="587330"/>
                      <a:pt x="104443" y="580273"/>
                    </a:cubicBezTo>
                    <a:cubicBezTo>
                      <a:pt x="97030" y="563825"/>
                      <a:pt x="82315" y="558878"/>
                      <a:pt x="60038" y="529660"/>
                    </a:cubicBezTo>
                    <a:cubicBezTo>
                      <a:pt x="64743" y="521828"/>
                      <a:pt x="68207" y="526136"/>
                      <a:pt x="81628" y="507569"/>
                    </a:cubicBezTo>
                    <a:cubicBezTo>
                      <a:pt x="101202" y="480492"/>
                      <a:pt x="130773" y="456042"/>
                      <a:pt x="128058" y="443478"/>
                    </a:cubicBezTo>
                    <a:cubicBezTo>
                      <a:pt x="125106" y="429797"/>
                      <a:pt x="60528" y="371654"/>
                      <a:pt x="54379" y="357816"/>
                    </a:cubicBezTo>
                    <a:cubicBezTo>
                      <a:pt x="53714" y="356323"/>
                      <a:pt x="52241" y="357142"/>
                      <a:pt x="47487" y="353315"/>
                    </a:cubicBezTo>
                    <a:cubicBezTo>
                      <a:pt x="54331" y="344280"/>
                      <a:pt x="90138" y="304323"/>
                      <a:pt x="96169" y="300746"/>
                    </a:cubicBezTo>
                    <a:cubicBezTo>
                      <a:pt x="106914" y="294372"/>
                      <a:pt x="102125" y="294236"/>
                      <a:pt x="108702" y="291806"/>
                    </a:cubicBezTo>
                    <a:cubicBezTo>
                      <a:pt x="113775" y="289933"/>
                      <a:pt x="112979" y="282302"/>
                      <a:pt x="119010" y="281265"/>
                    </a:cubicBezTo>
                    <a:cubicBezTo>
                      <a:pt x="119289" y="281216"/>
                      <a:pt x="118187" y="283896"/>
                      <a:pt x="123440" y="257462"/>
                    </a:cubicBezTo>
                    <a:cubicBezTo>
                      <a:pt x="121371" y="255396"/>
                      <a:pt x="120247" y="251841"/>
                      <a:pt x="119635" y="250357"/>
                    </a:cubicBezTo>
                    <a:cubicBezTo>
                      <a:pt x="89312" y="241877"/>
                      <a:pt x="64520" y="183437"/>
                      <a:pt x="55608" y="178700"/>
                    </a:cubicBezTo>
                    <a:cubicBezTo>
                      <a:pt x="49770" y="175605"/>
                      <a:pt x="46521" y="170492"/>
                      <a:pt x="44019" y="165006"/>
                    </a:cubicBezTo>
                    <a:cubicBezTo>
                      <a:pt x="45475" y="163750"/>
                      <a:pt x="46774" y="162165"/>
                      <a:pt x="48055" y="160401"/>
                    </a:cubicBezTo>
                    <a:cubicBezTo>
                      <a:pt x="62347" y="140691"/>
                      <a:pt x="81969" y="134527"/>
                      <a:pt x="97135" y="119144"/>
                    </a:cubicBezTo>
                    <a:cubicBezTo>
                      <a:pt x="118271" y="97701"/>
                      <a:pt x="123894" y="91130"/>
                      <a:pt x="137499" y="82912"/>
                    </a:cubicBezTo>
                    <a:cubicBezTo>
                      <a:pt x="134451" y="78683"/>
                      <a:pt x="140219" y="78561"/>
                      <a:pt x="138597" y="71048"/>
                    </a:cubicBezTo>
                    <a:cubicBezTo>
                      <a:pt x="138453" y="70370"/>
                      <a:pt x="138689" y="70541"/>
                      <a:pt x="138842" y="69074"/>
                    </a:cubicBezTo>
                    <a:cubicBezTo>
                      <a:pt x="133546" y="59950"/>
                      <a:pt x="141291" y="67896"/>
                      <a:pt x="75729" y="0"/>
                    </a:cubicBezTo>
                    <a:cubicBezTo>
                      <a:pt x="57978" y="512"/>
                      <a:pt x="40145" y="1024"/>
                      <a:pt x="22241" y="1537"/>
                    </a:cubicBezTo>
                    <a:cubicBezTo>
                      <a:pt x="33331" y="21911"/>
                      <a:pt x="40591" y="11755"/>
                      <a:pt x="54226" y="33753"/>
                    </a:cubicBezTo>
                    <a:cubicBezTo>
                      <a:pt x="58153" y="40097"/>
                      <a:pt x="89027" y="67410"/>
                      <a:pt x="91022" y="69166"/>
                    </a:cubicBezTo>
                    <a:cubicBezTo>
                      <a:pt x="68898" y="94163"/>
                      <a:pt x="66541" y="86944"/>
                      <a:pt x="44929" y="116162"/>
                    </a:cubicBezTo>
                    <a:cubicBezTo>
                      <a:pt x="38964" y="124222"/>
                      <a:pt x="29610" y="121897"/>
                      <a:pt x="13066" y="143559"/>
                    </a:cubicBezTo>
                    <a:cubicBezTo>
                      <a:pt x="6922" y="148488"/>
                      <a:pt x="4141" y="146523"/>
                      <a:pt x="1359" y="157415"/>
                    </a:cubicBezTo>
                    <a:cubicBezTo>
                      <a:pt x="939" y="159074"/>
                      <a:pt x="1622" y="161101"/>
                      <a:pt x="987" y="162611"/>
                    </a:cubicBezTo>
                    <a:cubicBezTo>
                      <a:pt x="-1479" y="168443"/>
                      <a:pt x="1040" y="173499"/>
                      <a:pt x="4525" y="177181"/>
                    </a:cubicBezTo>
                    <a:cubicBezTo>
                      <a:pt x="12694" y="185810"/>
                      <a:pt x="14382" y="194036"/>
                      <a:pt x="24642" y="200900"/>
                    </a:cubicBezTo>
                    <a:cubicBezTo>
                      <a:pt x="28739" y="203641"/>
                      <a:pt x="38898" y="225819"/>
                      <a:pt x="42375" y="229790"/>
                    </a:cubicBezTo>
                    <a:cubicBezTo>
                      <a:pt x="46039" y="233975"/>
                      <a:pt x="51235" y="236917"/>
                      <a:pt x="54506" y="241334"/>
                    </a:cubicBezTo>
                    <a:cubicBezTo>
                      <a:pt x="73205" y="266603"/>
                      <a:pt x="55280" y="243405"/>
                      <a:pt x="77386" y="263928"/>
                    </a:cubicBezTo>
                    <a:cubicBezTo>
                      <a:pt x="67783" y="274343"/>
                      <a:pt x="57873" y="289666"/>
                      <a:pt x="45222" y="299393"/>
                    </a:cubicBezTo>
                    <a:cubicBezTo>
                      <a:pt x="42196" y="301727"/>
                      <a:pt x="38360" y="304279"/>
                      <a:pt x="37206" y="307545"/>
                    </a:cubicBezTo>
                    <a:cubicBezTo>
                      <a:pt x="33476" y="318096"/>
                      <a:pt x="23540" y="324531"/>
                      <a:pt x="19976" y="335007"/>
                    </a:cubicBezTo>
                    <a:cubicBezTo>
                      <a:pt x="13893" y="339740"/>
                      <a:pt x="16272" y="344884"/>
                      <a:pt x="12030" y="348329"/>
                    </a:cubicBezTo>
                    <a:cubicBezTo>
                      <a:pt x="1425" y="356949"/>
                      <a:pt x="11181" y="373528"/>
                      <a:pt x="18944" y="384823"/>
                    </a:cubicBezTo>
                    <a:cubicBezTo>
                      <a:pt x="19879" y="386189"/>
                      <a:pt x="33620" y="389919"/>
                      <a:pt x="43700" y="406178"/>
                    </a:cubicBezTo>
                    <a:cubicBezTo>
                      <a:pt x="47631" y="412526"/>
                      <a:pt x="77443" y="439047"/>
                      <a:pt x="83369" y="444034"/>
                    </a:cubicBezTo>
                    <a:cubicBezTo>
                      <a:pt x="66042" y="459991"/>
                      <a:pt x="85192" y="436495"/>
                      <a:pt x="60047" y="471527"/>
                    </a:cubicBezTo>
                    <a:cubicBezTo>
                      <a:pt x="36747" y="503945"/>
                      <a:pt x="26019" y="510201"/>
                      <a:pt x="16084" y="534695"/>
                    </a:cubicBezTo>
                    <a:cubicBezTo>
                      <a:pt x="10831" y="547644"/>
                      <a:pt x="20483" y="550801"/>
                      <a:pt x="51042" y="578517"/>
                    </a:cubicBezTo>
                    <a:cubicBezTo>
                      <a:pt x="78641" y="603545"/>
                      <a:pt x="82302" y="610340"/>
                      <a:pt x="89998" y="617095"/>
                    </a:cubicBezTo>
                    <a:cubicBezTo>
                      <a:pt x="61748" y="640298"/>
                      <a:pt x="73870" y="630001"/>
                      <a:pt x="43591" y="662546"/>
                    </a:cubicBezTo>
                    <a:cubicBezTo>
                      <a:pt x="37394" y="669209"/>
                      <a:pt x="33550" y="672799"/>
                      <a:pt x="33900" y="674756"/>
                    </a:cubicBezTo>
                    <a:cubicBezTo>
                      <a:pt x="49556" y="675010"/>
                      <a:pt x="65168" y="675268"/>
                      <a:pt x="80723" y="675531"/>
                    </a:cubicBezTo>
                    <a:cubicBezTo>
                      <a:pt x="121354" y="637938"/>
                      <a:pt x="131552" y="638848"/>
                      <a:pt x="135251" y="6181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2" name="Google Shape;2442;p26"/>
              <p:cNvSpPr/>
              <p:nvPr/>
            </p:nvSpPr>
            <p:spPr>
              <a:xfrm>
                <a:off x="4814794" y="4863293"/>
                <a:ext cx="143127" cy="661411"/>
              </a:xfrm>
              <a:custGeom>
                <a:avLst/>
                <a:gdLst/>
                <a:ahLst/>
                <a:cxnLst/>
                <a:rect l="l" t="t" r="r" b="b"/>
                <a:pathLst>
                  <a:path w="143127" h="661411" extrusionOk="0">
                    <a:moveTo>
                      <a:pt x="128856" y="592811"/>
                    </a:moveTo>
                    <a:cubicBezTo>
                      <a:pt x="122734" y="576626"/>
                      <a:pt x="109186" y="577046"/>
                      <a:pt x="105477" y="566574"/>
                    </a:cubicBezTo>
                    <a:cubicBezTo>
                      <a:pt x="104874" y="564867"/>
                      <a:pt x="102718" y="563269"/>
                      <a:pt x="100907" y="562529"/>
                    </a:cubicBezTo>
                    <a:cubicBezTo>
                      <a:pt x="96189" y="560607"/>
                      <a:pt x="79409" y="536875"/>
                      <a:pt x="64750" y="527970"/>
                    </a:cubicBezTo>
                    <a:cubicBezTo>
                      <a:pt x="60775" y="525554"/>
                      <a:pt x="69246" y="530742"/>
                      <a:pt x="46366" y="509653"/>
                    </a:cubicBezTo>
                    <a:cubicBezTo>
                      <a:pt x="105858" y="440028"/>
                      <a:pt x="127338" y="424740"/>
                      <a:pt x="131239" y="412447"/>
                    </a:cubicBezTo>
                    <a:cubicBezTo>
                      <a:pt x="162223" y="402825"/>
                      <a:pt x="114390" y="370437"/>
                      <a:pt x="96910" y="346197"/>
                    </a:cubicBezTo>
                    <a:cubicBezTo>
                      <a:pt x="88081" y="333952"/>
                      <a:pt x="73584" y="326939"/>
                      <a:pt x="67238" y="312676"/>
                    </a:cubicBezTo>
                    <a:cubicBezTo>
                      <a:pt x="66561" y="311148"/>
                      <a:pt x="65008" y="312019"/>
                      <a:pt x="60106" y="307987"/>
                    </a:cubicBezTo>
                    <a:cubicBezTo>
                      <a:pt x="86660" y="271375"/>
                      <a:pt x="99215" y="271139"/>
                      <a:pt x="97146" y="260886"/>
                    </a:cubicBezTo>
                    <a:cubicBezTo>
                      <a:pt x="121164" y="240730"/>
                      <a:pt x="109772" y="242004"/>
                      <a:pt x="116602" y="239202"/>
                    </a:cubicBezTo>
                    <a:cubicBezTo>
                      <a:pt x="117197" y="238961"/>
                      <a:pt x="116616" y="235437"/>
                      <a:pt x="116288" y="233485"/>
                    </a:cubicBezTo>
                    <a:cubicBezTo>
                      <a:pt x="110856" y="201395"/>
                      <a:pt x="91798" y="195248"/>
                      <a:pt x="85964" y="177409"/>
                    </a:cubicBezTo>
                    <a:cubicBezTo>
                      <a:pt x="85623" y="176362"/>
                      <a:pt x="84469" y="175600"/>
                      <a:pt x="83782" y="174642"/>
                    </a:cubicBezTo>
                    <a:cubicBezTo>
                      <a:pt x="78495" y="167344"/>
                      <a:pt x="81770" y="154495"/>
                      <a:pt x="78919" y="152008"/>
                    </a:cubicBezTo>
                    <a:cubicBezTo>
                      <a:pt x="79090" y="151772"/>
                      <a:pt x="79356" y="151553"/>
                      <a:pt x="79453" y="151303"/>
                    </a:cubicBezTo>
                    <a:cubicBezTo>
                      <a:pt x="84346" y="138091"/>
                      <a:pt x="96005" y="129830"/>
                      <a:pt x="103374" y="118443"/>
                    </a:cubicBezTo>
                    <a:cubicBezTo>
                      <a:pt x="111390" y="106054"/>
                      <a:pt x="181963" y="88315"/>
                      <a:pt x="113528" y="36450"/>
                    </a:cubicBezTo>
                    <a:cubicBezTo>
                      <a:pt x="87346" y="16605"/>
                      <a:pt x="92939" y="17984"/>
                      <a:pt x="74800" y="0"/>
                    </a:cubicBezTo>
                    <a:cubicBezTo>
                      <a:pt x="8241" y="2233"/>
                      <a:pt x="12854" y="289"/>
                      <a:pt x="17735" y="5954"/>
                    </a:cubicBezTo>
                    <a:cubicBezTo>
                      <a:pt x="23459" y="12595"/>
                      <a:pt x="25379" y="16207"/>
                      <a:pt x="27701" y="16955"/>
                    </a:cubicBezTo>
                    <a:cubicBezTo>
                      <a:pt x="32162" y="18405"/>
                      <a:pt x="53441" y="39510"/>
                      <a:pt x="56218" y="43766"/>
                    </a:cubicBezTo>
                    <a:cubicBezTo>
                      <a:pt x="64243" y="56085"/>
                      <a:pt x="79252" y="59403"/>
                      <a:pt x="91072" y="73509"/>
                    </a:cubicBezTo>
                    <a:cubicBezTo>
                      <a:pt x="93438" y="76332"/>
                      <a:pt x="94234" y="75733"/>
                      <a:pt x="97641" y="77742"/>
                    </a:cubicBezTo>
                    <a:cubicBezTo>
                      <a:pt x="97474" y="78022"/>
                      <a:pt x="50266" y="126630"/>
                      <a:pt x="41341" y="126835"/>
                    </a:cubicBezTo>
                    <a:cubicBezTo>
                      <a:pt x="32052" y="155532"/>
                      <a:pt x="30382" y="143125"/>
                      <a:pt x="80393" y="226480"/>
                    </a:cubicBezTo>
                    <a:cubicBezTo>
                      <a:pt x="81364" y="228104"/>
                      <a:pt x="81495" y="226301"/>
                      <a:pt x="77660" y="229111"/>
                    </a:cubicBezTo>
                    <a:cubicBezTo>
                      <a:pt x="54548" y="246049"/>
                      <a:pt x="66202" y="244631"/>
                      <a:pt x="59100" y="250383"/>
                    </a:cubicBezTo>
                    <a:cubicBezTo>
                      <a:pt x="46178" y="260851"/>
                      <a:pt x="26533" y="289219"/>
                      <a:pt x="25995" y="291010"/>
                    </a:cubicBezTo>
                    <a:cubicBezTo>
                      <a:pt x="19388" y="292809"/>
                      <a:pt x="21264" y="299800"/>
                      <a:pt x="18303" y="303920"/>
                    </a:cubicBezTo>
                    <a:cubicBezTo>
                      <a:pt x="13550" y="310531"/>
                      <a:pt x="16724" y="332604"/>
                      <a:pt x="34020" y="340966"/>
                    </a:cubicBezTo>
                    <a:cubicBezTo>
                      <a:pt x="54434" y="350838"/>
                      <a:pt x="39771" y="348920"/>
                      <a:pt x="91501" y="394783"/>
                    </a:cubicBezTo>
                    <a:cubicBezTo>
                      <a:pt x="80690" y="405176"/>
                      <a:pt x="67120" y="422582"/>
                      <a:pt x="65743" y="424859"/>
                    </a:cubicBezTo>
                    <a:cubicBezTo>
                      <a:pt x="65214" y="425734"/>
                      <a:pt x="60924" y="425970"/>
                      <a:pt x="60110" y="427814"/>
                    </a:cubicBezTo>
                    <a:cubicBezTo>
                      <a:pt x="59988" y="428098"/>
                      <a:pt x="9999" y="489646"/>
                      <a:pt x="8157" y="491074"/>
                    </a:cubicBezTo>
                    <a:cubicBezTo>
                      <a:pt x="-1511" y="498551"/>
                      <a:pt x="2529" y="508633"/>
                      <a:pt x="841" y="512066"/>
                    </a:cubicBezTo>
                    <a:cubicBezTo>
                      <a:pt x="-1888" y="517604"/>
                      <a:pt x="2311" y="519158"/>
                      <a:pt x="9277" y="524236"/>
                    </a:cubicBezTo>
                    <a:cubicBezTo>
                      <a:pt x="30063" y="556689"/>
                      <a:pt x="101130" y="608742"/>
                      <a:pt x="88654" y="614227"/>
                    </a:cubicBezTo>
                    <a:cubicBezTo>
                      <a:pt x="88374" y="614350"/>
                      <a:pt x="52099" y="655756"/>
                      <a:pt x="51893" y="656040"/>
                    </a:cubicBezTo>
                    <a:cubicBezTo>
                      <a:pt x="50196" y="658356"/>
                      <a:pt x="48194" y="659840"/>
                      <a:pt x="47542" y="660825"/>
                    </a:cubicBezTo>
                    <a:cubicBezTo>
                      <a:pt x="65402" y="661009"/>
                      <a:pt x="83292" y="661206"/>
                      <a:pt x="101200" y="661412"/>
                    </a:cubicBezTo>
                    <a:cubicBezTo>
                      <a:pt x="111814" y="648265"/>
                      <a:pt x="135070" y="622825"/>
                      <a:pt x="135337" y="622637"/>
                    </a:cubicBezTo>
                    <a:cubicBezTo>
                      <a:pt x="148548" y="613431"/>
                      <a:pt x="142951" y="596112"/>
                      <a:pt x="128856" y="5928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830;p14">
            <a:extLst>
              <a:ext uri="{FF2B5EF4-FFF2-40B4-BE49-F238E27FC236}">
                <a16:creationId xmlns:a16="http://schemas.microsoft.com/office/drawing/2014/main" id="{0B153BF1-27F1-6C22-DD5A-546B1213EB75}"/>
              </a:ext>
            </a:extLst>
          </p:cNvPr>
          <p:cNvSpPr txBox="1"/>
          <p:nvPr/>
        </p:nvSpPr>
        <p:spPr>
          <a:xfrm>
            <a:off x="1080500" y="1225299"/>
            <a:ext cx="3191427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-171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PENYEWAAN.JAVA</a:t>
            </a:r>
            <a:endParaRPr sz="1200" b="1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B41234-B7D0-56AB-9EFC-9C84AEFF1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231" y="1533741"/>
            <a:ext cx="617728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32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</a:schemeClr>
        </a:solidFill>
        <a:effectLst/>
      </p:bgPr>
    </p:bg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26"/>
          <p:cNvSpPr txBox="1"/>
          <p:nvPr/>
        </p:nvSpPr>
        <p:spPr>
          <a:xfrm>
            <a:off x="1147379" y="514350"/>
            <a:ext cx="6974400" cy="86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TAMPILAN CODE IDE</a:t>
            </a: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sz="700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grpSp>
        <p:nvGrpSpPr>
          <p:cNvPr id="2406" name="Google Shape;2406;p26"/>
          <p:cNvGrpSpPr/>
          <p:nvPr/>
        </p:nvGrpSpPr>
        <p:grpSpPr>
          <a:xfrm>
            <a:off x="6403729" y="3260329"/>
            <a:ext cx="1857556" cy="1883171"/>
            <a:chOff x="5105107" y="2879121"/>
            <a:chExt cx="1857556" cy="1883171"/>
          </a:xfrm>
        </p:grpSpPr>
        <p:sp>
          <p:nvSpPr>
            <p:cNvPr id="2407" name="Google Shape;2407;p26"/>
            <p:cNvSpPr/>
            <p:nvPr/>
          </p:nvSpPr>
          <p:spPr>
            <a:xfrm>
              <a:off x="5105107" y="2879121"/>
              <a:ext cx="1857556" cy="1883171"/>
            </a:xfrm>
            <a:custGeom>
              <a:avLst/>
              <a:gdLst/>
              <a:ahLst/>
              <a:cxnLst/>
              <a:rect l="l" t="t" r="r" b="b"/>
              <a:pathLst>
                <a:path w="3715111" h="3766341" extrusionOk="0">
                  <a:moveTo>
                    <a:pt x="1" y="61440"/>
                  </a:moveTo>
                  <a:cubicBezTo>
                    <a:pt x="-187" y="27113"/>
                    <a:pt x="27909" y="-629"/>
                    <a:pt x="62209" y="11"/>
                  </a:cubicBezTo>
                  <a:cubicBezTo>
                    <a:pt x="3775000" y="69410"/>
                    <a:pt x="3711776" y="4274"/>
                    <a:pt x="3712371" y="110885"/>
                  </a:cubicBezTo>
                  <a:cubicBezTo>
                    <a:pt x="3713229" y="266096"/>
                    <a:pt x="3715111" y="3704432"/>
                    <a:pt x="3715111" y="3703927"/>
                  </a:cubicBezTo>
                  <a:cubicBezTo>
                    <a:pt x="3715299" y="3737937"/>
                    <a:pt x="3687700" y="3765552"/>
                    <a:pt x="3653708" y="3765364"/>
                  </a:cubicBezTo>
                  <a:cubicBezTo>
                    <a:pt x="-57133" y="3744890"/>
                    <a:pt x="3336" y="3809603"/>
                    <a:pt x="2741" y="3701878"/>
                  </a:cubicBezTo>
                  <a:cubicBezTo>
                    <a:pt x="1876" y="3544498"/>
                    <a:pt x="1" y="60943"/>
                    <a:pt x="1" y="614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26"/>
            <p:cNvSpPr/>
            <p:nvPr/>
          </p:nvSpPr>
          <p:spPr>
            <a:xfrm>
              <a:off x="5233514" y="3030582"/>
              <a:ext cx="1608934" cy="1619718"/>
            </a:xfrm>
            <a:custGeom>
              <a:avLst/>
              <a:gdLst/>
              <a:ahLst/>
              <a:cxnLst/>
              <a:rect l="l" t="t" r="r" b="b"/>
              <a:pathLst>
                <a:path w="3217868" h="3239437" extrusionOk="0">
                  <a:moveTo>
                    <a:pt x="930315" y="384809"/>
                  </a:moveTo>
                  <a:cubicBezTo>
                    <a:pt x="931060" y="406127"/>
                    <a:pt x="903491" y="422593"/>
                    <a:pt x="883397" y="403890"/>
                  </a:cubicBezTo>
                  <a:cubicBezTo>
                    <a:pt x="867128" y="388741"/>
                    <a:pt x="877306" y="357029"/>
                    <a:pt x="903091" y="357202"/>
                  </a:cubicBezTo>
                  <a:cubicBezTo>
                    <a:pt x="916560" y="357292"/>
                    <a:pt x="929720" y="367484"/>
                    <a:pt x="930315" y="384809"/>
                  </a:cubicBezTo>
                  <a:close/>
                  <a:moveTo>
                    <a:pt x="905403" y="5666"/>
                  </a:moveTo>
                  <a:cubicBezTo>
                    <a:pt x="879670" y="5493"/>
                    <a:pt x="869409" y="37183"/>
                    <a:pt x="885708" y="52354"/>
                  </a:cubicBezTo>
                  <a:cubicBezTo>
                    <a:pt x="905817" y="71065"/>
                    <a:pt x="933356" y="54568"/>
                    <a:pt x="932634" y="33266"/>
                  </a:cubicBezTo>
                  <a:cubicBezTo>
                    <a:pt x="932031" y="15948"/>
                    <a:pt x="918879" y="5749"/>
                    <a:pt x="905403" y="5666"/>
                  </a:cubicBezTo>
                  <a:close/>
                  <a:moveTo>
                    <a:pt x="900765" y="708738"/>
                  </a:moveTo>
                  <a:cubicBezTo>
                    <a:pt x="875055" y="708572"/>
                    <a:pt x="864756" y="740239"/>
                    <a:pt x="881078" y="755433"/>
                  </a:cubicBezTo>
                  <a:cubicBezTo>
                    <a:pt x="901179" y="774144"/>
                    <a:pt x="928741" y="757632"/>
                    <a:pt x="927996" y="736353"/>
                  </a:cubicBezTo>
                  <a:cubicBezTo>
                    <a:pt x="927401" y="719050"/>
                    <a:pt x="914271" y="708828"/>
                    <a:pt x="900765" y="708738"/>
                  </a:cubicBezTo>
                  <a:close/>
                  <a:moveTo>
                    <a:pt x="898446" y="1060274"/>
                  </a:moveTo>
                  <a:cubicBezTo>
                    <a:pt x="872721" y="1060100"/>
                    <a:pt x="862445" y="1091783"/>
                    <a:pt x="878752" y="1106961"/>
                  </a:cubicBezTo>
                  <a:cubicBezTo>
                    <a:pt x="898853" y="1125672"/>
                    <a:pt x="926415" y="1109183"/>
                    <a:pt x="925670" y="1087881"/>
                  </a:cubicBezTo>
                  <a:cubicBezTo>
                    <a:pt x="925082" y="1070556"/>
                    <a:pt x="911922" y="1060364"/>
                    <a:pt x="898446" y="1060274"/>
                  </a:cubicBezTo>
                  <a:close/>
                  <a:moveTo>
                    <a:pt x="1170189" y="3171386"/>
                  </a:moveTo>
                  <a:cubicBezTo>
                    <a:pt x="1144509" y="3171213"/>
                    <a:pt x="1134157" y="3202873"/>
                    <a:pt x="1150494" y="3218074"/>
                  </a:cubicBezTo>
                  <a:cubicBezTo>
                    <a:pt x="1170603" y="3236785"/>
                    <a:pt x="1198142" y="3220289"/>
                    <a:pt x="1197419" y="3198986"/>
                  </a:cubicBezTo>
                  <a:cubicBezTo>
                    <a:pt x="1196817" y="3181669"/>
                    <a:pt x="1183665" y="3171477"/>
                    <a:pt x="1170189" y="3171386"/>
                  </a:cubicBezTo>
                  <a:close/>
                  <a:moveTo>
                    <a:pt x="1174826" y="2468315"/>
                  </a:moveTo>
                  <a:cubicBezTo>
                    <a:pt x="1149109" y="2468142"/>
                    <a:pt x="1138817" y="2499816"/>
                    <a:pt x="1155139" y="2515003"/>
                  </a:cubicBezTo>
                  <a:cubicBezTo>
                    <a:pt x="1175233" y="2533706"/>
                    <a:pt x="1202787" y="2517240"/>
                    <a:pt x="1202057" y="2495922"/>
                  </a:cubicBezTo>
                  <a:cubicBezTo>
                    <a:pt x="1201462" y="2478597"/>
                    <a:pt x="1188302" y="2468405"/>
                    <a:pt x="1174826" y="2468315"/>
                  </a:cubicBezTo>
                  <a:close/>
                  <a:moveTo>
                    <a:pt x="1172507" y="2819851"/>
                  </a:moveTo>
                  <a:cubicBezTo>
                    <a:pt x="1146797" y="2819677"/>
                    <a:pt x="1136498" y="2851352"/>
                    <a:pt x="1152820" y="2866538"/>
                  </a:cubicBezTo>
                  <a:cubicBezTo>
                    <a:pt x="1172914" y="2885242"/>
                    <a:pt x="1200468" y="2868776"/>
                    <a:pt x="1199738" y="2847451"/>
                  </a:cubicBezTo>
                  <a:cubicBezTo>
                    <a:pt x="1199143" y="2830133"/>
                    <a:pt x="1185983" y="2819941"/>
                    <a:pt x="1172507" y="2819851"/>
                  </a:cubicBezTo>
                  <a:close/>
                  <a:moveTo>
                    <a:pt x="891490" y="2114888"/>
                  </a:moveTo>
                  <a:cubicBezTo>
                    <a:pt x="865773" y="2114715"/>
                    <a:pt x="855481" y="2146390"/>
                    <a:pt x="871803" y="2161576"/>
                  </a:cubicBezTo>
                  <a:cubicBezTo>
                    <a:pt x="891791" y="2180182"/>
                    <a:pt x="919459" y="2163926"/>
                    <a:pt x="918728" y="2142496"/>
                  </a:cubicBezTo>
                  <a:cubicBezTo>
                    <a:pt x="918118" y="2125163"/>
                    <a:pt x="904966" y="2114979"/>
                    <a:pt x="891490" y="2114888"/>
                  </a:cubicBezTo>
                  <a:close/>
                  <a:moveTo>
                    <a:pt x="884526" y="3169503"/>
                  </a:moveTo>
                  <a:cubicBezTo>
                    <a:pt x="858816" y="3169330"/>
                    <a:pt x="848517" y="3201012"/>
                    <a:pt x="864839" y="3216191"/>
                  </a:cubicBezTo>
                  <a:cubicBezTo>
                    <a:pt x="884933" y="3234895"/>
                    <a:pt x="912487" y="3218428"/>
                    <a:pt x="911757" y="3197103"/>
                  </a:cubicBezTo>
                  <a:cubicBezTo>
                    <a:pt x="911162" y="3179785"/>
                    <a:pt x="898002" y="3169594"/>
                    <a:pt x="884526" y="3169503"/>
                  </a:cubicBezTo>
                  <a:close/>
                  <a:moveTo>
                    <a:pt x="886845" y="2817960"/>
                  </a:moveTo>
                  <a:cubicBezTo>
                    <a:pt x="861128" y="2817787"/>
                    <a:pt x="850836" y="2849462"/>
                    <a:pt x="867158" y="2864648"/>
                  </a:cubicBezTo>
                  <a:cubicBezTo>
                    <a:pt x="887252" y="2883351"/>
                    <a:pt x="914806" y="2866885"/>
                    <a:pt x="914076" y="2845567"/>
                  </a:cubicBezTo>
                  <a:cubicBezTo>
                    <a:pt x="913481" y="2828250"/>
                    <a:pt x="900321" y="2818050"/>
                    <a:pt x="886845" y="2817960"/>
                  </a:cubicBezTo>
                  <a:close/>
                  <a:moveTo>
                    <a:pt x="617429" y="355311"/>
                  </a:moveTo>
                  <a:cubicBezTo>
                    <a:pt x="591742" y="355138"/>
                    <a:pt x="581405" y="386798"/>
                    <a:pt x="597734" y="401999"/>
                  </a:cubicBezTo>
                  <a:cubicBezTo>
                    <a:pt x="617843" y="420710"/>
                    <a:pt x="645383" y="404213"/>
                    <a:pt x="644660" y="382911"/>
                  </a:cubicBezTo>
                  <a:cubicBezTo>
                    <a:pt x="644058" y="365593"/>
                    <a:pt x="630898" y="355402"/>
                    <a:pt x="617429" y="355311"/>
                  </a:cubicBezTo>
                  <a:close/>
                  <a:moveTo>
                    <a:pt x="1177145" y="2116779"/>
                  </a:moveTo>
                  <a:cubicBezTo>
                    <a:pt x="1151428" y="2116606"/>
                    <a:pt x="1141144" y="2148288"/>
                    <a:pt x="1157458" y="2163467"/>
                  </a:cubicBezTo>
                  <a:cubicBezTo>
                    <a:pt x="1177574" y="2182185"/>
                    <a:pt x="1205121" y="2165636"/>
                    <a:pt x="1204376" y="2144379"/>
                  </a:cubicBezTo>
                  <a:cubicBezTo>
                    <a:pt x="1203781" y="2127061"/>
                    <a:pt x="1190621" y="2116862"/>
                    <a:pt x="1177145" y="2116779"/>
                  </a:cubicBezTo>
                  <a:close/>
                  <a:moveTo>
                    <a:pt x="893809" y="1763353"/>
                  </a:moveTo>
                  <a:cubicBezTo>
                    <a:pt x="868107" y="1763179"/>
                    <a:pt x="857792" y="1794854"/>
                    <a:pt x="874122" y="1810040"/>
                  </a:cubicBezTo>
                  <a:cubicBezTo>
                    <a:pt x="894231" y="1828766"/>
                    <a:pt x="921770" y="1812225"/>
                    <a:pt x="921040" y="1790952"/>
                  </a:cubicBezTo>
                  <a:cubicBezTo>
                    <a:pt x="920445" y="1773635"/>
                    <a:pt x="907285" y="1763443"/>
                    <a:pt x="893809" y="1763353"/>
                  </a:cubicBezTo>
                  <a:close/>
                  <a:moveTo>
                    <a:pt x="889171" y="2466424"/>
                  </a:moveTo>
                  <a:cubicBezTo>
                    <a:pt x="863454" y="2466251"/>
                    <a:pt x="853162" y="2497926"/>
                    <a:pt x="869484" y="2513112"/>
                  </a:cubicBezTo>
                  <a:cubicBezTo>
                    <a:pt x="889600" y="2531830"/>
                    <a:pt x="917147" y="2515281"/>
                    <a:pt x="916402" y="2494024"/>
                  </a:cubicBezTo>
                  <a:cubicBezTo>
                    <a:pt x="915800" y="2476706"/>
                    <a:pt x="902640" y="2466515"/>
                    <a:pt x="889171" y="2466424"/>
                  </a:cubicBezTo>
                  <a:close/>
                  <a:moveTo>
                    <a:pt x="896128" y="1411817"/>
                  </a:moveTo>
                  <a:cubicBezTo>
                    <a:pt x="870418" y="1411644"/>
                    <a:pt x="860119" y="1443326"/>
                    <a:pt x="876441" y="1458504"/>
                  </a:cubicBezTo>
                  <a:cubicBezTo>
                    <a:pt x="896534" y="1477208"/>
                    <a:pt x="924089" y="1460742"/>
                    <a:pt x="923358" y="1439417"/>
                  </a:cubicBezTo>
                  <a:cubicBezTo>
                    <a:pt x="922764" y="1422091"/>
                    <a:pt x="909604" y="1411900"/>
                    <a:pt x="896128" y="1411817"/>
                  </a:cubicBezTo>
                  <a:close/>
                  <a:moveTo>
                    <a:pt x="619748" y="3775"/>
                  </a:moveTo>
                  <a:cubicBezTo>
                    <a:pt x="594038" y="3602"/>
                    <a:pt x="583731" y="35277"/>
                    <a:pt x="600061" y="50463"/>
                  </a:cubicBezTo>
                  <a:cubicBezTo>
                    <a:pt x="620026" y="69046"/>
                    <a:pt x="647716" y="52836"/>
                    <a:pt x="646979" y="31383"/>
                  </a:cubicBezTo>
                  <a:cubicBezTo>
                    <a:pt x="646376" y="14058"/>
                    <a:pt x="633216" y="3866"/>
                    <a:pt x="619748" y="3775"/>
                  </a:cubicBezTo>
                  <a:close/>
                  <a:moveTo>
                    <a:pt x="1462807" y="2118662"/>
                  </a:moveTo>
                  <a:cubicBezTo>
                    <a:pt x="1437090" y="2118489"/>
                    <a:pt x="1426798" y="2150164"/>
                    <a:pt x="1443113" y="2165350"/>
                  </a:cubicBezTo>
                  <a:cubicBezTo>
                    <a:pt x="1463206" y="2184054"/>
                    <a:pt x="1490776" y="2167580"/>
                    <a:pt x="1490031" y="2146270"/>
                  </a:cubicBezTo>
                  <a:cubicBezTo>
                    <a:pt x="1489443" y="2128944"/>
                    <a:pt x="1476283" y="2118753"/>
                    <a:pt x="1462807" y="2118662"/>
                  </a:cubicBezTo>
                  <a:close/>
                  <a:moveTo>
                    <a:pt x="1458170" y="2821734"/>
                  </a:moveTo>
                  <a:cubicBezTo>
                    <a:pt x="1432490" y="2821561"/>
                    <a:pt x="1422138" y="2853220"/>
                    <a:pt x="1438475" y="2868422"/>
                  </a:cubicBezTo>
                  <a:cubicBezTo>
                    <a:pt x="1458584" y="2887133"/>
                    <a:pt x="1486123" y="2870636"/>
                    <a:pt x="1485401" y="2849341"/>
                  </a:cubicBezTo>
                  <a:cubicBezTo>
                    <a:pt x="1484798" y="2832016"/>
                    <a:pt x="1471646" y="2821824"/>
                    <a:pt x="1458170" y="2821734"/>
                  </a:cubicBezTo>
                  <a:close/>
                  <a:moveTo>
                    <a:pt x="1465126" y="1767127"/>
                  </a:moveTo>
                  <a:cubicBezTo>
                    <a:pt x="1439409" y="1766953"/>
                    <a:pt x="1429125" y="1798636"/>
                    <a:pt x="1445439" y="1813814"/>
                  </a:cubicBezTo>
                  <a:cubicBezTo>
                    <a:pt x="1465555" y="1832533"/>
                    <a:pt x="1493102" y="1815984"/>
                    <a:pt x="1492357" y="1794734"/>
                  </a:cubicBezTo>
                  <a:cubicBezTo>
                    <a:pt x="1491762" y="1777409"/>
                    <a:pt x="1478602" y="1767217"/>
                    <a:pt x="1465126" y="1767127"/>
                  </a:cubicBezTo>
                  <a:close/>
                  <a:moveTo>
                    <a:pt x="1460489" y="2470198"/>
                  </a:moveTo>
                  <a:cubicBezTo>
                    <a:pt x="1434779" y="2470025"/>
                    <a:pt x="1424480" y="2501700"/>
                    <a:pt x="1440802" y="2516886"/>
                  </a:cubicBezTo>
                  <a:cubicBezTo>
                    <a:pt x="1460895" y="2535589"/>
                    <a:pt x="1488450" y="2519123"/>
                    <a:pt x="1487719" y="2497798"/>
                  </a:cubicBezTo>
                  <a:cubicBezTo>
                    <a:pt x="1487125" y="2480480"/>
                    <a:pt x="1473965" y="2470288"/>
                    <a:pt x="1460489" y="2470198"/>
                  </a:cubicBezTo>
                  <a:close/>
                  <a:moveTo>
                    <a:pt x="1474401" y="360976"/>
                  </a:moveTo>
                  <a:cubicBezTo>
                    <a:pt x="1448639" y="360803"/>
                    <a:pt x="1438430" y="392508"/>
                    <a:pt x="1454714" y="407663"/>
                  </a:cubicBezTo>
                  <a:cubicBezTo>
                    <a:pt x="1474815" y="426375"/>
                    <a:pt x="1502377" y="409863"/>
                    <a:pt x="1501632" y="388576"/>
                  </a:cubicBezTo>
                  <a:cubicBezTo>
                    <a:pt x="1501037" y="371258"/>
                    <a:pt x="1487877" y="361066"/>
                    <a:pt x="1474401" y="360976"/>
                  </a:cubicBezTo>
                  <a:close/>
                  <a:moveTo>
                    <a:pt x="1469764" y="1064047"/>
                  </a:moveTo>
                  <a:cubicBezTo>
                    <a:pt x="1444031" y="1063874"/>
                    <a:pt x="1433762" y="1095564"/>
                    <a:pt x="1450077" y="1110735"/>
                  </a:cubicBezTo>
                  <a:cubicBezTo>
                    <a:pt x="1470170" y="1129439"/>
                    <a:pt x="1497725" y="1112972"/>
                    <a:pt x="1496995" y="1091655"/>
                  </a:cubicBezTo>
                  <a:cubicBezTo>
                    <a:pt x="1496400" y="1074329"/>
                    <a:pt x="1483240" y="1064138"/>
                    <a:pt x="1469764" y="1064047"/>
                  </a:cubicBezTo>
                  <a:close/>
                  <a:moveTo>
                    <a:pt x="1467445" y="1415591"/>
                  </a:moveTo>
                  <a:cubicBezTo>
                    <a:pt x="1441773" y="1415417"/>
                    <a:pt x="1431406" y="1447062"/>
                    <a:pt x="1447750" y="1462278"/>
                  </a:cubicBezTo>
                  <a:cubicBezTo>
                    <a:pt x="1467739" y="1480884"/>
                    <a:pt x="1495406" y="1464628"/>
                    <a:pt x="1494676" y="1443190"/>
                  </a:cubicBezTo>
                  <a:cubicBezTo>
                    <a:pt x="1494073" y="1425835"/>
                    <a:pt x="1480808" y="1415674"/>
                    <a:pt x="1467445" y="1415591"/>
                  </a:cubicBezTo>
                  <a:close/>
                  <a:moveTo>
                    <a:pt x="1191065" y="7549"/>
                  </a:moveTo>
                  <a:cubicBezTo>
                    <a:pt x="1165355" y="7376"/>
                    <a:pt x="1155056" y="39051"/>
                    <a:pt x="1171371" y="54237"/>
                  </a:cubicBezTo>
                  <a:cubicBezTo>
                    <a:pt x="1191457" y="72933"/>
                    <a:pt x="1219034" y="56482"/>
                    <a:pt x="1218288" y="35157"/>
                  </a:cubicBezTo>
                  <a:cubicBezTo>
                    <a:pt x="1217701" y="17831"/>
                    <a:pt x="1204541" y="7640"/>
                    <a:pt x="1191065" y="7549"/>
                  </a:cubicBezTo>
                  <a:close/>
                  <a:moveTo>
                    <a:pt x="1184109" y="1062164"/>
                  </a:moveTo>
                  <a:cubicBezTo>
                    <a:pt x="1158399" y="1061991"/>
                    <a:pt x="1148100" y="1093674"/>
                    <a:pt x="1164422" y="1108852"/>
                  </a:cubicBezTo>
                  <a:cubicBezTo>
                    <a:pt x="1184515" y="1127555"/>
                    <a:pt x="1212070" y="1111089"/>
                    <a:pt x="1211340" y="1089764"/>
                  </a:cubicBezTo>
                  <a:cubicBezTo>
                    <a:pt x="1210737" y="1072446"/>
                    <a:pt x="1197577" y="1062255"/>
                    <a:pt x="1184109" y="1062164"/>
                  </a:cubicBezTo>
                  <a:close/>
                  <a:moveTo>
                    <a:pt x="1455851" y="3173277"/>
                  </a:moveTo>
                  <a:cubicBezTo>
                    <a:pt x="1430134" y="3173104"/>
                    <a:pt x="1419842" y="3204779"/>
                    <a:pt x="1436156" y="3219965"/>
                  </a:cubicBezTo>
                  <a:cubicBezTo>
                    <a:pt x="1456250" y="3238668"/>
                    <a:pt x="1483820" y="3222202"/>
                    <a:pt x="1483074" y="3200877"/>
                  </a:cubicBezTo>
                  <a:cubicBezTo>
                    <a:pt x="1482479" y="3183559"/>
                    <a:pt x="1469320" y="3173368"/>
                    <a:pt x="1455851" y="3173277"/>
                  </a:cubicBezTo>
                  <a:close/>
                  <a:moveTo>
                    <a:pt x="1186428" y="710621"/>
                  </a:moveTo>
                  <a:cubicBezTo>
                    <a:pt x="1160718" y="710455"/>
                    <a:pt x="1150419" y="742123"/>
                    <a:pt x="1166741" y="757316"/>
                  </a:cubicBezTo>
                  <a:cubicBezTo>
                    <a:pt x="1186842" y="776027"/>
                    <a:pt x="1214404" y="759516"/>
                    <a:pt x="1213658" y="738236"/>
                  </a:cubicBezTo>
                  <a:cubicBezTo>
                    <a:pt x="1213056" y="720911"/>
                    <a:pt x="1199896" y="710711"/>
                    <a:pt x="1186428" y="710621"/>
                  </a:cubicBezTo>
                  <a:close/>
                  <a:moveTo>
                    <a:pt x="1181790" y="1413700"/>
                  </a:moveTo>
                  <a:cubicBezTo>
                    <a:pt x="1156088" y="1413527"/>
                    <a:pt x="1145774" y="1445202"/>
                    <a:pt x="1162095" y="1460388"/>
                  </a:cubicBezTo>
                  <a:cubicBezTo>
                    <a:pt x="1182189" y="1479091"/>
                    <a:pt x="1209744" y="1462625"/>
                    <a:pt x="1209013" y="1441300"/>
                  </a:cubicBezTo>
                  <a:cubicBezTo>
                    <a:pt x="1208418" y="1423982"/>
                    <a:pt x="1195259" y="1413790"/>
                    <a:pt x="1181790" y="1413700"/>
                  </a:cubicBezTo>
                  <a:close/>
                  <a:moveTo>
                    <a:pt x="1179464" y="1765236"/>
                  </a:moveTo>
                  <a:cubicBezTo>
                    <a:pt x="1153784" y="1765062"/>
                    <a:pt x="1143432" y="1796715"/>
                    <a:pt x="1159769" y="1811923"/>
                  </a:cubicBezTo>
                  <a:cubicBezTo>
                    <a:pt x="1179757" y="1830529"/>
                    <a:pt x="1207425" y="1814273"/>
                    <a:pt x="1206695" y="1792836"/>
                  </a:cubicBezTo>
                  <a:cubicBezTo>
                    <a:pt x="1206100" y="1775518"/>
                    <a:pt x="1192940" y="1765326"/>
                    <a:pt x="1179464" y="1765236"/>
                  </a:cubicBezTo>
                  <a:close/>
                  <a:moveTo>
                    <a:pt x="1188746" y="359085"/>
                  </a:moveTo>
                  <a:cubicBezTo>
                    <a:pt x="1162969" y="358912"/>
                    <a:pt x="1152783" y="390632"/>
                    <a:pt x="1169059" y="405773"/>
                  </a:cubicBezTo>
                  <a:cubicBezTo>
                    <a:pt x="1189161" y="424484"/>
                    <a:pt x="1216723" y="407972"/>
                    <a:pt x="1215977" y="386685"/>
                  </a:cubicBezTo>
                  <a:cubicBezTo>
                    <a:pt x="1215382" y="369397"/>
                    <a:pt x="1202253" y="359176"/>
                    <a:pt x="1188746" y="359085"/>
                  </a:cubicBezTo>
                  <a:close/>
                  <a:moveTo>
                    <a:pt x="1472083" y="712512"/>
                  </a:moveTo>
                  <a:cubicBezTo>
                    <a:pt x="1446388" y="712346"/>
                    <a:pt x="1436059" y="744006"/>
                    <a:pt x="1452396" y="759199"/>
                  </a:cubicBezTo>
                  <a:cubicBezTo>
                    <a:pt x="1472497" y="777910"/>
                    <a:pt x="1500059" y="761406"/>
                    <a:pt x="1499313" y="740111"/>
                  </a:cubicBezTo>
                  <a:cubicBezTo>
                    <a:pt x="1498719" y="722794"/>
                    <a:pt x="1485559" y="712602"/>
                    <a:pt x="1472083" y="712512"/>
                  </a:cubicBezTo>
                  <a:close/>
                  <a:moveTo>
                    <a:pt x="43785" y="703081"/>
                  </a:moveTo>
                  <a:cubicBezTo>
                    <a:pt x="18068" y="702907"/>
                    <a:pt x="7776" y="734590"/>
                    <a:pt x="24098" y="749768"/>
                  </a:cubicBezTo>
                  <a:cubicBezTo>
                    <a:pt x="44192" y="768472"/>
                    <a:pt x="71746" y="752006"/>
                    <a:pt x="71016" y="730688"/>
                  </a:cubicBezTo>
                  <a:cubicBezTo>
                    <a:pt x="70414" y="713363"/>
                    <a:pt x="57261" y="703163"/>
                    <a:pt x="43785" y="703081"/>
                  </a:cubicBezTo>
                  <a:close/>
                  <a:moveTo>
                    <a:pt x="317846" y="2462650"/>
                  </a:moveTo>
                  <a:cubicBezTo>
                    <a:pt x="292174" y="2462477"/>
                    <a:pt x="281807" y="2494122"/>
                    <a:pt x="298152" y="2509338"/>
                  </a:cubicBezTo>
                  <a:cubicBezTo>
                    <a:pt x="318140" y="2527944"/>
                    <a:pt x="345807" y="2511688"/>
                    <a:pt x="345077" y="2490250"/>
                  </a:cubicBezTo>
                  <a:cubicBezTo>
                    <a:pt x="344475" y="2472932"/>
                    <a:pt x="331322" y="2462741"/>
                    <a:pt x="317846" y="2462650"/>
                  </a:cubicBezTo>
                  <a:close/>
                  <a:moveTo>
                    <a:pt x="46104" y="351537"/>
                  </a:moveTo>
                  <a:cubicBezTo>
                    <a:pt x="20342" y="351364"/>
                    <a:pt x="10133" y="383069"/>
                    <a:pt x="26417" y="398225"/>
                  </a:cubicBezTo>
                  <a:cubicBezTo>
                    <a:pt x="46511" y="416929"/>
                    <a:pt x="74065" y="400462"/>
                    <a:pt x="73335" y="379137"/>
                  </a:cubicBezTo>
                  <a:cubicBezTo>
                    <a:pt x="72740" y="361819"/>
                    <a:pt x="59580" y="351628"/>
                    <a:pt x="46104" y="351537"/>
                  </a:cubicBezTo>
                  <a:close/>
                  <a:moveTo>
                    <a:pt x="41467" y="1054616"/>
                  </a:moveTo>
                  <a:cubicBezTo>
                    <a:pt x="15862" y="1054451"/>
                    <a:pt x="5382" y="1086050"/>
                    <a:pt x="21772" y="1101304"/>
                  </a:cubicBezTo>
                  <a:cubicBezTo>
                    <a:pt x="41866" y="1120008"/>
                    <a:pt x="69428" y="1103541"/>
                    <a:pt x="68697" y="1082224"/>
                  </a:cubicBezTo>
                  <a:cubicBezTo>
                    <a:pt x="68095" y="1064861"/>
                    <a:pt x="54830" y="1054707"/>
                    <a:pt x="41467" y="1054616"/>
                  </a:cubicBezTo>
                  <a:close/>
                  <a:moveTo>
                    <a:pt x="315528" y="2814186"/>
                  </a:moveTo>
                  <a:cubicBezTo>
                    <a:pt x="289765" y="2814013"/>
                    <a:pt x="279556" y="2845718"/>
                    <a:pt x="295840" y="2860874"/>
                  </a:cubicBezTo>
                  <a:cubicBezTo>
                    <a:pt x="315957" y="2879592"/>
                    <a:pt x="343504" y="2863043"/>
                    <a:pt x="342758" y="2841786"/>
                  </a:cubicBezTo>
                  <a:cubicBezTo>
                    <a:pt x="342164" y="2824468"/>
                    <a:pt x="329004" y="2814276"/>
                    <a:pt x="315528" y="2814186"/>
                  </a:cubicBezTo>
                  <a:close/>
                  <a:moveTo>
                    <a:pt x="313209" y="3165729"/>
                  </a:moveTo>
                  <a:cubicBezTo>
                    <a:pt x="287431" y="3165556"/>
                    <a:pt x="277245" y="3197276"/>
                    <a:pt x="293522" y="3212417"/>
                  </a:cubicBezTo>
                  <a:cubicBezTo>
                    <a:pt x="313623" y="3231128"/>
                    <a:pt x="341185" y="3214639"/>
                    <a:pt x="340440" y="3193329"/>
                  </a:cubicBezTo>
                  <a:cubicBezTo>
                    <a:pt x="339845" y="3176011"/>
                    <a:pt x="326685" y="3165820"/>
                    <a:pt x="313209" y="3165729"/>
                  </a:cubicBezTo>
                  <a:close/>
                  <a:moveTo>
                    <a:pt x="28992" y="7903"/>
                  </a:moveTo>
                  <a:cubicBezTo>
                    <a:pt x="12384" y="23134"/>
                    <a:pt x="22495" y="54681"/>
                    <a:pt x="48062" y="54847"/>
                  </a:cubicBezTo>
                  <a:cubicBezTo>
                    <a:pt x="73832" y="55020"/>
                    <a:pt x="84025" y="23308"/>
                    <a:pt x="67749" y="8159"/>
                  </a:cubicBezTo>
                  <a:cubicBezTo>
                    <a:pt x="55334" y="-3396"/>
                    <a:pt x="38967" y="-1942"/>
                    <a:pt x="28992" y="7903"/>
                  </a:cubicBezTo>
                  <a:close/>
                  <a:moveTo>
                    <a:pt x="39148" y="1406152"/>
                  </a:moveTo>
                  <a:cubicBezTo>
                    <a:pt x="13430" y="1405979"/>
                    <a:pt x="3139" y="1437654"/>
                    <a:pt x="19461" y="1452840"/>
                  </a:cubicBezTo>
                  <a:cubicBezTo>
                    <a:pt x="39562" y="1471551"/>
                    <a:pt x="67124" y="1455039"/>
                    <a:pt x="66379" y="1433752"/>
                  </a:cubicBezTo>
                  <a:cubicBezTo>
                    <a:pt x="65784" y="1416464"/>
                    <a:pt x="52654" y="1406243"/>
                    <a:pt x="39148" y="1406152"/>
                  </a:cubicBezTo>
                  <a:close/>
                  <a:moveTo>
                    <a:pt x="29865" y="2812303"/>
                  </a:moveTo>
                  <a:cubicBezTo>
                    <a:pt x="4185" y="2812130"/>
                    <a:pt x="-6166" y="2843782"/>
                    <a:pt x="10178" y="2858990"/>
                  </a:cubicBezTo>
                  <a:cubicBezTo>
                    <a:pt x="30166" y="2877596"/>
                    <a:pt x="57834" y="2861341"/>
                    <a:pt x="57103" y="2839910"/>
                  </a:cubicBezTo>
                  <a:cubicBezTo>
                    <a:pt x="56501" y="2822578"/>
                    <a:pt x="43349" y="2812393"/>
                    <a:pt x="29865" y="2812303"/>
                  </a:cubicBezTo>
                  <a:close/>
                  <a:moveTo>
                    <a:pt x="36829" y="1757688"/>
                  </a:moveTo>
                  <a:cubicBezTo>
                    <a:pt x="11104" y="1757515"/>
                    <a:pt x="828" y="1789197"/>
                    <a:pt x="17134" y="1804376"/>
                  </a:cubicBezTo>
                  <a:cubicBezTo>
                    <a:pt x="37251" y="1823094"/>
                    <a:pt x="64798" y="1806545"/>
                    <a:pt x="64052" y="1785295"/>
                  </a:cubicBezTo>
                  <a:cubicBezTo>
                    <a:pt x="63465" y="1767970"/>
                    <a:pt x="50298" y="1757778"/>
                    <a:pt x="36829" y="1757688"/>
                  </a:cubicBezTo>
                  <a:close/>
                  <a:moveTo>
                    <a:pt x="3190319" y="75615"/>
                  </a:moveTo>
                  <a:cubicBezTo>
                    <a:pt x="3216059" y="75780"/>
                    <a:pt x="3226305" y="44090"/>
                    <a:pt x="3210013" y="28927"/>
                  </a:cubicBezTo>
                  <a:cubicBezTo>
                    <a:pt x="3190010" y="10314"/>
                    <a:pt x="3162425" y="26524"/>
                    <a:pt x="3163088" y="48015"/>
                  </a:cubicBezTo>
                  <a:cubicBezTo>
                    <a:pt x="3163750" y="65400"/>
                    <a:pt x="3176933" y="75524"/>
                    <a:pt x="3190319" y="75615"/>
                  </a:cubicBezTo>
                  <a:close/>
                  <a:moveTo>
                    <a:pt x="27546" y="3163839"/>
                  </a:moveTo>
                  <a:cubicBezTo>
                    <a:pt x="1784" y="3163665"/>
                    <a:pt x="-8425" y="3195370"/>
                    <a:pt x="7859" y="3210526"/>
                  </a:cubicBezTo>
                  <a:cubicBezTo>
                    <a:pt x="27848" y="3229132"/>
                    <a:pt x="55447" y="3212929"/>
                    <a:pt x="54777" y="3191438"/>
                  </a:cubicBezTo>
                  <a:cubicBezTo>
                    <a:pt x="54115" y="3174053"/>
                    <a:pt x="40932" y="3163929"/>
                    <a:pt x="27546" y="3163839"/>
                  </a:cubicBezTo>
                  <a:close/>
                  <a:moveTo>
                    <a:pt x="615110" y="706855"/>
                  </a:moveTo>
                  <a:cubicBezTo>
                    <a:pt x="589393" y="706681"/>
                    <a:pt x="579101" y="738356"/>
                    <a:pt x="595416" y="753542"/>
                  </a:cubicBezTo>
                  <a:cubicBezTo>
                    <a:pt x="615509" y="772246"/>
                    <a:pt x="643079" y="755779"/>
                    <a:pt x="642333" y="734454"/>
                  </a:cubicBezTo>
                  <a:cubicBezTo>
                    <a:pt x="641739" y="717137"/>
                    <a:pt x="628579" y="706937"/>
                    <a:pt x="615110" y="706855"/>
                  </a:cubicBezTo>
                  <a:close/>
                  <a:moveTo>
                    <a:pt x="34510" y="2109231"/>
                  </a:moveTo>
                  <a:cubicBezTo>
                    <a:pt x="8800" y="2109058"/>
                    <a:pt x="-1506" y="2140733"/>
                    <a:pt x="14823" y="2155919"/>
                  </a:cubicBezTo>
                  <a:cubicBezTo>
                    <a:pt x="34917" y="2174623"/>
                    <a:pt x="62471" y="2158156"/>
                    <a:pt x="61741" y="2136831"/>
                  </a:cubicBezTo>
                  <a:cubicBezTo>
                    <a:pt x="61139" y="2119513"/>
                    <a:pt x="47979" y="2109314"/>
                    <a:pt x="34510" y="2109231"/>
                  </a:cubicBezTo>
                  <a:close/>
                  <a:moveTo>
                    <a:pt x="32191" y="2460767"/>
                  </a:moveTo>
                  <a:cubicBezTo>
                    <a:pt x="6459" y="2460594"/>
                    <a:pt x="-3810" y="2492284"/>
                    <a:pt x="12504" y="2507455"/>
                  </a:cubicBezTo>
                  <a:cubicBezTo>
                    <a:pt x="32598" y="2526158"/>
                    <a:pt x="60152" y="2509692"/>
                    <a:pt x="59422" y="2488374"/>
                  </a:cubicBezTo>
                  <a:cubicBezTo>
                    <a:pt x="58820" y="2471049"/>
                    <a:pt x="45660" y="2460857"/>
                    <a:pt x="32191" y="2460767"/>
                  </a:cubicBezTo>
                  <a:close/>
                  <a:moveTo>
                    <a:pt x="598871" y="3167613"/>
                  </a:moveTo>
                  <a:cubicBezTo>
                    <a:pt x="573154" y="3167439"/>
                    <a:pt x="562870" y="3199122"/>
                    <a:pt x="579184" y="3214300"/>
                  </a:cubicBezTo>
                  <a:cubicBezTo>
                    <a:pt x="599278" y="3233004"/>
                    <a:pt x="626832" y="3216537"/>
                    <a:pt x="626102" y="3195220"/>
                  </a:cubicBezTo>
                  <a:cubicBezTo>
                    <a:pt x="625500" y="3177895"/>
                    <a:pt x="612340" y="3167703"/>
                    <a:pt x="598871" y="3167613"/>
                  </a:cubicBezTo>
                  <a:close/>
                  <a:moveTo>
                    <a:pt x="605828" y="2112998"/>
                  </a:moveTo>
                  <a:cubicBezTo>
                    <a:pt x="580155" y="2112832"/>
                    <a:pt x="569789" y="2144469"/>
                    <a:pt x="586133" y="2159685"/>
                  </a:cubicBezTo>
                  <a:cubicBezTo>
                    <a:pt x="606227" y="2178389"/>
                    <a:pt x="633789" y="2161922"/>
                    <a:pt x="633058" y="2140597"/>
                  </a:cubicBezTo>
                  <a:cubicBezTo>
                    <a:pt x="632456" y="2123287"/>
                    <a:pt x="619304" y="2113088"/>
                    <a:pt x="605828" y="2112998"/>
                  </a:cubicBezTo>
                  <a:close/>
                  <a:moveTo>
                    <a:pt x="601190" y="2816077"/>
                  </a:moveTo>
                  <a:cubicBezTo>
                    <a:pt x="575473" y="2815903"/>
                    <a:pt x="565181" y="2847579"/>
                    <a:pt x="581495" y="2862764"/>
                  </a:cubicBezTo>
                  <a:cubicBezTo>
                    <a:pt x="601597" y="2881476"/>
                    <a:pt x="629159" y="2864986"/>
                    <a:pt x="628413" y="2843677"/>
                  </a:cubicBezTo>
                  <a:cubicBezTo>
                    <a:pt x="627826" y="2826359"/>
                    <a:pt x="614659" y="2816167"/>
                    <a:pt x="601190" y="2816077"/>
                  </a:cubicBezTo>
                  <a:close/>
                  <a:moveTo>
                    <a:pt x="603509" y="2464541"/>
                  </a:moveTo>
                  <a:cubicBezTo>
                    <a:pt x="577731" y="2464368"/>
                    <a:pt x="567545" y="2496088"/>
                    <a:pt x="583822" y="2511229"/>
                  </a:cubicBezTo>
                  <a:cubicBezTo>
                    <a:pt x="603938" y="2529947"/>
                    <a:pt x="631485" y="2513398"/>
                    <a:pt x="630740" y="2492148"/>
                  </a:cubicBezTo>
                  <a:cubicBezTo>
                    <a:pt x="630145" y="2474853"/>
                    <a:pt x="617015" y="2464631"/>
                    <a:pt x="603509" y="2464541"/>
                  </a:cubicBezTo>
                  <a:close/>
                  <a:moveTo>
                    <a:pt x="612784" y="1058390"/>
                  </a:moveTo>
                  <a:cubicBezTo>
                    <a:pt x="587067" y="1058217"/>
                    <a:pt x="576775" y="1089892"/>
                    <a:pt x="593097" y="1105078"/>
                  </a:cubicBezTo>
                  <a:cubicBezTo>
                    <a:pt x="613213" y="1123797"/>
                    <a:pt x="640760" y="1107247"/>
                    <a:pt x="640015" y="1085990"/>
                  </a:cubicBezTo>
                  <a:cubicBezTo>
                    <a:pt x="639420" y="1068703"/>
                    <a:pt x="626290" y="1058481"/>
                    <a:pt x="612784" y="1058390"/>
                  </a:cubicBezTo>
                  <a:close/>
                  <a:moveTo>
                    <a:pt x="610465" y="1409926"/>
                  </a:moveTo>
                  <a:cubicBezTo>
                    <a:pt x="584755" y="1409753"/>
                    <a:pt x="574456" y="1441428"/>
                    <a:pt x="590778" y="1456614"/>
                  </a:cubicBezTo>
                  <a:cubicBezTo>
                    <a:pt x="610879" y="1475325"/>
                    <a:pt x="638441" y="1458836"/>
                    <a:pt x="637696" y="1437533"/>
                  </a:cubicBezTo>
                  <a:cubicBezTo>
                    <a:pt x="637101" y="1420208"/>
                    <a:pt x="623941" y="1410016"/>
                    <a:pt x="610465" y="1409926"/>
                  </a:cubicBezTo>
                  <a:close/>
                  <a:moveTo>
                    <a:pt x="608146" y="1761462"/>
                  </a:moveTo>
                  <a:cubicBezTo>
                    <a:pt x="582436" y="1761289"/>
                    <a:pt x="572137" y="1792971"/>
                    <a:pt x="588459" y="1808149"/>
                  </a:cubicBezTo>
                  <a:cubicBezTo>
                    <a:pt x="608553" y="1826853"/>
                    <a:pt x="636107" y="1810387"/>
                    <a:pt x="635377" y="1789069"/>
                  </a:cubicBezTo>
                  <a:cubicBezTo>
                    <a:pt x="634782" y="1771744"/>
                    <a:pt x="621622" y="1761552"/>
                    <a:pt x="608146" y="1761462"/>
                  </a:cubicBezTo>
                  <a:close/>
                  <a:moveTo>
                    <a:pt x="320165" y="2111114"/>
                  </a:moveTo>
                  <a:cubicBezTo>
                    <a:pt x="294455" y="2110941"/>
                    <a:pt x="284156" y="2142624"/>
                    <a:pt x="300471" y="2157802"/>
                  </a:cubicBezTo>
                  <a:cubicBezTo>
                    <a:pt x="320564" y="2176506"/>
                    <a:pt x="348119" y="2160039"/>
                    <a:pt x="347388" y="2138722"/>
                  </a:cubicBezTo>
                  <a:cubicBezTo>
                    <a:pt x="346801" y="2121397"/>
                    <a:pt x="333641" y="2111205"/>
                    <a:pt x="320165" y="2111114"/>
                  </a:cubicBezTo>
                  <a:close/>
                  <a:moveTo>
                    <a:pt x="324803" y="1408043"/>
                  </a:moveTo>
                  <a:cubicBezTo>
                    <a:pt x="299025" y="1407870"/>
                    <a:pt x="288839" y="1439590"/>
                    <a:pt x="305116" y="1454731"/>
                  </a:cubicBezTo>
                  <a:cubicBezTo>
                    <a:pt x="325232" y="1473449"/>
                    <a:pt x="352779" y="1456900"/>
                    <a:pt x="352033" y="1435643"/>
                  </a:cubicBezTo>
                  <a:cubicBezTo>
                    <a:pt x="351439" y="1418325"/>
                    <a:pt x="338279" y="1408126"/>
                    <a:pt x="324803" y="1408043"/>
                  </a:cubicBezTo>
                  <a:close/>
                  <a:moveTo>
                    <a:pt x="322484" y="1759579"/>
                  </a:moveTo>
                  <a:cubicBezTo>
                    <a:pt x="296774" y="1759405"/>
                    <a:pt x="286475" y="1791080"/>
                    <a:pt x="302797" y="1806266"/>
                  </a:cubicBezTo>
                  <a:cubicBezTo>
                    <a:pt x="322898" y="1824978"/>
                    <a:pt x="350460" y="1808489"/>
                    <a:pt x="349715" y="1787178"/>
                  </a:cubicBezTo>
                  <a:cubicBezTo>
                    <a:pt x="349120" y="1769861"/>
                    <a:pt x="335960" y="1759669"/>
                    <a:pt x="322484" y="1759579"/>
                  </a:cubicBezTo>
                  <a:close/>
                  <a:moveTo>
                    <a:pt x="327129" y="1056500"/>
                  </a:moveTo>
                  <a:cubicBezTo>
                    <a:pt x="301351" y="1056326"/>
                    <a:pt x="291165" y="1088047"/>
                    <a:pt x="307442" y="1103187"/>
                  </a:cubicBezTo>
                  <a:cubicBezTo>
                    <a:pt x="327558" y="1121906"/>
                    <a:pt x="355105" y="1105357"/>
                    <a:pt x="354360" y="1084099"/>
                  </a:cubicBezTo>
                  <a:cubicBezTo>
                    <a:pt x="353757" y="1066812"/>
                    <a:pt x="340628" y="1056590"/>
                    <a:pt x="327129" y="1056500"/>
                  </a:cubicBezTo>
                  <a:close/>
                  <a:moveTo>
                    <a:pt x="329448" y="704964"/>
                  </a:moveTo>
                  <a:cubicBezTo>
                    <a:pt x="303738" y="704791"/>
                    <a:pt x="293439" y="736466"/>
                    <a:pt x="309753" y="751651"/>
                  </a:cubicBezTo>
                  <a:cubicBezTo>
                    <a:pt x="329862" y="770363"/>
                    <a:pt x="357401" y="753866"/>
                    <a:pt x="356679" y="732564"/>
                  </a:cubicBezTo>
                  <a:cubicBezTo>
                    <a:pt x="356076" y="715246"/>
                    <a:pt x="342916" y="705054"/>
                    <a:pt x="329448" y="704964"/>
                  </a:cubicBezTo>
                  <a:close/>
                  <a:moveTo>
                    <a:pt x="334085" y="1892"/>
                  </a:moveTo>
                  <a:cubicBezTo>
                    <a:pt x="308368" y="1719"/>
                    <a:pt x="298076" y="33394"/>
                    <a:pt x="314398" y="48580"/>
                  </a:cubicBezTo>
                  <a:cubicBezTo>
                    <a:pt x="334492" y="67284"/>
                    <a:pt x="362046" y="50817"/>
                    <a:pt x="361316" y="29492"/>
                  </a:cubicBezTo>
                  <a:cubicBezTo>
                    <a:pt x="360721" y="12174"/>
                    <a:pt x="347561" y="1975"/>
                    <a:pt x="334085" y="1892"/>
                  </a:cubicBezTo>
                  <a:close/>
                  <a:moveTo>
                    <a:pt x="331767" y="353428"/>
                  </a:moveTo>
                  <a:cubicBezTo>
                    <a:pt x="306057" y="353255"/>
                    <a:pt x="295750" y="384930"/>
                    <a:pt x="312080" y="400116"/>
                  </a:cubicBezTo>
                  <a:cubicBezTo>
                    <a:pt x="332173" y="418819"/>
                    <a:pt x="359728" y="402353"/>
                    <a:pt x="358997" y="381035"/>
                  </a:cubicBezTo>
                  <a:cubicBezTo>
                    <a:pt x="358403" y="363710"/>
                    <a:pt x="345243" y="353518"/>
                    <a:pt x="331767" y="353428"/>
                  </a:cubicBezTo>
                  <a:close/>
                  <a:moveTo>
                    <a:pt x="2893431" y="1776557"/>
                  </a:moveTo>
                  <a:cubicBezTo>
                    <a:pt x="2867827" y="1776392"/>
                    <a:pt x="2857347" y="1807991"/>
                    <a:pt x="2873736" y="1823245"/>
                  </a:cubicBezTo>
                  <a:cubicBezTo>
                    <a:pt x="2893830" y="1841949"/>
                    <a:pt x="2921400" y="1825482"/>
                    <a:pt x="2920654" y="1804157"/>
                  </a:cubicBezTo>
                  <a:cubicBezTo>
                    <a:pt x="2920059" y="1786839"/>
                    <a:pt x="2906900" y="1776648"/>
                    <a:pt x="2893431" y="1776557"/>
                  </a:cubicBezTo>
                  <a:close/>
                  <a:moveTo>
                    <a:pt x="2617044" y="368524"/>
                  </a:moveTo>
                  <a:cubicBezTo>
                    <a:pt x="2591311" y="368358"/>
                    <a:pt x="2581050" y="400033"/>
                    <a:pt x="2597357" y="415211"/>
                  </a:cubicBezTo>
                  <a:cubicBezTo>
                    <a:pt x="2617345" y="433817"/>
                    <a:pt x="2645012" y="417561"/>
                    <a:pt x="2644282" y="396131"/>
                  </a:cubicBezTo>
                  <a:cubicBezTo>
                    <a:pt x="2643672" y="378798"/>
                    <a:pt x="2630520" y="368614"/>
                    <a:pt x="2617044" y="368524"/>
                  </a:cubicBezTo>
                  <a:close/>
                  <a:moveTo>
                    <a:pt x="2619362" y="16988"/>
                  </a:moveTo>
                  <a:cubicBezTo>
                    <a:pt x="2593637" y="16815"/>
                    <a:pt x="2583361" y="48505"/>
                    <a:pt x="2599675" y="63675"/>
                  </a:cubicBezTo>
                  <a:cubicBezTo>
                    <a:pt x="2619769" y="82379"/>
                    <a:pt x="2647323" y="65913"/>
                    <a:pt x="2646593" y="44595"/>
                  </a:cubicBezTo>
                  <a:cubicBezTo>
                    <a:pt x="2645999" y="27270"/>
                    <a:pt x="2632839" y="17071"/>
                    <a:pt x="2619362" y="16988"/>
                  </a:cubicBezTo>
                  <a:close/>
                  <a:moveTo>
                    <a:pt x="2614725" y="720059"/>
                  </a:moveTo>
                  <a:cubicBezTo>
                    <a:pt x="2589008" y="719886"/>
                    <a:pt x="2578716" y="751561"/>
                    <a:pt x="2595038" y="766747"/>
                  </a:cubicBezTo>
                  <a:cubicBezTo>
                    <a:pt x="2615132" y="785451"/>
                    <a:pt x="2642701" y="768969"/>
                    <a:pt x="2641956" y="747659"/>
                  </a:cubicBezTo>
                  <a:cubicBezTo>
                    <a:pt x="2641361" y="730341"/>
                    <a:pt x="2628201" y="720150"/>
                    <a:pt x="2614725" y="720059"/>
                  </a:cubicBezTo>
                  <a:close/>
                  <a:moveTo>
                    <a:pt x="2612406" y="1071595"/>
                  </a:moveTo>
                  <a:cubicBezTo>
                    <a:pt x="2586628" y="1071422"/>
                    <a:pt x="2576442" y="1103142"/>
                    <a:pt x="2592719" y="1118283"/>
                  </a:cubicBezTo>
                  <a:cubicBezTo>
                    <a:pt x="2612820" y="1136994"/>
                    <a:pt x="2640382" y="1120505"/>
                    <a:pt x="2639637" y="1099202"/>
                  </a:cubicBezTo>
                  <a:cubicBezTo>
                    <a:pt x="2639042" y="1081877"/>
                    <a:pt x="2625882" y="1071686"/>
                    <a:pt x="2612406" y="1071595"/>
                  </a:cubicBezTo>
                  <a:close/>
                  <a:moveTo>
                    <a:pt x="2888786" y="2479637"/>
                  </a:moveTo>
                  <a:cubicBezTo>
                    <a:pt x="2863068" y="2479463"/>
                    <a:pt x="2852784" y="2511146"/>
                    <a:pt x="2869099" y="2526324"/>
                  </a:cubicBezTo>
                  <a:cubicBezTo>
                    <a:pt x="2889200" y="2545035"/>
                    <a:pt x="2916762" y="2528546"/>
                    <a:pt x="2916017" y="2507236"/>
                  </a:cubicBezTo>
                  <a:cubicBezTo>
                    <a:pt x="2915422" y="2489919"/>
                    <a:pt x="2902262" y="2479727"/>
                    <a:pt x="2888786" y="2479637"/>
                  </a:cubicBezTo>
                  <a:close/>
                  <a:moveTo>
                    <a:pt x="2884148" y="3182708"/>
                  </a:moveTo>
                  <a:cubicBezTo>
                    <a:pt x="2858446" y="3182535"/>
                    <a:pt x="2848132" y="3214210"/>
                    <a:pt x="2864461" y="3229396"/>
                  </a:cubicBezTo>
                  <a:cubicBezTo>
                    <a:pt x="2884578" y="3248129"/>
                    <a:pt x="2912109" y="3231565"/>
                    <a:pt x="2911379" y="3210315"/>
                  </a:cubicBezTo>
                  <a:cubicBezTo>
                    <a:pt x="2910784" y="3192990"/>
                    <a:pt x="2897624" y="3182798"/>
                    <a:pt x="2884148" y="3182708"/>
                  </a:cubicBezTo>
                  <a:close/>
                  <a:moveTo>
                    <a:pt x="2886467" y="2831172"/>
                  </a:moveTo>
                  <a:cubicBezTo>
                    <a:pt x="2860750" y="2830999"/>
                    <a:pt x="2850458" y="2862681"/>
                    <a:pt x="2866780" y="2877860"/>
                  </a:cubicBezTo>
                  <a:cubicBezTo>
                    <a:pt x="2886874" y="2896564"/>
                    <a:pt x="2914428" y="2880097"/>
                    <a:pt x="2913698" y="2858772"/>
                  </a:cubicBezTo>
                  <a:cubicBezTo>
                    <a:pt x="2913103" y="2841454"/>
                    <a:pt x="2899943" y="2831263"/>
                    <a:pt x="2886467" y="2831172"/>
                  </a:cubicBezTo>
                  <a:close/>
                  <a:moveTo>
                    <a:pt x="2603123" y="2477746"/>
                  </a:moveTo>
                  <a:cubicBezTo>
                    <a:pt x="2577361" y="2477572"/>
                    <a:pt x="2567152" y="2509278"/>
                    <a:pt x="2583436" y="2524433"/>
                  </a:cubicBezTo>
                  <a:cubicBezTo>
                    <a:pt x="2603553" y="2543152"/>
                    <a:pt x="2631100" y="2526603"/>
                    <a:pt x="2630354" y="2505346"/>
                  </a:cubicBezTo>
                  <a:cubicBezTo>
                    <a:pt x="2629759" y="2488058"/>
                    <a:pt x="2616630" y="2477836"/>
                    <a:pt x="2603123" y="2477746"/>
                  </a:cubicBezTo>
                  <a:close/>
                  <a:moveTo>
                    <a:pt x="2891105" y="2128101"/>
                  </a:moveTo>
                  <a:cubicBezTo>
                    <a:pt x="2865395" y="2127927"/>
                    <a:pt x="2855096" y="2159603"/>
                    <a:pt x="2871418" y="2174788"/>
                  </a:cubicBezTo>
                  <a:cubicBezTo>
                    <a:pt x="2891534" y="2193507"/>
                    <a:pt x="2919081" y="2176958"/>
                    <a:pt x="2918335" y="2155701"/>
                  </a:cubicBezTo>
                  <a:cubicBezTo>
                    <a:pt x="2917741" y="2138405"/>
                    <a:pt x="2904611" y="2128184"/>
                    <a:pt x="2891105" y="2128101"/>
                  </a:cubicBezTo>
                  <a:close/>
                  <a:moveTo>
                    <a:pt x="2600805" y="2829282"/>
                  </a:moveTo>
                  <a:cubicBezTo>
                    <a:pt x="2575087" y="2829108"/>
                    <a:pt x="2564796" y="2860791"/>
                    <a:pt x="2581118" y="2875969"/>
                  </a:cubicBezTo>
                  <a:cubicBezTo>
                    <a:pt x="2601219" y="2894680"/>
                    <a:pt x="2628781" y="2878191"/>
                    <a:pt x="2628035" y="2856889"/>
                  </a:cubicBezTo>
                  <a:cubicBezTo>
                    <a:pt x="2627440" y="2839571"/>
                    <a:pt x="2614281" y="2829372"/>
                    <a:pt x="2600805" y="2829282"/>
                  </a:cubicBezTo>
                  <a:close/>
                  <a:moveTo>
                    <a:pt x="2598486" y="3180825"/>
                  </a:moveTo>
                  <a:cubicBezTo>
                    <a:pt x="2572768" y="3180652"/>
                    <a:pt x="2562477" y="3212334"/>
                    <a:pt x="2578799" y="3227512"/>
                  </a:cubicBezTo>
                  <a:cubicBezTo>
                    <a:pt x="2598892" y="3246216"/>
                    <a:pt x="2626447" y="3229750"/>
                    <a:pt x="2625717" y="3208425"/>
                  </a:cubicBezTo>
                  <a:cubicBezTo>
                    <a:pt x="2625122" y="3191107"/>
                    <a:pt x="2611962" y="3180915"/>
                    <a:pt x="2598486" y="3180825"/>
                  </a:cubicBezTo>
                  <a:close/>
                  <a:moveTo>
                    <a:pt x="2610087" y="1423138"/>
                  </a:moveTo>
                  <a:cubicBezTo>
                    <a:pt x="2584378" y="1422965"/>
                    <a:pt x="2574078" y="1454640"/>
                    <a:pt x="2590400" y="1469826"/>
                  </a:cubicBezTo>
                  <a:cubicBezTo>
                    <a:pt x="2610494" y="1488530"/>
                    <a:pt x="2638048" y="1472063"/>
                    <a:pt x="2637318" y="1450738"/>
                  </a:cubicBezTo>
                  <a:cubicBezTo>
                    <a:pt x="2636723" y="1433421"/>
                    <a:pt x="2623556" y="1423221"/>
                    <a:pt x="2610087" y="1423138"/>
                  </a:cubicBezTo>
                  <a:close/>
                  <a:moveTo>
                    <a:pt x="2605450" y="2126210"/>
                  </a:moveTo>
                  <a:cubicBezTo>
                    <a:pt x="2579732" y="2126037"/>
                    <a:pt x="2569433" y="2157712"/>
                    <a:pt x="2585755" y="2172898"/>
                  </a:cubicBezTo>
                  <a:cubicBezTo>
                    <a:pt x="2605849" y="2191601"/>
                    <a:pt x="2633418" y="2175135"/>
                    <a:pt x="2632673" y="2153817"/>
                  </a:cubicBezTo>
                  <a:cubicBezTo>
                    <a:pt x="2632078" y="2136492"/>
                    <a:pt x="2618918" y="2126300"/>
                    <a:pt x="2605450" y="2126210"/>
                  </a:cubicBezTo>
                  <a:close/>
                  <a:moveTo>
                    <a:pt x="2607769" y="1774674"/>
                  </a:moveTo>
                  <a:cubicBezTo>
                    <a:pt x="2582089" y="1774508"/>
                    <a:pt x="2571737" y="1806161"/>
                    <a:pt x="2588074" y="1821362"/>
                  </a:cubicBezTo>
                  <a:cubicBezTo>
                    <a:pt x="2608183" y="1840073"/>
                    <a:pt x="2635722" y="1823576"/>
                    <a:pt x="2634999" y="1802282"/>
                  </a:cubicBezTo>
                  <a:cubicBezTo>
                    <a:pt x="2634397" y="1784919"/>
                    <a:pt x="2621124" y="1774757"/>
                    <a:pt x="2607769" y="1774674"/>
                  </a:cubicBezTo>
                  <a:close/>
                  <a:moveTo>
                    <a:pt x="2905025" y="18871"/>
                  </a:moveTo>
                  <a:cubicBezTo>
                    <a:pt x="2879353" y="18698"/>
                    <a:pt x="2868986" y="50343"/>
                    <a:pt x="2885330" y="65559"/>
                  </a:cubicBezTo>
                  <a:cubicBezTo>
                    <a:pt x="2905424" y="84262"/>
                    <a:pt x="2932986" y="67796"/>
                    <a:pt x="2932256" y="46471"/>
                  </a:cubicBezTo>
                  <a:cubicBezTo>
                    <a:pt x="2931653" y="29153"/>
                    <a:pt x="2918501" y="18961"/>
                    <a:pt x="2905025" y="18871"/>
                  </a:cubicBezTo>
                  <a:close/>
                  <a:moveTo>
                    <a:pt x="3179086" y="1778448"/>
                  </a:moveTo>
                  <a:cubicBezTo>
                    <a:pt x="3153308" y="1778275"/>
                    <a:pt x="3143122" y="1809995"/>
                    <a:pt x="3159399" y="1825136"/>
                  </a:cubicBezTo>
                  <a:cubicBezTo>
                    <a:pt x="3179515" y="1843854"/>
                    <a:pt x="3207062" y="1827305"/>
                    <a:pt x="3206317" y="1806055"/>
                  </a:cubicBezTo>
                  <a:cubicBezTo>
                    <a:pt x="3205722" y="1788760"/>
                    <a:pt x="3192592" y="1778538"/>
                    <a:pt x="3179086" y="1778448"/>
                  </a:cubicBezTo>
                  <a:close/>
                  <a:moveTo>
                    <a:pt x="3181405" y="1426912"/>
                  </a:moveTo>
                  <a:cubicBezTo>
                    <a:pt x="3155687" y="1426739"/>
                    <a:pt x="3145396" y="1458414"/>
                    <a:pt x="3161710" y="1473600"/>
                  </a:cubicBezTo>
                  <a:cubicBezTo>
                    <a:pt x="3181819" y="1492311"/>
                    <a:pt x="3209358" y="1475815"/>
                    <a:pt x="3208635" y="1454512"/>
                  </a:cubicBezTo>
                  <a:cubicBezTo>
                    <a:pt x="3208033" y="1437194"/>
                    <a:pt x="3194881" y="1426995"/>
                    <a:pt x="3181405" y="1426912"/>
                  </a:cubicBezTo>
                  <a:close/>
                  <a:moveTo>
                    <a:pt x="3176767" y="2129984"/>
                  </a:moveTo>
                  <a:cubicBezTo>
                    <a:pt x="3151050" y="2129811"/>
                    <a:pt x="3140758" y="2161486"/>
                    <a:pt x="3157080" y="2176672"/>
                  </a:cubicBezTo>
                  <a:cubicBezTo>
                    <a:pt x="3177196" y="2195390"/>
                    <a:pt x="3204743" y="2178841"/>
                    <a:pt x="3203998" y="2157584"/>
                  </a:cubicBezTo>
                  <a:cubicBezTo>
                    <a:pt x="3203403" y="2140266"/>
                    <a:pt x="3190243" y="2130074"/>
                    <a:pt x="3176767" y="2129984"/>
                  </a:cubicBezTo>
                  <a:close/>
                  <a:moveTo>
                    <a:pt x="3174448" y="2481520"/>
                  </a:moveTo>
                  <a:cubicBezTo>
                    <a:pt x="3148738" y="2481346"/>
                    <a:pt x="3138439" y="2513021"/>
                    <a:pt x="3154761" y="2528207"/>
                  </a:cubicBezTo>
                  <a:cubicBezTo>
                    <a:pt x="3174855" y="2546911"/>
                    <a:pt x="3202409" y="2530444"/>
                    <a:pt x="3201679" y="2509127"/>
                  </a:cubicBezTo>
                  <a:cubicBezTo>
                    <a:pt x="3201084" y="2491802"/>
                    <a:pt x="3187917" y="2481610"/>
                    <a:pt x="3174448" y="2481520"/>
                  </a:cubicBezTo>
                  <a:close/>
                  <a:moveTo>
                    <a:pt x="3188361" y="372297"/>
                  </a:moveTo>
                  <a:cubicBezTo>
                    <a:pt x="3162644" y="372124"/>
                    <a:pt x="3152352" y="403799"/>
                    <a:pt x="3168674" y="418985"/>
                  </a:cubicBezTo>
                  <a:cubicBezTo>
                    <a:pt x="3188775" y="437696"/>
                    <a:pt x="3216337" y="421207"/>
                    <a:pt x="3215592" y="399897"/>
                  </a:cubicBezTo>
                  <a:cubicBezTo>
                    <a:pt x="3214997" y="382580"/>
                    <a:pt x="3201837" y="372388"/>
                    <a:pt x="3188361" y="372297"/>
                  </a:cubicBezTo>
                  <a:close/>
                  <a:moveTo>
                    <a:pt x="3183723" y="1075369"/>
                  </a:moveTo>
                  <a:cubicBezTo>
                    <a:pt x="3158014" y="1075196"/>
                    <a:pt x="3147715" y="1106878"/>
                    <a:pt x="3164036" y="1122057"/>
                  </a:cubicBezTo>
                  <a:cubicBezTo>
                    <a:pt x="3184130" y="1140760"/>
                    <a:pt x="3211684" y="1124294"/>
                    <a:pt x="3210954" y="1102976"/>
                  </a:cubicBezTo>
                  <a:cubicBezTo>
                    <a:pt x="3210359" y="1085651"/>
                    <a:pt x="3197200" y="1075459"/>
                    <a:pt x="3183723" y="1075369"/>
                  </a:cubicBezTo>
                  <a:close/>
                  <a:moveTo>
                    <a:pt x="3186042" y="723833"/>
                  </a:moveTo>
                  <a:cubicBezTo>
                    <a:pt x="3160280" y="723660"/>
                    <a:pt x="3150071" y="755365"/>
                    <a:pt x="3166348" y="770521"/>
                  </a:cubicBezTo>
                  <a:cubicBezTo>
                    <a:pt x="3186441" y="789225"/>
                    <a:pt x="3213996" y="772758"/>
                    <a:pt x="3213266" y="751433"/>
                  </a:cubicBezTo>
                  <a:cubicBezTo>
                    <a:pt x="3212678" y="734115"/>
                    <a:pt x="3199518" y="723924"/>
                    <a:pt x="3186042" y="723833"/>
                  </a:cubicBezTo>
                  <a:close/>
                  <a:moveTo>
                    <a:pt x="2900387" y="721950"/>
                  </a:moveTo>
                  <a:cubicBezTo>
                    <a:pt x="2874625" y="721777"/>
                    <a:pt x="2864416" y="753482"/>
                    <a:pt x="2880700" y="768638"/>
                  </a:cubicBezTo>
                  <a:cubicBezTo>
                    <a:pt x="2900816" y="787364"/>
                    <a:pt x="2928363" y="770822"/>
                    <a:pt x="2927618" y="749550"/>
                  </a:cubicBezTo>
                  <a:cubicBezTo>
                    <a:pt x="2927016" y="732232"/>
                    <a:pt x="2913856" y="722033"/>
                    <a:pt x="2900387" y="721950"/>
                  </a:cubicBezTo>
                  <a:close/>
                  <a:moveTo>
                    <a:pt x="3172129" y="2833055"/>
                  </a:moveTo>
                  <a:cubicBezTo>
                    <a:pt x="3146405" y="2832882"/>
                    <a:pt x="3136128" y="2864572"/>
                    <a:pt x="3152442" y="2879743"/>
                  </a:cubicBezTo>
                  <a:cubicBezTo>
                    <a:pt x="3172536" y="2898447"/>
                    <a:pt x="3200091" y="2881980"/>
                    <a:pt x="3199360" y="2860663"/>
                  </a:cubicBezTo>
                  <a:cubicBezTo>
                    <a:pt x="3198765" y="2843338"/>
                    <a:pt x="3185598" y="2833146"/>
                    <a:pt x="3172129" y="2833055"/>
                  </a:cubicBezTo>
                  <a:close/>
                  <a:moveTo>
                    <a:pt x="2898069" y="1073486"/>
                  </a:moveTo>
                  <a:cubicBezTo>
                    <a:pt x="2872351" y="1073313"/>
                    <a:pt x="2862067" y="1104995"/>
                    <a:pt x="2878381" y="1120173"/>
                  </a:cubicBezTo>
                  <a:cubicBezTo>
                    <a:pt x="2898475" y="1138877"/>
                    <a:pt x="2926029" y="1122411"/>
                    <a:pt x="2925299" y="1101086"/>
                  </a:cubicBezTo>
                  <a:cubicBezTo>
                    <a:pt x="2924697" y="1083768"/>
                    <a:pt x="2911537" y="1073576"/>
                    <a:pt x="2898069" y="1073486"/>
                  </a:cubicBezTo>
                  <a:close/>
                  <a:moveTo>
                    <a:pt x="2902706" y="370407"/>
                  </a:moveTo>
                  <a:cubicBezTo>
                    <a:pt x="2876989" y="370241"/>
                    <a:pt x="2866697" y="401908"/>
                    <a:pt x="2883012" y="417094"/>
                  </a:cubicBezTo>
                  <a:cubicBezTo>
                    <a:pt x="2903128" y="435813"/>
                    <a:pt x="2930675" y="419264"/>
                    <a:pt x="2929929" y="398007"/>
                  </a:cubicBezTo>
                  <a:cubicBezTo>
                    <a:pt x="2929342" y="380719"/>
                    <a:pt x="2916205" y="370497"/>
                    <a:pt x="2902706" y="370407"/>
                  </a:cubicBezTo>
                  <a:close/>
                  <a:moveTo>
                    <a:pt x="2895750" y="1425022"/>
                  </a:moveTo>
                  <a:cubicBezTo>
                    <a:pt x="2870047" y="1424848"/>
                    <a:pt x="2859733" y="1456523"/>
                    <a:pt x="2876055" y="1471709"/>
                  </a:cubicBezTo>
                  <a:cubicBezTo>
                    <a:pt x="2896164" y="1490420"/>
                    <a:pt x="2923703" y="1473924"/>
                    <a:pt x="2922980" y="1452629"/>
                  </a:cubicBezTo>
                  <a:cubicBezTo>
                    <a:pt x="2922371" y="1435274"/>
                    <a:pt x="2909105" y="1425112"/>
                    <a:pt x="2895750" y="1425022"/>
                  </a:cubicBezTo>
                  <a:close/>
                  <a:moveTo>
                    <a:pt x="3169803" y="3184599"/>
                  </a:moveTo>
                  <a:cubicBezTo>
                    <a:pt x="3144078" y="3184425"/>
                    <a:pt x="3133802" y="3216108"/>
                    <a:pt x="3150116" y="3231286"/>
                  </a:cubicBezTo>
                  <a:cubicBezTo>
                    <a:pt x="3170104" y="3249892"/>
                    <a:pt x="3197696" y="3233704"/>
                    <a:pt x="3197042" y="3212199"/>
                  </a:cubicBezTo>
                  <a:cubicBezTo>
                    <a:pt x="3196371" y="3194805"/>
                    <a:pt x="3183196" y="3184682"/>
                    <a:pt x="3169803" y="3184599"/>
                  </a:cubicBezTo>
                  <a:close/>
                  <a:moveTo>
                    <a:pt x="2333708" y="15097"/>
                  </a:moveTo>
                  <a:cubicBezTo>
                    <a:pt x="2307998" y="14924"/>
                    <a:pt x="2297691" y="46606"/>
                    <a:pt x="2314021" y="61785"/>
                  </a:cubicBezTo>
                  <a:cubicBezTo>
                    <a:pt x="2334114" y="80488"/>
                    <a:pt x="2361669" y="64022"/>
                    <a:pt x="2360938" y="42697"/>
                  </a:cubicBezTo>
                  <a:cubicBezTo>
                    <a:pt x="2360336" y="25379"/>
                    <a:pt x="2347176" y="15187"/>
                    <a:pt x="2333708" y="15097"/>
                  </a:cubicBezTo>
                  <a:close/>
                  <a:moveTo>
                    <a:pt x="2038762" y="1419365"/>
                  </a:moveTo>
                  <a:cubicBezTo>
                    <a:pt x="2013045" y="1419191"/>
                    <a:pt x="2002753" y="1450866"/>
                    <a:pt x="2019075" y="1466052"/>
                  </a:cubicBezTo>
                  <a:cubicBezTo>
                    <a:pt x="2039169" y="1484756"/>
                    <a:pt x="2066738" y="1468282"/>
                    <a:pt x="2065993" y="1446964"/>
                  </a:cubicBezTo>
                  <a:cubicBezTo>
                    <a:pt x="2065398" y="1429639"/>
                    <a:pt x="2052238" y="1419447"/>
                    <a:pt x="2038762" y="1419365"/>
                  </a:cubicBezTo>
                  <a:close/>
                  <a:moveTo>
                    <a:pt x="1762383" y="11323"/>
                  </a:moveTo>
                  <a:cubicBezTo>
                    <a:pt x="1736620" y="11150"/>
                    <a:pt x="1726411" y="42855"/>
                    <a:pt x="1742696" y="58011"/>
                  </a:cubicBezTo>
                  <a:cubicBezTo>
                    <a:pt x="1762812" y="76730"/>
                    <a:pt x="1790359" y="60180"/>
                    <a:pt x="1789613" y="38931"/>
                  </a:cubicBezTo>
                  <a:cubicBezTo>
                    <a:pt x="1789018" y="21605"/>
                    <a:pt x="1775859" y="11414"/>
                    <a:pt x="1762383" y="11323"/>
                  </a:cubicBezTo>
                  <a:close/>
                  <a:moveTo>
                    <a:pt x="2331389" y="366633"/>
                  </a:moveTo>
                  <a:cubicBezTo>
                    <a:pt x="2305656" y="366467"/>
                    <a:pt x="2295395" y="398150"/>
                    <a:pt x="2311702" y="413328"/>
                  </a:cubicBezTo>
                  <a:cubicBezTo>
                    <a:pt x="2331788" y="432032"/>
                    <a:pt x="2359350" y="415573"/>
                    <a:pt x="2358620" y="394240"/>
                  </a:cubicBezTo>
                  <a:cubicBezTo>
                    <a:pt x="2358017" y="376915"/>
                    <a:pt x="2344857" y="366723"/>
                    <a:pt x="2331389" y="366633"/>
                  </a:cubicBezTo>
                  <a:close/>
                  <a:moveTo>
                    <a:pt x="2034125" y="2122436"/>
                  </a:moveTo>
                  <a:cubicBezTo>
                    <a:pt x="2008415" y="2122263"/>
                    <a:pt x="1998108" y="2153938"/>
                    <a:pt x="2014438" y="2169124"/>
                  </a:cubicBezTo>
                  <a:cubicBezTo>
                    <a:pt x="2034531" y="2187827"/>
                    <a:pt x="2062086" y="2171361"/>
                    <a:pt x="2061356" y="2150036"/>
                  </a:cubicBezTo>
                  <a:cubicBezTo>
                    <a:pt x="2060761" y="2132718"/>
                    <a:pt x="2047601" y="2122527"/>
                    <a:pt x="2034125" y="2122436"/>
                  </a:cubicBezTo>
                  <a:close/>
                  <a:moveTo>
                    <a:pt x="2031806" y="2473972"/>
                  </a:moveTo>
                  <a:cubicBezTo>
                    <a:pt x="2006096" y="2473799"/>
                    <a:pt x="1995797" y="2505474"/>
                    <a:pt x="2012112" y="2520659"/>
                  </a:cubicBezTo>
                  <a:cubicBezTo>
                    <a:pt x="2032220" y="2539371"/>
                    <a:pt x="2059759" y="2522874"/>
                    <a:pt x="2059037" y="2501572"/>
                  </a:cubicBezTo>
                  <a:cubicBezTo>
                    <a:pt x="2058434" y="2484224"/>
                    <a:pt x="2045169" y="2474062"/>
                    <a:pt x="2031806" y="2473972"/>
                  </a:cubicBezTo>
                  <a:close/>
                  <a:moveTo>
                    <a:pt x="2027169" y="3177051"/>
                  </a:moveTo>
                  <a:cubicBezTo>
                    <a:pt x="2001451" y="3176878"/>
                    <a:pt x="1991159" y="3208553"/>
                    <a:pt x="2007481" y="3223739"/>
                  </a:cubicBezTo>
                  <a:cubicBezTo>
                    <a:pt x="2027583" y="3242450"/>
                    <a:pt x="2055144" y="3225938"/>
                    <a:pt x="2054399" y="3204651"/>
                  </a:cubicBezTo>
                  <a:cubicBezTo>
                    <a:pt x="2053804" y="3187333"/>
                    <a:pt x="2040644" y="3177141"/>
                    <a:pt x="2027169" y="3177051"/>
                  </a:cubicBezTo>
                  <a:close/>
                  <a:moveTo>
                    <a:pt x="1755426" y="1065938"/>
                  </a:moveTo>
                  <a:cubicBezTo>
                    <a:pt x="1729754" y="1065765"/>
                    <a:pt x="1719387" y="1097410"/>
                    <a:pt x="1735732" y="1112626"/>
                  </a:cubicBezTo>
                  <a:cubicBezTo>
                    <a:pt x="1755825" y="1131329"/>
                    <a:pt x="1783380" y="1114863"/>
                    <a:pt x="1782657" y="1093538"/>
                  </a:cubicBezTo>
                  <a:cubicBezTo>
                    <a:pt x="1782055" y="1076220"/>
                    <a:pt x="1768902" y="1066028"/>
                    <a:pt x="1755426" y="1065938"/>
                  </a:cubicBezTo>
                  <a:close/>
                  <a:moveTo>
                    <a:pt x="2029487" y="2825508"/>
                  </a:moveTo>
                  <a:cubicBezTo>
                    <a:pt x="2003770" y="2825334"/>
                    <a:pt x="1993478" y="2857009"/>
                    <a:pt x="2009800" y="2872195"/>
                  </a:cubicBezTo>
                  <a:cubicBezTo>
                    <a:pt x="2029901" y="2890906"/>
                    <a:pt x="2057463" y="2874395"/>
                    <a:pt x="2056718" y="2853107"/>
                  </a:cubicBezTo>
                  <a:cubicBezTo>
                    <a:pt x="2056123" y="2835820"/>
                    <a:pt x="2042993" y="2825598"/>
                    <a:pt x="2029487" y="2825508"/>
                  </a:cubicBezTo>
                  <a:close/>
                  <a:moveTo>
                    <a:pt x="1757745" y="714402"/>
                  </a:moveTo>
                  <a:cubicBezTo>
                    <a:pt x="1732028" y="714229"/>
                    <a:pt x="1721736" y="745912"/>
                    <a:pt x="1738058" y="761090"/>
                  </a:cubicBezTo>
                  <a:cubicBezTo>
                    <a:pt x="1758152" y="779794"/>
                    <a:pt x="1785706" y="763327"/>
                    <a:pt x="1784976" y="742010"/>
                  </a:cubicBezTo>
                  <a:cubicBezTo>
                    <a:pt x="1784381" y="724684"/>
                    <a:pt x="1771221" y="714485"/>
                    <a:pt x="1757745" y="714402"/>
                  </a:cubicBezTo>
                  <a:close/>
                  <a:moveTo>
                    <a:pt x="1743832" y="2823624"/>
                  </a:moveTo>
                  <a:cubicBezTo>
                    <a:pt x="1718122" y="2823451"/>
                    <a:pt x="1707816" y="2855126"/>
                    <a:pt x="1724138" y="2870312"/>
                  </a:cubicBezTo>
                  <a:cubicBezTo>
                    <a:pt x="1744231" y="2889016"/>
                    <a:pt x="1771801" y="2872549"/>
                    <a:pt x="1771056" y="2851224"/>
                  </a:cubicBezTo>
                  <a:cubicBezTo>
                    <a:pt x="1770461" y="2833907"/>
                    <a:pt x="1757301" y="2823715"/>
                    <a:pt x="1743832" y="2823624"/>
                  </a:cubicBezTo>
                  <a:close/>
                  <a:moveTo>
                    <a:pt x="1753107" y="1417474"/>
                  </a:moveTo>
                  <a:cubicBezTo>
                    <a:pt x="1727390" y="1417301"/>
                    <a:pt x="1717099" y="1448976"/>
                    <a:pt x="1733420" y="1464161"/>
                  </a:cubicBezTo>
                  <a:cubicBezTo>
                    <a:pt x="1753521" y="1482873"/>
                    <a:pt x="1781084" y="1466361"/>
                    <a:pt x="1780338" y="1445081"/>
                  </a:cubicBezTo>
                  <a:cubicBezTo>
                    <a:pt x="1779743" y="1427786"/>
                    <a:pt x="1766614" y="1417564"/>
                    <a:pt x="1753107" y="1417474"/>
                  </a:cubicBezTo>
                  <a:close/>
                  <a:moveTo>
                    <a:pt x="1741506" y="3175160"/>
                  </a:moveTo>
                  <a:cubicBezTo>
                    <a:pt x="1715789" y="3174987"/>
                    <a:pt x="1705497" y="3206662"/>
                    <a:pt x="1721819" y="3221848"/>
                  </a:cubicBezTo>
                  <a:cubicBezTo>
                    <a:pt x="1741920" y="3240559"/>
                    <a:pt x="1769482" y="3224048"/>
                    <a:pt x="1768737" y="3202768"/>
                  </a:cubicBezTo>
                  <a:cubicBezTo>
                    <a:pt x="1768142" y="3185473"/>
                    <a:pt x="1755012" y="3175251"/>
                    <a:pt x="1741506" y="3175160"/>
                  </a:cubicBezTo>
                  <a:close/>
                  <a:moveTo>
                    <a:pt x="1746151" y="2472089"/>
                  </a:moveTo>
                  <a:cubicBezTo>
                    <a:pt x="1720441" y="2471916"/>
                    <a:pt x="1710135" y="2503590"/>
                    <a:pt x="1726464" y="2518776"/>
                  </a:cubicBezTo>
                  <a:cubicBezTo>
                    <a:pt x="1746558" y="2537480"/>
                    <a:pt x="1774112" y="2521014"/>
                    <a:pt x="1773382" y="2499696"/>
                  </a:cubicBezTo>
                  <a:cubicBezTo>
                    <a:pt x="1772772" y="2482333"/>
                    <a:pt x="1759507" y="2472172"/>
                    <a:pt x="1746151" y="2472089"/>
                  </a:cubicBezTo>
                  <a:close/>
                  <a:moveTo>
                    <a:pt x="1750789" y="1769010"/>
                  </a:moveTo>
                  <a:cubicBezTo>
                    <a:pt x="1725071" y="1768836"/>
                    <a:pt x="1714780" y="1800511"/>
                    <a:pt x="1731102" y="1815697"/>
                  </a:cubicBezTo>
                  <a:cubicBezTo>
                    <a:pt x="1751195" y="1834401"/>
                    <a:pt x="1778765" y="1817927"/>
                    <a:pt x="1778019" y="1796617"/>
                  </a:cubicBezTo>
                  <a:cubicBezTo>
                    <a:pt x="1777417" y="1779292"/>
                    <a:pt x="1764257" y="1769100"/>
                    <a:pt x="1750789" y="1769010"/>
                  </a:cubicBezTo>
                  <a:close/>
                  <a:moveTo>
                    <a:pt x="1748470" y="2120553"/>
                  </a:moveTo>
                  <a:cubicBezTo>
                    <a:pt x="1722707" y="2120380"/>
                    <a:pt x="1712499" y="2152085"/>
                    <a:pt x="1728783" y="2167241"/>
                  </a:cubicBezTo>
                  <a:cubicBezTo>
                    <a:pt x="1748876" y="2185944"/>
                    <a:pt x="1776431" y="2169478"/>
                    <a:pt x="1775701" y="2148153"/>
                  </a:cubicBezTo>
                  <a:cubicBezTo>
                    <a:pt x="1775098" y="2130828"/>
                    <a:pt x="1761938" y="2120636"/>
                    <a:pt x="1748470" y="2120553"/>
                  </a:cubicBezTo>
                  <a:close/>
                  <a:moveTo>
                    <a:pt x="1760064" y="362859"/>
                  </a:moveTo>
                  <a:cubicBezTo>
                    <a:pt x="1734354" y="362686"/>
                    <a:pt x="1724055" y="394361"/>
                    <a:pt x="1740369" y="409547"/>
                  </a:cubicBezTo>
                  <a:cubicBezTo>
                    <a:pt x="1760470" y="428250"/>
                    <a:pt x="1788032" y="411769"/>
                    <a:pt x="1787287" y="390466"/>
                  </a:cubicBezTo>
                  <a:cubicBezTo>
                    <a:pt x="1786700" y="373141"/>
                    <a:pt x="1773540" y="362949"/>
                    <a:pt x="1760064" y="362859"/>
                  </a:cubicBezTo>
                  <a:close/>
                  <a:moveTo>
                    <a:pt x="2322106" y="1772783"/>
                  </a:moveTo>
                  <a:cubicBezTo>
                    <a:pt x="2296396" y="1772610"/>
                    <a:pt x="2286090" y="1804285"/>
                    <a:pt x="2302419" y="1819471"/>
                  </a:cubicBezTo>
                  <a:cubicBezTo>
                    <a:pt x="2322513" y="1838175"/>
                    <a:pt x="2350067" y="1821708"/>
                    <a:pt x="2349337" y="1800383"/>
                  </a:cubicBezTo>
                  <a:cubicBezTo>
                    <a:pt x="2348742" y="1783066"/>
                    <a:pt x="2335582" y="1772874"/>
                    <a:pt x="2322106" y="1772783"/>
                  </a:cubicBezTo>
                  <a:close/>
                  <a:moveTo>
                    <a:pt x="2319787" y="2124319"/>
                  </a:moveTo>
                  <a:cubicBezTo>
                    <a:pt x="2294077" y="2124146"/>
                    <a:pt x="2283778" y="2155821"/>
                    <a:pt x="2300093" y="2171007"/>
                  </a:cubicBezTo>
                  <a:cubicBezTo>
                    <a:pt x="2320201" y="2189718"/>
                    <a:pt x="2347741" y="2173222"/>
                    <a:pt x="2347018" y="2151927"/>
                  </a:cubicBezTo>
                  <a:cubicBezTo>
                    <a:pt x="2346416" y="2134571"/>
                    <a:pt x="2333150" y="2124410"/>
                    <a:pt x="2319787" y="2124319"/>
                  </a:cubicBezTo>
                  <a:close/>
                  <a:moveTo>
                    <a:pt x="2315150" y="2827398"/>
                  </a:moveTo>
                  <a:cubicBezTo>
                    <a:pt x="2289387" y="2827225"/>
                    <a:pt x="2279179" y="2858930"/>
                    <a:pt x="2295463" y="2874086"/>
                  </a:cubicBezTo>
                  <a:cubicBezTo>
                    <a:pt x="2315579" y="2892805"/>
                    <a:pt x="2343126" y="2876255"/>
                    <a:pt x="2342380" y="2854998"/>
                  </a:cubicBezTo>
                  <a:cubicBezTo>
                    <a:pt x="2341778" y="2837680"/>
                    <a:pt x="2328618" y="2827489"/>
                    <a:pt x="2315150" y="2827398"/>
                  </a:cubicBezTo>
                  <a:close/>
                  <a:moveTo>
                    <a:pt x="2317469" y="2475863"/>
                  </a:moveTo>
                  <a:cubicBezTo>
                    <a:pt x="2291751" y="2475689"/>
                    <a:pt x="2281460" y="2507364"/>
                    <a:pt x="2297774" y="2522550"/>
                  </a:cubicBezTo>
                  <a:cubicBezTo>
                    <a:pt x="2317875" y="2541261"/>
                    <a:pt x="2345437" y="2524750"/>
                    <a:pt x="2344692" y="2503470"/>
                  </a:cubicBezTo>
                  <a:cubicBezTo>
                    <a:pt x="2344097" y="2486145"/>
                    <a:pt x="2330945" y="2475953"/>
                    <a:pt x="2317469" y="2475863"/>
                  </a:cubicBezTo>
                  <a:close/>
                  <a:moveTo>
                    <a:pt x="2329062" y="718176"/>
                  </a:moveTo>
                  <a:cubicBezTo>
                    <a:pt x="2303383" y="718003"/>
                    <a:pt x="2293031" y="749655"/>
                    <a:pt x="2309375" y="764864"/>
                  </a:cubicBezTo>
                  <a:cubicBezTo>
                    <a:pt x="2329364" y="783470"/>
                    <a:pt x="2357031" y="767214"/>
                    <a:pt x="2356301" y="745783"/>
                  </a:cubicBezTo>
                  <a:cubicBezTo>
                    <a:pt x="2355699" y="728451"/>
                    <a:pt x="2342539" y="718259"/>
                    <a:pt x="2329062" y="718176"/>
                  </a:cubicBezTo>
                  <a:close/>
                  <a:moveTo>
                    <a:pt x="2036444" y="1770900"/>
                  </a:moveTo>
                  <a:cubicBezTo>
                    <a:pt x="2010681" y="1770727"/>
                    <a:pt x="2000472" y="1802432"/>
                    <a:pt x="2016756" y="1817588"/>
                  </a:cubicBezTo>
                  <a:cubicBezTo>
                    <a:pt x="2036850" y="1836292"/>
                    <a:pt x="2064405" y="1819825"/>
                    <a:pt x="2063674" y="1798500"/>
                  </a:cubicBezTo>
                  <a:cubicBezTo>
                    <a:pt x="2063080" y="1781183"/>
                    <a:pt x="2049920" y="1770991"/>
                    <a:pt x="2036444" y="1770900"/>
                  </a:cubicBezTo>
                  <a:close/>
                  <a:moveTo>
                    <a:pt x="2324425" y="1421248"/>
                  </a:moveTo>
                  <a:cubicBezTo>
                    <a:pt x="2298647" y="1421074"/>
                    <a:pt x="2288461" y="1452795"/>
                    <a:pt x="2304730" y="1467935"/>
                  </a:cubicBezTo>
                  <a:cubicBezTo>
                    <a:pt x="2324824" y="1486639"/>
                    <a:pt x="2352378" y="1470173"/>
                    <a:pt x="2351648" y="1448855"/>
                  </a:cubicBezTo>
                  <a:cubicBezTo>
                    <a:pt x="2351061" y="1431530"/>
                    <a:pt x="2337901" y="1421338"/>
                    <a:pt x="2324425" y="1421248"/>
                  </a:cubicBezTo>
                  <a:close/>
                  <a:moveTo>
                    <a:pt x="2326744" y="1069712"/>
                  </a:moveTo>
                  <a:cubicBezTo>
                    <a:pt x="2300981" y="1069539"/>
                    <a:pt x="2290772" y="1101244"/>
                    <a:pt x="2307056" y="1116400"/>
                  </a:cubicBezTo>
                  <a:cubicBezTo>
                    <a:pt x="2327173" y="1135118"/>
                    <a:pt x="2354720" y="1118569"/>
                    <a:pt x="2353974" y="1097312"/>
                  </a:cubicBezTo>
                  <a:cubicBezTo>
                    <a:pt x="2353380" y="1079994"/>
                    <a:pt x="2340220" y="1069802"/>
                    <a:pt x="2326744" y="1069712"/>
                  </a:cubicBezTo>
                  <a:close/>
                  <a:moveTo>
                    <a:pt x="2041089" y="1067821"/>
                  </a:moveTo>
                  <a:cubicBezTo>
                    <a:pt x="2015371" y="1067648"/>
                    <a:pt x="2005080" y="1099323"/>
                    <a:pt x="2021394" y="1114509"/>
                  </a:cubicBezTo>
                  <a:cubicBezTo>
                    <a:pt x="2041382" y="1133115"/>
                    <a:pt x="2069050" y="1116859"/>
                    <a:pt x="2068319" y="1095429"/>
                  </a:cubicBezTo>
                  <a:cubicBezTo>
                    <a:pt x="2067717" y="1078103"/>
                    <a:pt x="2054565" y="1067912"/>
                    <a:pt x="2041089" y="1067821"/>
                  </a:cubicBezTo>
                  <a:close/>
                  <a:moveTo>
                    <a:pt x="2312831" y="3178934"/>
                  </a:moveTo>
                  <a:cubicBezTo>
                    <a:pt x="2287121" y="3178761"/>
                    <a:pt x="2276822" y="3210436"/>
                    <a:pt x="2293144" y="3225622"/>
                  </a:cubicBezTo>
                  <a:cubicBezTo>
                    <a:pt x="2313245" y="3244333"/>
                    <a:pt x="2340807" y="3227844"/>
                    <a:pt x="2340062" y="3206541"/>
                  </a:cubicBezTo>
                  <a:cubicBezTo>
                    <a:pt x="2339459" y="3189216"/>
                    <a:pt x="2326299" y="3179024"/>
                    <a:pt x="2312831" y="3178934"/>
                  </a:cubicBezTo>
                  <a:close/>
                  <a:moveTo>
                    <a:pt x="2043407" y="716285"/>
                  </a:moveTo>
                  <a:cubicBezTo>
                    <a:pt x="2017728" y="716112"/>
                    <a:pt x="2007369" y="747765"/>
                    <a:pt x="2023713" y="762973"/>
                  </a:cubicBezTo>
                  <a:cubicBezTo>
                    <a:pt x="2043821" y="781699"/>
                    <a:pt x="2071361" y="765158"/>
                    <a:pt x="2070631" y="743885"/>
                  </a:cubicBezTo>
                  <a:cubicBezTo>
                    <a:pt x="2070036" y="726530"/>
                    <a:pt x="2056854" y="716376"/>
                    <a:pt x="2043407" y="716285"/>
                  </a:cubicBezTo>
                  <a:close/>
                  <a:moveTo>
                    <a:pt x="1476728" y="9440"/>
                  </a:moveTo>
                  <a:cubicBezTo>
                    <a:pt x="1450965" y="9267"/>
                    <a:pt x="1440756" y="40972"/>
                    <a:pt x="1457041" y="56128"/>
                  </a:cubicBezTo>
                  <a:cubicBezTo>
                    <a:pt x="1477157" y="74846"/>
                    <a:pt x="1504704" y="58297"/>
                    <a:pt x="1503958" y="37040"/>
                  </a:cubicBezTo>
                  <a:cubicBezTo>
                    <a:pt x="1503356" y="19745"/>
                    <a:pt x="1490226" y="9523"/>
                    <a:pt x="1476728" y="9440"/>
                  </a:cubicBezTo>
                  <a:close/>
                  <a:moveTo>
                    <a:pt x="2048045" y="13214"/>
                  </a:moveTo>
                  <a:cubicBezTo>
                    <a:pt x="2022282" y="13041"/>
                    <a:pt x="2012074" y="44746"/>
                    <a:pt x="2028358" y="59902"/>
                  </a:cubicBezTo>
                  <a:cubicBezTo>
                    <a:pt x="2048459" y="78613"/>
                    <a:pt x="2076021" y="62124"/>
                    <a:pt x="2075276" y="40814"/>
                  </a:cubicBezTo>
                  <a:cubicBezTo>
                    <a:pt x="2074681" y="23496"/>
                    <a:pt x="2061521" y="13297"/>
                    <a:pt x="2048045" y="13214"/>
                  </a:cubicBezTo>
                  <a:close/>
                  <a:moveTo>
                    <a:pt x="2045726" y="364750"/>
                  </a:moveTo>
                  <a:cubicBezTo>
                    <a:pt x="2020031" y="364584"/>
                    <a:pt x="2009702" y="396244"/>
                    <a:pt x="2026039" y="411445"/>
                  </a:cubicBezTo>
                  <a:cubicBezTo>
                    <a:pt x="2046133" y="430149"/>
                    <a:pt x="2073687" y="413682"/>
                    <a:pt x="2072957" y="392357"/>
                  </a:cubicBezTo>
                  <a:cubicBezTo>
                    <a:pt x="2072362" y="375032"/>
                    <a:pt x="2059195" y="364840"/>
                    <a:pt x="2045726" y="364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0" name="Google Shape;2410;p26"/>
          <p:cNvGrpSpPr/>
          <p:nvPr/>
        </p:nvGrpSpPr>
        <p:grpSpPr>
          <a:xfrm>
            <a:off x="1023739" y="2019392"/>
            <a:ext cx="1076955" cy="351494"/>
            <a:chOff x="3821951" y="3970594"/>
            <a:chExt cx="2153910" cy="702987"/>
          </a:xfrm>
        </p:grpSpPr>
        <p:sp>
          <p:nvSpPr>
            <p:cNvPr id="2411" name="Google Shape;2411;p26"/>
            <p:cNvSpPr/>
            <p:nvPr/>
          </p:nvSpPr>
          <p:spPr>
            <a:xfrm>
              <a:off x="3821951" y="3970594"/>
              <a:ext cx="2153910" cy="702987"/>
            </a:xfrm>
            <a:custGeom>
              <a:avLst/>
              <a:gdLst/>
              <a:ahLst/>
              <a:cxnLst/>
              <a:rect l="l" t="t" r="r" b="b"/>
              <a:pathLst>
                <a:path w="2153910" h="702987" extrusionOk="0">
                  <a:moveTo>
                    <a:pt x="2152936" y="676368"/>
                  </a:moveTo>
                  <a:cubicBezTo>
                    <a:pt x="2132975" y="636143"/>
                    <a:pt x="2099257" y="599182"/>
                    <a:pt x="2063664" y="485469"/>
                  </a:cubicBezTo>
                  <a:cubicBezTo>
                    <a:pt x="2012513" y="316252"/>
                    <a:pt x="2009163" y="374068"/>
                    <a:pt x="2066722" y="258846"/>
                  </a:cubicBezTo>
                  <a:cubicBezTo>
                    <a:pt x="2157403" y="75654"/>
                    <a:pt x="2146799" y="76625"/>
                    <a:pt x="2105529" y="69609"/>
                  </a:cubicBezTo>
                  <a:cubicBezTo>
                    <a:pt x="1982909" y="48998"/>
                    <a:pt x="1827410" y="48006"/>
                    <a:pt x="1707335" y="38258"/>
                  </a:cubicBezTo>
                  <a:cubicBezTo>
                    <a:pt x="768756" y="-44190"/>
                    <a:pt x="532820" y="32753"/>
                    <a:pt x="14589" y="29711"/>
                  </a:cubicBezTo>
                  <a:cubicBezTo>
                    <a:pt x="-15802" y="30259"/>
                    <a:pt x="3519" y="66833"/>
                    <a:pt x="51904" y="239758"/>
                  </a:cubicBezTo>
                  <a:cubicBezTo>
                    <a:pt x="103773" y="427332"/>
                    <a:pt x="82569" y="309037"/>
                    <a:pt x="17855" y="638441"/>
                  </a:cubicBezTo>
                  <a:cubicBezTo>
                    <a:pt x="14615" y="658556"/>
                    <a:pt x="-2292" y="694973"/>
                    <a:pt x="29386" y="698650"/>
                  </a:cubicBezTo>
                  <a:cubicBezTo>
                    <a:pt x="497605" y="662207"/>
                    <a:pt x="968330" y="711136"/>
                    <a:pt x="1437475" y="701771"/>
                  </a:cubicBezTo>
                  <a:cubicBezTo>
                    <a:pt x="1669402" y="697767"/>
                    <a:pt x="1901589" y="690090"/>
                    <a:pt x="2133493" y="698354"/>
                  </a:cubicBezTo>
                  <a:cubicBezTo>
                    <a:pt x="2145802" y="700757"/>
                    <a:pt x="2157394" y="688358"/>
                    <a:pt x="2152936" y="6763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26"/>
            <p:cNvSpPr/>
            <p:nvPr/>
          </p:nvSpPr>
          <p:spPr>
            <a:xfrm>
              <a:off x="3821951" y="3970594"/>
              <a:ext cx="2153910" cy="702987"/>
            </a:xfrm>
            <a:custGeom>
              <a:avLst/>
              <a:gdLst/>
              <a:ahLst/>
              <a:cxnLst/>
              <a:rect l="l" t="t" r="r" b="b"/>
              <a:pathLst>
                <a:path w="2153910" h="702987" extrusionOk="0">
                  <a:moveTo>
                    <a:pt x="2152936" y="676368"/>
                  </a:moveTo>
                  <a:cubicBezTo>
                    <a:pt x="2132975" y="636143"/>
                    <a:pt x="2099257" y="599182"/>
                    <a:pt x="2063664" y="485469"/>
                  </a:cubicBezTo>
                  <a:cubicBezTo>
                    <a:pt x="2012513" y="316252"/>
                    <a:pt x="2009163" y="374068"/>
                    <a:pt x="2066722" y="258846"/>
                  </a:cubicBezTo>
                  <a:cubicBezTo>
                    <a:pt x="2157403" y="75654"/>
                    <a:pt x="2146799" y="76625"/>
                    <a:pt x="2105529" y="69609"/>
                  </a:cubicBezTo>
                  <a:cubicBezTo>
                    <a:pt x="1982909" y="48998"/>
                    <a:pt x="1827410" y="48006"/>
                    <a:pt x="1707335" y="38258"/>
                  </a:cubicBezTo>
                  <a:cubicBezTo>
                    <a:pt x="768756" y="-44190"/>
                    <a:pt x="532820" y="32753"/>
                    <a:pt x="14589" y="29711"/>
                  </a:cubicBezTo>
                  <a:cubicBezTo>
                    <a:pt x="-15802" y="30259"/>
                    <a:pt x="3519" y="66833"/>
                    <a:pt x="51904" y="239758"/>
                  </a:cubicBezTo>
                  <a:cubicBezTo>
                    <a:pt x="103773" y="427332"/>
                    <a:pt x="82569" y="309037"/>
                    <a:pt x="17855" y="638441"/>
                  </a:cubicBezTo>
                  <a:cubicBezTo>
                    <a:pt x="14615" y="658556"/>
                    <a:pt x="-2292" y="694973"/>
                    <a:pt x="29386" y="698650"/>
                  </a:cubicBezTo>
                  <a:cubicBezTo>
                    <a:pt x="497605" y="662207"/>
                    <a:pt x="968330" y="711136"/>
                    <a:pt x="1437475" y="701771"/>
                  </a:cubicBezTo>
                  <a:cubicBezTo>
                    <a:pt x="1669402" y="697767"/>
                    <a:pt x="1901589" y="690090"/>
                    <a:pt x="2133493" y="698354"/>
                  </a:cubicBezTo>
                  <a:cubicBezTo>
                    <a:pt x="2145802" y="700757"/>
                    <a:pt x="2157394" y="688358"/>
                    <a:pt x="2152936" y="6763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3" name="Google Shape;2413;p26"/>
          <p:cNvGrpSpPr/>
          <p:nvPr/>
        </p:nvGrpSpPr>
        <p:grpSpPr>
          <a:xfrm>
            <a:off x="937262" y="2516435"/>
            <a:ext cx="1093286" cy="367719"/>
            <a:chOff x="1899788" y="2490530"/>
            <a:chExt cx="1093286" cy="367719"/>
          </a:xfrm>
        </p:grpSpPr>
        <p:sp>
          <p:nvSpPr>
            <p:cNvPr id="2414" name="Google Shape;2414;p26"/>
            <p:cNvSpPr/>
            <p:nvPr/>
          </p:nvSpPr>
          <p:spPr>
            <a:xfrm>
              <a:off x="1899792" y="2490535"/>
              <a:ext cx="1093283" cy="367710"/>
            </a:xfrm>
            <a:custGeom>
              <a:avLst/>
              <a:gdLst/>
              <a:ahLst/>
              <a:cxnLst/>
              <a:rect l="l" t="t" r="r" b="b"/>
              <a:pathLst>
                <a:path w="2186565" h="735419" extrusionOk="0">
                  <a:moveTo>
                    <a:pt x="2097749" y="603256"/>
                  </a:moveTo>
                  <a:cubicBezTo>
                    <a:pt x="2192152" y="548993"/>
                    <a:pt x="2183073" y="556453"/>
                    <a:pt x="2155855" y="516500"/>
                  </a:cubicBezTo>
                  <a:cubicBezTo>
                    <a:pt x="2133062" y="484984"/>
                    <a:pt x="2105835" y="457434"/>
                    <a:pt x="2078394" y="430059"/>
                  </a:cubicBezTo>
                  <a:cubicBezTo>
                    <a:pt x="2188885" y="349813"/>
                    <a:pt x="2176146" y="379543"/>
                    <a:pt x="2084381" y="249608"/>
                  </a:cubicBezTo>
                  <a:cubicBezTo>
                    <a:pt x="2136696" y="218801"/>
                    <a:pt x="2176295" y="204884"/>
                    <a:pt x="2154552" y="180889"/>
                  </a:cubicBezTo>
                  <a:cubicBezTo>
                    <a:pt x="2095466" y="95831"/>
                    <a:pt x="2116269" y="121385"/>
                    <a:pt x="2126135" y="87824"/>
                  </a:cubicBezTo>
                  <a:cubicBezTo>
                    <a:pt x="2130963" y="77475"/>
                    <a:pt x="2136530" y="68286"/>
                    <a:pt x="2142272" y="58269"/>
                  </a:cubicBezTo>
                  <a:cubicBezTo>
                    <a:pt x="2153712" y="41401"/>
                    <a:pt x="2165966" y="630"/>
                    <a:pt x="2134540" y="0"/>
                  </a:cubicBezTo>
                  <a:cubicBezTo>
                    <a:pt x="1821914" y="17223"/>
                    <a:pt x="253722" y="55594"/>
                    <a:pt x="253429" y="55586"/>
                  </a:cubicBezTo>
                  <a:cubicBezTo>
                    <a:pt x="199163" y="58628"/>
                    <a:pt x="87683" y="34344"/>
                    <a:pt x="47139" y="70085"/>
                  </a:cubicBezTo>
                  <a:cubicBezTo>
                    <a:pt x="34143" y="81673"/>
                    <a:pt x="43479" y="95389"/>
                    <a:pt x="58938" y="132500"/>
                  </a:cubicBezTo>
                  <a:cubicBezTo>
                    <a:pt x="69447" y="164454"/>
                    <a:pt x="55313" y="157025"/>
                    <a:pt x="21758" y="171012"/>
                  </a:cubicBezTo>
                  <a:cubicBezTo>
                    <a:pt x="-27300" y="187609"/>
                    <a:pt x="44962" y="223455"/>
                    <a:pt x="76483" y="273997"/>
                  </a:cubicBezTo>
                  <a:cubicBezTo>
                    <a:pt x="-6891" y="380660"/>
                    <a:pt x="-31747" y="335581"/>
                    <a:pt x="93328" y="464758"/>
                  </a:cubicBezTo>
                  <a:cubicBezTo>
                    <a:pt x="-17447" y="594829"/>
                    <a:pt x="-42112" y="536542"/>
                    <a:pt x="88111" y="626148"/>
                  </a:cubicBezTo>
                  <a:cubicBezTo>
                    <a:pt x="44800" y="685333"/>
                    <a:pt x="15605" y="720990"/>
                    <a:pt x="28042" y="735420"/>
                  </a:cubicBezTo>
                  <a:cubicBezTo>
                    <a:pt x="257251" y="659976"/>
                    <a:pt x="1606940" y="710142"/>
                    <a:pt x="2141743" y="711219"/>
                  </a:cubicBezTo>
                  <a:cubicBezTo>
                    <a:pt x="2230286" y="689684"/>
                    <a:pt x="2172714" y="655344"/>
                    <a:pt x="2097749" y="6032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15" name="Google Shape;2415;p26"/>
            <p:cNvGrpSpPr/>
            <p:nvPr/>
          </p:nvGrpSpPr>
          <p:grpSpPr>
            <a:xfrm>
              <a:off x="1899788" y="2490530"/>
              <a:ext cx="1093286" cy="367719"/>
              <a:chOff x="3799576" y="4828660"/>
              <a:chExt cx="2186573" cy="735437"/>
            </a:xfrm>
          </p:grpSpPr>
          <p:sp>
            <p:nvSpPr>
              <p:cNvPr id="2416" name="Google Shape;2416;p26"/>
              <p:cNvSpPr/>
              <p:nvPr/>
            </p:nvSpPr>
            <p:spPr>
              <a:xfrm>
                <a:off x="4061718" y="4879802"/>
                <a:ext cx="211236" cy="651237"/>
              </a:xfrm>
              <a:custGeom>
                <a:avLst/>
                <a:gdLst/>
                <a:ahLst/>
                <a:cxnLst/>
                <a:rect l="l" t="t" r="r" b="b"/>
                <a:pathLst>
                  <a:path w="211236" h="651237" extrusionOk="0">
                    <a:moveTo>
                      <a:pt x="210336" y="590145"/>
                    </a:moveTo>
                    <a:cubicBezTo>
                      <a:pt x="204830" y="585119"/>
                      <a:pt x="195406" y="572366"/>
                      <a:pt x="154181" y="536420"/>
                    </a:cubicBezTo>
                    <a:cubicBezTo>
                      <a:pt x="148032" y="531061"/>
                      <a:pt x="131615" y="522332"/>
                      <a:pt x="137257" y="508436"/>
                    </a:cubicBezTo>
                    <a:cubicBezTo>
                      <a:pt x="148330" y="481158"/>
                      <a:pt x="155659" y="482541"/>
                      <a:pt x="194908" y="425550"/>
                    </a:cubicBezTo>
                    <a:cubicBezTo>
                      <a:pt x="196591" y="423116"/>
                      <a:pt x="195931" y="425712"/>
                      <a:pt x="204542" y="417779"/>
                    </a:cubicBezTo>
                    <a:cubicBezTo>
                      <a:pt x="150420" y="372219"/>
                      <a:pt x="165031" y="370827"/>
                      <a:pt x="142338" y="359856"/>
                    </a:cubicBezTo>
                    <a:cubicBezTo>
                      <a:pt x="138669" y="358083"/>
                      <a:pt x="129665" y="345151"/>
                      <a:pt x="128913" y="335896"/>
                    </a:cubicBezTo>
                    <a:cubicBezTo>
                      <a:pt x="127955" y="324137"/>
                      <a:pt x="132341" y="323949"/>
                      <a:pt x="135486" y="319431"/>
                    </a:cubicBezTo>
                    <a:cubicBezTo>
                      <a:pt x="138263" y="306709"/>
                      <a:pt x="154749" y="291566"/>
                      <a:pt x="158383" y="281291"/>
                    </a:cubicBezTo>
                    <a:cubicBezTo>
                      <a:pt x="160426" y="275512"/>
                      <a:pt x="166504" y="276143"/>
                      <a:pt x="183748" y="255518"/>
                    </a:cubicBezTo>
                    <a:cubicBezTo>
                      <a:pt x="188685" y="249613"/>
                      <a:pt x="193316" y="243365"/>
                      <a:pt x="198568" y="237674"/>
                    </a:cubicBezTo>
                    <a:cubicBezTo>
                      <a:pt x="176453" y="217146"/>
                      <a:pt x="194383" y="240349"/>
                      <a:pt x="175688" y="215080"/>
                    </a:cubicBezTo>
                    <a:cubicBezTo>
                      <a:pt x="172417" y="210663"/>
                      <a:pt x="167221" y="207721"/>
                      <a:pt x="163557" y="203536"/>
                    </a:cubicBezTo>
                    <a:cubicBezTo>
                      <a:pt x="160080" y="199569"/>
                      <a:pt x="149917" y="177387"/>
                      <a:pt x="145824" y="174646"/>
                    </a:cubicBezTo>
                    <a:cubicBezTo>
                      <a:pt x="135564" y="167782"/>
                      <a:pt x="133876" y="159556"/>
                      <a:pt x="125707" y="150927"/>
                    </a:cubicBezTo>
                    <a:cubicBezTo>
                      <a:pt x="122222" y="147249"/>
                      <a:pt x="119703" y="142189"/>
                      <a:pt x="122169" y="136357"/>
                    </a:cubicBezTo>
                    <a:cubicBezTo>
                      <a:pt x="122576" y="135394"/>
                      <a:pt x="121325" y="123880"/>
                      <a:pt x="130115" y="120076"/>
                    </a:cubicBezTo>
                    <a:cubicBezTo>
                      <a:pt x="133920" y="118430"/>
                      <a:pt x="136946" y="114188"/>
                      <a:pt x="141394" y="108111"/>
                    </a:cubicBezTo>
                    <a:cubicBezTo>
                      <a:pt x="145758" y="102157"/>
                      <a:pt x="161729" y="95836"/>
                      <a:pt x="166119" y="89904"/>
                    </a:cubicBezTo>
                    <a:cubicBezTo>
                      <a:pt x="211609" y="28421"/>
                      <a:pt x="232412" y="62306"/>
                      <a:pt x="181692" y="14863"/>
                    </a:cubicBezTo>
                    <a:cubicBezTo>
                      <a:pt x="175150" y="8747"/>
                      <a:pt x="175119" y="5844"/>
                      <a:pt x="169745" y="0"/>
                    </a:cubicBezTo>
                    <a:cubicBezTo>
                      <a:pt x="106033" y="1607"/>
                      <a:pt x="56463" y="2841"/>
                      <a:pt x="25917" y="3594"/>
                    </a:cubicBezTo>
                    <a:cubicBezTo>
                      <a:pt x="44695" y="19880"/>
                      <a:pt x="71306" y="36078"/>
                      <a:pt x="72215" y="43695"/>
                    </a:cubicBezTo>
                    <a:cubicBezTo>
                      <a:pt x="65170" y="60909"/>
                      <a:pt x="37549" y="76376"/>
                      <a:pt x="16589" y="106019"/>
                    </a:cubicBezTo>
                    <a:cubicBezTo>
                      <a:pt x="33509" y="141033"/>
                      <a:pt x="47131" y="131314"/>
                      <a:pt x="56468" y="143905"/>
                    </a:cubicBezTo>
                    <a:cubicBezTo>
                      <a:pt x="81670" y="177899"/>
                      <a:pt x="96595" y="176226"/>
                      <a:pt x="61339" y="216161"/>
                    </a:cubicBezTo>
                    <a:cubicBezTo>
                      <a:pt x="-7328" y="293938"/>
                      <a:pt x="-1809" y="272561"/>
                      <a:pt x="20026" y="297760"/>
                    </a:cubicBezTo>
                    <a:cubicBezTo>
                      <a:pt x="21010" y="298894"/>
                      <a:pt x="21841" y="300304"/>
                      <a:pt x="23070" y="301048"/>
                    </a:cubicBezTo>
                    <a:cubicBezTo>
                      <a:pt x="38166" y="310220"/>
                      <a:pt x="55449" y="334661"/>
                      <a:pt x="60312" y="336645"/>
                    </a:cubicBezTo>
                    <a:cubicBezTo>
                      <a:pt x="62174" y="337406"/>
                      <a:pt x="64400" y="339052"/>
                      <a:pt x="65017" y="340808"/>
                    </a:cubicBezTo>
                    <a:cubicBezTo>
                      <a:pt x="67912" y="349016"/>
                      <a:pt x="83542" y="355680"/>
                      <a:pt x="86371" y="361511"/>
                    </a:cubicBezTo>
                    <a:cubicBezTo>
                      <a:pt x="98095" y="385690"/>
                      <a:pt x="89450" y="387226"/>
                      <a:pt x="83104" y="392261"/>
                    </a:cubicBezTo>
                    <a:cubicBezTo>
                      <a:pt x="82921" y="392869"/>
                      <a:pt x="68529" y="415087"/>
                      <a:pt x="59516" y="421685"/>
                    </a:cubicBezTo>
                    <a:cubicBezTo>
                      <a:pt x="40182" y="435838"/>
                      <a:pt x="2468" y="484962"/>
                      <a:pt x="2223" y="485251"/>
                    </a:cubicBezTo>
                    <a:cubicBezTo>
                      <a:pt x="-2950" y="491428"/>
                      <a:pt x="-1796" y="490097"/>
                      <a:pt x="35844" y="528938"/>
                    </a:cubicBezTo>
                    <a:cubicBezTo>
                      <a:pt x="37768" y="530917"/>
                      <a:pt x="36823" y="536612"/>
                      <a:pt x="71997" y="567708"/>
                    </a:cubicBezTo>
                    <a:cubicBezTo>
                      <a:pt x="73120" y="568702"/>
                      <a:pt x="74301" y="569866"/>
                      <a:pt x="75661" y="570317"/>
                    </a:cubicBezTo>
                    <a:cubicBezTo>
                      <a:pt x="110126" y="581757"/>
                      <a:pt x="95192" y="625426"/>
                      <a:pt x="57863" y="642972"/>
                    </a:cubicBezTo>
                    <a:cubicBezTo>
                      <a:pt x="54071" y="644754"/>
                      <a:pt x="55536" y="647477"/>
                      <a:pt x="51189" y="651238"/>
                    </a:cubicBezTo>
                    <a:cubicBezTo>
                      <a:pt x="84171" y="649679"/>
                      <a:pt x="119121" y="648370"/>
                      <a:pt x="155759" y="647280"/>
                    </a:cubicBezTo>
                    <a:cubicBezTo>
                      <a:pt x="164348" y="633078"/>
                      <a:pt x="210603" y="590390"/>
                      <a:pt x="210336" y="59014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7" name="Google Shape;2417;p26"/>
              <p:cNvSpPr/>
              <p:nvPr/>
            </p:nvSpPr>
            <p:spPr>
              <a:xfrm>
                <a:off x="5042588" y="4855085"/>
                <a:ext cx="183832" cy="673214"/>
              </a:xfrm>
              <a:custGeom>
                <a:avLst/>
                <a:gdLst/>
                <a:ahLst/>
                <a:cxnLst/>
                <a:rect l="l" t="t" r="r" b="b"/>
                <a:pathLst>
                  <a:path w="183832" h="673214" extrusionOk="0">
                    <a:moveTo>
                      <a:pt x="136402" y="661009"/>
                    </a:moveTo>
                    <a:cubicBezTo>
                      <a:pt x="166677" y="628464"/>
                      <a:pt x="154559" y="638765"/>
                      <a:pt x="182809" y="615558"/>
                    </a:cubicBezTo>
                    <a:cubicBezTo>
                      <a:pt x="175108" y="608803"/>
                      <a:pt x="171452" y="602013"/>
                      <a:pt x="143854" y="576980"/>
                    </a:cubicBezTo>
                    <a:cubicBezTo>
                      <a:pt x="113294" y="549269"/>
                      <a:pt x="103643" y="546108"/>
                      <a:pt x="108895" y="533158"/>
                    </a:cubicBezTo>
                    <a:cubicBezTo>
                      <a:pt x="118831" y="508664"/>
                      <a:pt x="129553" y="502408"/>
                      <a:pt x="152858" y="469990"/>
                    </a:cubicBezTo>
                    <a:cubicBezTo>
                      <a:pt x="178008" y="434958"/>
                      <a:pt x="158858" y="458454"/>
                      <a:pt x="176180" y="442497"/>
                    </a:cubicBezTo>
                    <a:cubicBezTo>
                      <a:pt x="170254" y="437511"/>
                      <a:pt x="140442" y="410989"/>
                      <a:pt x="136511" y="404642"/>
                    </a:cubicBezTo>
                    <a:cubicBezTo>
                      <a:pt x="126431" y="388382"/>
                      <a:pt x="112691" y="384648"/>
                      <a:pt x="111755" y="383286"/>
                    </a:cubicBezTo>
                    <a:cubicBezTo>
                      <a:pt x="103992" y="371987"/>
                      <a:pt x="94236" y="355408"/>
                      <a:pt x="104841" y="346792"/>
                    </a:cubicBezTo>
                    <a:cubicBezTo>
                      <a:pt x="109083" y="343347"/>
                      <a:pt x="106704" y="338203"/>
                      <a:pt x="112787" y="333471"/>
                    </a:cubicBezTo>
                    <a:cubicBezTo>
                      <a:pt x="116351" y="322994"/>
                      <a:pt x="126282" y="316559"/>
                      <a:pt x="130017" y="306008"/>
                    </a:cubicBezTo>
                    <a:cubicBezTo>
                      <a:pt x="131171" y="302738"/>
                      <a:pt x="135007" y="300186"/>
                      <a:pt x="138033" y="297857"/>
                    </a:cubicBezTo>
                    <a:cubicBezTo>
                      <a:pt x="150680" y="288129"/>
                      <a:pt x="160594" y="272807"/>
                      <a:pt x="170197" y="262392"/>
                    </a:cubicBezTo>
                    <a:cubicBezTo>
                      <a:pt x="148091" y="241873"/>
                      <a:pt x="166017" y="265066"/>
                      <a:pt x="147317" y="239797"/>
                    </a:cubicBezTo>
                    <a:cubicBezTo>
                      <a:pt x="144046" y="235380"/>
                      <a:pt x="138851" y="232438"/>
                      <a:pt x="135186" y="228253"/>
                    </a:cubicBezTo>
                    <a:cubicBezTo>
                      <a:pt x="131709" y="224287"/>
                      <a:pt x="121551" y="202104"/>
                      <a:pt x="117453" y="199364"/>
                    </a:cubicBezTo>
                    <a:cubicBezTo>
                      <a:pt x="107194" y="192499"/>
                      <a:pt x="105506" y="184273"/>
                      <a:pt x="97337" y="175644"/>
                    </a:cubicBezTo>
                    <a:cubicBezTo>
                      <a:pt x="93851" y="171967"/>
                      <a:pt x="91332" y="166906"/>
                      <a:pt x="93799" y="161075"/>
                    </a:cubicBezTo>
                    <a:cubicBezTo>
                      <a:pt x="94437" y="159564"/>
                      <a:pt x="93751" y="157537"/>
                      <a:pt x="94170" y="155878"/>
                    </a:cubicBezTo>
                    <a:cubicBezTo>
                      <a:pt x="96952" y="144990"/>
                      <a:pt x="99733" y="146952"/>
                      <a:pt x="105877" y="142022"/>
                    </a:cubicBezTo>
                    <a:cubicBezTo>
                      <a:pt x="122421" y="120356"/>
                      <a:pt x="131775" y="122685"/>
                      <a:pt x="137740" y="114626"/>
                    </a:cubicBezTo>
                    <a:cubicBezTo>
                      <a:pt x="159356" y="85408"/>
                      <a:pt x="161709" y="92627"/>
                      <a:pt x="183833" y="67629"/>
                    </a:cubicBezTo>
                    <a:cubicBezTo>
                      <a:pt x="181839" y="65874"/>
                      <a:pt x="150969" y="38560"/>
                      <a:pt x="147037" y="32217"/>
                    </a:cubicBezTo>
                    <a:cubicBezTo>
                      <a:pt x="133402" y="10218"/>
                      <a:pt x="126142" y="20375"/>
                      <a:pt x="115052" y="0"/>
                    </a:cubicBezTo>
                    <a:cubicBezTo>
                      <a:pt x="77522" y="1073"/>
                      <a:pt x="39716" y="2141"/>
                      <a:pt x="1858" y="3200"/>
                    </a:cubicBezTo>
                    <a:cubicBezTo>
                      <a:pt x="8733" y="10262"/>
                      <a:pt x="21506" y="22542"/>
                      <a:pt x="44881" y="44085"/>
                    </a:cubicBezTo>
                    <a:cubicBezTo>
                      <a:pt x="75025" y="71902"/>
                      <a:pt x="93182" y="54977"/>
                      <a:pt x="23951" y="119082"/>
                    </a:cubicBezTo>
                    <a:cubicBezTo>
                      <a:pt x="22324" y="131699"/>
                      <a:pt x="6856" y="123526"/>
                      <a:pt x="30060" y="151330"/>
                    </a:cubicBezTo>
                    <a:cubicBezTo>
                      <a:pt x="34766" y="156964"/>
                      <a:pt x="52236" y="162730"/>
                      <a:pt x="56610" y="168631"/>
                    </a:cubicBezTo>
                    <a:cubicBezTo>
                      <a:pt x="87151" y="209822"/>
                      <a:pt x="100070" y="199565"/>
                      <a:pt x="41326" y="263066"/>
                    </a:cubicBezTo>
                    <a:cubicBezTo>
                      <a:pt x="9581" y="297388"/>
                      <a:pt x="10469" y="295961"/>
                      <a:pt x="4779" y="307374"/>
                    </a:cubicBezTo>
                    <a:cubicBezTo>
                      <a:pt x="22958" y="323826"/>
                      <a:pt x="21270" y="324592"/>
                      <a:pt x="23208" y="325774"/>
                    </a:cubicBezTo>
                    <a:cubicBezTo>
                      <a:pt x="38304" y="334946"/>
                      <a:pt x="55586" y="359388"/>
                      <a:pt x="60449" y="361371"/>
                    </a:cubicBezTo>
                    <a:cubicBezTo>
                      <a:pt x="62317" y="362132"/>
                      <a:pt x="64538" y="363779"/>
                      <a:pt x="65159" y="365534"/>
                    </a:cubicBezTo>
                    <a:cubicBezTo>
                      <a:pt x="69742" y="378497"/>
                      <a:pt x="95557" y="379119"/>
                      <a:pt x="91857" y="410512"/>
                    </a:cubicBezTo>
                    <a:cubicBezTo>
                      <a:pt x="74443" y="423554"/>
                      <a:pt x="73232" y="436469"/>
                      <a:pt x="59658" y="446406"/>
                    </a:cubicBezTo>
                    <a:cubicBezTo>
                      <a:pt x="47640" y="455201"/>
                      <a:pt x="10928" y="495990"/>
                      <a:pt x="6117" y="506037"/>
                    </a:cubicBezTo>
                    <a:cubicBezTo>
                      <a:pt x="480" y="517805"/>
                      <a:pt x="-13238" y="502855"/>
                      <a:pt x="35990" y="553660"/>
                    </a:cubicBezTo>
                    <a:cubicBezTo>
                      <a:pt x="37718" y="555450"/>
                      <a:pt x="38247" y="558388"/>
                      <a:pt x="39935" y="560235"/>
                    </a:cubicBezTo>
                    <a:cubicBezTo>
                      <a:pt x="43643" y="564289"/>
                      <a:pt x="71015" y="593454"/>
                      <a:pt x="75812" y="595048"/>
                    </a:cubicBezTo>
                    <a:cubicBezTo>
                      <a:pt x="81305" y="596874"/>
                      <a:pt x="95146" y="606115"/>
                      <a:pt x="93357" y="611180"/>
                    </a:cubicBezTo>
                    <a:cubicBezTo>
                      <a:pt x="102318" y="634282"/>
                      <a:pt x="86391" y="643651"/>
                      <a:pt x="80754" y="650196"/>
                    </a:cubicBezTo>
                    <a:cubicBezTo>
                      <a:pt x="67411" y="665698"/>
                      <a:pt x="56168" y="667235"/>
                      <a:pt x="55481" y="669712"/>
                    </a:cubicBezTo>
                    <a:cubicBezTo>
                      <a:pt x="55232" y="670605"/>
                      <a:pt x="54917" y="671376"/>
                      <a:pt x="54559" y="672076"/>
                    </a:cubicBezTo>
                    <a:cubicBezTo>
                      <a:pt x="78694" y="672444"/>
                      <a:pt x="102751" y="672825"/>
                      <a:pt x="126711" y="673215"/>
                    </a:cubicBezTo>
                    <a:cubicBezTo>
                      <a:pt x="126361" y="671262"/>
                      <a:pt x="130205" y="667672"/>
                      <a:pt x="136402" y="661009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8" name="Google Shape;2418;p26"/>
              <p:cNvSpPr/>
              <p:nvPr/>
            </p:nvSpPr>
            <p:spPr>
              <a:xfrm>
                <a:off x="5346785" y="4845878"/>
                <a:ext cx="212784" cy="688051"/>
              </a:xfrm>
              <a:custGeom>
                <a:avLst/>
                <a:gdLst/>
                <a:ahLst/>
                <a:cxnLst/>
                <a:rect l="l" t="t" r="r" b="b"/>
                <a:pathLst>
                  <a:path w="212784" h="688051" extrusionOk="0">
                    <a:moveTo>
                      <a:pt x="189612" y="643822"/>
                    </a:moveTo>
                    <a:cubicBezTo>
                      <a:pt x="190626" y="642049"/>
                      <a:pt x="194899" y="642307"/>
                      <a:pt x="195529" y="641484"/>
                    </a:cubicBezTo>
                    <a:cubicBezTo>
                      <a:pt x="200514" y="634957"/>
                      <a:pt x="207445" y="630351"/>
                      <a:pt x="212715" y="624126"/>
                    </a:cubicBezTo>
                    <a:cubicBezTo>
                      <a:pt x="202482" y="610988"/>
                      <a:pt x="202272" y="617069"/>
                      <a:pt x="201572" y="614683"/>
                    </a:cubicBezTo>
                    <a:cubicBezTo>
                      <a:pt x="198235" y="603388"/>
                      <a:pt x="180223" y="595140"/>
                      <a:pt x="179173" y="591432"/>
                    </a:cubicBezTo>
                    <a:cubicBezTo>
                      <a:pt x="175517" y="578517"/>
                      <a:pt x="155458" y="563155"/>
                      <a:pt x="150647" y="556685"/>
                    </a:cubicBezTo>
                    <a:cubicBezTo>
                      <a:pt x="146716" y="551392"/>
                      <a:pt x="143934" y="545013"/>
                      <a:pt x="137536" y="541892"/>
                    </a:cubicBezTo>
                    <a:cubicBezTo>
                      <a:pt x="119795" y="504163"/>
                      <a:pt x="120486" y="523724"/>
                      <a:pt x="164466" y="462005"/>
                    </a:cubicBezTo>
                    <a:cubicBezTo>
                      <a:pt x="168367" y="456528"/>
                      <a:pt x="173956" y="452277"/>
                      <a:pt x="178565" y="447264"/>
                    </a:cubicBezTo>
                    <a:cubicBezTo>
                      <a:pt x="188199" y="436793"/>
                      <a:pt x="190045" y="427936"/>
                      <a:pt x="201428" y="420634"/>
                    </a:cubicBezTo>
                    <a:cubicBezTo>
                      <a:pt x="205508" y="418012"/>
                      <a:pt x="203794" y="414658"/>
                      <a:pt x="212785" y="407894"/>
                    </a:cubicBezTo>
                    <a:cubicBezTo>
                      <a:pt x="177647" y="372582"/>
                      <a:pt x="108984" y="320267"/>
                      <a:pt x="137414" y="298286"/>
                    </a:cubicBezTo>
                    <a:cubicBezTo>
                      <a:pt x="137694" y="298067"/>
                      <a:pt x="178102" y="246207"/>
                      <a:pt x="179925" y="245830"/>
                    </a:cubicBezTo>
                    <a:cubicBezTo>
                      <a:pt x="188151" y="244127"/>
                      <a:pt x="189083" y="234246"/>
                      <a:pt x="196189" y="231296"/>
                    </a:cubicBezTo>
                    <a:cubicBezTo>
                      <a:pt x="201673" y="229015"/>
                      <a:pt x="199552" y="223127"/>
                      <a:pt x="201948" y="223210"/>
                    </a:cubicBezTo>
                    <a:cubicBezTo>
                      <a:pt x="205687" y="223337"/>
                      <a:pt x="205740" y="220460"/>
                      <a:pt x="206186" y="218280"/>
                    </a:cubicBezTo>
                    <a:cubicBezTo>
                      <a:pt x="195642" y="208723"/>
                      <a:pt x="196233" y="208916"/>
                      <a:pt x="188754" y="200563"/>
                    </a:cubicBezTo>
                    <a:cubicBezTo>
                      <a:pt x="187967" y="199683"/>
                      <a:pt x="154395" y="181130"/>
                      <a:pt x="149396" y="174502"/>
                    </a:cubicBezTo>
                    <a:cubicBezTo>
                      <a:pt x="141490" y="164012"/>
                      <a:pt x="141757" y="150918"/>
                      <a:pt x="150612" y="139028"/>
                    </a:cubicBezTo>
                    <a:cubicBezTo>
                      <a:pt x="155475" y="132496"/>
                      <a:pt x="153275" y="126538"/>
                      <a:pt x="159345" y="125255"/>
                    </a:cubicBezTo>
                    <a:cubicBezTo>
                      <a:pt x="159853" y="125150"/>
                      <a:pt x="157732" y="127562"/>
                      <a:pt x="171253" y="105213"/>
                    </a:cubicBezTo>
                    <a:cubicBezTo>
                      <a:pt x="173540" y="101435"/>
                      <a:pt x="172631" y="108111"/>
                      <a:pt x="189708" y="86362"/>
                    </a:cubicBezTo>
                    <a:cubicBezTo>
                      <a:pt x="196023" y="78320"/>
                      <a:pt x="110978" y="34962"/>
                      <a:pt x="121395" y="0"/>
                    </a:cubicBezTo>
                    <a:cubicBezTo>
                      <a:pt x="89856" y="981"/>
                      <a:pt x="57495" y="1966"/>
                      <a:pt x="24513" y="2959"/>
                    </a:cubicBezTo>
                    <a:cubicBezTo>
                      <a:pt x="41446" y="17253"/>
                      <a:pt x="35651" y="19792"/>
                      <a:pt x="69228" y="45236"/>
                    </a:cubicBezTo>
                    <a:cubicBezTo>
                      <a:pt x="139719" y="98655"/>
                      <a:pt x="67028" y="116924"/>
                      <a:pt x="58772" y="129685"/>
                    </a:cubicBezTo>
                    <a:cubicBezTo>
                      <a:pt x="51180" y="141414"/>
                      <a:pt x="39172" y="149920"/>
                      <a:pt x="34142" y="163539"/>
                    </a:cubicBezTo>
                    <a:cubicBezTo>
                      <a:pt x="34046" y="163798"/>
                      <a:pt x="33771" y="164021"/>
                      <a:pt x="33596" y="164266"/>
                    </a:cubicBezTo>
                    <a:cubicBezTo>
                      <a:pt x="36526" y="166818"/>
                      <a:pt x="33158" y="180057"/>
                      <a:pt x="38603" y="187578"/>
                    </a:cubicBezTo>
                    <a:cubicBezTo>
                      <a:pt x="39316" y="188568"/>
                      <a:pt x="40501" y="189351"/>
                      <a:pt x="40851" y="190428"/>
                    </a:cubicBezTo>
                    <a:cubicBezTo>
                      <a:pt x="46829" y="208706"/>
                      <a:pt x="66512" y="215168"/>
                      <a:pt x="72084" y="248181"/>
                    </a:cubicBezTo>
                    <a:cubicBezTo>
                      <a:pt x="72425" y="250195"/>
                      <a:pt x="73020" y="253824"/>
                      <a:pt x="72412" y="254074"/>
                    </a:cubicBezTo>
                    <a:cubicBezTo>
                      <a:pt x="65375" y="256954"/>
                      <a:pt x="77108" y="255645"/>
                      <a:pt x="52374" y="276405"/>
                    </a:cubicBezTo>
                    <a:cubicBezTo>
                      <a:pt x="54504" y="286921"/>
                      <a:pt x="41406" y="287437"/>
                      <a:pt x="14223" y="324921"/>
                    </a:cubicBezTo>
                    <a:cubicBezTo>
                      <a:pt x="19274" y="329075"/>
                      <a:pt x="20870" y="328178"/>
                      <a:pt x="21570" y="329749"/>
                    </a:cubicBezTo>
                    <a:cubicBezTo>
                      <a:pt x="24705" y="336811"/>
                      <a:pt x="83043" y="397843"/>
                      <a:pt x="91207" y="407054"/>
                    </a:cubicBezTo>
                    <a:cubicBezTo>
                      <a:pt x="102516" y="419811"/>
                      <a:pt x="97395" y="429433"/>
                      <a:pt x="87486" y="432511"/>
                    </a:cubicBezTo>
                    <a:cubicBezTo>
                      <a:pt x="85225" y="439634"/>
                      <a:pt x="83441" y="438312"/>
                      <a:pt x="76636" y="448184"/>
                    </a:cubicBezTo>
                    <a:cubicBezTo>
                      <a:pt x="65078" y="464960"/>
                      <a:pt x="54023" y="467762"/>
                      <a:pt x="53598" y="470305"/>
                    </a:cubicBezTo>
                    <a:cubicBezTo>
                      <a:pt x="52719" y="475607"/>
                      <a:pt x="13934" y="513506"/>
                      <a:pt x="7794" y="524639"/>
                    </a:cubicBezTo>
                    <a:cubicBezTo>
                      <a:pt x="-1035" y="540640"/>
                      <a:pt x="-6838" y="521889"/>
                      <a:pt x="15959" y="548209"/>
                    </a:cubicBezTo>
                    <a:cubicBezTo>
                      <a:pt x="16943" y="549343"/>
                      <a:pt x="17774" y="550753"/>
                      <a:pt x="19003" y="551501"/>
                    </a:cubicBezTo>
                    <a:cubicBezTo>
                      <a:pt x="34099" y="560673"/>
                      <a:pt x="51381" y="585115"/>
                      <a:pt x="56244" y="587098"/>
                    </a:cubicBezTo>
                    <a:cubicBezTo>
                      <a:pt x="58107" y="587859"/>
                      <a:pt x="60333" y="589506"/>
                      <a:pt x="60954" y="591261"/>
                    </a:cubicBezTo>
                    <a:cubicBezTo>
                      <a:pt x="64781" y="602083"/>
                      <a:pt x="78696" y="601545"/>
                      <a:pt x="85033" y="618281"/>
                    </a:cubicBezTo>
                    <a:cubicBezTo>
                      <a:pt x="99556" y="621679"/>
                      <a:pt x="105315" y="639514"/>
                      <a:pt x="91710" y="649005"/>
                    </a:cubicBezTo>
                    <a:cubicBezTo>
                      <a:pt x="89773" y="650353"/>
                      <a:pt x="71909" y="672208"/>
                      <a:pt x="62655" y="680898"/>
                    </a:cubicBezTo>
                    <a:cubicBezTo>
                      <a:pt x="60425" y="682990"/>
                      <a:pt x="58763" y="684838"/>
                      <a:pt x="57469" y="686488"/>
                    </a:cubicBezTo>
                    <a:cubicBezTo>
                      <a:pt x="87031" y="687018"/>
                      <a:pt x="116187" y="687539"/>
                      <a:pt x="144840" y="688051"/>
                    </a:cubicBezTo>
                    <a:cubicBezTo>
                      <a:pt x="153074" y="679423"/>
                      <a:pt x="189568" y="643896"/>
                      <a:pt x="189612" y="64382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9" name="Google Shape;2419;p26"/>
              <p:cNvSpPr/>
              <p:nvPr/>
            </p:nvSpPr>
            <p:spPr>
              <a:xfrm>
                <a:off x="5827412" y="4828660"/>
                <a:ext cx="132813" cy="416579"/>
              </a:xfrm>
              <a:custGeom>
                <a:avLst/>
                <a:gdLst/>
                <a:ahLst/>
                <a:cxnLst/>
                <a:rect l="l" t="t" r="r" b="b"/>
                <a:pathLst>
                  <a:path w="132813" h="416579" extrusionOk="0">
                    <a:moveTo>
                      <a:pt x="15822" y="10835"/>
                    </a:moveTo>
                    <a:cubicBezTo>
                      <a:pt x="14143" y="12713"/>
                      <a:pt x="11825" y="13834"/>
                      <a:pt x="10832" y="16570"/>
                    </a:cubicBezTo>
                    <a:cubicBezTo>
                      <a:pt x="7981" y="24446"/>
                      <a:pt x="-1163" y="21176"/>
                      <a:pt x="5576" y="26447"/>
                    </a:cubicBezTo>
                    <a:cubicBezTo>
                      <a:pt x="27603" y="43669"/>
                      <a:pt x="18179" y="44383"/>
                      <a:pt x="53405" y="71079"/>
                    </a:cubicBezTo>
                    <a:cubicBezTo>
                      <a:pt x="122225" y="123232"/>
                      <a:pt x="50540" y="141812"/>
                      <a:pt x="43250" y="153072"/>
                    </a:cubicBezTo>
                    <a:cubicBezTo>
                      <a:pt x="35882" y="164459"/>
                      <a:pt x="24218" y="172715"/>
                      <a:pt x="19338" y="185941"/>
                    </a:cubicBezTo>
                    <a:cubicBezTo>
                      <a:pt x="19246" y="186191"/>
                      <a:pt x="18979" y="186409"/>
                      <a:pt x="18805" y="186646"/>
                    </a:cubicBezTo>
                    <a:cubicBezTo>
                      <a:pt x="21647" y="189124"/>
                      <a:pt x="18380" y="201977"/>
                      <a:pt x="23667" y="209279"/>
                    </a:cubicBezTo>
                    <a:cubicBezTo>
                      <a:pt x="24358" y="210238"/>
                      <a:pt x="25509" y="211000"/>
                      <a:pt x="25854" y="212046"/>
                    </a:cubicBezTo>
                    <a:cubicBezTo>
                      <a:pt x="28675" y="220675"/>
                      <a:pt x="35506" y="226712"/>
                      <a:pt x="40049" y="234216"/>
                    </a:cubicBezTo>
                    <a:cubicBezTo>
                      <a:pt x="46456" y="244806"/>
                      <a:pt x="52032" y="242796"/>
                      <a:pt x="52233" y="257396"/>
                    </a:cubicBezTo>
                    <a:cubicBezTo>
                      <a:pt x="54227" y="258421"/>
                      <a:pt x="54419" y="260067"/>
                      <a:pt x="54747" y="265097"/>
                    </a:cubicBezTo>
                    <a:cubicBezTo>
                      <a:pt x="54817" y="266130"/>
                      <a:pt x="55998" y="267058"/>
                      <a:pt x="56182" y="268118"/>
                    </a:cubicBezTo>
                    <a:cubicBezTo>
                      <a:pt x="56510" y="270070"/>
                      <a:pt x="57091" y="273595"/>
                      <a:pt x="56497" y="273835"/>
                    </a:cubicBezTo>
                    <a:cubicBezTo>
                      <a:pt x="49696" y="276620"/>
                      <a:pt x="61062" y="275363"/>
                      <a:pt x="37040" y="295519"/>
                    </a:cubicBezTo>
                    <a:cubicBezTo>
                      <a:pt x="39113" y="305781"/>
                      <a:pt x="26558" y="305999"/>
                      <a:pt x="0" y="342620"/>
                    </a:cubicBezTo>
                    <a:cubicBezTo>
                      <a:pt x="4907" y="346657"/>
                      <a:pt x="6455" y="345786"/>
                      <a:pt x="7133" y="347309"/>
                    </a:cubicBezTo>
                    <a:cubicBezTo>
                      <a:pt x="9669" y="353009"/>
                      <a:pt x="58084" y="404576"/>
                      <a:pt x="69371" y="416580"/>
                    </a:cubicBezTo>
                    <a:cubicBezTo>
                      <a:pt x="159199" y="352856"/>
                      <a:pt x="142735" y="371632"/>
                      <a:pt x="56558" y="249608"/>
                    </a:cubicBezTo>
                    <a:cubicBezTo>
                      <a:pt x="108873" y="218801"/>
                      <a:pt x="148472" y="204884"/>
                      <a:pt x="126729" y="180889"/>
                    </a:cubicBezTo>
                    <a:cubicBezTo>
                      <a:pt x="67644" y="95831"/>
                      <a:pt x="88447" y="121385"/>
                      <a:pt x="98312" y="87824"/>
                    </a:cubicBezTo>
                    <a:cubicBezTo>
                      <a:pt x="103140" y="77475"/>
                      <a:pt x="108707" y="68286"/>
                      <a:pt x="114449" y="58269"/>
                    </a:cubicBezTo>
                    <a:cubicBezTo>
                      <a:pt x="125889" y="41401"/>
                      <a:pt x="138143" y="630"/>
                      <a:pt x="106718" y="0"/>
                    </a:cubicBezTo>
                    <a:cubicBezTo>
                      <a:pt x="84633" y="1217"/>
                      <a:pt x="56278" y="2539"/>
                      <a:pt x="22662" y="3944"/>
                    </a:cubicBezTo>
                    <a:cubicBezTo>
                      <a:pt x="21245" y="5284"/>
                      <a:pt x="18861" y="7425"/>
                      <a:pt x="15822" y="108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0" name="Google Shape;2420;p26"/>
              <p:cNvSpPr/>
              <p:nvPr/>
            </p:nvSpPr>
            <p:spPr>
              <a:xfrm>
                <a:off x="5512769" y="4840012"/>
                <a:ext cx="209227" cy="696898"/>
              </a:xfrm>
              <a:custGeom>
                <a:avLst/>
                <a:gdLst/>
                <a:ahLst/>
                <a:cxnLst/>
                <a:rect l="l" t="t" r="r" b="b"/>
                <a:pathLst>
                  <a:path w="209227" h="696898" extrusionOk="0">
                    <a:moveTo>
                      <a:pt x="196581" y="649596"/>
                    </a:moveTo>
                    <a:cubicBezTo>
                      <a:pt x="210811" y="637351"/>
                      <a:pt x="209731" y="639650"/>
                      <a:pt x="208353" y="638393"/>
                    </a:cubicBezTo>
                    <a:cubicBezTo>
                      <a:pt x="202681" y="633219"/>
                      <a:pt x="192977" y="620081"/>
                      <a:pt x="150519" y="583057"/>
                    </a:cubicBezTo>
                    <a:cubicBezTo>
                      <a:pt x="144186" y="577541"/>
                      <a:pt x="127284" y="568544"/>
                      <a:pt x="133087" y="554237"/>
                    </a:cubicBezTo>
                    <a:cubicBezTo>
                      <a:pt x="144484" y="526145"/>
                      <a:pt x="152045" y="527559"/>
                      <a:pt x="192466" y="468869"/>
                    </a:cubicBezTo>
                    <a:cubicBezTo>
                      <a:pt x="194198" y="466365"/>
                      <a:pt x="193520" y="469035"/>
                      <a:pt x="202388" y="460866"/>
                    </a:cubicBezTo>
                    <a:cubicBezTo>
                      <a:pt x="146644" y="413940"/>
                      <a:pt x="161688" y="412504"/>
                      <a:pt x="138318" y="401205"/>
                    </a:cubicBezTo>
                    <a:cubicBezTo>
                      <a:pt x="134539" y="399379"/>
                      <a:pt x="125264" y="386062"/>
                      <a:pt x="124490" y="376527"/>
                    </a:cubicBezTo>
                    <a:cubicBezTo>
                      <a:pt x="123501" y="364413"/>
                      <a:pt x="128015" y="364225"/>
                      <a:pt x="131255" y="359571"/>
                    </a:cubicBezTo>
                    <a:cubicBezTo>
                      <a:pt x="134115" y="346464"/>
                      <a:pt x="151096" y="330875"/>
                      <a:pt x="154839" y="320289"/>
                    </a:cubicBezTo>
                    <a:cubicBezTo>
                      <a:pt x="156943" y="314339"/>
                      <a:pt x="163205" y="314987"/>
                      <a:pt x="180964" y="293742"/>
                    </a:cubicBezTo>
                    <a:cubicBezTo>
                      <a:pt x="186046" y="287661"/>
                      <a:pt x="190817" y="281225"/>
                      <a:pt x="196227" y="275363"/>
                    </a:cubicBezTo>
                    <a:cubicBezTo>
                      <a:pt x="173451" y="254227"/>
                      <a:pt x="191919" y="278117"/>
                      <a:pt x="172656" y="252095"/>
                    </a:cubicBezTo>
                    <a:cubicBezTo>
                      <a:pt x="169288" y="247546"/>
                      <a:pt x="163935" y="244512"/>
                      <a:pt x="160161" y="240205"/>
                    </a:cubicBezTo>
                    <a:cubicBezTo>
                      <a:pt x="156580" y="236116"/>
                      <a:pt x="146115" y="213272"/>
                      <a:pt x="141895" y="210448"/>
                    </a:cubicBezTo>
                    <a:cubicBezTo>
                      <a:pt x="131329" y="203378"/>
                      <a:pt x="129593" y="194907"/>
                      <a:pt x="121175" y="186020"/>
                    </a:cubicBezTo>
                    <a:cubicBezTo>
                      <a:pt x="117585" y="182233"/>
                      <a:pt x="114991" y="177019"/>
                      <a:pt x="117532" y="171017"/>
                    </a:cubicBezTo>
                    <a:cubicBezTo>
                      <a:pt x="117952" y="170023"/>
                      <a:pt x="116666" y="158163"/>
                      <a:pt x="125714" y="154250"/>
                    </a:cubicBezTo>
                    <a:cubicBezTo>
                      <a:pt x="129685" y="152538"/>
                      <a:pt x="132908" y="147963"/>
                      <a:pt x="137329" y="141930"/>
                    </a:cubicBezTo>
                    <a:cubicBezTo>
                      <a:pt x="141825" y="135797"/>
                      <a:pt x="158272" y="129287"/>
                      <a:pt x="162794" y="123180"/>
                    </a:cubicBezTo>
                    <a:cubicBezTo>
                      <a:pt x="209455" y="60112"/>
                      <a:pt x="231124" y="94803"/>
                      <a:pt x="178830" y="45889"/>
                    </a:cubicBezTo>
                    <a:cubicBezTo>
                      <a:pt x="169537" y="37199"/>
                      <a:pt x="168274" y="26871"/>
                      <a:pt x="149159" y="17625"/>
                    </a:cubicBezTo>
                    <a:cubicBezTo>
                      <a:pt x="146439" y="16308"/>
                      <a:pt x="140399" y="8769"/>
                      <a:pt x="137238" y="0"/>
                    </a:cubicBezTo>
                    <a:cubicBezTo>
                      <a:pt x="98513" y="1309"/>
                      <a:pt x="57437" y="2653"/>
                      <a:pt x="14479" y="4014"/>
                    </a:cubicBezTo>
                    <a:cubicBezTo>
                      <a:pt x="6874" y="12004"/>
                      <a:pt x="16631" y="3870"/>
                      <a:pt x="3354" y="15480"/>
                    </a:cubicBezTo>
                    <a:cubicBezTo>
                      <a:pt x="-1815" y="20002"/>
                      <a:pt x="-8843" y="14184"/>
                      <a:pt x="49049" y="67564"/>
                    </a:cubicBezTo>
                    <a:cubicBezTo>
                      <a:pt x="78533" y="94776"/>
                      <a:pt x="95806" y="78263"/>
                      <a:pt x="28727" y="140381"/>
                    </a:cubicBezTo>
                    <a:cubicBezTo>
                      <a:pt x="27148" y="152630"/>
                      <a:pt x="12131" y="144697"/>
                      <a:pt x="34661" y="171691"/>
                    </a:cubicBezTo>
                    <a:cubicBezTo>
                      <a:pt x="39227" y="177159"/>
                      <a:pt x="56190" y="182763"/>
                      <a:pt x="60437" y="188489"/>
                    </a:cubicBezTo>
                    <a:cubicBezTo>
                      <a:pt x="80522" y="215583"/>
                      <a:pt x="84493" y="212790"/>
                      <a:pt x="83439" y="220938"/>
                    </a:cubicBezTo>
                    <a:cubicBezTo>
                      <a:pt x="100044" y="234794"/>
                      <a:pt x="24314" y="294713"/>
                      <a:pt x="10115" y="323196"/>
                    </a:cubicBezTo>
                    <a:cubicBezTo>
                      <a:pt x="27769" y="339171"/>
                      <a:pt x="26125" y="339915"/>
                      <a:pt x="28005" y="341057"/>
                    </a:cubicBezTo>
                    <a:cubicBezTo>
                      <a:pt x="42664" y="349962"/>
                      <a:pt x="59444" y="373694"/>
                      <a:pt x="64162" y="375616"/>
                    </a:cubicBezTo>
                    <a:cubicBezTo>
                      <a:pt x="65973" y="376356"/>
                      <a:pt x="68133" y="377954"/>
                      <a:pt x="68732" y="379661"/>
                    </a:cubicBezTo>
                    <a:cubicBezTo>
                      <a:pt x="73180" y="392248"/>
                      <a:pt x="98247" y="392852"/>
                      <a:pt x="94652" y="423335"/>
                    </a:cubicBezTo>
                    <a:cubicBezTo>
                      <a:pt x="77776" y="435970"/>
                      <a:pt x="76547" y="448552"/>
                      <a:pt x="63393" y="458187"/>
                    </a:cubicBezTo>
                    <a:cubicBezTo>
                      <a:pt x="51725" y="466728"/>
                      <a:pt x="16080" y="506331"/>
                      <a:pt x="11409" y="516084"/>
                    </a:cubicBezTo>
                    <a:cubicBezTo>
                      <a:pt x="5939" y="527511"/>
                      <a:pt x="-7382" y="512994"/>
                      <a:pt x="40412" y="562319"/>
                    </a:cubicBezTo>
                    <a:cubicBezTo>
                      <a:pt x="42091" y="564057"/>
                      <a:pt x="42598" y="566907"/>
                      <a:pt x="44238" y="568702"/>
                    </a:cubicBezTo>
                    <a:cubicBezTo>
                      <a:pt x="47837" y="572638"/>
                      <a:pt x="74413" y="600958"/>
                      <a:pt x="79075" y="602499"/>
                    </a:cubicBezTo>
                    <a:cubicBezTo>
                      <a:pt x="84406" y="604272"/>
                      <a:pt x="97844" y="613242"/>
                      <a:pt x="96108" y="618163"/>
                    </a:cubicBezTo>
                    <a:cubicBezTo>
                      <a:pt x="104828" y="640635"/>
                      <a:pt x="89470" y="649539"/>
                      <a:pt x="83872" y="656062"/>
                    </a:cubicBezTo>
                    <a:cubicBezTo>
                      <a:pt x="70910" y="671113"/>
                      <a:pt x="60004" y="672606"/>
                      <a:pt x="59335" y="675010"/>
                    </a:cubicBezTo>
                    <a:cubicBezTo>
                      <a:pt x="58110" y="679409"/>
                      <a:pt x="54507" y="682045"/>
                      <a:pt x="51161" y="683879"/>
                    </a:cubicBezTo>
                    <a:cubicBezTo>
                      <a:pt x="38103" y="691041"/>
                      <a:pt x="44046" y="693926"/>
                      <a:pt x="38868" y="694981"/>
                    </a:cubicBezTo>
                    <a:cubicBezTo>
                      <a:pt x="78283" y="695669"/>
                      <a:pt x="116553" y="696317"/>
                      <a:pt x="153466" y="696899"/>
                    </a:cubicBezTo>
                    <a:cubicBezTo>
                      <a:pt x="159309" y="687841"/>
                      <a:pt x="171995" y="670741"/>
                      <a:pt x="196581" y="649596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1" name="Google Shape;2421;p26"/>
              <p:cNvSpPr/>
              <p:nvPr/>
            </p:nvSpPr>
            <p:spPr>
              <a:xfrm>
                <a:off x="3799576" y="4881317"/>
                <a:ext cx="159979" cy="682780"/>
              </a:xfrm>
              <a:custGeom>
                <a:avLst/>
                <a:gdLst/>
                <a:ahLst/>
                <a:cxnLst/>
                <a:rect l="l" t="t" r="r" b="b"/>
                <a:pathLst>
                  <a:path w="159979" h="682780" extrusionOk="0">
                    <a:moveTo>
                      <a:pt x="90818" y="663356"/>
                    </a:moveTo>
                    <a:cubicBezTo>
                      <a:pt x="95104" y="661556"/>
                      <a:pt x="144971" y="602206"/>
                      <a:pt x="156083" y="593253"/>
                    </a:cubicBezTo>
                    <a:cubicBezTo>
                      <a:pt x="155270" y="591659"/>
                      <a:pt x="101305" y="538622"/>
                      <a:pt x="86834" y="526075"/>
                    </a:cubicBezTo>
                    <a:cubicBezTo>
                      <a:pt x="83913" y="523540"/>
                      <a:pt x="75967" y="508773"/>
                      <a:pt x="66333" y="502193"/>
                    </a:cubicBezTo>
                    <a:cubicBezTo>
                      <a:pt x="61322" y="498770"/>
                      <a:pt x="62472" y="496340"/>
                      <a:pt x="64496" y="492076"/>
                    </a:cubicBezTo>
                    <a:cubicBezTo>
                      <a:pt x="62590" y="484257"/>
                      <a:pt x="65891" y="474622"/>
                      <a:pt x="74961" y="470725"/>
                    </a:cubicBezTo>
                    <a:cubicBezTo>
                      <a:pt x="87862" y="448648"/>
                      <a:pt x="120302" y="415569"/>
                      <a:pt x="122834" y="409807"/>
                    </a:cubicBezTo>
                    <a:cubicBezTo>
                      <a:pt x="123647" y="407964"/>
                      <a:pt x="127937" y="407728"/>
                      <a:pt x="128467" y="406852"/>
                    </a:cubicBezTo>
                    <a:cubicBezTo>
                      <a:pt x="129844" y="404580"/>
                      <a:pt x="143414" y="387165"/>
                      <a:pt x="154224" y="376776"/>
                    </a:cubicBezTo>
                    <a:cubicBezTo>
                      <a:pt x="149121" y="372250"/>
                      <a:pt x="122974" y="348990"/>
                      <a:pt x="119279" y="343032"/>
                    </a:cubicBezTo>
                    <a:cubicBezTo>
                      <a:pt x="107747" y="324417"/>
                      <a:pt x="91059" y="321843"/>
                      <a:pt x="88006" y="317308"/>
                    </a:cubicBezTo>
                    <a:cubicBezTo>
                      <a:pt x="82439" y="309033"/>
                      <a:pt x="75176" y="294039"/>
                      <a:pt x="81023" y="285909"/>
                    </a:cubicBezTo>
                    <a:cubicBezTo>
                      <a:pt x="83979" y="281790"/>
                      <a:pt x="82103" y="274798"/>
                      <a:pt x="88715" y="272999"/>
                    </a:cubicBezTo>
                    <a:cubicBezTo>
                      <a:pt x="90407" y="267352"/>
                      <a:pt x="95502" y="264178"/>
                      <a:pt x="98515" y="259507"/>
                    </a:cubicBezTo>
                    <a:cubicBezTo>
                      <a:pt x="114560" y="234636"/>
                      <a:pt x="124002" y="232653"/>
                      <a:pt x="124465" y="228949"/>
                    </a:cubicBezTo>
                    <a:cubicBezTo>
                      <a:pt x="125598" y="219961"/>
                      <a:pt x="135577" y="213202"/>
                      <a:pt x="143681" y="209244"/>
                    </a:cubicBezTo>
                    <a:cubicBezTo>
                      <a:pt x="142137" y="207327"/>
                      <a:pt x="117984" y="165277"/>
                      <a:pt x="111193" y="158741"/>
                    </a:cubicBezTo>
                    <a:cubicBezTo>
                      <a:pt x="101686" y="149587"/>
                      <a:pt x="103592" y="141777"/>
                      <a:pt x="99040" y="129817"/>
                    </a:cubicBezTo>
                    <a:cubicBezTo>
                      <a:pt x="97785" y="126516"/>
                      <a:pt x="99280" y="123543"/>
                      <a:pt x="104047" y="108825"/>
                    </a:cubicBezTo>
                    <a:cubicBezTo>
                      <a:pt x="112395" y="108637"/>
                      <a:pt x="134235" y="84887"/>
                      <a:pt x="138499" y="80645"/>
                    </a:cubicBezTo>
                    <a:cubicBezTo>
                      <a:pt x="160390" y="58865"/>
                      <a:pt x="163255" y="60423"/>
                      <a:pt x="157224" y="58191"/>
                    </a:cubicBezTo>
                    <a:cubicBezTo>
                      <a:pt x="151614" y="56111"/>
                      <a:pt x="159100" y="56054"/>
                      <a:pt x="130981" y="37282"/>
                    </a:cubicBezTo>
                    <a:cubicBezTo>
                      <a:pt x="123254" y="32129"/>
                      <a:pt x="102105" y="5958"/>
                      <a:pt x="92498" y="0"/>
                    </a:cubicBezTo>
                    <a:cubicBezTo>
                      <a:pt x="73942" y="2640"/>
                      <a:pt x="57989" y="7880"/>
                      <a:pt x="47139" y="17446"/>
                    </a:cubicBezTo>
                    <a:cubicBezTo>
                      <a:pt x="34143" y="29034"/>
                      <a:pt x="43479" y="42750"/>
                      <a:pt x="58938" y="79861"/>
                    </a:cubicBezTo>
                    <a:cubicBezTo>
                      <a:pt x="69447" y="111815"/>
                      <a:pt x="55313" y="104386"/>
                      <a:pt x="21758" y="118373"/>
                    </a:cubicBezTo>
                    <a:cubicBezTo>
                      <a:pt x="-27300" y="134970"/>
                      <a:pt x="44962" y="170815"/>
                      <a:pt x="76483" y="221358"/>
                    </a:cubicBezTo>
                    <a:cubicBezTo>
                      <a:pt x="-6891" y="328020"/>
                      <a:pt x="-31747" y="282941"/>
                      <a:pt x="93329" y="412119"/>
                    </a:cubicBezTo>
                    <a:cubicBezTo>
                      <a:pt x="-17447" y="542190"/>
                      <a:pt x="-42112" y="483903"/>
                      <a:pt x="88111" y="573509"/>
                    </a:cubicBezTo>
                    <a:cubicBezTo>
                      <a:pt x="44800" y="632693"/>
                      <a:pt x="15605" y="668351"/>
                      <a:pt x="28042" y="682780"/>
                    </a:cubicBezTo>
                    <a:cubicBezTo>
                      <a:pt x="41367" y="678394"/>
                      <a:pt x="58527" y="674436"/>
                      <a:pt x="79046" y="670868"/>
                    </a:cubicBezTo>
                    <a:cubicBezTo>
                      <a:pt x="82125" y="665116"/>
                      <a:pt x="86633" y="665111"/>
                      <a:pt x="90818" y="663356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26"/>
              <p:cNvSpPr/>
              <p:nvPr/>
            </p:nvSpPr>
            <p:spPr>
              <a:xfrm>
                <a:off x="5674645" y="4835060"/>
                <a:ext cx="189925" cy="703785"/>
              </a:xfrm>
              <a:custGeom>
                <a:avLst/>
                <a:gdLst/>
                <a:ahLst/>
                <a:cxnLst/>
                <a:rect l="l" t="t" r="r" b="b"/>
                <a:pathLst>
                  <a:path w="189925" h="703785" extrusionOk="0">
                    <a:moveTo>
                      <a:pt x="179040" y="644894"/>
                    </a:moveTo>
                    <a:cubicBezTo>
                      <a:pt x="182355" y="640753"/>
                      <a:pt x="181096" y="643454"/>
                      <a:pt x="186007" y="639505"/>
                    </a:cubicBezTo>
                    <a:cubicBezTo>
                      <a:pt x="185867" y="639221"/>
                      <a:pt x="138965" y="591585"/>
                      <a:pt x="116758" y="572327"/>
                    </a:cubicBezTo>
                    <a:cubicBezTo>
                      <a:pt x="113837" y="569792"/>
                      <a:pt x="105887" y="555030"/>
                      <a:pt x="96257" y="548446"/>
                    </a:cubicBezTo>
                    <a:cubicBezTo>
                      <a:pt x="91223" y="545009"/>
                      <a:pt x="92395" y="542584"/>
                      <a:pt x="94420" y="538328"/>
                    </a:cubicBezTo>
                    <a:cubicBezTo>
                      <a:pt x="92514" y="530509"/>
                      <a:pt x="95815" y="520869"/>
                      <a:pt x="104885" y="516978"/>
                    </a:cubicBezTo>
                    <a:cubicBezTo>
                      <a:pt x="116505" y="497089"/>
                      <a:pt x="168370" y="438193"/>
                      <a:pt x="184153" y="423024"/>
                    </a:cubicBezTo>
                    <a:cubicBezTo>
                      <a:pt x="178883" y="418353"/>
                      <a:pt x="152893" y="395220"/>
                      <a:pt x="149207" y="389280"/>
                    </a:cubicBezTo>
                    <a:cubicBezTo>
                      <a:pt x="137675" y="370665"/>
                      <a:pt x="120987" y="368091"/>
                      <a:pt x="117935" y="363555"/>
                    </a:cubicBezTo>
                    <a:cubicBezTo>
                      <a:pt x="112368" y="355281"/>
                      <a:pt x="105104" y="340287"/>
                      <a:pt x="110951" y="332157"/>
                    </a:cubicBezTo>
                    <a:cubicBezTo>
                      <a:pt x="113907" y="328038"/>
                      <a:pt x="112031" y="321046"/>
                      <a:pt x="118643" y="319247"/>
                    </a:cubicBezTo>
                    <a:cubicBezTo>
                      <a:pt x="120335" y="313599"/>
                      <a:pt x="125430" y="310426"/>
                      <a:pt x="128443" y="305754"/>
                    </a:cubicBezTo>
                    <a:cubicBezTo>
                      <a:pt x="144488" y="280879"/>
                      <a:pt x="153930" y="278905"/>
                      <a:pt x="154398" y="275197"/>
                    </a:cubicBezTo>
                    <a:cubicBezTo>
                      <a:pt x="155526" y="266209"/>
                      <a:pt x="165514" y="259450"/>
                      <a:pt x="173613" y="255492"/>
                    </a:cubicBezTo>
                    <a:cubicBezTo>
                      <a:pt x="172052" y="253566"/>
                      <a:pt x="147926" y="211538"/>
                      <a:pt x="141121" y="204989"/>
                    </a:cubicBezTo>
                    <a:cubicBezTo>
                      <a:pt x="131614" y="195835"/>
                      <a:pt x="133520" y="188025"/>
                      <a:pt x="128968" y="176065"/>
                    </a:cubicBezTo>
                    <a:cubicBezTo>
                      <a:pt x="127713" y="172764"/>
                      <a:pt x="129209" y="169791"/>
                      <a:pt x="133975" y="155073"/>
                    </a:cubicBezTo>
                    <a:cubicBezTo>
                      <a:pt x="144663" y="154832"/>
                      <a:pt x="178153" y="115155"/>
                      <a:pt x="185670" y="110576"/>
                    </a:cubicBezTo>
                    <a:cubicBezTo>
                      <a:pt x="192728" y="106273"/>
                      <a:pt x="189374" y="105261"/>
                      <a:pt x="187153" y="104438"/>
                    </a:cubicBezTo>
                    <a:cubicBezTo>
                      <a:pt x="181546" y="102359"/>
                      <a:pt x="189029" y="102302"/>
                      <a:pt x="160909" y="83530"/>
                    </a:cubicBezTo>
                    <a:cubicBezTo>
                      <a:pt x="152692" y="78044"/>
                      <a:pt x="128443" y="47811"/>
                      <a:pt x="120340" y="45188"/>
                    </a:cubicBezTo>
                    <a:cubicBezTo>
                      <a:pt x="117930" y="44409"/>
                      <a:pt x="106276" y="30698"/>
                      <a:pt x="106538" y="24354"/>
                    </a:cubicBezTo>
                    <a:cubicBezTo>
                      <a:pt x="104561" y="19289"/>
                      <a:pt x="105296" y="5113"/>
                      <a:pt x="114078" y="0"/>
                    </a:cubicBezTo>
                    <a:cubicBezTo>
                      <a:pt x="87581" y="1011"/>
                      <a:pt x="58924" y="2053"/>
                      <a:pt x="28430" y="3126"/>
                    </a:cubicBezTo>
                    <a:cubicBezTo>
                      <a:pt x="47107" y="25278"/>
                      <a:pt x="94770" y="69218"/>
                      <a:pt x="97407" y="81656"/>
                    </a:cubicBezTo>
                    <a:cubicBezTo>
                      <a:pt x="99078" y="89396"/>
                      <a:pt x="93135" y="89523"/>
                      <a:pt x="96274" y="93879"/>
                    </a:cubicBezTo>
                    <a:cubicBezTo>
                      <a:pt x="82263" y="102346"/>
                      <a:pt x="76469" y="109109"/>
                      <a:pt x="54704" y="131196"/>
                    </a:cubicBezTo>
                    <a:cubicBezTo>
                      <a:pt x="39087" y="147039"/>
                      <a:pt x="18874" y="153387"/>
                      <a:pt x="4154" y="173687"/>
                    </a:cubicBezTo>
                    <a:cubicBezTo>
                      <a:pt x="2838" y="175504"/>
                      <a:pt x="1496" y="177137"/>
                      <a:pt x="0" y="178433"/>
                    </a:cubicBezTo>
                    <a:cubicBezTo>
                      <a:pt x="2576" y="184080"/>
                      <a:pt x="5926" y="189347"/>
                      <a:pt x="11939" y="192534"/>
                    </a:cubicBezTo>
                    <a:cubicBezTo>
                      <a:pt x="17151" y="195301"/>
                      <a:pt x="49784" y="258482"/>
                      <a:pt x="77881" y="266340"/>
                    </a:cubicBezTo>
                    <a:cubicBezTo>
                      <a:pt x="80938" y="273704"/>
                      <a:pt x="83063" y="274895"/>
                      <a:pt x="81017" y="277578"/>
                    </a:cubicBezTo>
                    <a:cubicBezTo>
                      <a:pt x="76521" y="300164"/>
                      <a:pt x="77522" y="298124"/>
                      <a:pt x="77234" y="298176"/>
                    </a:cubicBezTo>
                    <a:cubicBezTo>
                      <a:pt x="71024" y="299244"/>
                      <a:pt x="71842" y="307103"/>
                      <a:pt x="66620" y="309033"/>
                    </a:cubicBezTo>
                    <a:cubicBezTo>
                      <a:pt x="52722" y="314173"/>
                      <a:pt x="9087" y="365096"/>
                      <a:pt x="3568" y="372390"/>
                    </a:cubicBezTo>
                    <a:cubicBezTo>
                      <a:pt x="8462" y="376334"/>
                      <a:pt x="9984" y="375489"/>
                      <a:pt x="10666" y="377026"/>
                    </a:cubicBezTo>
                    <a:cubicBezTo>
                      <a:pt x="17199" y="391718"/>
                      <a:pt x="32129" y="398942"/>
                      <a:pt x="41226" y="411550"/>
                    </a:cubicBezTo>
                    <a:cubicBezTo>
                      <a:pt x="47672" y="420485"/>
                      <a:pt x="55980" y="428291"/>
                      <a:pt x="63677" y="436307"/>
                    </a:cubicBezTo>
                    <a:cubicBezTo>
                      <a:pt x="95562" y="469517"/>
                      <a:pt x="87603" y="466299"/>
                      <a:pt x="80916" y="479556"/>
                    </a:cubicBezTo>
                    <a:cubicBezTo>
                      <a:pt x="70521" y="500127"/>
                      <a:pt x="66437" y="492947"/>
                      <a:pt x="38737" y="531258"/>
                    </a:cubicBezTo>
                    <a:cubicBezTo>
                      <a:pt x="24918" y="550381"/>
                      <a:pt x="21350" y="545946"/>
                      <a:pt x="16504" y="554010"/>
                    </a:cubicBezTo>
                    <a:cubicBezTo>
                      <a:pt x="39424" y="584064"/>
                      <a:pt x="54616" y="589225"/>
                      <a:pt x="62243" y="606141"/>
                    </a:cubicBezTo>
                    <a:cubicBezTo>
                      <a:pt x="65518" y="613409"/>
                      <a:pt x="78616" y="615239"/>
                      <a:pt x="82573" y="626013"/>
                    </a:cubicBezTo>
                    <a:cubicBezTo>
                      <a:pt x="84152" y="630312"/>
                      <a:pt x="104338" y="631266"/>
                      <a:pt x="93970" y="645144"/>
                    </a:cubicBezTo>
                    <a:cubicBezTo>
                      <a:pt x="92553" y="653068"/>
                      <a:pt x="89973" y="658549"/>
                      <a:pt x="83846" y="665116"/>
                    </a:cubicBezTo>
                    <a:cubicBezTo>
                      <a:pt x="60546" y="683787"/>
                      <a:pt x="48341" y="695419"/>
                      <a:pt x="40360" y="702599"/>
                    </a:cubicBezTo>
                    <a:cubicBezTo>
                      <a:pt x="70967" y="703050"/>
                      <a:pt x="100494" y="703453"/>
                      <a:pt x="128745" y="703785"/>
                    </a:cubicBezTo>
                    <a:cubicBezTo>
                      <a:pt x="127171" y="699110"/>
                      <a:pt x="146872" y="685105"/>
                      <a:pt x="179040" y="64489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26"/>
              <p:cNvSpPr/>
              <p:nvPr/>
            </p:nvSpPr>
            <p:spPr>
              <a:xfrm>
                <a:off x="4226924" y="4876707"/>
                <a:ext cx="191683" cy="649105"/>
              </a:xfrm>
              <a:custGeom>
                <a:avLst/>
                <a:gdLst/>
                <a:ahLst/>
                <a:cxnLst/>
                <a:rect l="l" t="t" r="r" b="b"/>
                <a:pathLst>
                  <a:path w="191683" h="649105" extrusionOk="0">
                    <a:moveTo>
                      <a:pt x="100678" y="516811"/>
                    </a:moveTo>
                    <a:cubicBezTo>
                      <a:pt x="93502" y="511580"/>
                      <a:pt x="89181" y="509982"/>
                      <a:pt x="91993" y="504277"/>
                    </a:cubicBezTo>
                    <a:cubicBezTo>
                      <a:pt x="93734" y="500744"/>
                      <a:pt x="89566" y="490360"/>
                      <a:pt x="99528" y="482659"/>
                    </a:cubicBezTo>
                    <a:cubicBezTo>
                      <a:pt x="101378" y="481223"/>
                      <a:pt x="152911" y="417801"/>
                      <a:pt x="153038" y="417504"/>
                    </a:cubicBezTo>
                    <a:cubicBezTo>
                      <a:pt x="153873" y="415604"/>
                      <a:pt x="158299" y="415359"/>
                      <a:pt x="158841" y="414457"/>
                    </a:cubicBezTo>
                    <a:cubicBezTo>
                      <a:pt x="163664" y="406493"/>
                      <a:pt x="171274" y="400750"/>
                      <a:pt x="175975" y="392716"/>
                    </a:cubicBezTo>
                    <a:cubicBezTo>
                      <a:pt x="184437" y="378252"/>
                      <a:pt x="197578" y="395360"/>
                      <a:pt x="155841" y="356314"/>
                    </a:cubicBezTo>
                    <a:cubicBezTo>
                      <a:pt x="146557" y="347633"/>
                      <a:pt x="145267" y="337288"/>
                      <a:pt x="126169" y="328051"/>
                    </a:cubicBezTo>
                    <a:cubicBezTo>
                      <a:pt x="109048" y="319772"/>
                      <a:pt x="104946" y="296894"/>
                      <a:pt x="109980" y="289893"/>
                    </a:cubicBezTo>
                    <a:cubicBezTo>
                      <a:pt x="113028" y="285651"/>
                      <a:pt x="111095" y="278450"/>
                      <a:pt x="117900" y="276598"/>
                    </a:cubicBezTo>
                    <a:cubicBezTo>
                      <a:pt x="118455" y="274755"/>
                      <a:pt x="138685" y="245532"/>
                      <a:pt x="151993" y="234754"/>
                    </a:cubicBezTo>
                    <a:cubicBezTo>
                      <a:pt x="159309" y="228827"/>
                      <a:pt x="147300" y="230289"/>
                      <a:pt x="171108" y="212843"/>
                    </a:cubicBezTo>
                    <a:cubicBezTo>
                      <a:pt x="175065" y="209945"/>
                      <a:pt x="174925" y="211810"/>
                      <a:pt x="173924" y="210133"/>
                    </a:cubicBezTo>
                    <a:cubicBezTo>
                      <a:pt x="116050" y="113693"/>
                      <a:pt x="150851" y="187697"/>
                      <a:pt x="128539" y="129125"/>
                    </a:cubicBezTo>
                    <a:cubicBezTo>
                      <a:pt x="127245" y="125728"/>
                      <a:pt x="128789" y="122663"/>
                      <a:pt x="133695" y="107507"/>
                    </a:cubicBezTo>
                    <a:cubicBezTo>
                      <a:pt x="142796" y="107297"/>
                      <a:pt x="191508" y="57236"/>
                      <a:pt x="191683" y="56943"/>
                    </a:cubicBezTo>
                    <a:cubicBezTo>
                      <a:pt x="188171" y="54872"/>
                      <a:pt x="187349" y="55494"/>
                      <a:pt x="184918" y="52583"/>
                    </a:cubicBezTo>
                    <a:cubicBezTo>
                      <a:pt x="172747" y="38052"/>
                      <a:pt x="157302" y="34651"/>
                      <a:pt x="149023" y="21951"/>
                    </a:cubicBezTo>
                    <a:cubicBezTo>
                      <a:pt x="144405" y="14867"/>
                      <a:pt x="135134" y="7219"/>
                      <a:pt x="126611" y="0"/>
                    </a:cubicBezTo>
                    <a:cubicBezTo>
                      <a:pt x="101693" y="639"/>
                      <a:pt x="77929" y="1243"/>
                      <a:pt x="55469" y="1812"/>
                    </a:cubicBezTo>
                    <a:cubicBezTo>
                      <a:pt x="68142" y="16553"/>
                      <a:pt x="92409" y="37680"/>
                      <a:pt x="94578" y="47885"/>
                    </a:cubicBezTo>
                    <a:cubicBezTo>
                      <a:pt x="96200" y="55402"/>
                      <a:pt x="90428" y="55524"/>
                      <a:pt x="93480" y="59753"/>
                    </a:cubicBezTo>
                    <a:cubicBezTo>
                      <a:pt x="79880" y="67971"/>
                      <a:pt x="74251" y="74542"/>
                      <a:pt x="53116" y="95985"/>
                    </a:cubicBezTo>
                    <a:cubicBezTo>
                      <a:pt x="37954" y="111364"/>
                      <a:pt x="18328" y="117528"/>
                      <a:pt x="4036" y="137242"/>
                    </a:cubicBezTo>
                    <a:cubicBezTo>
                      <a:pt x="2759" y="139006"/>
                      <a:pt x="1456" y="140591"/>
                      <a:pt x="0" y="141847"/>
                    </a:cubicBezTo>
                    <a:cubicBezTo>
                      <a:pt x="2501" y="147328"/>
                      <a:pt x="5755" y="152442"/>
                      <a:pt x="11589" y="155541"/>
                    </a:cubicBezTo>
                    <a:cubicBezTo>
                      <a:pt x="16609" y="158212"/>
                      <a:pt x="48393" y="219589"/>
                      <a:pt x="75616" y="227198"/>
                    </a:cubicBezTo>
                    <a:cubicBezTo>
                      <a:pt x="78581" y="234347"/>
                      <a:pt x="80649" y="235503"/>
                      <a:pt x="78660" y="238108"/>
                    </a:cubicBezTo>
                    <a:cubicBezTo>
                      <a:pt x="74295" y="260036"/>
                      <a:pt x="75266" y="258058"/>
                      <a:pt x="74986" y="258106"/>
                    </a:cubicBezTo>
                    <a:cubicBezTo>
                      <a:pt x="68956" y="259143"/>
                      <a:pt x="69751" y="266774"/>
                      <a:pt x="64679" y="268648"/>
                    </a:cubicBezTo>
                    <a:cubicBezTo>
                      <a:pt x="51183" y="273643"/>
                      <a:pt x="8842" y="323056"/>
                      <a:pt x="3459" y="330161"/>
                    </a:cubicBezTo>
                    <a:cubicBezTo>
                      <a:pt x="8208" y="333987"/>
                      <a:pt x="9686" y="333169"/>
                      <a:pt x="10351" y="334661"/>
                    </a:cubicBezTo>
                    <a:cubicBezTo>
                      <a:pt x="16692" y="348924"/>
                      <a:pt x="31194" y="355938"/>
                      <a:pt x="40023" y="368183"/>
                    </a:cubicBezTo>
                    <a:cubicBezTo>
                      <a:pt x="46276" y="376860"/>
                      <a:pt x="54345" y="384433"/>
                      <a:pt x="61819" y="392217"/>
                    </a:cubicBezTo>
                    <a:cubicBezTo>
                      <a:pt x="92776" y="424464"/>
                      <a:pt x="85044" y="421339"/>
                      <a:pt x="78555" y="434210"/>
                    </a:cubicBezTo>
                    <a:cubicBezTo>
                      <a:pt x="68466" y="454186"/>
                      <a:pt x="64495" y="447212"/>
                      <a:pt x="37600" y="484411"/>
                    </a:cubicBezTo>
                    <a:cubicBezTo>
                      <a:pt x="24183" y="502977"/>
                      <a:pt x="20720" y="498669"/>
                      <a:pt x="16010" y="506501"/>
                    </a:cubicBezTo>
                    <a:cubicBezTo>
                      <a:pt x="38261" y="535680"/>
                      <a:pt x="53011" y="540692"/>
                      <a:pt x="60415" y="557114"/>
                    </a:cubicBezTo>
                    <a:cubicBezTo>
                      <a:pt x="63598" y="564171"/>
                      <a:pt x="76311" y="565948"/>
                      <a:pt x="80151" y="576407"/>
                    </a:cubicBezTo>
                    <a:cubicBezTo>
                      <a:pt x="81690" y="580583"/>
                      <a:pt x="101286" y="581507"/>
                      <a:pt x="91224" y="594982"/>
                    </a:cubicBezTo>
                    <a:cubicBezTo>
                      <a:pt x="89833" y="602740"/>
                      <a:pt x="87305" y="608041"/>
                      <a:pt x="81393" y="614372"/>
                    </a:cubicBezTo>
                    <a:cubicBezTo>
                      <a:pt x="52543" y="637496"/>
                      <a:pt x="46976" y="645840"/>
                      <a:pt x="38624" y="649106"/>
                    </a:cubicBezTo>
                    <a:cubicBezTo>
                      <a:pt x="74238" y="648261"/>
                      <a:pt x="111217" y="647595"/>
                      <a:pt x="149334" y="647096"/>
                    </a:cubicBezTo>
                    <a:cubicBezTo>
                      <a:pt x="159458" y="635521"/>
                      <a:pt x="182198" y="609600"/>
                      <a:pt x="182425" y="609499"/>
                    </a:cubicBezTo>
                    <a:cubicBezTo>
                      <a:pt x="195698" y="603668"/>
                      <a:pt x="123051" y="551746"/>
                      <a:pt x="100678" y="51681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26"/>
              <p:cNvSpPr/>
              <p:nvPr/>
            </p:nvSpPr>
            <p:spPr>
              <a:xfrm>
                <a:off x="4565746" y="4867798"/>
                <a:ext cx="175372" cy="655055"/>
              </a:xfrm>
              <a:custGeom>
                <a:avLst/>
                <a:gdLst/>
                <a:ahLst/>
                <a:cxnLst/>
                <a:rect l="l" t="t" r="r" b="b"/>
                <a:pathLst>
                  <a:path w="175372" h="655055" extrusionOk="0">
                    <a:moveTo>
                      <a:pt x="174344" y="610611"/>
                    </a:moveTo>
                    <a:cubicBezTo>
                      <a:pt x="168680" y="605445"/>
                      <a:pt x="158968" y="592303"/>
                      <a:pt x="116509" y="555275"/>
                    </a:cubicBezTo>
                    <a:cubicBezTo>
                      <a:pt x="79573" y="523181"/>
                      <a:pt x="99012" y="527384"/>
                      <a:pt x="158456" y="441087"/>
                    </a:cubicBezTo>
                    <a:cubicBezTo>
                      <a:pt x="167622" y="427792"/>
                      <a:pt x="182705" y="447256"/>
                      <a:pt x="133980" y="401682"/>
                    </a:cubicBezTo>
                    <a:cubicBezTo>
                      <a:pt x="124717" y="393014"/>
                      <a:pt x="123362" y="382630"/>
                      <a:pt x="104308" y="373419"/>
                    </a:cubicBezTo>
                    <a:cubicBezTo>
                      <a:pt x="100530" y="371593"/>
                      <a:pt x="91254" y="358276"/>
                      <a:pt x="90480" y="348741"/>
                    </a:cubicBezTo>
                    <a:cubicBezTo>
                      <a:pt x="89492" y="336627"/>
                      <a:pt x="94014" y="336430"/>
                      <a:pt x="97245" y="331785"/>
                    </a:cubicBezTo>
                    <a:cubicBezTo>
                      <a:pt x="100105" y="318669"/>
                      <a:pt x="117082" y="303101"/>
                      <a:pt x="120830" y="292503"/>
                    </a:cubicBezTo>
                    <a:cubicBezTo>
                      <a:pt x="122933" y="286557"/>
                      <a:pt x="129204" y="287192"/>
                      <a:pt x="146955" y="265955"/>
                    </a:cubicBezTo>
                    <a:cubicBezTo>
                      <a:pt x="152036" y="259874"/>
                      <a:pt x="156807" y="253439"/>
                      <a:pt x="162217" y="247577"/>
                    </a:cubicBezTo>
                    <a:cubicBezTo>
                      <a:pt x="142131" y="228932"/>
                      <a:pt x="157061" y="249184"/>
                      <a:pt x="138650" y="224309"/>
                    </a:cubicBezTo>
                    <a:cubicBezTo>
                      <a:pt x="135283" y="219760"/>
                      <a:pt x="129930" y="216726"/>
                      <a:pt x="126156" y="212418"/>
                    </a:cubicBezTo>
                    <a:cubicBezTo>
                      <a:pt x="122574" y="208329"/>
                      <a:pt x="112110" y="185486"/>
                      <a:pt x="107889" y="182662"/>
                    </a:cubicBezTo>
                    <a:cubicBezTo>
                      <a:pt x="97324" y="175592"/>
                      <a:pt x="95588" y="167121"/>
                      <a:pt x="87170" y="158233"/>
                    </a:cubicBezTo>
                    <a:cubicBezTo>
                      <a:pt x="83579" y="154447"/>
                      <a:pt x="80986" y="149233"/>
                      <a:pt x="83527" y="143231"/>
                    </a:cubicBezTo>
                    <a:cubicBezTo>
                      <a:pt x="83947" y="142237"/>
                      <a:pt x="82656" y="130377"/>
                      <a:pt x="91709" y="126463"/>
                    </a:cubicBezTo>
                    <a:cubicBezTo>
                      <a:pt x="95680" y="124747"/>
                      <a:pt x="98903" y="120177"/>
                      <a:pt x="103324" y="114144"/>
                    </a:cubicBezTo>
                    <a:cubicBezTo>
                      <a:pt x="107819" y="108011"/>
                      <a:pt x="124267" y="101501"/>
                      <a:pt x="128789" y="95394"/>
                    </a:cubicBezTo>
                    <a:cubicBezTo>
                      <a:pt x="175520" y="32225"/>
                      <a:pt x="197421" y="67301"/>
                      <a:pt x="144825" y="18102"/>
                    </a:cubicBezTo>
                    <a:cubicBezTo>
                      <a:pt x="138567" y="12254"/>
                      <a:pt x="136337" y="6273"/>
                      <a:pt x="129856" y="0"/>
                    </a:cubicBezTo>
                    <a:cubicBezTo>
                      <a:pt x="87288" y="1134"/>
                      <a:pt x="45682" y="2228"/>
                      <a:pt x="5401" y="3283"/>
                    </a:cubicBezTo>
                    <a:cubicBezTo>
                      <a:pt x="22119" y="20383"/>
                      <a:pt x="-4251" y="-4317"/>
                      <a:pt x="43583" y="39782"/>
                    </a:cubicBezTo>
                    <a:cubicBezTo>
                      <a:pt x="72848" y="66793"/>
                      <a:pt x="90476" y="50359"/>
                      <a:pt x="23261" y="112599"/>
                    </a:cubicBezTo>
                    <a:cubicBezTo>
                      <a:pt x="21682" y="124844"/>
                      <a:pt x="6665" y="116911"/>
                      <a:pt x="29195" y="143909"/>
                    </a:cubicBezTo>
                    <a:cubicBezTo>
                      <a:pt x="33761" y="149377"/>
                      <a:pt x="50724" y="154981"/>
                      <a:pt x="54970" y="160707"/>
                    </a:cubicBezTo>
                    <a:cubicBezTo>
                      <a:pt x="75056" y="187802"/>
                      <a:pt x="79031" y="185009"/>
                      <a:pt x="77973" y="193156"/>
                    </a:cubicBezTo>
                    <a:cubicBezTo>
                      <a:pt x="94586" y="207003"/>
                      <a:pt x="18853" y="266927"/>
                      <a:pt x="4649" y="295414"/>
                    </a:cubicBezTo>
                    <a:cubicBezTo>
                      <a:pt x="22299" y="311389"/>
                      <a:pt x="20659" y="312133"/>
                      <a:pt x="22539" y="313276"/>
                    </a:cubicBezTo>
                    <a:cubicBezTo>
                      <a:pt x="37198" y="322180"/>
                      <a:pt x="53977" y="345913"/>
                      <a:pt x="58696" y="347834"/>
                    </a:cubicBezTo>
                    <a:cubicBezTo>
                      <a:pt x="60507" y="348574"/>
                      <a:pt x="62663" y="350172"/>
                      <a:pt x="63266" y="351880"/>
                    </a:cubicBezTo>
                    <a:cubicBezTo>
                      <a:pt x="67714" y="364466"/>
                      <a:pt x="92776" y="365070"/>
                      <a:pt x="89186" y="395553"/>
                    </a:cubicBezTo>
                    <a:cubicBezTo>
                      <a:pt x="72310" y="408188"/>
                      <a:pt x="71081" y="420770"/>
                      <a:pt x="57926" y="430405"/>
                    </a:cubicBezTo>
                    <a:cubicBezTo>
                      <a:pt x="46259" y="438946"/>
                      <a:pt x="10614" y="478549"/>
                      <a:pt x="5943" y="488302"/>
                    </a:cubicBezTo>
                    <a:cubicBezTo>
                      <a:pt x="477" y="499724"/>
                      <a:pt x="-12870" y="485194"/>
                      <a:pt x="34946" y="534537"/>
                    </a:cubicBezTo>
                    <a:cubicBezTo>
                      <a:pt x="36625" y="536275"/>
                      <a:pt x="37132" y="539125"/>
                      <a:pt x="38772" y="540920"/>
                    </a:cubicBezTo>
                    <a:cubicBezTo>
                      <a:pt x="42371" y="544856"/>
                      <a:pt x="68947" y="573176"/>
                      <a:pt x="73608" y="574717"/>
                    </a:cubicBezTo>
                    <a:cubicBezTo>
                      <a:pt x="78939" y="576490"/>
                      <a:pt x="92382" y="585460"/>
                      <a:pt x="90642" y="590381"/>
                    </a:cubicBezTo>
                    <a:cubicBezTo>
                      <a:pt x="99362" y="612848"/>
                      <a:pt x="84012" y="621749"/>
                      <a:pt x="78406" y="628276"/>
                    </a:cubicBezTo>
                    <a:cubicBezTo>
                      <a:pt x="65505" y="643261"/>
                      <a:pt x="54537" y="644811"/>
                      <a:pt x="53868" y="647228"/>
                    </a:cubicBezTo>
                    <a:cubicBezTo>
                      <a:pt x="52753" y="651225"/>
                      <a:pt x="51533" y="653506"/>
                      <a:pt x="47199" y="654793"/>
                    </a:cubicBezTo>
                    <a:cubicBezTo>
                      <a:pt x="74505" y="654828"/>
                      <a:pt x="102095" y="654920"/>
                      <a:pt x="129908" y="655055"/>
                    </a:cubicBezTo>
                    <a:cubicBezTo>
                      <a:pt x="173941" y="606969"/>
                      <a:pt x="177208" y="613220"/>
                      <a:pt x="174344" y="61061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26"/>
              <p:cNvSpPr/>
              <p:nvPr/>
            </p:nvSpPr>
            <p:spPr>
              <a:xfrm>
                <a:off x="4693598" y="4859651"/>
                <a:ext cx="391473" cy="666582"/>
              </a:xfrm>
              <a:custGeom>
                <a:avLst/>
                <a:gdLst/>
                <a:ahLst/>
                <a:cxnLst/>
                <a:rect l="l" t="t" r="r" b="b"/>
                <a:pathLst>
                  <a:path w="391473" h="666582" extrusionOk="0">
                    <a:moveTo>
                      <a:pt x="367680" y="639085"/>
                    </a:moveTo>
                    <a:cubicBezTo>
                      <a:pt x="368725" y="637259"/>
                      <a:pt x="373124" y="637526"/>
                      <a:pt x="373772" y="636677"/>
                    </a:cubicBezTo>
                    <a:cubicBezTo>
                      <a:pt x="378906" y="629953"/>
                      <a:pt x="386043" y="625211"/>
                      <a:pt x="391474" y="618811"/>
                    </a:cubicBezTo>
                    <a:cubicBezTo>
                      <a:pt x="380935" y="605279"/>
                      <a:pt x="380725" y="611544"/>
                      <a:pt x="379999" y="609088"/>
                    </a:cubicBezTo>
                    <a:cubicBezTo>
                      <a:pt x="376597" y="597570"/>
                      <a:pt x="358002" y="588936"/>
                      <a:pt x="356926" y="585141"/>
                    </a:cubicBezTo>
                    <a:cubicBezTo>
                      <a:pt x="353161" y="571841"/>
                      <a:pt x="332502" y="556015"/>
                      <a:pt x="327543" y="549352"/>
                    </a:cubicBezTo>
                    <a:cubicBezTo>
                      <a:pt x="323494" y="543901"/>
                      <a:pt x="320629" y="537330"/>
                      <a:pt x="314039" y="534117"/>
                    </a:cubicBezTo>
                    <a:cubicBezTo>
                      <a:pt x="299030" y="502193"/>
                      <a:pt x="300325" y="509141"/>
                      <a:pt x="310256" y="491748"/>
                    </a:cubicBezTo>
                    <a:cubicBezTo>
                      <a:pt x="315246" y="491503"/>
                      <a:pt x="328776" y="467889"/>
                      <a:pt x="329065" y="467665"/>
                    </a:cubicBezTo>
                    <a:cubicBezTo>
                      <a:pt x="334619" y="463401"/>
                      <a:pt x="337820" y="457390"/>
                      <a:pt x="341778" y="451835"/>
                    </a:cubicBezTo>
                    <a:cubicBezTo>
                      <a:pt x="347568" y="443710"/>
                      <a:pt x="356598" y="438627"/>
                      <a:pt x="364081" y="426614"/>
                    </a:cubicBezTo>
                    <a:cubicBezTo>
                      <a:pt x="374668" y="409619"/>
                      <a:pt x="380616" y="410293"/>
                      <a:pt x="382378" y="406682"/>
                    </a:cubicBezTo>
                    <a:cubicBezTo>
                      <a:pt x="392401" y="386141"/>
                      <a:pt x="402599" y="411116"/>
                      <a:pt x="360525" y="365954"/>
                    </a:cubicBezTo>
                    <a:cubicBezTo>
                      <a:pt x="360254" y="365665"/>
                      <a:pt x="338883" y="345221"/>
                      <a:pt x="330351" y="337822"/>
                    </a:cubicBezTo>
                    <a:cubicBezTo>
                      <a:pt x="325483" y="333602"/>
                      <a:pt x="326179" y="327280"/>
                      <a:pt x="313637" y="320245"/>
                    </a:cubicBezTo>
                    <a:cubicBezTo>
                      <a:pt x="310212" y="310767"/>
                      <a:pt x="314148" y="316108"/>
                      <a:pt x="309045" y="307291"/>
                    </a:cubicBezTo>
                    <a:cubicBezTo>
                      <a:pt x="304567" y="299555"/>
                      <a:pt x="306548" y="287919"/>
                      <a:pt x="315447" y="282245"/>
                    </a:cubicBezTo>
                    <a:cubicBezTo>
                      <a:pt x="317428" y="278800"/>
                      <a:pt x="330653" y="258942"/>
                      <a:pt x="337951" y="252533"/>
                    </a:cubicBezTo>
                    <a:cubicBezTo>
                      <a:pt x="345867" y="245581"/>
                      <a:pt x="357407" y="229251"/>
                      <a:pt x="357696" y="229190"/>
                    </a:cubicBezTo>
                    <a:cubicBezTo>
                      <a:pt x="366171" y="227434"/>
                      <a:pt x="367129" y="217260"/>
                      <a:pt x="374449" y="214218"/>
                    </a:cubicBezTo>
                    <a:cubicBezTo>
                      <a:pt x="376863" y="213211"/>
                      <a:pt x="378372" y="211582"/>
                      <a:pt x="378560" y="208728"/>
                    </a:cubicBezTo>
                    <a:cubicBezTo>
                      <a:pt x="378923" y="203251"/>
                      <a:pt x="382995" y="209341"/>
                      <a:pt x="384739" y="200813"/>
                    </a:cubicBezTo>
                    <a:cubicBezTo>
                      <a:pt x="373907" y="190993"/>
                      <a:pt x="374502" y="191181"/>
                      <a:pt x="366788" y="182566"/>
                    </a:cubicBezTo>
                    <a:cubicBezTo>
                      <a:pt x="359607" y="174550"/>
                      <a:pt x="298925" y="157572"/>
                      <a:pt x="327508" y="119187"/>
                    </a:cubicBezTo>
                    <a:cubicBezTo>
                      <a:pt x="332520" y="112459"/>
                      <a:pt x="330250" y="106321"/>
                      <a:pt x="336504" y="105003"/>
                    </a:cubicBezTo>
                    <a:cubicBezTo>
                      <a:pt x="336797" y="104946"/>
                      <a:pt x="348381" y="83805"/>
                      <a:pt x="349973" y="83004"/>
                    </a:cubicBezTo>
                    <a:cubicBezTo>
                      <a:pt x="360272" y="77838"/>
                      <a:pt x="365187" y="66719"/>
                      <a:pt x="369718" y="63028"/>
                    </a:cubicBezTo>
                    <a:cubicBezTo>
                      <a:pt x="330421" y="31057"/>
                      <a:pt x="312465" y="16798"/>
                      <a:pt x="302280" y="0"/>
                    </a:cubicBezTo>
                    <a:cubicBezTo>
                      <a:pt x="218670" y="2320"/>
                      <a:pt x="135318" y="4584"/>
                      <a:pt x="54699" y="6742"/>
                    </a:cubicBezTo>
                    <a:cubicBezTo>
                      <a:pt x="57314" y="9863"/>
                      <a:pt x="62475" y="15568"/>
                      <a:pt x="74531" y="28128"/>
                    </a:cubicBezTo>
                    <a:cubicBezTo>
                      <a:pt x="80452" y="34296"/>
                      <a:pt x="99043" y="50499"/>
                      <a:pt x="97320" y="56790"/>
                    </a:cubicBezTo>
                    <a:cubicBezTo>
                      <a:pt x="99209" y="64893"/>
                      <a:pt x="93135" y="64937"/>
                      <a:pt x="96279" y="69297"/>
                    </a:cubicBezTo>
                    <a:cubicBezTo>
                      <a:pt x="86330" y="75312"/>
                      <a:pt x="77850" y="82567"/>
                      <a:pt x="70285" y="91042"/>
                    </a:cubicBezTo>
                    <a:cubicBezTo>
                      <a:pt x="43941" y="120575"/>
                      <a:pt x="24520" y="126428"/>
                      <a:pt x="9643" y="141834"/>
                    </a:cubicBezTo>
                    <a:cubicBezTo>
                      <a:pt x="6131" y="145472"/>
                      <a:pt x="4019" y="150375"/>
                      <a:pt x="0" y="153851"/>
                    </a:cubicBezTo>
                    <a:cubicBezTo>
                      <a:pt x="5554" y="166017"/>
                      <a:pt x="10823" y="166586"/>
                      <a:pt x="12538" y="168644"/>
                    </a:cubicBezTo>
                    <a:cubicBezTo>
                      <a:pt x="27839" y="186970"/>
                      <a:pt x="51712" y="234443"/>
                      <a:pt x="77885" y="241759"/>
                    </a:cubicBezTo>
                    <a:cubicBezTo>
                      <a:pt x="83120" y="254358"/>
                      <a:pt x="82705" y="243961"/>
                      <a:pt x="77645" y="270101"/>
                    </a:cubicBezTo>
                    <a:cubicBezTo>
                      <a:pt x="77413" y="271296"/>
                      <a:pt x="77562" y="273542"/>
                      <a:pt x="77243" y="273595"/>
                    </a:cubicBezTo>
                    <a:cubicBezTo>
                      <a:pt x="71033" y="274663"/>
                      <a:pt x="71851" y="282521"/>
                      <a:pt x="66629" y="284452"/>
                    </a:cubicBezTo>
                    <a:cubicBezTo>
                      <a:pt x="56811" y="288081"/>
                      <a:pt x="25570" y="321086"/>
                      <a:pt x="25478" y="321388"/>
                    </a:cubicBezTo>
                    <a:cubicBezTo>
                      <a:pt x="21721" y="334351"/>
                      <a:pt x="-6044" y="345536"/>
                      <a:pt x="9323" y="351262"/>
                    </a:cubicBezTo>
                    <a:cubicBezTo>
                      <a:pt x="9853" y="351464"/>
                      <a:pt x="10456" y="351936"/>
                      <a:pt x="10675" y="352436"/>
                    </a:cubicBezTo>
                    <a:cubicBezTo>
                      <a:pt x="17208" y="367128"/>
                      <a:pt x="32138" y="374351"/>
                      <a:pt x="41234" y="386959"/>
                    </a:cubicBezTo>
                    <a:cubicBezTo>
                      <a:pt x="61508" y="415074"/>
                      <a:pt x="100639" y="437572"/>
                      <a:pt x="81852" y="452457"/>
                    </a:cubicBezTo>
                    <a:cubicBezTo>
                      <a:pt x="80514" y="457303"/>
                      <a:pt x="74431" y="465139"/>
                      <a:pt x="72161" y="468620"/>
                    </a:cubicBezTo>
                    <a:cubicBezTo>
                      <a:pt x="41020" y="496682"/>
                      <a:pt x="38199" y="514171"/>
                      <a:pt x="20899" y="524481"/>
                    </a:cubicBezTo>
                    <a:cubicBezTo>
                      <a:pt x="19102" y="525549"/>
                      <a:pt x="17676" y="527484"/>
                      <a:pt x="16509" y="529424"/>
                    </a:cubicBezTo>
                    <a:cubicBezTo>
                      <a:pt x="26173" y="542098"/>
                      <a:pt x="36113" y="552246"/>
                      <a:pt x="46578" y="561798"/>
                    </a:cubicBezTo>
                    <a:cubicBezTo>
                      <a:pt x="65103" y="578705"/>
                      <a:pt x="58355" y="580579"/>
                      <a:pt x="67687" y="587255"/>
                    </a:cubicBezTo>
                    <a:cubicBezTo>
                      <a:pt x="91779" y="604500"/>
                      <a:pt x="75358" y="599627"/>
                      <a:pt x="89304" y="605507"/>
                    </a:cubicBezTo>
                    <a:cubicBezTo>
                      <a:pt x="101400" y="610611"/>
                      <a:pt x="95710" y="615716"/>
                      <a:pt x="92728" y="625851"/>
                    </a:cubicBezTo>
                    <a:cubicBezTo>
                      <a:pt x="88958" y="638669"/>
                      <a:pt x="80496" y="642675"/>
                      <a:pt x="70355" y="651382"/>
                    </a:cubicBezTo>
                    <a:cubicBezTo>
                      <a:pt x="64368" y="656517"/>
                      <a:pt x="60126" y="660471"/>
                      <a:pt x="56776" y="663505"/>
                    </a:cubicBezTo>
                    <a:cubicBezTo>
                      <a:pt x="93843" y="663759"/>
                      <a:pt x="131216" y="664087"/>
                      <a:pt x="168746" y="664472"/>
                    </a:cubicBezTo>
                    <a:cubicBezTo>
                      <a:pt x="169398" y="663487"/>
                      <a:pt x="171405" y="661999"/>
                      <a:pt x="173097" y="659687"/>
                    </a:cubicBezTo>
                    <a:cubicBezTo>
                      <a:pt x="173303" y="659403"/>
                      <a:pt x="209574" y="617997"/>
                      <a:pt x="209858" y="617874"/>
                    </a:cubicBezTo>
                    <a:cubicBezTo>
                      <a:pt x="222334" y="612389"/>
                      <a:pt x="151262" y="560336"/>
                      <a:pt x="130481" y="527883"/>
                    </a:cubicBezTo>
                    <a:cubicBezTo>
                      <a:pt x="123515" y="522804"/>
                      <a:pt x="119317" y="521250"/>
                      <a:pt x="122045" y="515712"/>
                    </a:cubicBezTo>
                    <a:cubicBezTo>
                      <a:pt x="123733" y="512280"/>
                      <a:pt x="119693" y="502202"/>
                      <a:pt x="129362" y="494720"/>
                    </a:cubicBezTo>
                    <a:cubicBezTo>
                      <a:pt x="131203" y="493293"/>
                      <a:pt x="181192" y="431749"/>
                      <a:pt x="181314" y="431460"/>
                    </a:cubicBezTo>
                    <a:cubicBezTo>
                      <a:pt x="182128" y="429617"/>
                      <a:pt x="186422" y="429381"/>
                      <a:pt x="186947" y="428505"/>
                    </a:cubicBezTo>
                    <a:cubicBezTo>
                      <a:pt x="188329" y="426224"/>
                      <a:pt x="201894" y="408822"/>
                      <a:pt x="212705" y="398429"/>
                    </a:cubicBezTo>
                    <a:cubicBezTo>
                      <a:pt x="160971" y="352567"/>
                      <a:pt x="175638" y="354484"/>
                      <a:pt x="155224" y="344612"/>
                    </a:cubicBezTo>
                    <a:cubicBezTo>
                      <a:pt x="137929" y="336246"/>
                      <a:pt x="134754" y="314177"/>
                      <a:pt x="139507" y="307567"/>
                    </a:cubicBezTo>
                    <a:cubicBezTo>
                      <a:pt x="142464" y="303447"/>
                      <a:pt x="140587" y="296456"/>
                      <a:pt x="147200" y="294656"/>
                    </a:cubicBezTo>
                    <a:cubicBezTo>
                      <a:pt x="147737" y="292866"/>
                      <a:pt x="167382" y="264497"/>
                      <a:pt x="180304" y="254030"/>
                    </a:cubicBezTo>
                    <a:cubicBezTo>
                      <a:pt x="187406" y="248273"/>
                      <a:pt x="175752" y="249696"/>
                      <a:pt x="198864" y="232758"/>
                    </a:cubicBezTo>
                    <a:cubicBezTo>
                      <a:pt x="202699" y="229947"/>
                      <a:pt x="202568" y="231751"/>
                      <a:pt x="201597" y="230127"/>
                    </a:cubicBezTo>
                    <a:cubicBezTo>
                      <a:pt x="151581" y="146772"/>
                      <a:pt x="153256" y="159179"/>
                      <a:pt x="162545" y="130482"/>
                    </a:cubicBezTo>
                    <a:cubicBezTo>
                      <a:pt x="171470" y="130281"/>
                      <a:pt x="218678" y="81673"/>
                      <a:pt x="218845" y="81389"/>
                    </a:cubicBezTo>
                    <a:cubicBezTo>
                      <a:pt x="215434" y="79379"/>
                      <a:pt x="214638" y="79979"/>
                      <a:pt x="212276" y="77155"/>
                    </a:cubicBezTo>
                    <a:cubicBezTo>
                      <a:pt x="200460" y="63050"/>
                      <a:pt x="185451" y="59732"/>
                      <a:pt x="177422" y="47412"/>
                    </a:cubicBezTo>
                    <a:cubicBezTo>
                      <a:pt x="174645" y="43153"/>
                      <a:pt x="153366" y="22047"/>
                      <a:pt x="148905" y="20602"/>
                    </a:cubicBezTo>
                    <a:cubicBezTo>
                      <a:pt x="146579" y="19849"/>
                      <a:pt x="144659" y="16237"/>
                      <a:pt x="138939" y="9601"/>
                    </a:cubicBezTo>
                    <a:cubicBezTo>
                      <a:pt x="134054" y="3940"/>
                      <a:pt x="129445" y="5879"/>
                      <a:pt x="196004" y="3647"/>
                    </a:cubicBezTo>
                    <a:cubicBezTo>
                      <a:pt x="214143" y="21631"/>
                      <a:pt x="208550" y="20256"/>
                      <a:pt x="234732" y="40097"/>
                    </a:cubicBezTo>
                    <a:cubicBezTo>
                      <a:pt x="303172" y="91961"/>
                      <a:pt x="232598" y="109700"/>
                      <a:pt x="224578" y="122090"/>
                    </a:cubicBezTo>
                    <a:cubicBezTo>
                      <a:pt x="217209" y="133477"/>
                      <a:pt x="205546" y="141738"/>
                      <a:pt x="200657" y="154950"/>
                    </a:cubicBezTo>
                    <a:cubicBezTo>
                      <a:pt x="200565" y="155200"/>
                      <a:pt x="200298" y="155419"/>
                      <a:pt x="200123" y="155655"/>
                    </a:cubicBezTo>
                    <a:cubicBezTo>
                      <a:pt x="202970" y="158142"/>
                      <a:pt x="199699" y="170986"/>
                      <a:pt x="204986" y="178288"/>
                    </a:cubicBezTo>
                    <a:cubicBezTo>
                      <a:pt x="205677" y="179247"/>
                      <a:pt x="206827" y="180009"/>
                      <a:pt x="207168" y="181055"/>
                    </a:cubicBezTo>
                    <a:cubicBezTo>
                      <a:pt x="213006" y="198891"/>
                      <a:pt x="232060" y="205037"/>
                      <a:pt x="237492" y="237131"/>
                    </a:cubicBezTo>
                    <a:cubicBezTo>
                      <a:pt x="237820" y="239084"/>
                      <a:pt x="238401" y="242608"/>
                      <a:pt x="237806" y="242849"/>
                    </a:cubicBezTo>
                    <a:cubicBezTo>
                      <a:pt x="230976" y="245646"/>
                      <a:pt x="242368" y="244377"/>
                      <a:pt x="218350" y="264532"/>
                    </a:cubicBezTo>
                    <a:cubicBezTo>
                      <a:pt x="220419" y="274790"/>
                      <a:pt x="207864" y="275026"/>
                      <a:pt x="181310" y="311634"/>
                    </a:cubicBezTo>
                    <a:cubicBezTo>
                      <a:pt x="186217" y="315670"/>
                      <a:pt x="187765" y="314799"/>
                      <a:pt x="188443" y="316323"/>
                    </a:cubicBezTo>
                    <a:cubicBezTo>
                      <a:pt x="194784" y="330586"/>
                      <a:pt x="209285" y="337599"/>
                      <a:pt x="218114" y="349844"/>
                    </a:cubicBezTo>
                    <a:cubicBezTo>
                      <a:pt x="235594" y="374084"/>
                      <a:pt x="283427" y="406471"/>
                      <a:pt x="252443" y="416094"/>
                    </a:cubicBezTo>
                    <a:cubicBezTo>
                      <a:pt x="248543" y="428387"/>
                      <a:pt x="227057" y="443675"/>
                      <a:pt x="167570" y="513300"/>
                    </a:cubicBezTo>
                    <a:cubicBezTo>
                      <a:pt x="190450" y="534388"/>
                      <a:pt x="181975" y="529201"/>
                      <a:pt x="185954" y="531617"/>
                    </a:cubicBezTo>
                    <a:cubicBezTo>
                      <a:pt x="200613" y="540522"/>
                      <a:pt x="217393" y="564254"/>
                      <a:pt x="222111" y="566176"/>
                    </a:cubicBezTo>
                    <a:cubicBezTo>
                      <a:pt x="223922" y="566916"/>
                      <a:pt x="226082" y="568514"/>
                      <a:pt x="226681" y="570221"/>
                    </a:cubicBezTo>
                    <a:cubicBezTo>
                      <a:pt x="230385" y="580693"/>
                      <a:pt x="243938" y="580268"/>
                      <a:pt x="250060" y="596458"/>
                    </a:cubicBezTo>
                    <a:cubicBezTo>
                      <a:pt x="264155" y="599759"/>
                      <a:pt x="269752" y="617073"/>
                      <a:pt x="256541" y="626288"/>
                    </a:cubicBezTo>
                    <a:cubicBezTo>
                      <a:pt x="256279" y="626472"/>
                      <a:pt x="233018" y="651916"/>
                      <a:pt x="222404" y="665063"/>
                    </a:cubicBezTo>
                    <a:cubicBezTo>
                      <a:pt x="261430" y="665518"/>
                      <a:pt x="300539" y="666031"/>
                      <a:pt x="339574" y="666582"/>
                    </a:cubicBezTo>
                    <a:cubicBezTo>
                      <a:pt x="352050" y="654609"/>
                      <a:pt x="366586" y="640994"/>
                      <a:pt x="367680" y="63908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26"/>
              <p:cNvSpPr/>
              <p:nvPr/>
            </p:nvSpPr>
            <p:spPr>
              <a:xfrm>
                <a:off x="4365823" y="4872338"/>
                <a:ext cx="241252" cy="650856"/>
              </a:xfrm>
              <a:custGeom>
                <a:avLst/>
                <a:gdLst/>
                <a:ahLst/>
                <a:cxnLst/>
                <a:rect l="l" t="t" r="r" b="b"/>
                <a:pathLst>
                  <a:path w="241252" h="650856" extrusionOk="0">
                    <a:moveTo>
                      <a:pt x="218084" y="617362"/>
                    </a:moveTo>
                    <a:cubicBezTo>
                      <a:pt x="219103" y="615589"/>
                      <a:pt x="223371" y="615847"/>
                      <a:pt x="224001" y="615024"/>
                    </a:cubicBezTo>
                    <a:cubicBezTo>
                      <a:pt x="228986" y="608497"/>
                      <a:pt x="235913" y="603891"/>
                      <a:pt x="241187" y="597666"/>
                    </a:cubicBezTo>
                    <a:cubicBezTo>
                      <a:pt x="230954" y="584528"/>
                      <a:pt x="230744" y="590609"/>
                      <a:pt x="230044" y="588223"/>
                    </a:cubicBezTo>
                    <a:cubicBezTo>
                      <a:pt x="226708" y="576928"/>
                      <a:pt x="208695" y="568680"/>
                      <a:pt x="207645" y="564972"/>
                    </a:cubicBezTo>
                    <a:cubicBezTo>
                      <a:pt x="203989" y="552057"/>
                      <a:pt x="183930" y="536695"/>
                      <a:pt x="179119" y="530225"/>
                    </a:cubicBezTo>
                    <a:cubicBezTo>
                      <a:pt x="175188" y="524932"/>
                      <a:pt x="172406" y="518554"/>
                      <a:pt x="166008" y="515432"/>
                    </a:cubicBezTo>
                    <a:cubicBezTo>
                      <a:pt x="165055" y="513414"/>
                      <a:pt x="148630" y="486958"/>
                      <a:pt x="157979" y="481491"/>
                    </a:cubicBezTo>
                    <a:cubicBezTo>
                      <a:pt x="161561" y="479394"/>
                      <a:pt x="159829" y="474477"/>
                      <a:pt x="164439" y="474153"/>
                    </a:cubicBezTo>
                    <a:cubicBezTo>
                      <a:pt x="208537" y="414028"/>
                      <a:pt x="192160" y="436985"/>
                      <a:pt x="207033" y="420809"/>
                    </a:cubicBezTo>
                    <a:cubicBezTo>
                      <a:pt x="216667" y="410337"/>
                      <a:pt x="218512" y="401481"/>
                      <a:pt x="229896" y="394178"/>
                    </a:cubicBezTo>
                    <a:cubicBezTo>
                      <a:pt x="233875" y="391622"/>
                      <a:pt x="232331" y="388150"/>
                      <a:pt x="241253" y="381439"/>
                    </a:cubicBezTo>
                    <a:cubicBezTo>
                      <a:pt x="219597" y="359681"/>
                      <a:pt x="165549" y="312501"/>
                      <a:pt x="163691" y="299551"/>
                    </a:cubicBezTo>
                    <a:cubicBezTo>
                      <a:pt x="152823" y="281024"/>
                      <a:pt x="163288" y="275775"/>
                      <a:pt x="171213" y="264988"/>
                    </a:cubicBezTo>
                    <a:cubicBezTo>
                      <a:pt x="177995" y="255750"/>
                      <a:pt x="213951" y="209288"/>
                      <a:pt x="224665" y="204836"/>
                    </a:cubicBezTo>
                    <a:cubicBezTo>
                      <a:pt x="230149" y="202555"/>
                      <a:pt x="228028" y="196667"/>
                      <a:pt x="230425" y="196750"/>
                    </a:cubicBezTo>
                    <a:cubicBezTo>
                      <a:pt x="234164" y="196877"/>
                      <a:pt x="234216" y="194001"/>
                      <a:pt x="234662" y="191820"/>
                    </a:cubicBezTo>
                    <a:cubicBezTo>
                      <a:pt x="224149" y="182290"/>
                      <a:pt x="224713" y="182461"/>
                      <a:pt x="217231" y="174103"/>
                    </a:cubicBezTo>
                    <a:cubicBezTo>
                      <a:pt x="210405" y="166481"/>
                      <a:pt x="151512" y="149600"/>
                      <a:pt x="179093" y="112568"/>
                    </a:cubicBezTo>
                    <a:cubicBezTo>
                      <a:pt x="183956" y="106036"/>
                      <a:pt x="181756" y="100078"/>
                      <a:pt x="187826" y="98795"/>
                    </a:cubicBezTo>
                    <a:cubicBezTo>
                      <a:pt x="188333" y="98690"/>
                      <a:pt x="186212" y="101102"/>
                      <a:pt x="199734" y="78753"/>
                    </a:cubicBezTo>
                    <a:cubicBezTo>
                      <a:pt x="202039" y="74945"/>
                      <a:pt x="201077" y="81695"/>
                      <a:pt x="218189" y="59902"/>
                    </a:cubicBezTo>
                    <a:cubicBezTo>
                      <a:pt x="222855" y="53966"/>
                      <a:pt x="177339" y="29130"/>
                      <a:pt x="156952" y="0"/>
                    </a:cubicBezTo>
                    <a:cubicBezTo>
                      <a:pt x="119859" y="968"/>
                      <a:pt x="84113" y="1891"/>
                      <a:pt x="50029" y="2771"/>
                    </a:cubicBezTo>
                    <a:cubicBezTo>
                      <a:pt x="54537" y="7035"/>
                      <a:pt x="60620" y="12302"/>
                      <a:pt x="69170" y="18781"/>
                    </a:cubicBezTo>
                    <a:cubicBezTo>
                      <a:pt x="140054" y="72497"/>
                      <a:pt x="66222" y="91624"/>
                      <a:pt x="58714" y="103230"/>
                    </a:cubicBezTo>
                    <a:cubicBezTo>
                      <a:pt x="51122" y="114958"/>
                      <a:pt x="39113" y="123464"/>
                      <a:pt x="34084" y="137084"/>
                    </a:cubicBezTo>
                    <a:cubicBezTo>
                      <a:pt x="33988" y="137342"/>
                      <a:pt x="33712" y="137566"/>
                      <a:pt x="33538" y="137811"/>
                    </a:cubicBezTo>
                    <a:cubicBezTo>
                      <a:pt x="36481" y="140381"/>
                      <a:pt x="33078" y="153575"/>
                      <a:pt x="38545" y="161123"/>
                    </a:cubicBezTo>
                    <a:cubicBezTo>
                      <a:pt x="39253" y="162112"/>
                      <a:pt x="40443" y="162896"/>
                      <a:pt x="40793" y="163973"/>
                    </a:cubicBezTo>
                    <a:cubicBezTo>
                      <a:pt x="43701" y="172860"/>
                      <a:pt x="50733" y="179077"/>
                      <a:pt x="55412" y="186808"/>
                    </a:cubicBezTo>
                    <a:cubicBezTo>
                      <a:pt x="62011" y="197717"/>
                      <a:pt x="67749" y="195642"/>
                      <a:pt x="67959" y="210685"/>
                    </a:cubicBezTo>
                    <a:cubicBezTo>
                      <a:pt x="70014" y="211740"/>
                      <a:pt x="70215" y="213434"/>
                      <a:pt x="70547" y="218613"/>
                    </a:cubicBezTo>
                    <a:cubicBezTo>
                      <a:pt x="70622" y="219677"/>
                      <a:pt x="71837" y="220636"/>
                      <a:pt x="72021" y="221726"/>
                    </a:cubicBezTo>
                    <a:cubicBezTo>
                      <a:pt x="72362" y="223739"/>
                      <a:pt x="72957" y="227369"/>
                      <a:pt x="72349" y="227618"/>
                    </a:cubicBezTo>
                    <a:cubicBezTo>
                      <a:pt x="65343" y="230486"/>
                      <a:pt x="77046" y="229190"/>
                      <a:pt x="52307" y="249950"/>
                    </a:cubicBezTo>
                    <a:cubicBezTo>
                      <a:pt x="54446" y="260522"/>
                      <a:pt x="41523" y="260732"/>
                      <a:pt x="14156" y="298465"/>
                    </a:cubicBezTo>
                    <a:cubicBezTo>
                      <a:pt x="19207" y="302620"/>
                      <a:pt x="20807" y="301722"/>
                      <a:pt x="21503" y="303294"/>
                    </a:cubicBezTo>
                    <a:cubicBezTo>
                      <a:pt x="28036" y="317986"/>
                      <a:pt x="42966" y="325210"/>
                      <a:pt x="52062" y="337818"/>
                    </a:cubicBezTo>
                    <a:cubicBezTo>
                      <a:pt x="70066" y="362785"/>
                      <a:pt x="119330" y="396144"/>
                      <a:pt x="87419" y="406056"/>
                    </a:cubicBezTo>
                    <a:cubicBezTo>
                      <a:pt x="83396" y="418734"/>
                      <a:pt x="61526" y="434166"/>
                      <a:pt x="0" y="506177"/>
                    </a:cubicBezTo>
                    <a:cubicBezTo>
                      <a:pt x="19928" y="524547"/>
                      <a:pt x="16823" y="523763"/>
                      <a:pt x="18936" y="525042"/>
                    </a:cubicBezTo>
                    <a:cubicBezTo>
                      <a:pt x="34032" y="534213"/>
                      <a:pt x="51314" y="558655"/>
                      <a:pt x="56177" y="560638"/>
                    </a:cubicBezTo>
                    <a:cubicBezTo>
                      <a:pt x="58040" y="561400"/>
                      <a:pt x="60266" y="563046"/>
                      <a:pt x="60887" y="564801"/>
                    </a:cubicBezTo>
                    <a:cubicBezTo>
                      <a:pt x="64714" y="575623"/>
                      <a:pt x="78629" y="575085"/>
                      <a:pt x="84966" y="591821"/>
                    </a:cubicBezTo>
                    <a:cubicBezTo>
                      <a:pt x="99489" y="595219"/>
                      <a:pt x="105248" y="613058"/>
                      <a:pt x="91643" y="622545"/>
                    </a:cubicBezTo>
                    <a:cubicBezTo>
                      <a:pt x="91530" y="622624"/>
                      <a:pt x="76224" y="639501"/>
                      <a:pt x="66096" y="650857"/>
                    </a:cubicBezTo>
                    <a:cubicBezTo>
                      <a:pt x="104618" y="650511"/>
                      <a:pt x="144117" y="650314"/>
                      <a:pt x="184389" y="650244"/>
                    </a:cubicBezTo>
                    <a:cubicBezTo>
                      <a:pt x="196887" y="638095"/>
                      <a:pt x="216864" y="619490"/>
                      <a:pt x="218084" y="61736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7" name="Google Shape;2427;p26"/>
              <p:cNvSpPr/>
              <p:nvPr/>
            </p:nvSpPr>
            <p:spPr>
              <a:xfrm>
                <a:off x="5179418" y="4850571"/>
                <a:ext cx="219840" cy="680836"/>
              </a:xfrm>
              <a:custGeom>
                <a:avLst/>
                <a:gdLst/>
                <a:ahLst/>
                <a:cxnLst/>
                <a:rect l="l" t="t" r="r" b="b"/>
                <a:pathLst>
                  <a:path w="219840" h="680836" extrusionOk="0">
                    <a:moveTo>
                      <a:pt x="215823" y="632588"/>
                    </a:moveTo>
                    <a:cubicBezTo>
                      <a:pt x="214988" y="630946"/>
                      <a:pt x="159405" y="576319"/>
                      <a:pt x="144501" y="563396"/>
                    </a:cubicBezTo>
                    <a:cubicBezTo>
                      <a:pt x="141493" y="560787"/>
                      <a:pt x="133306" y="545578"/>
                      <a:pt x="123384" y="538797"/>
                    </a:cubicBezTo>
                    <a:cubicBezTo>
                      <a:pt x="118223" y="535273"/>
                      <a:pt x="119404" y="532768"/>
                      <a:pt x="121490" y="528373"/>
                    </a:cubicBezTo>
                    <a:cubicBezTo>
                      <a:pt x="119526" y="520322"/>
                      <a:pt x="122924" y="510398"/>
                      <a:pt x="132270" y="506383"/>
                    </a:cubicBezTo>
                    <a:cubicBezTo>
                      <a:pt x="145555" y="483644"/>
                      <a:pt x="178970" y="449576"/>
                      <a:pt x="181577" y="443640"/>
                    </a:cubicBezTo>
                    <a:cubicBezTo>
                      <a:pt x="182412" y="441740"/>
                      <a:pt x="186833" y="441494"/>
                      <a:pt x="187380" y="440593"/>
                    </a:cubicBezTo>
                    <a:cubicBezTo>
                      <a:pt x="188797" y="438255"/>
                      <a:pt x="202773" y="420314"/>
                      <a:pt x="213912" y="409615"/>
                    </a:cubicBezTo>
                    <a:cubicBezTo>
                      <a:pt x="208655" y="404952"/>
                      <a:pt x="181721" y="380992"/>
                      <a:pt x="177921" y="374859"/>
                    </a:cubicBezTo>
                    <a:cubicBezTo>
                      <a:pt x="166043" y="355684"/>
                      <a:pt x="148857" y="353035"/>
                      <a:pt x="145713" y="348364"/>
                    </a:cubicBezTo>
                    <a:cubicBezTo>
                      <a:pt x="139980" y="339840"/>
                      <a:pt x="132502" y="324395"/>
                      <a:pt x="138519" y="316029"/>
                    </a:cubicBezTo>
                    <a:cubicBezTo>
                      <a:pt x="141567" y="311787"/>
                      <a:pt x="139634" y="304585"/>
                      <a:pt x="146439" y="302734"/>
                    </a:cubicBezTo>
                    <a:cubicBezTo>
                      <a:pt x="148179" y="296915"/>
                      <a:pt x="153427" y="293650"/>
                      <a:pt x="156532" y="288834"/>
                    </a:cubicBezTo>
                    <a:cubicBezTo>
                      <a:pt x="173058" y="263219"/>
                      <a:pt x="182784" y="261175"/>
                      <a:pt x="183261" y="257361"/>
                    </a:cubicBezTo>
                    <a:cubicBezTo>
                      <a:pt x="184428" y="248102"/>
                      <a:pt x="194705" y="241141"/>
                      <a:pt x="203049" y="237066"/>
                    </a:cubicBezTo>
                    <a:cubicBezTo>
                      <a:pt x="201461" y="235091"/>
                      <a:pt x="176583" y="191781"/>
                      <a:pt x="169590" y="185048"/>
                    </a:cubicBezTo>
                    <a:cubicBezTo>
                      <a:pt x="159799" y="175618"/>
                      <a:pt x="161762" y="167576"/>
                      <a:pt x="157074" y="155257"/>
                    </a:cubicBezTo>
                    <a:cubicBezTo>
                      <a:pt x="155780" y="151859"/>
                      <a:pt x="157323" y="148795"/>
                      <a:pt x="162230" y="133639"/>
                    </a:cubicBezTo>
                    <a:cubicBezTo>
                      <a:pt x="170828" y="133442"/>
                      <a:pt x="193323" y="108983"/>
                      <a:pt x="197714" y="104613"/>
                    </a:cubicBezTo>
                    <a:cubicBezTo>
                      <a:pt x="220262" y="82181"/>
                      <a:pt x="223213" y="83788"/>
                      <a:pt x="217004" y="81485"/>
                    </a:cubicBezTo>
                    <a:cubicBezTo>
                      <a:pt x="211222" y="79340"/>
                      <a:pt x="218936" y="79283"/>
                      <a:pt x="189973" y="59950"/>
                    </a:cubicBezTo>
                    <a:cubicBezTo>
                      <a:pt x="182994" y="55297"/>
                      <a:pt x="151079" y="18295"/>
                      <a:pt x="144895" y="17713"/>
                    </a:cubicBezTo>
                    <a:cubicBezTo>
                      <a:pt x="140544" y="12341"/>
                      <a:pt x="135414" y="7302"/>
                      <a:pt x="133590" y="0"/>
                    </a:cubicBezTo>
                    <a:cubicBezTo>
                      <a:pt x="100083" y="994"/>
                      <a:pt x="66065" y="1988"/>
                      <a:pt x="31710" y="2977"/>
                    </a:cubicBezTo>
                    <a:cubicBezTo>
                      <a:pt x="97276" y="70873"/>
                      <a:pt x="89527" y="62932"/>
                      <a:pt x="94823" y="72051"/>
                    </a:cubicBezTo>
                    <a:cubicBezTo>
                      <a:pt x="94670" y="73522"/>
                      <a:pt x="94433" y="73347"/>
                      <a:pt x="94578" y="74025"/>
                    </a:cubicBezTo>
                    <a:cubicBezTo>
                      <a:pt x="96200" y="81542"/>
                      <a:pt x="90428" y="81665"/>
                      <a:pt x="93480" y="85889"/>
                    </a:cubicBezTo>
                    <a:cubicBezTo>
                      <a:pt x="79880" y="94107"/>
                      <a:pt x="74251" y="100678"/>
                      <a:pt x="53116" y="122120"/>
                    </a:cubicBezTo>
                    <a:cubicBezTo>
                      <a:pt x="37954" y="137500"/>
                      <a:pt x="18328" y="143664"/>
                      <a:pt x="4036" y="163377"/>
                    </a:cubicBezTo>
                    <a:cubicBezTo>
                      <a:pt x="2759" y="165142"/>
                      <a:pt x="1456" y="166727"/>
                      <a:pt x="0" y="167983"/>
                    </a:cubicBezTo>
                    <a:cubicBezTo>
                      <a:pt x="2501" y="173464"/>
                      <a:pt x="5751" y="178577"/>
                      <a:pt x="11589" y="181677"/>
                    </a:cubicBezTo>
                    <a:cubicBezTo>
                      <a:pt x="20501" y="186414"/>
                      <a:pt x="45288" y="244858"/>
                      <a:pt x="75616" y="253334"/>
                    </a:cubicBezTo>
                    <a:cubicBezTo>
                      <a:pt x="76232" y="254818"/>
                      <a:pt x="77352" y="258373"/>
                      <a:pt x="79421" y="260439"/>
                    </a:cubicBezTo>
                    <a:cubicBezTo>
                      <a:pt x="74168" y="286873"/>
                      <a:pt x="75270" y="284193"/>
                      <a:pt x="74991" y="284242"/>
                    </a:cubicBezTo>
                    <a:cubicBezTo>
                      <a:pt x="68960" y="285279"/>
                      <a:pt x="69756" y="292910"/>
                      <a:pt x="64683" y="294783"/>
                    </a:cubicBezTo>
                    <a:cubicBezTo>
                      <a:pt x="58106" y="297213"/>
                      <a:pt x="62894" y="297349"/>
                      <a:pt x="52150" y="303723"/>
                    </a:cubicBezTo>
                    <a:cubicBezTo>
                      <a:pt x="46119" y="307300"/>
                      <a:pt x="10307" y="347252"/>
                      <a:pt x="3468" y="356292"/>
                    </a:cubicBezTo>
                    <a:cubicBezTo>
                      <a:pt x="8217" y="360119"/>
                      <a:pt x="9695" y="359300"/>
                      <a:pt x="10360" y="360793"/>
                    </a:cubicBezTo>
                    <a:cubicBezTo>
                      <a:pt x="16509" y="374631"/>
                      <a:pt x="81082" y="432778"/>
                      <a:pt x="84039" y="446455"/>
                    </a:cubicBezTo>
                    <a:cubicBezTo>
                      <a:pt x="86754" y="459015"/>
                      <a:pt x="57183" y="483469"/>
                      <a:pt x="37609" y="510546"/>
                    </a:cubicBezTo>
                    <a:cubicBezTo>
                      <a:pt x="24192" y="529113"/>
                      <a:pt x="20729" y="524805"/>
                      <a:pt x="16019" y="532637"/>
                    </a:cubicBezTo>
                    <a:cubicBezTo>
                      <a:pt x="38295" y="561855"/>
                      <a:pt x="53011" y="566806"/>
                      <a:pt x="60424" y="583250"/>
                    </a:cubicBezTo>
                    <a:cubicBezTo>
                      <a:pt x="63607" y="590307"/>
                      <a:pt x="76324" y="592084"/>
                      <a:pt x="80159" y="602543"/>
                    </a:cubicBezTo>
                    <a:cubicBezTo>
                      <a:pt x="81699" y="606719"/>
                      <a:pt x="101295" y="607643"/>
                      <a:pt x="91232" y="621118"/>
                    </a:cubicBezTo>
                    <a:cubicBezTo>
                      <a:pt x="87533" y="641825"/>
                      <a:pt x="77334" y="640915"/>
                      <a:pt x="36691" y="678499"/>
                    </a:cubicBezTo>
                    <a:cubicBezTo>
                      <a:pt x="82254" y="679265"/>
                      <a:pt x="127319" y="680053"/>
                      <a:pt x="171610" y="680837"/>
                    </a:cubicBezTo>
                    <a:cubicBezTo>
                      <a:pt x="194456" y="655686"/>
                      <a:pt x="203193" y="642758"/>
                      <a:pt x="215823" y="632588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8" name="Google Shape;2428;p26"/>
              <p:cNvSpPr/>
              <p:nvPr/>
            </p:nvSpPr>
            <p:spPr>
              <a:xfrm>
                <a:off x="3908591" y="4879531"/>
                <a:ext cx="195558" cy="663430"/>
              </a:xfrm>
              <a:custGeom>
                <a:avLst/>
                <a:gdLst/>
                <a:ahLst/>
                <a:cxnLst/>
                <a:rect l="l" t="t" r="r" b="b"/>
                <a:pathLst>
                  <a:path w="195558" h="663430" extrusionOk="0">
                    <a:moveTo>
                      <a:pt x="171658" y="619205"/>
                    </a:moveTo>
                    <a:cubicBezTo>
                      <a:pt x="172703" y="617379"/>
                      <a:pt x="177102" y="617646"/>
                      <a:pt x="177750" y="616797"/>
                    </a:cubicBezTo>
                    <a:cubicBezTo>
                      <a:pt x="182884" y="610073"/>
                      <a:pt x="190021" y="605332"/>
                      <a:pt x="195448" y="598922"/>
                    </a:cubicBezTo>
                    <a:cubicBezTo>
                      <a:pt x="184908" y="585390"/>
                      <a:pt x="184694" y="591655"/>
                      <a:pt x="183973" y="589199"/>
                    </a:cubicBezTo>
                    <a:cubicBezTo>
                      <a:pt x="180535" y="577567"/>
                      <a:pt x="161980" y="569070"/>
                      <a:pt x="160900" y="565248"/>
                    </a:cubicBezTo>
                    <a:cubicBezTo>
                      <a:pt x="157135" y="551948"/>
                      <a:pt x="136476" y="536122"/>
                      <a:pt x="131517" y="529459"/>
                    </a:cubicBezTo>
                    <a:cubicBezTo>
                      <a:pt x="127463" y="524008"/>
                      <a:pt x="124603" y="517437"/>
                      <a:pt x="118030" y="514233"/>
                    </a:cubicBezTo>
                    <a:cubicBezTo>
                      <a:pt x="101771" y="479656"/>
                      <a:pt x="103428" y="489016"/>
                      <a:pt x="120864" y="465765"/>
                    </a:cubicBezTo>
                    <a:cubicBezTo>
                      <a:pt x="137167" y="444029"/>
                      <a:pt x="130668" y="449615"/>
                      <a:pt x="133056" y="447785"/>
                    </a:cubicBezTo>
                    <a:cubicBezTo>
                      <a:pt x="138610" y="443521"/>
                      <a:pt x="141811" y="437511"/>
                      <a:pt x="145769" y="431955"/>
                    </a:cubicBezTo>
                    <a:cubicBezTo>
                      <a:pt x="151546" y="423852"/>
                      <a:pt x="160585" y="418743"/>
                      <a:pt x="168072" y="406734"/>
                    </a:cubicBezTo>
                    <a:cubicBezTo>
                      <a:pt x="178659" y="389739"/>
                      <a:pt x="184607" y="390413"/>
                      <a:pt x="186369" y="386802"/>
                    </a:cubicBezTo>
                    <a:cubicBezTo>
                      <a:pt x="194298" y="370547"/>
                      <a:pt x="200346" y="381338"/>
                      <a:pt x="190287" y="371475"/>
                    </a:cubicBezTo>
                    <a:cubicBezTo>
                      <a:pt x="176258" y="357720"/>
                      <a:pt x="149364" y="330975"/>
                      <a:pt x="134338" y="317938"/>
                    </a:cubicBezTo>
                    <a:cubicBezTo>
                      <a:pt x="129479" y="313722"/>
                      <a:pt x="130157" y="307387"/>
                      <a:pt x="117623" y="300361"/>
                    </a:cubicBezTo>
                    <a:cubicBezTo>
                      <a:pt x="114173" y="290800"/>
                      <a:pt x="118170" y="296276"/>
                      <a:pt x="113032" y="287407"/>
                    </a:cubicBezTo>
                    <a:cubicBezTo>
                      <a:pt x="108549" y="279671"/>
                      <a:pt x="110535" y="268026"/>
                      <a:pt x="119434" y="262361"/>
                    </a:cubicBezTo>
                    <a:cubicBezTo>
                      <a:pt x="121415" y="258916"/>
                      <a:pt x="134639" y="239062"/>
                      <a:pt x="141938" y="232648"/>
                    </a:cubicBezTo>
                    <a:cubicBezTo>
                      <a:pt x="149853" y="225696"/>
                      <a:pt x="161390" y="209367"/>
                      <a:pt x="161683" y="209306"/>
                    </a:cubicBezTo>
                    <a:cubicBezTo>
                      <a:pt x="170158" y="207550"/>
                      <a:pt x="171116" y="197376"/>
                      <a:pt x="178436" y="194333"/>
                    </a:cubicBezTo>
                    <a:cubicBezTo>
                      <a:pt x="180850" y="193326"/>
                      <a:pt x="182359" y="191698"/>
                      <a:pt x="182547" y="188844"/>
                    </a:cubicBezTo>
                    <a:cubicBezTo>
                      <a:pt x="182910" y="183367"/>
                      <a:pt x="186981" y="189456"/>
                      <a:pt x="188726" y="180928"/>
                    </a:cubicBezTo>
                    <a:cubicBezTo>
                      <a:pt x="177868" y="171087"/>
                      <a:pt x="178476" y="171284"/>
                      <a:pt x="170774" y="162681"/>
                    </a:cubicBezTo>
                    <a:cubicBezTo>
                      <a:pt x="164167" y="155296"/>
                      <a:pt x="103231" y="137255"/>
                      <a:pt x="131495" y="99303"/>
                    </a:cubicBezTo>
                    <a:cubicBezTo>
                      <a:pt x="136507" y="92574"/>
                      <a:pt x="134237" y="86437"/>
                      <a:pt x="140491" y="85119"/>
                    </a:cubicBezTo>
                    <a:cubicBezTo>
                      <a:pt x="140784" y="85062"/>
                      <a:pt x="152368" y="63921"/>
                      <a:pt x="153960" y="63120"/>
                    </a:cubicBezTo>
                    <a:cubicBezTo>
                      <a:pt x="164224" y="57972"/>
                      <a:pt x="169187" y="46821"/>
                      <a:pt x="173705" y="43144"/>
                    </a:cubicBezTo>
                    <a:cubicBezTo>
                      <a:pt x="173429" y="42916"/>
                      <a:pt x="139074" y="13996"/>
                      <a:pt x="128320" y="4943"/>
                    </a:cubicBezTo>
                    <a:cubicBezTo>
                      <a:pt x="104329" y="4492"/>
                      <a:pt x="73862" y="1287"/>
                      <a:pt x="43774" y="0"/>
                    </a:cubicBezTo>
                    <a:cubicBezTo>
                      <a:pt x="61905" y="18737"/>
                      <a:pt x="101334" y="41152"/>
                      <a:pt x="96820" y="59981"/>
                    </a:cubicBezTo>
                    <a:cubicBezTo>
                      <a:pt x="99125" y="78618"/>
                      <a:pt x="58831" y="99491"/>
                      <a:pt x="57073" y="102210"/>
                    </a:cubicBezTo>
                    <a:cubicBezTo>
                      <a:pt x="49700" y="113597"/>
                      <a:pt x="38041" y="121858"/>
                      <a:pt x="33148" y="135083"/>
                    </a:cubicBezTo>
                    <a:cubicBezTo>
                      <a:pt x="33056" y="135333"/>
                      <a:pt x="32789" y="135552"/>
                      <a:pt x="32614" y="135788"/>
                    </a:cubicBezTo>
                    <a:cubicBezTo>
                      <a:pt x="35457" y="138266"/>
                      <a:pt x="32190" y="151119"/>
                      <a:pt x="37477" y="158422"/>
                    </a:cubicBezTo>
                    <a:cubicBezTo>
                      <a:pt x="54733" y="182264"/>
                      <a:pt x="66624" y="197337"/>
                      <a:pt x="69987" y="217260"/>
                    </a:cubicBezTo>
                    <a:cubicBezTo>
                      <a:pt x="70315" y="219213"/>
                      <a:pt x="70897" y="222737"/>
                      <a:pt x="70302" y="222978"/>
                    </a:cubicBezTo>
                    <a:cubicBezTo>
                      <a:pt x="63471" y="225775"/>
                      <a:pt x="74863" y="224506"/>
                      <a:pt x="50846" y="244661"/>
                    </a:cubicBezTo>
                    <a:cubicBezTo>
                      <a:pt x="52910" y="254875"/>
                      <a:pt x="40197" y="255374"/>
                      <a:pt x="13805" y="291763"/>
                    </a:cubicBezTo>
                    <a:cubicBezTo>
                      <a:pt x="18712" y="295799"/>
                      <a:pt x="20256" y="294928"/>
                      <a:pt x="20938" y="296451"/>
                    </a:cubicBezTo>
                    <a:cubicBezTo>
                      <a:pt x="23982" y="303307"/>
                      <a:pt x="80622" y="362566"/>
                      <a:pt x="88551" y="371505"/>
                    </a:cubicBezTo>
                    <a:cubicBezTo>
                      <a:pt x="99527" y="383890"/>
                      <a:pt x="94560" y="393237"/>
                      <a:pt x="84939" y="396223"/>
                    </a:cubicBezTo>
                    <a:cubicBezTo>
                      <a:pt x="82748" y="403140"/>
                      <a:pt x="81012" y="401853"/>
                      <a:pt x="74404" y="411440"/>
                    </a:cubicBezTo>
                    <a:cubicBezTo>
                      <a:pt x="63182" y="427730"/>
                      <a:pt x="52446" y="430449"/>
                      <a:pt x="52040" y="432918"/>
                    </a:cubicBezTo>
                    <a:cubicBezTo>
                      <a:pt x="51191" y="438058"/>
                      <a:pt x="13521" y="474884"/>
                      <a:pt x="7569" y="485671"/>
                    </a:cubicBezTo>
                    <a:cubicBezTo>
                      <a:pt x="-1007" y="501208"/>
                      <a:pt x="-6639" y="483001"/>
                      <a:pt x="15498" y="508554"/>
                    </a:cubicBezTo>
                    <a:cubicBezTo>
                      <a:pt x="16451" y="509653"/>
                      <a:pt x="17260" y="511024"/>
                      <a:pt x="18450" y="511750"/>
                    </a:cubicBezTo>
                    <a:cubicBezTo>
                      <a:pt x="33108" y="520655"/>
                      <a:pt x="49888" y="544387"/>
                      <a:pt x="54607" y="546309"/>
                    </a:cubicBezTo>
                    <a:cubicBezTo>
                      <a:pt x="56417" y="547049"/>
                      <a:pt x="58573" y="548647"/>
                      <a:pt x="59177" y="550354"/>
                    </a:cubicBezTo>
                    <a:cubicBezTo>
                      <a:pt x="62889" y="560861"/>
                      <a:pt x="76402" y="560336"/>
                      <a:pt x="82555" y="576591"/>
                    </a:cubicBezTo>
                    <a:cubicBezTo>
                      <a:pt x="96654" y="579892"/>
                      <a:pt x="102248" y="597206"/>
                      <a:pt x="89036" y="606422"/>
                    </a:cubicBezTo>
                    <a:cubicBezTo>
                      <a:pt x="87930" y="607192"/>
                      <a:pt x="51497" y="648996"/>
                      <a:pt x="38041" y="663430"/>
                    </a:cubicBezTo>
                    <a:cubicBezTo>
                      <a:pt x="66843" y="660348"/>
                      <a:pt x="99173" y="657686"/>
                      <a:pt x="134578" y="655392"/>
                    </a:cubicBezTo>
                    <a:cubicBezTo>
                      <a:pt x="150431" y="639553"/>
                      <a:pt x="169655" y="622690"/>
                      <a:pt x="171658" y="61920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9" name="Google Shape;2429;p26"/>
              <p:cNvSpPr/>
              <p:nvPr/>
            </p:nvSpPr>
            <p:spPr>
              <a:xfrm>
                <a:off x="5813814" y="5278122"/>
                <a:ext cx="172335" cy="261765"/>
              </a:xfrm>
              <a:custGeom>
                <a:avLst/>
                <a:gdLst/>
                <a:ahLst/>
                <a:cxnLst/>
                <a:rect l="l" t="t" r="r" b="b"/>
                <a:pathLst>
                  <a:path w="172335" h="261765" extrusionOk="0">
                    <a:moveTo>
                      <a:pt x="83520" y="153803"/>
                    </a:moveTo>
                    <a:cubicBezTo>
                      <a:pt x="177922" y="99539"/>
                      <a:pt x="168844" y="106999"/>
                      <a:pt x="141625" y="67047"/>
                    </a:cubicBezTo>
                    <a:cubicBezTo>
                      <a:pt x="124194" y="42942"/>
                      <a:pt x="104161" y="21163"/>
                      <a:pt x="83428" y="0"/>
                    </a:cubicBezTo>
                    <a:cubicBezTo>
                      <a:pt x="79164" y="6466"/>
                      <a:pt x="68682" y="23203"/>
                      <a:pt x="54062" y="32112"/>
                    </a:cubicBezTo>
                    <a:cubicBezTo>
                      <a:pt x="49750" y="34738"/>
                      <a:pt x="53406" y="37912"/>
                      <a:pt x="44647" y="44019"/>
                    </a:cubicBezTo>
                    <a:cubicBezTo>
                      <a:pt x="42819" y="45298"/>
                      <a:pt x="2083" y="92487"/>
                      <a:pt x="1816" y="92771"/>
                    </a:cubicBezTo>
                    <a:cubicBezTo>
                      <a:pt x="-1328" y="96182"/>
                      <a:pt x="-1358" y="93003"/>
                      <a:pt x="9675" y="103493"/>
                    </a:cubicBezTo>
                    <a:cubicBezTo>
                      <a:pt x="12823" y="106483"/>
                      <a:pt x="16611" y="112170"/>
                      <a:pt x="18229" y="113150"/>
                    </a:cubicBezTo>
                    <a:cubicBezTo>
                      <a:pt x="32887" y="122055"/>
                      <a:pt x="49667" y="145787"/>
                      <a:pt x="54386" y="147709"/>
                    </a:cubicBezTo>
                    <a:cubicBezTo>
                      <a:pt x="56196" y="148449"/>
                      <a:pt x="58357" y="150047"/>
                      <a:pt x="58956" y="151754"/>
                    </a:cubicBezTo>
                    <a:cubicBezTo>
                      <a:pt x="62616" y="162103"/>
                      <a:pt x="76164" y="161692"/>
                      <a:pt x="82335" y="177991"/>
                    </a:cubicBezTo>
                    <a:cubicBezTo>
                      <a:pt x="96433" y="181292"/>
                      <a:pt x="102027" y="198606"/>
                      <a:pt x="88815" y="207817"/>
                    </a:cubicBezTo>
                    <a:cubicBezTo>
                      <a:pt x="87783" y="208535"/>
                      <a:pt x="48876" y="252935"/>
                      <a:pt x="41481" y="261258"/>
                    </a:cubicBezTo>
                    <a:cubicBezTo>
                      <a:pt x="72023" y="261534"/>
                      <a:pt x="100798" y="261713"/>
                      <a:pt x="127513" y="261766"/>
                    </a:cubicBezTo>
                    <a:cubicBezTo>
                      <a:pt x="216056" y="240231"/>
                      <a:pt x="158484" y="205891"/>
                      <a:pt x="83520" y="15380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0" name="Google Shape;2430;p26"/>
              <p:cNvSpPr/>
              <p:nvPr/>
            </p:nvSpPr>
            <p:spPr>
              <a:xfrm>
                <a:off x="4648255" y="4866393"/>
                <a:ext cx="143031" cy="656762"/>
              </a:xfrm>
              <a:custGeom>
                <a:avLst/>
                <a:gdLst/>
                <a:ahLst/>
                <a:cxnLst/>
                <a:rect l="l" t="t" r="r" b="b"/>
                <a:pathLst>
                  <a:path w="143031" h="656762" extrusionOk="0">
                    <a:moveTo>
                      <a:pt x="138067" y="619109"/>
                    </a:moveTo>
                    <a:cubicBezTo>
                      <a:pt x="141050" y="608974"/>
                      <a:pt x="146739" y="603869"/>
                      <a:pt x="134643" y="598765"/>
                    </a:cubicBezTo>
                    <a:cubicBezTo>
                      <a:pt x="120701" y="592881"/>
                      <a:pt x="137118" y="597753"/>
                      <a:pt x="113027" y="580513"/>
                    </a:cubicBezTo>
                    <a:cubicBezTo>
                      <a:pt x="103699" y="573837"/>
                      <a:pt x="110442" y="571963"/>
                      <a:pt x="91917" y="555056"/>
                    </a:cubicBezTo>
                    <a:cubicBezTo>
                      <a:pt x="81453" y="545504"/>
                      <a:pt x="71512" y="535356"/>
                      <a:pt x="61848" y="522682"/>
                    </a:cubicBezTo>
                    <a:cubicBezTo>
                      <a:pt x="63015" y="520742"/>
                      <a:pt x="64441" y="518807"/>
                      <a:pt x="66238" y="517739"/>
                    </a:cubicBezTo>
                    <a:cubicBezTo>
                      <a:pt x="83539" y="507429"/>
                      <a:pt x="86359" y="489944"/>
                      <a:pt x="117500" y="461878"/>
                    </a:cubicBezTo>
                    <a:cubicBezTo>
                      <a:pt x="119774" y="458397"/>
                      <a:pt x="125853" y="450557"/>
                      <a:pt x="127191" y="445715"/>
                    </a:cubicBezTo>
                    <a:cubicBezTo>
                      <a:pt x="145978" y="430830"/>
                      <a:pt x="106847" y="408328"/>
                      <a:pt x="86574" y="380217"/>
                    </a:cubicBezTo>
                    <a:cubicBezTo>
                      <a:pt x="77477" y="367605"/>
                      <a:pt x="62548" y="360381"/>
                      <a:pt x="56014" y="345694"/>
                    </a:cubicBezTo>
                    <a:cubicBezTo>
                      <a:pt x="55791" y="345195"/>
                      <a:pt x="55192" y="344717"/>
                      <a:pt x="54663" y="344520"/>
                    </a:cubicBezTo>
                    <a:cubicBezTo>
                      <a:pt x="39296" y="338794"/>
                      <a:pt x="67061" y="327609"/>
                      <a:pt x="70817" y="314646"/>
                    </a:cubicBezTo>
                    <a:cubicBezTo>
                      <a:pt x="70909" y="314344"/>
                      <a:pt x="102151" y="281339"/>
                      <a:pt x="111968" y="277710"/>
                    </a:cubicBezTo>
                    <a:cubicBezTo>
                      <a:pt x="117194" y="275779"/>
                      <a:pt x="116372" y="267921"/>
                      <a:pt x="122582" y="266853"/>
                    </a:cubicBezTo>
                    <a:cubicBezTo>
                      <a:pt x="122901" y="266800"/>
                      <a:pt x="122752" y="264554"/>
                      <a:pt x="122984" y="263359"/>
                    </a:cubicBezTo>
                    <a:cubicBezTo>
                      <a:pt x="128044" y="237223"/>
                      <a:pt x="128455" y="247616"/>
                      <a:pt x="123225" y="235017"/>
                    </a:cubicBezTo>
                    <a:cubicBezTo>
                      <a:pt x="97052" y="227697"/>
                      <a:pt x="73179" y="180228"/>
                      <a:pt x="57877" y="161902"/>
                    </a:cubicBezTo>
                    <a:cubicBezTo>
                      <a:pt x="56163" y="159845"/>
                      <a:pt x="50893" y="159280"/>
                      <a:pt x="45339" y="147109"/>
                    </a:cubicBezTo>
                    <a:cubicBezTo>
                      <a:pt x="49358" y="143633"/>
                      <a:pt x="51466" y="138730"/>
                      <a:pt x="54982" y="135092"/>
                    </a:cubicBezTo>
                    <a:cubicBezTo>
                      <a:pt x="69859" y="119686"/>
                      <a:pt x="89281" y="113829"/>
                      <a:pt x="115624" y="84300"/>
                    </a:cubicBezTo>
                    <a:cubicBezTo>
                      <a:pt x="123190" y="75820"/>
                      <a:pt x="131665" y="68566"/>
                      <a:pt x="141618" y="62555"/>
                    </a:cubicBezTo>
                    <a:cubicBezTo>
                      <a:pt x="138474" y="58195"/>
                      <a:pt x="144548" y="58151"/>
                      <a:pt x="142659" y="50048"/>
                    </a:cubicBezTo>
                    <a:cubicBezTo>
                      <a:pt x="144382" y="43757"/>
                      <a:pt x="125792" y="27554"/>
                      <a:pt x="119871" y="21386"/>
                    </a:cubicBezTo>
                    <a:cubicBezTo>
                      <a:pt x="107814" y="8826"/>
                      <a:pt x="102654" y="3121"/>
                      <a:pt x="100038" y="0"/>
                    </a:cubicBezTo>
                    <a:cubicBezTo>
                      <a:pt x="82336" y="473"/>
                      <a:pt x="64760" y="941"/>
                      <a:pt x="47347" y="1405"/>
                    </a:cubicBezTo>
                    <a:cubicBezTo>
                      <a:pt x="53827" y="7683"/>
                      <a:pt x="56058" y="13659"/>
                      <a:pt x="62316" y="19508"/>
                    </a:cubicBezTo>
                    <a:cubicBezTo>
                      <a:pt x="114911" y="68706"/>
                      <a:pt x="93011" y="33626"/>
                      <a:pt x="46279" y="96799"/>
                    </a:cubicBezTo>
                    <a:cubicBezTo>
                      <a:pt x="41758" y="102906"/>
                      <a:pt x="25306" y="109420"/>
                      <a:pt x="20815" y="115549"/>
                    </a:cubicBezTo>
                    <a:cubicBezTo>
                      <a:pt x="16393" y="121586"/>
                      <a:pt x="13170" y="126153"/>
                      <a:pt x="9200" y="127869"/>
                    </a:cubicBezTo>
                    <a:cubicBezTo>
                      <a:pt x="147" y="131782"/>
                      <a:pt x="1437" y="143642"/>
                      <a:pt x="1018" y="144636"/>
                    </a:cubicBezTo>
                    <a:cubicBezTo>
                      <a:pt x="-1523" y="150642"/>
                      <a:pt x="1070" y="155852"/>
                      <a:pt x="4660" y="159639"/>
                    </a:cubicBezTo>
                    <a:cubicBezTo>
                      <a:pt x="13074" y="168526"/>
                      <a:pt x="14815" y="176997"/>
                      <a:pt x="25380" y="184067"/>
                    </a:cubicBezTo>
                    <a:cubicBezTo>
                      <a:pt x="29600" y="186891"/>
                      <a:pt x="40065" y="209735"/>
                      <a:pt x="43647" y="213824"/>
                    </a:cubicBezTo>
                    <a:cubicBezTo>
                      <a:pt x="47421" y="218131"/>
                      <a:pt x="52774" y="221165"/>
                      <a:pt x="56141" y="225714"/>
                    </a:cubicBezTo>
                    <a:cubicBezTo>
                      <a:pt x="74552" y="250593"/>
                      <a:pt x="59622" y="230337"/>
                      <a:pt x="79708" y="248982"/>
                    </a:cubicBezTo>
                    <a:cubicBezTo>
                      <a:pt x="74298" y="254844"/>
                      <a:pt x="69527" y="261280"/>
                      <a:pt x="64445" y="267361"/>
                    </a:cubicBezTo>
                    <a:cubicBezTo>
                      <a:pt x="46695" y="288593"/>
                      <a:pt x="40428" y="287963"/>
                      <a:pt x="38320" y="293908"/>
                    </a:cubicBezTo>
                    <a:cubicBezTo>
                      <a:pt x="34573" y="304507"/>
                      <a:pt x="17596" y="320079"/>
                      <a:pt x="14736" y="333190"/>
                    </a:cubicBezTo>
                    <a:cubicBezTo>
                      <a:pt x="11504" y="337835"/>
                      <a:pt x="6983" y="338037"/>
                      <a:pt x="7971" y="350146"/>
                    </a:cubicBezTo>
                    <a:cubicBezTo>
                      <a:pt x="8745" y="359681"/>
                      <a:pt x="18020" y="372998"/>
                      <a:pt x="21799" y="374824"/>
                    </a:cubicBezTo>
                    <a:cubicBezTo>
                      <a:pt x="40852" y="384035"/>
                      <a:pt x="42208" y="394419"/>
                      <a:pt x="51470" y="403087"/>
                    </a:cubicBezTo>
                    <a:cubicBezTo>
                      <a:pt x="100196" y="448661"/>
                      <a:pt x="85113" y="429197"/>
                      <a:pt x="75947" y="442493"/>
                    </a:cubicBezTo>
                    <a:cubicBezTo>
                      <a:pt x="16503" y="528789"/>
                      <a:pt x="-2940" y="524591"/>
                      <a:pt x="34000" y="556680"/>
                    </a:cubicBezTo>
                    <a:cubicBezTo>
                      <a:pt x="76458" y="593708"/>
                      <a:pt x="86176" y="606851"/>
                      <a:pt x="91834" y="612017"/>
                    </a:cubicBezTo>
                    <a:cubicBezTo>
                      <a:pt x="94699" y="614626"/>
                      <a:pt x="91432" y="608374"/>
                      <a:pt x="47417" y="656443"/>
                    </a:cubicBezTo>
                    <a:cubicBezTo>
                      <a:pt x="65565" y="656531"/>
                      <a:pt x="83801" y="656636"/>
                      <a:pt x="102116" y="656763"/>
                    </a:cubicBezTo>
                    <a:cubicBezTo>
                      <a:pt x="105465" y="653729"/>
                      <a:pt x="109707" y="649776"/>
                      <a:pt x="115694" y="644640"/>
                    </a:cubicBezTo>
                    <a:cubicBezTo>
                      <a:pt x="125835" y="635933"/>
                      <a:pt x="134297" y="631927"/>
                      <a:pt x="138067" y="6191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1" name="Google Shape;2431;p26"/>
              <p:cNvSpPr/>
              <p:nvPr/>
            </p:nvSpPr>
            <p:spPr>
              <a:xfrm>
                <a:off x="4015351" y="4883409"/>
                <a:ext cx="141404" cy="651509"/>
              </a:xfrm>
              <a:custGeom>
                <a:avLst/>
                <a:gdLst/>
                <a:ahLst/>
                <a:cxnLst/>
                <a:rect l="l" t="t" r="r" b="b"/>
                <a:pathLst>
                  <a:path w="141404" h="651509" extrusionOk="0">
                    <a:moveTo>
                      <a:pt x="104221" y="639378"/>
                    </a:moveTo>
                    <a:cubicBezTo>
                      <a:pt x="141550" y="621832"/>
                      <a:pt x="156485" y="578163"/>
                      <a:pt x="122020" y="566723"/>
                    </a:cubicBezTo>
                    <a:cubicBezTo>
                      <a:pt x="120656" y="566268"/>
                      <a:pt x="119475" y="565103"/>
                      <a:pt x="118355" y="564114"/>
                    </a:cubicBezTo>
                    <a:cubicBezTo>
                      <a:pt x="83178" y="533018"/>
                      <a:pt x="84127" y="527322"/>
                      <a:pt x="82203" y="525344"/>
                    </a:cubicBezTo>
                    <a:cubicBezTo>
                      <a:pt x="44563" y="486499"/>
                      <a:pt x="43409" y="487830"/>
                      <a:pt x="48582" y="481657"/>
                    </a:cubicBezTo>
                    <a:cubicBezTo>
                      <a:pt x="48827" y="481368"/>
                      <a:pt x="86541" y="432240"/>
                      <a:pt x="105874" y="418090"/>
                    </a:cubicBezTo>
                    <a:cubicBezTo>
                      <a:pt x="114887" y="411493"/>
                      <a:pt x="129275" y="389275"/>
                      <a:pt x="129463" y="388667"/>
                    </a:cubicBezTo>
                    <a:cubicBezTo>
                      <a:pt x="135808" y="383632"/>
                      <a:pt x="144454" y="382096"/>
                      <a:pt x="132730" y="357917"/>
                    </a:cubicBezTo>
                    <a:cubicBezTo>
                      <a:pt x="129900" y="352085"/>
                      <a:pt x="114275" y="345418"/>
                      <a:pt x="111376" y="337214"/>
                    </a:cubicBezTo>
                    <a:cubicBezTo>
                      <a:pt x="110755" y="335454"/>
                      <a:pt x="108533" y="333812"/>
                      <a:pt x="106670" y="333050"/>
                    </a:cubicBezTo>
                    <a:cubicBezTo>
                      <a:pt x="101807" y="331072"/>
                      <a:pt x="84525" y="306626"/>
                      <a:pt x="69429" y="297454"/>
                    </a:cubicBezTo>
                    <a:cubicBezTo>
                      <a:pt x="68200" y="296705"/>
                      <a:pt x="67369" y="295296"/>
                      <a:pt x="66385" y="294166"/>
                    </a:cubicBezTo>
                    <a:cubicBezTo>
                      <a:pt x="44554" y="268967"/>
                      <a:pt x="39031" y="290344"/>
                      <a:pt x="107698" y="212567"/>
                    </a:cubicBezTo>
                    <a:cubicBezTo>
                      <a:pt x="142954" y="172637"/>
                      <a:pt x="128033" y="174309"/>
                      <a:pt x="102826" y="140311"/>
                    </a:cubicBezTo>
                    <a:cubicBezTo>
                      <a:pt x="93490" y="127715"/>
                      <a:pt x="79867" y="137439"/>
                      <a:pt x="62948" y="102424"/>
                    </a:cubicBezTo>
                    <a:cubicBezTo>
                      <a:pt x="83912" y="72782"/>
                      <a:pt x="111533" y="57319"/>
                      <a:pt x="118574" y="40101"/>
                    </a:cubicBezTo>
                    <a:cubicBezTo>
                      <a:pt x="117664" y="32488"/>
                      <a:pt x="91054" y="16290"/>
                      <a:pt x="72276" y="0"/>
                    </a:cubicBezTo>
                    <a:cubicBezTo>
                      <a:pt x="49894" y="552"/>
                      <a:pt x="37684" y="849"/>
                      <a:pt x="37658" y="849"/>
                    </a:cubicBezTo>
                    <a:cubicBezTo>
                      <a:pt x="32738" y="1125"/>
                      <a:pt x="27333" y="1173"/>
                      <a:pt x="21565" y="1064"/>
                    </a:cubicBezTo>
                    <a:cubicBezTo>
                      <a:pt x="32314" y="10117"/>
                      <a:pt x="66674" y="39037"/>
                      <a:pt x="66949" y="39265"/>
                    </a:cubicBezTo>
                    <a:cubicBezTo>
                      <a:pt x="62432" y="42938"/>
                      <a:pt x="57464" y="54093"/>
                      <a:pt x="47204" y="59241"/>
                    </a:cubicBezTo>
                    <a:cubicBezTo>
                      <a:pt x="45613" y="60042"/>
                      <a:pt x="34028" y="81183"/>
                      <a:pt x="33735" y="81240"/>
                    </a:cubicBezTo>
                    <a:cubicBezTo>
                      <a:pt x="27486" y="82558"/>
                      <a:pt x="29751" y="88696"/>
                      <a:pt x="24740" y="95424"/>
                    </a:cubicBezTo>
                    <a:cubicBezTo>
                      <a:pt x="-3524" y="133376"/>
                      <a:pt x="57407" y="151417"/>
                      <a:pt x="64019" y="158803"/>
                    </a:cubicBezTo>
                    <a:cubicBezTo>
                      <a:pt x="71720" y="167409"/>
                      <a:pt x="71112" y="167208"/>
                      <a:pt x="81971" y="177050"/>
                    </a:cubicBezTo>
                    <a:cubicBezTo>
                      <a:pt x="80230" y="185578"/>
                      <a:pt x="76155" y="179488"/>
                      <a:pt x="75792" y="184965"/>
                    </a:cubicBezTo>
                    <a:cubicBezTo>
                      <a:pt x="75608" y="187815"/>
                      <a:pt x="74095" y="189448"/>
                      <a:pt x="71681" y="190455"/>
                    </a:cubicBezTo>
                    <a:cubicBezTo>
                      <a:pt x="64360" y="193497"/>
                      <a:pt x="63403" y="203671"/>
                      <a:pt x="54927" y="205427"/>
                    </a:cubicBezTo>
                    <a:cubicBezTo>
                      <a:pt x="54634" y="205484"/>
                      <a:pt x="43098" y="221818"/>
                      <a:pt x="35183" y="228770"/>
                    </a:cubicBezTo>
                    <a:cubicBezTo>
                      <a:pt x="27880" y="235183"/>
                      <a:pt x="14660" y="255037"/>
                      <a:pt x="12679" y="258482"/>
                    </a:cubicBezTo>
                    <a:cubicBezTo>
                      <a:pt x="3779" y="264147"/>
                      <a:pt x="1798" y="275792"/>
                      <a:pt x="6276" y="283528"/>
                    </a:cubicBezTo>
                    <a:cubicBezTo>
                      <a:pt x="11415" y="292402"/>
                      <a:pt x="7418" y="286921"/>
                      <a:pt x="10868" y="296482"/>
                    </a:cubicBezTo>
                    <a:cubicBezTo>
                      <a:pt x="23397" y="303509"/>
                      <a:pt x="22724" y="309848"/>
                      <a:pt x="27582" y="314059"/>
                    </a:cubicBezTo>
                    <a:cubicBezTo>
                      <a:pt x="42604" y="327096"/>
                      <a:pt x="69503" y="353841"/>
                      <a:pt x="83532" y="367596"/>
                    </a:cubicBezTo>
                    <a:cubicBezTo>
                      <a:pt x="93590" y="377455"/>
                      <a:pt x="87542" y="366668"/>
                      <a:pt x="79614" y="382923"/>
                    </a:cubicBezTo>
                    <a:cubicBezTo>
                      <a:pt x="77851" y="386535"/>
                      <a:pt x="71904" y="385865"/>
                      <a:pt x="61317" y="402855"/>
                    </a:cubicBezTo>
                    <a:cubicBezTo>
                      <a:pt x="53830" y="414864"/>
                      <a:pt x="44790" y="419977"/>
                      <a:pt x="39014" y="428076"/>
                    </a:cubicBezTo>
                    <a:cubicBezTo>
                      <a:pt x="35056" y="433632"/>
                      <a:pt x="31855" y="439643"/>
                      <a:pt x="26301" y="443907"/>
                    </a:cubicBezTo>
                    <a:cubicBezTo>
                      <a:pt x="23913" y="445737"/>
                      <a:pt x="30416" y="440150"/>
                      <a:pt x="14109" y="461886"/>
                    </a:cubicBezTo>
                    <a:cubicBezTo>
                      <a:pt x="-3327" y="485137"/>
                      <a:pt x="-4985" y="475782"/>
                      <a:pt x="11275" y="510354"/>
                    </a:cubicBezTo>
                    <a:cubicBezTo>
                      <a:pt x="17848" y="513558"/>
                      <a:pt x="20703" y="520130"/>
                      <a:pt x="24762" y="525580"/>
                    </a:cubicBezTo>
                    <a:cubicBezTo>
                      <a:pt x="29716" y="532247"/>
                      <a:pt x="50379" y="548069"/>
                      <a:pt x="54145" y="561369"/>
                    </a:cubicBezTo>
                    <a:cubicBezTo>
                      <a:pt x="55225" y="565191"/>
                      <a:pt x="73780" y="573684"/>
                      <a:pt x="77217" y="585320"/>
                    </a:cubicBezTo>
                    <a:cubicBezTo>
                      <a:pt x="77939" y="587776"/>
                      <a:pt x="78153" y="581516"/>
                      <a:pt x="88692" y="595044"/>
                    </a:cubicBezTo>
                    <a:cubicBezTo>
                      <a:pt x="83265" y="601457"/>
                      <a:pt x="76128" y="606194"/>
                      <a:pt x="70994" y="612918"/>
                    </a:cubicBezTo>
                    <a:cubicBezTo>
                      <a:pt x="70347" y="613768"/>
                      <a:pt x="65948" y="613501"/>
                      <a:pt x="64902" y="615326"/>
                    </a:cubicBezTo>
                    <a:cubicBezTo>
                      <a:pt x="62900" y="618811"/>
                      <a:pt x="43671" y="635674"/>
                      <a:pt x="27827" y="651509"/>
                    </a:cubicBezTo>
                    <a:cubicBezTo>
                      <a:pt x="49916" y="650078"/>
                      <a:pt x="73194" y="648795"/>
                      <a:pt x="97548" y="647644"/>
                    </a:cubicBezTo>
                    <a:cubicBezTo>
                      <a:pt x="101895" y="643883"/>
                      <a:pt x="100430" y="641164"/>
                      <a:pt x="104221" y="639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26"/>
              <p:cNvSpPr/>
              <p:nvPr/>
            </p:nvSpPr>
            <p:spPr>
              <a:xfrm>
                <a:off x="5629297" y="4838182"/>
                <a:ext cx="143048" cy="699464"/>
              </a:xfrm>
              <a:custGeom>
                <a:avLst/>
                <a:gdLst/>
                <a:ahLst/>
                <a:cxnLst/>
                <a:rect l="l" t="t" r="r" b="b"/>
                <a:pathLst>
                  <a:path w="143048" h="699464" extrusionOk="0">
                    <a:moveTo>
                      <a:pt x="139309" y="642014"/>
                    </a:moveTo>
                    <a:cubicBezTo>
                      <a:pt x="149673" y="628131"/>
                      <a:pt x="129492" y="627181"/>
                      <a:pt x="127913" y="622882"/>
                    </a:cubicBezTo>
                    <a:cubicBezTo>
                      <a:pt x="123955" y="612113"/>
                      <a:pt x="110862" y="610279"/>
                      <a:pt x="107582" y="603011"/>
                    </a:cubicBezTo>
                    <a:cubicBezTo>
                      <a:pt x="99955" y="586095"/>
                      <a:pt x="84763" y="580934"/>
                      <a:pt x="61843" y="550880"/>
                    </a:cubicBezTo>
                    <a:cubicBezTo>
                      <a:pt x="66693" y="542816"/>
                      <a:pt x="70257" y="547250"/>
                      <a:pt x="84076" y="528128"/>
                    </a:cubicBezTo>
                    <a:cubicBezTo>
                      <a:pt x="111776" y="489813"/>
                      <a:pt x="115860" y="496997"/>
                      <a:pt x="126255" y="476425"/>
                    </a:cubicBezTo>
                    <a:cubicBezTo>
                      <a:pt x="132942" y="463169"/>
                      <a:pt x="140905" y="466387"/>
                      <a:pt x="109016" y="433176"/>
                    </a:cubicBezTo>
                    <a:cubicBezTo>
                      <a:pt x="101320" y="425161"/>
                      <a:pt x="93011" y="417355"/>
                      <a:pt x="86565" y="408420"/>
                    </a:cubicBezTo>
                    <a:cubicBezTo>
                      <a:pt x="77473" y="395807"/>
                      <a:pt x="62539" y="388584"/>
                      <a:pt x="56005" y="373896"/>
                    </a:cubicBezTo>
                    <a:cubicBezTo>
                      <a:pt x="55323" y="372359"/>
                      <a:pt x="53801" y="373204"/>
                      <a:pt x="48908" y="369260"/>
                    </a:cubicBezTo>
                    <a:cubicBezTo>
                      <a:pt x="54427" y="361971"/>
                      <a:pt x="98062" y="311043"/>
                      <a:pt x="111960" y="305903"/>
                    </a:cubicBezTo>
                    <a:cubicBezTo>
                      <a:pt x="117181" y="303973"/>
                      <a:pt x="116363" y="296114"/>
                      <a:pt x="122573" y="295046"/>
                    </a:cubicBezTo>
                    <a:cubicBezTo>
                      <a:pt x="122862" y="294998"/>
                      <a:pt x="121860" y="297034"/>
                      <a:pt x="126356" y="274448"/>
                    </a:cubicBezTo>
                    <a:cubicBezTo>
                      <a:pt x="128402" y="271765"/>
                      <a:pt x="126273" y="270574"/>
                      <a:pt x="123220" y="263210"/>
                    </a:cubicBezTo>
                    <a:cubicBezTo>
                      <a:pt x="95123" y="255352"/>
                      <a:pt x="62491" y="192175"/>
                      <a:pt x="57278" y="189404"/>
                    </a:cubicBezTo>
                    <a:cubicBezTo>
                      <a:pt x="51265" y="186212"/>
                      <a:pt x="47915" y="180946"/>
                      <a:pt x="45339" y="175303"/>
                    </a:cubicBezTo>
                    <a:cubicBezTo>
                      <a:pt x="46839" y="174007"/>
                      <a:pt x="48177" y="172374"/>
                      <a:pt x="49494" y="170557"/>
                    </a:cubicBezTo>
                    <a:cubicBezTo>
                      <a:pt x="64214" y="150257"/>
                      <a:pt x="84426" y="143909"/>
                      <a:pt x="100043" y="128066"/>
                    </a:cubicBezTo>
                    <a:cubicBezTo>
                      <a:pt x="121812" y="105979"/>
                      <a:pt x="127607" y="99211"/>
                      <a:pt x="141614" y="90749"/>
                    </a:cubicBezTo>
                    <a:cubicBezTo>
                      <a:pt x="138474" y="86393"/>
                      <a:pt x="144417" y="86266"/>
                      <a:pt x="142746" y="78526"/>
                    </a:cubicBezTo>
                    <a:cubicBezTo>
                      <a:pt x="140118" y="66093"/>
                      <a:pt x="92455" y="22148"/>
                      <a:pt x="73778" y="0"/>
                    </a:cubicBezTo>
                    <a:cubicBezTo>
                      <a:pt x="56657" y="600"/>
                      <a:pt x="38950" y="1208"/>
                      <a:pt x="20723" y="1826"/>
                    </a:cubicBezTo>
                    <a:cubicBezTo>
                      <a:pt x="23885" y="10599"/>
                      <a:pt x="29924" y="18137"/>
                      <a:pt x="32644" y="19451"/>
                    </a:cubicBezTo>
                    <a:cubicBezTo>
                      <a:pt x="51759" y="28697"/>
                      <a:pt x="53023" y="39024"/>
                      <a:pt x="62316" y="47714"/>
                    </a:cubicBezTo>
                    <a:cubicBezTo>
                      <a:pt x="114610" y="96628"/>
                      <a:pt x="92941" y="61934"/>
                      <a:pt x="46279" y="125006"/>
                    </a:cubicBezTo>
                    <a:cubicBezTo>
                      <a:pt x="41758" y="131113"/>
                      <a:pt x="25306" y="137627"/>
                      <a:pt x="20815" y="143756"/>
                    </a:cubicBezTo>
                    <a:cubicBezTo>
                      <a:pt x="16394" y="149793"/>
                      <a:pt x="13171" y="154363"/>
                      <a:pt x="9200" y="156075"/>
                    </a:cubicBezTo>
                    <a:cubicBezTo>
                      <a:pt x="152" y="159989"/>
                      <a:pt x="1437" y="171849"/>
                      <a:pt x="1018" y="172842"/>
                    </a:cubicBezTo>
                    <a:cubicBezTo>
                      <a:pt x="-1523" y="178849"/>
                      <a:pt x="1070" y="184059"/>
                      <a:pt x="4660" y="187845"/>
                    </a:cubicBezTo>
                    <a:cubicBezTo>
                      <a:pt x="13074" y="196732"/>
                      <a:pt x="14815" y="205204"/>
                      <a:pt x="25380" y="212274"/>
                    </a:cubicBezTo>
                    <a:cubicBezTo>
                      <a:pt x="29600" y="215098"/>
                      <a:pt x="40065" y="237941"/>
                      <a:pt x="43647" y="242030"/>
                    </a:cubicBezTo>
                    <a:cubicBezTo>
                      <a:pt x="47421" y="246338"/>
                      <a:pt x="52774" y="249372"/>
                      <a:pt x="56141" y="253920"/>
                    </a:cubicBezTo>
                    <a:cubicBezTo>
                      <a:pt x="75400" y="279947"/>
                      <a:pt x="56937" y="256057"/>
                      <a:pt x="79712" y="277189"/>
                    </a:cubicBezTo>
                    <a:cubicBezTo>
                      <a:pt x="74303" y="283051"/>
                      <a:pt x="69531" y="289486"/>
                      <a:pt x="64450" y="295567"/>
                    </a:cubicBezTo>
                    <a:cubicBezTo>
                      <a:pt x="46691" y="316813"/>
                      <a:pt x="40433" y="316165"/>
                      <a:pt x="38325" y="322114"/>
                    </a:cubicBezTo>
                    <a:cubicBezTo>
                      <a:pt x="34581" y="332700"/>
                      <a:pt x="17601" y="348294"/>
                      <a:pt x="14740" y="361397"/>
                    </a:cubicBezTo>
                    <a:cubicBezTo>
                      <a:pt x="11500" y="366051"/>
                      <a:pt x="6987" y="366243"/>
                      <a:pt x="7975" y="378352"/>
                    </a:cubicBezTo>
                    <a:cubicBezTo>
                      <a:pt x="8749" y="387887"/>
                      <a:pt x="18025" y="401205"/>
                      <a:pt x="21803" y="403030"/>
                    </a:cubicBezTo>
                    <a:cubicBezTo>
                      <a:pt x="45173" y="414334"/>
                      <a:pt x="30130" y="415766"/>
                      <a:pt x="85874" y="462692"/>
                    </a:cubicBezTo>
                    <a:cubicBezTo>
                      <a:pt x="77005" y="470861"/>
                      <a:pt x="77687" y="468191"/>
                      <a:pt x="75951" y="470695"/>
                    </a:cubicBezTo>
                    <a:cubicBezTo>
                      <a:pt x="35530" y="529389"/>
                      <a:pt x="27969" y="527975"/>
                      <a:pt x="16573" y="556063"/>
                    </a:cubicBezTo>
                    <a:cubicBezTo>
                      <a:pt x="10770" y="570370"/>
                      <a:pt x="27672" y="579366"/>
                      <a:pt x="34004" y="584883"/>
                    </a:cubicBezTo>
                    <a:cubicBezTo>
                      <a:pt x="76463" y="621906"/>
                      <a:pt x="86167" y="635044"/>
                      <a:pt x="91839" y="640219"/>
                    </a:cubicBezTo>
                    <a:cubicBezTo>
                      <a:pt x="93216" y="641475"/>
                      <a:pt x="94297" y="639177"/>
                      <a:pt x="80066" y="651422"/>
                    </a:cubicBezTo>
                    <a:cubicBezTo>
                      <a:pt x="55481" y="672562"/>
                      <a:pt x="42794" y="689667"/>
                      <a:pt x="36965" y="698716"/>
                    </a:cubicBezTo>
                    <a:cubicBezTo>
                      <a:pt x="53500" y="698978"/>
                      <a:pt x="69750" y="699228"/>
                      <a:pt x="85708" y="699464"/>
                    </a:cubicBezTo>
                    <a:cubicBezTo>
                      <a:pt x="93689" y="692285"/>
                      <a:pt x="105894" y="680653"/>
                      <a:pt x="129194" y="661981"/>
                    </a:cubicBezTo>
                    <a:cubicBezTo>
                      <a:pt x="135312" y="655419"/>
                      <a:pt x="137892" y="649942"/>
                      <a:pt x="139309" y="6420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26"/>
              <p:cNvSpPr/>
              <p:nvPr/>
            </p:nvSpPr>
            <p:spPr>
              <a:xfrm>
                <a:off x="4318046" y="4875104"/>
                <a:ext cx="147437" cy="648694"/>
              </a:xfrm>
              <a:custGeom>
                <a:avLst/>
                <a:gdLst/>
                <a:ahLst/>
                <a:cxnLst/>
                <a:rect l="l" t="t" r="r" b="b"/>
                <a:pathLst>
                  <a:path w="147437" h="648694" extrusionOk="0">
                    <a:moveTo>
                      <a:pt x="132726" y="589050"/>
                    </a:moveTo>
                    <a:cubicBezTo>
                      <a:pt x="126389" y="572309"/>
                      <a:pt x="112474" y="572852"/>
                      <a:pt x="108647" y="562030"/>
                    </a:cubicBezTo>
                    <a:cubicBezTo>
                      <a:pt x="108026" y="560270"/>
                      <a:pt x="105805" y="558629"/>
                      <a:pt x="103937" y="557867"/>
                    </a:cubicBezTo>
                    <a:cubicBezTo>
                      <a:pt x="99074" y="555888"/>
                      <a:pt x="81792" y="531442"/>
                      <a:pt x="66696" y="522270"/>
                    </a:cubicBezTo>
                    <a:cubicBezTo>
                      <a:pt x="64588" y="520992"/>
                      <a:pt x="67689" y="521776"/>
                      <a:pt x="47760" y="503406"/>
                    </a:cubicBezTo>
                    <a:cubicBezTo>
                      <a:pt x="109286" y="431395"/>
                      <a:pt x="131156" y="415967"/>
                      <a:pt x="135179" y="403284"/>
                    </a:cubicBezTo>
                    <a:cubicBezTo>
                      <a:pt x="167085" y="393373"/>
                      <a:pt x="117822" y="360018"/>
                      <a:pt x="99822" y="335047"/>
                    </a:cubicBezTo>
                    <a:cubicBezTo>
                      <a:pt x="90726" y="322434"/>
                      <a:pt x="75796" y="315211"/>
                      <a:pt x="69263" y="300523"/>
                    </a:cubicBezTo>
                    <a:cubicBezTo>
                      <a:pt x="68567" y="298951"/>
                      <a:pt x="66967" y="299849"/>
                      <a:pt x="61916" y="295694"/>
                    </a:cubicBezTo>
                    <a:cubicBezTo>
                      <a:pt x="89283" y="257961"/>
                      <a:pt x="102201" y="257751"/>
                      <a:pt x="100067" y="247179"/>
                    </a:cubicBezTo>
                    <a:cubicBezTo>
                      <a:pt x="124810" y="226419"/>
                      <a:pt x="113103" y="227715"/>
                      <a:pt x="120109" y="224847"/>
                    </a:cubicBezTo>
                    <a:cubicBezTo>
                      <a:pt x="120721" y="224598"/>
                      <a:pt x="120122" y="220968"/>
                      <a:pt x="119781" y="218954"/>
                    </a:cubicBezTo>
                    <a:cubicBezTo>
                      <a:pt x="119598" y="217864"/>
                      <a:pt x="118377" y="216906"/>
                      <a:pt x="118307" y="215842"/>
                    </a:cubicBezTo>
                    <a:cubicBezTo>
                      <a:pt x="117971" y="210663"/>
                      <a:pt x="117774" y="208969"/>
                      <a:pt x="115719" y="207913"/>
                    </a:cubicBezTo>
                    <a:cubicBezTo>
                      <a:pt x="115504" y="192876"/>
                      <a:pt x="109771" y="194946"/>
                      <a:pt x="103172" y="184037"/>
                    </a:cubicBezTo>
                    <a:cubicBezTo>
                      <a:pt x="98493" y="176305"/>
                      <a:pt x="91456" y="170089"/>
                      <a:pt x="88553" y="161202"/>
                    </a:cubicBezTo>
                    <a:cubicBezTo>
                      <a:pt x="88199" y="160125"/>
                      <a:pt x="87013" y="159341"/>
                      <a:pt x="86305" y="158352"/>
                    </a:cubicBezTo>
                    <a:cubicBezTo>
                      <a:pt x="80843" y="150809"/>
                      <a:pt x="84241" y="137609"/>
                      <a:pt x="81298" y="135040"/>
                    </a:cubicBezTo>
                    <a:cubicBezTo>
                      <a:pt x="81473" y="134794"/>
                      <a:pt x="81753" y="134571"/>
                      <a:pt x="81844" y="134313"/>
                    </a:cubicBezTo>
                    <a:cubicBezTo>
                      <a:pt x="86873" y="120689"/>
                      <a:pt x="98882" y="112187"/>
                      <a:pt x="106474" y="100459"/>
                    </a:cubicBezTo>
                    <a:cubicBezTo>
                      <a:pt x="113982" y="88853"/>
                      <a:pt x="187814" y="69726"/>
                      <a:pt x="116930" y="16010"/>
                    </a:cubicBezTo>
                    <a:cubicBezTo>
                      <a:pt x="108380" y="9531"/>
                      <a:pt x="102302" y="4264"/>
                      <a:pt x="97789" y="0"/>
                    </a:cubicBezTo>
                    <a:cubicBezTo>
                      <a:pt x="76330" y="552"/>
                      <a:pt x="55536" y="1086"/>
                      <a:pt x="35485" y="1598"/>
                    </a:cubicBezTo>
                    <a:cubicBezTo>
                      <a:pt x="44008" y="8817"/>
                      <a:pt x="53279" y="16461"/>
                      <a:pt x="57897" y="23549"/>
                    </a:cubicBezTo>
                    <a:cubicBezTo>
                      <a:pt x="66175" y="36249"/>
                      <a:pt x="81621" y="39655"/>
                      <a:pt x="93792" y="54180"/>
                    </a:cubicBezTo>
                    <a:cubicBezTo>
                      <a:pt x="96228" y="57092"/>
                      <a:pt x="97045" y="56470"/>
                      <a:pt x="100557" y="58541"/>
                    </a:cubicBezTo>
                    <a:cubicBezTo>
                      <a:pt x="100386" y="58830"/>
                      <a:pt x="51670" y="108895"/>
                      <a:pt x="42569" y="109105"/>
                    </a:cubicBezTo>
                    <a:cubicBezTo>
                      <a:pt x="37663" y="124261"/>
                      <a:pt x="36119" y="127326"/>
                      <a:pt x="37413" y="130723"/>
                    </a:cubicBezTo>
                    <a:cubicBezTo>
                      <a:pt x="59725" y="189299"/>
                      <a:pt x="24924" y="115291"/>
                      <a:pt x="82798" y="211731"/>
                    </a:cubicBezTo>
                    <a:cubicBezTo>
                      <a:pt x="83799" y="213408"/>
                      <a:pt x="83939" y="211543"/>
                      <a:pt x="79981" y="214441"/>
                    </a:cubicBezTo>
                    <a:cubicBezTo>
                      <a:pt x="56170" y="231887"/>
                      <a:pt x="68178" y="230424"/>
                      <a:pt x="60866" y="236352"/>
                    </a:cubicBezTo>
                    <a:cubicBezTo>
                      <a:pt x="47559" y="247135"/>
                      <a:pt x="27329" y="276353"/>
                      <a:pt x="26773" y="278196"/>
                    </a:cubicBezTo>
                    <a:cubicBezTo>
                      <a:pt x="19965" y="280048"/>
                      <a:pt x="21897" y="287249"/>
                      <a:pt x="18854" y="291491"/>
                    </a:cubicBezTo>
                    <a:cubicBezTo>
                      <a:pt x="13820" y="298487"/>
                      <a:pt x="17922" y="321366"/>
                      <a:pt x="35043" y="329649"/>
                    </a:cubicBezTo>
                    <a:cubicBezTo>
                      <a:pt x="54141" y="338886"/>
                      <a:pt x="55431" y="349231"/>
                      <a:pt x="64715" y="357912"/>
                    </a:cubicBezTo>
                    <a:cubicBezTo>
                      <a:pt x="106456" y="396954"/>
                      <a:pt x="93311" y="379850"/>
                      <a:pt x="84849" y="394314"/>
                    </a:cubicBezTo>
                    <a:cubicBezTo>
                      <a:pt x="80152" y="402348"/>
                      <a:pt x="72543" y="408096"/>
                      <a:pt x="67715" y="416055"/>
                    </a:cubicBezTo>
                    <a:cubicBezTo>
                      <a:pt x="67172" y="416956"/>
                      <a:pt x="62751" y="417202"/>
                      <a:pt x="61912" y="419102"/>
                    </a:cubicBezTo>
                    <a:cubicBezTo>
                      <a:pt x="61785" y="419395"/>
                      <a:pt x="10252" y="482821"/>
                      <a:pt x="8402" y="484257"/>
                    </a:cubicBezTo>
                    <a:cubicBezTo>
                      <a:pt x="-1560" y="491962"/>
                      <a:pt x="2608" y="502342"/>
                      <a:pt x="867" y="505875"/>
                    </a:cubicBezTo>
                    <a:cubicBezTo>
                      <a:pt x="-1945" y="511580"/>
                      <a:pt x="2380" y="513182"/>
                      <a:pt x="9552" y="518409"/>
                    </a:cubicBezTo>
                    <a:cubicBezTo>
                      <a:pt x="31921" y="553344"/>
                      <a:pt x="104571" y="605266"/>
                      <a:pt x="91308" y="611097"/>
                    </a:cubicBezTo>
                    <a:cubicBezTo>
                      <a:pt x="91080" y="611198"/>
                      <a:pt x="68340" y="637119"/>
                      <a:pt x="58216" y="648694"/>
                    </a:cubicBezTo>
                    <a:cubicBezTo>
                      <a:pt x="76509" y="648453"/>
                      <a:pt x="95060" y="648252"/>
                      <a:pt x="113851" y="648081"/>
                    </a:cubicBezTo>
                    <a:cubicBezTo>
                      <a:pt x="123975" y="636721"/>
                      <a:pt x="139281" y="619849"/>
                      <a:pt x="139399" y="619770"/>
                    </a:cubicBezTo>
                    <a:cubicBezTo>
                      <a:pt x="153013" y="610287"/>
                      <a:pt x="147249" y="592452"/>
                      <a:pt x="132726" y="5890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26"/>
              <p:cNvSpPr/>
              <p:nvPr/>
            </p:nvSpPr>
            <p:spPr>
              <a:xfrm>
                <a:off x="4995878" y="4858289"/>
                <a:ext cx="142745" cy="668867"/>
              </a:xfrm>
              <a:custGeom>
                <a:avLst/>
                <a:gdLst/>
                <a:ahLst/>
                <a:cxnLst/>
                <a:rect l="l" t="t" r="r" b="b"/>
                <a:pathLst>
                  <a:path w="142745" h="668867" extrusionOk="0">
                    <a:moveTo>
                      <a:pt x="127464" y="646996"/>
                    </a:moveTo>
                    <a:cubicBezTo>
                      <a:pt x="133101" y="640451"/>
                      <a:pt x="149028" y="631082"/>
                      <a:pt x="140067" y="607980"/>
                    </a:cubicBezTo>
                    <a:cubicBezTo>
                      <a:pt x="141856" y="602915"/>
                      <a:pt x="128015" y="593673"/>
                      <a:pt x="122522" y="591848"/>
                    </a:cubicBezTo>
                    <a:cubicBezTo>
                      <a:pt x="117725" y="590259"/>
                      <a:pt x="90353" y="561093"/>
                      <a:pt x="86645" y="557035"/>
                    </a:cubicBezTo>
                    <a:cubicBezTo>
                      <a:pt x="84957" y="555187"/>
                      <a:pt x="84432" y="552250"/>
                      <a:pt x="82700" y="550459"/>
                    </a:cubicBezTo>
                    <a:cubicBezTo>
                      <a:pt x="33472" y="499659"/>
                      <a:pt x="47195" y="514605"/>
                      <a:pt x="52827" y="502837"/>
                    </a:cubicBezTo>
                    <a:cubicBezTo>
                      <a:pt x="57638" y="492790"/>
                      <a:pt x="94350" y="452001"/>
                      <a:pt x="106368" y="443206"/>
                    </a:cubicBezTo>
                    <a:cubicBezTo>
                      <a:pt x="119937" y="433268"/>
                      <a:pt x="121153" y="420354"/>
                      <a:pt x="138567" y="407312"/>
                    </a:cubicBezTo>
                    <a:cubicBezTo>
                      <a:pt x="142267" y="375918"/>
                      <a:pt x="116452" y="375297"/>
                      <a:pt x="111869" y="362334"/>
                    </a:cubicBezTo>
                    <a:cubicBezTo>
                      <a:pt x="111248" y="360574"/>
                      <a:pt x="109027" y="358932"/>
                      <a:pt x="107159" y="358171"/>
                    </a:cubicBezTo>
                    <a:cubicBezTo>
                      <a:pt x="102296" y="356192"/>
                      <a:pt x="85014" y="331746"/>
                      <a:pt x="69918" y="322574"/>
                    </a:cubicBezTo>
                    <a:cubicBezTo>
                      <a:pt x="67980" y="321396"/>
                      <a:pt x="69668" y="320630"/>
                      <a:pt x="51489" y="304174"/>
                    </a:cubicBezTo>
                    <a:cubicBezTo>
                      <a:pt x="57179" y="292761"/>
                      <a:pt x="56291" y="294188"/>
                      <a:pt x="88036" y="259866"/>
                    </a:cubicBezTo>
                    <a:cubicBezTo>
                      <a:pt x="146775" y="196360"/>
                      <a:pt x="133857" y="206622"/>
                      <a:pt x="103320" y="165431"/>
                    </a:cubicBezTo>
                    <a:cubicBezTo>
                      <a:pt x="98947" y="159529"/>
                      <a:pt x="81476" y="153764"/>
                      <a:pt x="76770" y="148129"/>
                    </a:cubicBezTo>
                    <a:cubicBezTo>
                      <a:pt x="53566" y="120330"/>
                      <a:pt x="69034" y="128499"/>
                      <a:pt x="70661" y="115882"/>
                    </a:cubicBezTo>
                    <a:cubicBezTo>
                      <a:pt x="139892" y="51777"/>
                      <a:pt x="121735" y="68706"/>
                      <a:pt x="91591" y="40885"/>
                    </a:cubicBezTo>
                    <a:cubicBezTo>
                      <a:pt x="68216" y="19337"/>
                      <a:pt x="55443" y="7057"/>
                      <a:pt x="48568" y="0"/>
                    </a:cubicBezTo>
                    <a:cubicBezTo>
                      <a:pt x="32383" y="451"/>
                      <a:pt x="16185" y="902"/>
                      <a:pt x="0" y="1353"/>
                    </a:cubicBezTo>
                    <a:cubicBezTo>
                      <a:pt x="10181" y="18151"/>
                      <a:pt x="28137" y="32409"/>
                      <a:pt x="67438" y="64381"/>
                    </a:cubicBezTo>
                    <a:cubicBezTo>
                      <a:pt x="62908" y="68071"/>
                      <a:pt x="57992" y="79191"/>
                      <a:pt x="47693" y="84357"/>
                    </a:cubicBezTo>
                    <a:cubicBezTo>
                      <a:pt x="46102" y="85158"/>
                      <a:pt x="34517" y="106299"/>
                      <a:pt x="34224" y="106356"/>
                    </a:cubicBezTo>
                    <a:cubicBezTo>
                      <a:pt x="27971" y="107674"/>
                      <a:pt x="30240" y="113811"/>
                      <a:pt x="25229" y="120540"/>
                    </a:cubicBezTo>
                    <a:cubicBezTo>
                      <a:pt x="-3359" y="158925"/>
                      <a:pt x="57327" y="175903"/>
                      <a:pt x="64508" y="183918"/>
                    </a:cubicBezTo>
                    <a:cubicBezTo>
                      <a:pt x="72222" y="192538"/>
                      <a:pt x="71628" y="192346"/>
                      <a:pt x="82460" y="202165"/>
                    </a:cubicBezTo>
                    <a:cubicBezTo>
                      <a:pt x="80715" y="210693"/>
                      <a:pt x="76644" y="204604"/>
                      <a:pt x="76281" y="210081"/>
                    </a:cubicBezTo>
                    <a:cubicBezTo>
                      <a:pt x="76097" y="212931"/>
                      <a:pt x="74584" y="214563"/>
                      <a:pt x="72170" y="215570"/>
                    </a:cubicBezTo>
                    <a:cubicBezTo>
                      <a:pt x="64849" y="218613"/>
                      <a:pt x="63891" y="228787"/>
                      <a:pt x="55416" y="230543"/>
                    </a:cubicBezTo>
                    <a:cubicBezTo>
                      <a:pt x="55128" y="230600"/>
                      <a:pt x="43587" y="246933"/>
                      <a:pt x="35672" y="253885"/>
                    </a:cubicBezTo>
                    <a:cubicBezTo>
                      <a:pt x="28369" y="260299"/>
                      <a:pt x="15148" y="280153"/>
                      <a:pt x="13167" y="283598"/>
                    </a:cubicBezTo>
                    <a:cubicBezTo>
                      <a:pt x="4268" y="289272"/>
                      <a:pt x="2291" y="300908"/>
                      <a:pt x="6765" y="308644"/>
                    </a:cubicBezTo>
                    <a:cubicBezTo>
                      <a:pt x="11869" y="317461"/>
                      <a:pt x="7933" y="312120"/>
                      <a:pt x="11357" y="321598"/>
                    </a:cubicBezTo>
                    <a:cubicBezTo>
                      <a:pt x="23895" y="328633"/>
                      <a:pt x="23204" y="334955"/>
                      <a:pt x="28071" y="339175"/>
                    </a:cubicBezTo>
                    <a:cubicBezTo>
                      <a:pt x="36603" y="346574"/>
                      <a:pt x="57975" y="367018"/>
                      <a:pt x="58246" y="367307"/>
                    </a:cubicBezTo>
                    <a:cubicBezTo>
                      <a:pt x="100320" y="412474"/>
                      <a:pt x="90122" y="387493"/>
                      <a:pt x="80098" y="408034"/>
                    </a:cubicBezTo>
                    <a:cubicBezTo>
                      <a:pt x="78336" y="411646"/>
                      <a:pt x="72388" y="410976"/>
                      <a:pt x="61801" y="427967"/>
                    </a:cubicBezTo>
                    <a:cubicBezTo>
                      <a:pt x="54319" y="439980"/>
                      <a:pt x="45288" y="445062"/>
                      <a:pt x="39498" y="453188"/>
                    </a:cubicBezTo>
                    <a:cubicBezTo>
                      <a:pt x="35541" y="458743"/>
                      <a:pt x="32339" y="464754"/>
                      <a:pt x="26785" y="469018"/>
                    </a:cubicBezTo>
                    <a:cubicBezTo>
                      <a:pt x="26497" y="469241"/>
                      <a:pt x="12966" y="492855"/>
                      <a:pt x="7977" y="493101"/>
                    </a:cubicBezTo>
                    <a:cubicBezTo>
                      <a:pt x="-1955" y="510494"/>
                      <a:pt x="-3249" y="503546"/>
                      <a:pt x="11759" y="535470"/>
                    </a:cubicBezTo>
                    <a:cubicBezTo>
                      <a:pt x="18350" y="538683"/>
                      <a:pt x="21210" y="545254"/>
                      <a:pt x="25264" y="550705"/>
                    </a:cubicBezTo>
                    <a:cubicBezTo>
                      <a:pt x="30218" y="557372"/>
                      <a:pt x="50881" y="573194"/>
                      <a:pt x="54647" y="586494"/>
                    </a:cubicBezTo>
                    <a:cubicBezTo>
                      <a:pt x="55722" y="590289"/>
                      <a:pt x="74317" y="598922"/>
                      <a:pt x="77719" y="610440"/>
                    </a:cubicBezTo>
                    <a:cubicBezTo>
                      <a:pt x="78445" y="612896"/>
                      <a:pt x="78655" y="606636"/>
                      <a:pt x="89194" y="620164"/>
                    </a:cubicBezTo>
                    <a:cubicBezTo>
                      <a:pt x="83763" y="626569"/>
                      <a:pt x="76626" y="631305"/>
                      <a:pt x="71492" y="638030"/>
                    </a:cubicBezTo>
                    <a:cubicBezTo>
                      <a:pt x="70845" y="638879"/>
                      <a:pt x="66445" y="638612"/>
                      <a:pt x="65400" y="640438"/>
                    </a:cubicBezTo>
                    <a:cubicBezTo>
                      <a:pt x="64307" y="642342"/>
                      <a:pt x="49771" y="655962"/>
                      <a:pt x="37285" y="667926"/>
                    </a:cubicBezTo>
                    <a:cubicBezTo>
                      <a:pt x="58648" y="668228"/>
                      <a:pt x="79985" y="668543"/>
                      <a:pt x="101264" y="668867"/>
                    </a:cubicBezTo>
                    <a:cubicBezTo>
                      <a:pt x="101623" y="668167"/>
                      <a:pt x="101942" y="667397"/>
                      <a:pt x="102187" y="666503"/>
                    </a:cubicBezTo>
                    <a:cubicBezTo>
                      <a:pt x="102882" y="664034"/>
                      <a:pt x="114121" y="662498"/>
                      <a:pt x="127464" y="6469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26"/>
              <p:cNvSpPr/>
              <p:nvPr/>
            </p:nvSpPr>
            <p:spPr>
              <a:xfrm>
                <a:off x="5299131" y="4848833"/>
                <a:ext cx="147358" cy="683533"/>
              </a:xfrm>
              <a:custGeom>
                <a:avLst/>
                <a:gdLst/>
                <a:ahLst/>
                <a:cxnLst/>
                <a:rect l="l" t="t" r="r" b="b"/>
                <a:pathLst>
                  <a:path w="147358" h="683533" extrusionOk="0">
                    <a:moveTo>
                      <a:pt x="110297" y="677938"/>
                    </a:moveTo>
                    <a:cubicBezTo>
                      <a:pt x="119555" y="669248"/>
                      <a:pt x="137414" y="647394"/>
                      <a:pt x="139352" y="646046"/>
                    </a:cubicBezTo>
                    <a:cubicBezTo>
                      <a:pt x="152961" y="636559"/>
                      <a:pt x="147197" y="618719"/>
                      <a:pt x="132674" y="615322"/>
                    </a:cubicBezTo>
                    <a:cubicBezTo>
                      <a:pt x="126337" y="598581"/>
                      <a:pt x="112422" y="599119"/>
                      <a:pt x="108595" y="588302"/>
                    </a:cubicBezTo>
                    <a:cubicBezTo>
                      <a:pt x="107974" y="586542"/>
                      <a:pt x="105753" y="584900"/>
                      <a:pt x="103886" y="584138"/>
                    </a:cubicBezTo>
                    <a:cubicBezTo>
                      <a:pt x="99023" y="582160"/>
                      <a:pt x="81740" y="557714"/>
                      <a:pt x="66644" y="548542"/>
                    </a:cubicBezTo>
                    <a:cubicBezTo>
                      <a:pt x="65415" y="547793"/>
                      <a:pt x="64584" y="546384"/>
                      <a:pt x="63600" y="545250"/>
                    </a:cubicBezTo>
                    <a:cubicBezTo>
                      <a:pt x="40799" y="518930"/>
                      <a:pt x="46602" y="537680"/>
                      <a:pt x="55436" y="521679"/>
                    </a:cubicBezTo>
                    <a:cubicBezTo>
                      <a:pt x="61580" y="510546"/>
                      <a:pt x="100361" y="472647"/>
                      <a:pt x="101240" y="467346"/>
                    </a:cubicBezTo>
                    <a:cubicBezTo>
                      <a:pt x="101660" y="464798"/>
                      <a:pt x="112719" y="462000"/>
                      <a:pt x="124277" y="445224"/>
                    </a:cubicBezTo>
                    <a:cubicBezTo>
                      <a:pt x="131082" y="435352"/>
                      <a:pt x="132871" y="436674"/>
                      <a:pt x="135127" y="429552"/>
                    </a:cubicBezTo>
                    <a:cubicBezTo>
                      <a:pt x="145037" y="426474"/>
                      <a:pt x="150158" y="416851"/>
                      <a:pt x="138849" y="404094"/>
                    </a:cubicBezTo>
                    <a:cubicBezTo>
                      <a:pt x="130684" y="394888"/>
                      <a:pt x="72346" y="333851"/>
                      <a:pt x="69211" y="326790"/>
                    </a:cubicBezTo>
                    <a:cubicBezTo>
                      <a:pt x="68511" y="325218"/>
                      <a:pt x="66915" y="326116"/>
                      <a:pt x="61864" y="321961"/>
                    </a:cubicBezTo>
                    <a:cubicBezTo>
                      <a:pt x="89047" y="284482"/>
                      <a:pt x="102141" y="283966"/>
                      <a:pt x="100015" y="273446"/>
                    </a:cubicBezTo>
                    <a:cubicBezTo>
                      <a:pt x="124754" y="252686"/>
                      <a:pt x="113021" y="253995"/>
                      <a:pt x="120053" y="251114"/>
                    </a:cubicBezTo>
                    <a:cubicBezTo>
                      <a:pt x="120665" y="250865"/>
                      <a:pt x="120066" y="247235"/>
                      <a:pt x="119725" y="245222"/>
                    </a:cubicBezTo>
                    <a:cubicBezTo>
                      <a:pt x="114154" y="212204"/>
                      <a:pt x="94470" y="205742"/>
                      <a:pt x="88492" y="187469"/>
                    </a:cubicBezTo>
                    <a:cubicBezTo>
                      <a:pt x="88138" y="186392"/>
                      <a:pt x="86953" y="185608"/>
                      <a:pt x="86244" y="184619"/>
                    </a:cubicBezTo>
                    <a:cubicBezTo>
                      <a:pt x="80800" y="177102"/>
                      <a:pt x="84167" y="163859"/>
                      <a:pt x="81237" y="161307"/>
                    </a:cubicBezTo>
                    <a:cubicBezTo>
                      <a:pt x="81412" y="161062"/>
                      <a:pt x="81692" y="160838"/>
                      <a:pt x="81784" y="160580"/>
                    </a:cubicBezTo>
                    <a:cubicBezTo>
                      <a:pt x="86813" y="146956"/>
                      <a:pt x="98821" y="138454"/>
                      <a:pt x="106413" y="126726"/>
                    </a:cubicBezTo>
                    <a:cubicBezTo>
                      <a:pt x="114670" y="113965"/>
                      <a:pt x="187360" y="95696"/>
                      <a:pt x="116869" y="42277"/>
                    </a:cubicBezTo>
                    <a:cubicBezTo>
                      <a:pt x="83292" y="16833"/>
                      <a:pt x="89082" y="14294"/>
                      <a:pt x="72154" y="0"/>
                    </a:cubicBezTo>
                    <a:cubicBezTo>
                      <a:pt x="52930" y="578"/>
                      <a:pt x="33491" y="1160"/>
                      <a:pt x="13878" y="1738"/>
                    </a:cubicBezTo>
                    <a:cubicBezTo>
                      <a:pt x="15701" y="9040"/>
                      <a:pt x="20831" y="14079"/>
                      <a:pt x="25182" y="19451"/>
                    </a:cubicBezTo>
                    <a:cubicBezTo>
                      <a:pt x="31366" y="20037"/>
                      <a:pt x="63277" y="57035"/>
                      <a:pt x="70261" y="61688"/>
                    </a:cubicBezTo>
                    <a:cubicBezTo>
                      <a:pt x="99224" y="81021"/>
                      <a:pt x="91510" y="81078"/>
                      <a:pt x="97291" y="83223"/>
                    </a:cubicBezTo>
                    <a:cubicBezTo>
                      <a:pt x="103501" y="85526"/>
                      <a:pt x="100549" y="83919"/>
                      <a:pt x="78001" y="106351"/>
                    </a:cubicBezTo>
                    <a:cubicBezTo>
                      <a:pt x="73610" y="110721"/>
                      <a:pt x="51115" y="135180"/>
                      <a:pt x="42517" y="135377"/>
                    </a:cubicBezTo>
                    <a:cubicBezTo>
                      <a:pt x="37611" y="150533"/>
                      <a:pt x="36067" y="153597"/>
                      <a:pt x="37361" y="156995"/>
                    </a:cubicBezTo>
                    <a:cubicBezTo>
                      <a:pt x="42049" y="169309"/>
                      <a:pt x="40086" y="177356"/>
                      <a:pt x="49877" y="186786"/>
                    </a:cubicBezTo>
                    <a:cubicBezTo>
                      <a:pt x="56870" y="193519"/>
                      <a:pt x="81749" y="236829"/>
                      <a:pt x="83336" y="238804"/>
                    </a:cubicBezTo>
                    <a:cubicBezTo>
                      <a:pt x="74988" y="242884"/>
                      <a:pt x="64715" y="249840"/>
                      <a:pt x="63548" y="259099"/>
                    </a:cubicBezTo>
                    <a:cubicBezTo>
                      <a:pt x="63067" y="262913"/>
                      <a:pt x="53345" y="264953"/>
                      <a:pt x="36819" y="290572"/>
                    </a:cubicBezTo>
                    <a:cubicBezTo>
                      <a:pt x="33714" y="295383"/>
                      <a:pt x="28466" y="298653"/>
                      <a:pt x="26726" y="304472"/>
                    </a:cubicBezTo>
                    <a:cubicBezTo>
                      <a:pt x="19917" y="306323"/>
                      <a:pt x="21850" y="313525"/>
                      <a:pt x="18806" y="317767"/>
                    </a:cubicBezTo>
                    <a:cubicBezTo>
                      <a:pt x="12784" y="326138"/>
                      <a:pt x="20262" y="341578"/>
                      <a:pt x="26000" y="350102"/>
                    </a:cubicBezTo>
                    <a:cubicBezTo>
                      <a:pt x="29140" y="354773"/>
                      <a:pt x="46331" y="357426"/>
                      <a:pt x="58208" y="376597"/>
                    </a:cubicBezTo>
                    <a:cubicBezTo>
                      <a:pt x="62008" y="382735"/>
                      <a:pt x="88943" y="406690"/>
                      <a:pt x="94199" y="411353"/>
                    </a:cubicBezTo>
                    <a:cubicBezTo>
                      <a:pt x="83065" y="422052"/>
                      <a:pt x="69084" y="439993"/>
                      <a:pt x="67667" y="442331"/>
                    </a:cubicBezTo>
                    <a:cubicBezTo>
                      <a:pt x="67121" y="443232"/>
                      <a:pt x="62704" y="443478"/>
                      <a:pt x="61864" y="445378"/>
                    </a:cubicBezTo>
                    <a:cubicBezTo>
                      <a:pt x="59258" y="451314"/>
                      <a:pt x="25843" y="485382"/>
                      <a:pt x="12557" y="508121"/>
                    </a:cubicBezTo>
                    <a:cubicBezTo>
                      <a:pt x="3216" y="512136"/>
                      <a:pt x="-186" y="522060"/>
                      <a:pt x="1777" y="530111"/>
                    </a:cubicBezTo>
                    <a:cubicBezTo>
                      <a:pt x="-309" y="534506"/>
                      <a:pt x="-1489" y="537006"/>
                      <a:pt x="3671" y="540535"/>
                    </a:cubicBezTo>
                    <a:cubicBezTo>
                      <a:pt x="13593" y="547316"/>
                      <a:pt x="21776" y="562520"/>
                      <a:pt x="24789" y="565134"/>
                    </a:cubicBezTo>
                    <a:cubicBezTo>
                      <a:pt x="39692" y="578057"/>
                      <a:pt x="95275" y="632684"/>
                      <a:pt x="96110" y="634326"/>
                    </a:cubicBezTo>
                    <a:cubicBezTo>
                      <a:pt x="83480" y="644496"/>
                      <a:pt x="74747" y="657424"/>
                      <a:pt x="51911" y="682583"/>
                    </a:cubicBezTo>
                    <a:cubicBezTo>
                      <a:pt x="69779" y="682899"/>
                      <a:pt x="87517" y="683218"/>
                      <a:pt x="105110" y="683533"/>
                    </a:cubicBezTo>
                    <a:cubicBezTo>
                      <a:pt x="106404" y="681883"/>
                      <a:pt x="108062" y="680031"/>
                      <a:pt x="110297" y="6779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26"/>
              <p:cNvSpPr/>
              <p:nvPr/>
            </p:nvSpPr>
            <p:spPr>
              <a:xfrm>
                <a:off x="5767331" y="4832622"/>
                <a:ext cx="143098" cy="706757"/>
              </a:xfrm>
              <a:custGeom>
                <a:avLst/>
                <a:gdLst/>
                <a:ahLst/>
                <a:cxnLst/>
                <a:rect l="l" t="t" r="r" b="b"/>
                <a:pathLst>
                  <a:path w="143098" h="706757" extrusionOk="0">
                    <a:moveTo>
                      <a:pt x="135299" y="653317"/>
                    </a:moveTo>
                    <a:cubicBezTo>
                      <a:pt x="148510" y="644111"/>
                      <a:pt x="142917" y="626792"/>
                      <a:pt x="128818" y="623491"/>
                    </a:cubicBezTo>
                    <a:cubicBezTo>
                      <a:pt x="122652" y="607197"/>
                      <a:pt x="109104" y="607604"/>
                      <a:pt x="105439" y="597254"/>
                    </a:cubicBezTo>
                    <a:cubicBezTo>
                      <a:pt x="104835" y="595547"/>
                      <a:pt x="102679" y="593949"/>
                      <a:pt x="100869" y="593209"/>
                    </a:cubicBezTo>
                    <a:cubicBezTo>
                      <a:pt x="96150" y="591287"/>
                      <a:pt x="79371" y="567555"/>
                      <a:pt x="64712" y="558650"/>
                    </a:cubicBezTo>
                    <a:cubicBezTo>
                      <a:pt x="63094" y="557670"/>
                      <a:pt x="59307" y="551983"/>
                      <a:pt x="56158" y="548993"/>
                    </a:cubicBezTo>
                    <a:cubicBezTo>
                      <a:pt x="45125" y="538503"/>
                      <a:pt x="45155" y="541682"/>
                      <a:pt x="48300" y="538271"/>
                    </a:cubicBezTo>
                    <a:cubicBezTo>
                      <a:pt x="48562" y="537987"/>
                      <a:pt x="89302" y="490793"/>
                      <a:pt x="91130" y="489520"/>
                    </a:cubicBezTo>
                    <a:cubicBezTo>
                      <a:pt x="99889" y="483408"/>
                      <a:pt x="96233" y="480238"/>
                      <a:pt x="100545" y="477612"/>
                    </a:cubicBezTo>
                    <a:cubicBezTo>
                      <a:pt x="115169" y="468707"/>
                      <a:pt x="125647" y="451966"/>
                      <a:pt x="129911" y="445500"/>
                    </a:cubicBezTo>
                    <a:cubicBezTo>
                      <a:pt x="123535" y="438995"/>
                      <a:pt x="117102" y="432542"/>
                      <a:pt x="110647" y="426106"/>
                    </a:cubicBezTo>
                    <a:cubicBezTo>
                      <a:pt x="117373" y="421221"/>
                      <a:pt x="123627" y="416759"/>
                      <a:pt x="129447" y="412627"/>
                    </a:cubicBezTo>
                    <a:cubicBezTo>
                      <a:pt x="118160" y="400623"/>
                      <a:pt x="69745" y="349051"/>
                      <a:pt x="67209" y="343356"/>
                    </a:cubicBezTo>
                    <a:cubicBezTo>
                      <a:pt x="66531" y="341828"/>
                      <a:pt x="64979" y="342699"/>
                      <a:pt x="60076" y="338667"/>
                    </a:cubicBezTo>
                    <a:cubicBezTo>
                      <a:pt x="86634" y="302042"/>
                      <a:pt x="99190" y="301823"/>
                      <a:pt x="97117" y="291566"/>
                    </a:cubicBezTo>
                    <a:cubicBezTo>
                      <a:pt x="121138" y="271410"/>
                      <a:pt x="109773" y="272671"/>
                      <a:pt x="116573" y="269882"/>
                    </a:cubicBezTo>
                    <a:cubicBezTo>
                      <a:pt x="117168" y="269641"/>
                      <a:pt x="116586" y="266117"/>
                      <a:pt x="116258" y="264165"/>
                    </a:cubicBezTo>
                    <a:cubicBezTo>
                      <a:pt x="116079" y="263105"/>
                      <a:pt x="114894" y="262177"/>
                      <a:pt x="114824" y="261144"/>
                    </a:cubicBezTo>
                    <a:cubicBezTo>
                      <a:pt x="114500" y="256114"/>
                      <a:pt x="114303" y="254468"/>
                      <a:pt x="112309" y="253443"/>
                    </a:cubicBezTo>
                    <a:cubicBezTo>
                      <a:pt x="112108" y="238839"/>
                      <a:pt x="106537" y="240853"/>
                      <a:pt x="100126" y="230262"/>
                    </a:cubicBezTo>
                    <a:cubicBezTo>
                      <a:pt x="95582" y="222754"/>
                      <a:pt x="88751" y="216722"/>
                      <a:pt x="85930" y="208093"/>
                    </a:cubicBezTo>
                    <a:cubicBezTo>
                      <a:pt x="85589" y="207047"/>
                      <a:pt x="84435" y="206285"/>
                      <a:pt x="83744" y="205326"/>
                    </a:cubicBezTo>
                    <a:cubicBezTo>
                      <a:pt x="78457" y="198028"/>
                      <a:pt x="81728" y="185170"/>
                      <a:pt x="78881" y="182693"/>
                    </a:cubicBezTo>
                    <a:cubicBezTo>
                      <a:pt x="79051" y="182456"/>
                      <a:pt x="79322" y="182237"/>
                      <a:pt x="79414" y="181988"/>
                    </a:cubicBezTo>
                    <a:cubicBezTo>
                      <a:pt x="84299" y="168762"/>
                      <a:pt x="95958" y="160506"/>
                      <a:pt x="103327" y="149119"/>
                    </a:cubicBezTo>
                    <a:cubicBezTo>
                      <a:pt x="110612" y="137859"/>
                      <a:pt x="182301" y="119279"/>
                      <a:pt x="113481" y="67126"/>
                    </a:cubicBezTo>
                    <a:cubicBezTo>
                      <a:pt x="78256" y="40434"/>
                      <a:pt x="87680" y="39716"/>
                      <a:pt x="65652" y="22493"/>
                    </a:cubicBezTo>
                    <a:cubicBezTo>
                      <a:pt x="58913" y="17223"/>
                      <a:pt x="68057" y="20493"/>
                      <a:pt x="70909" y="12617"/>
                    </a:cubicBezTo>
                    <a:cubicBezTo>
                      <a:pt x="71901" y="9881"/>
                      <a:pt x="74219" y="8760"/>
                      <a:pt x="75898" y="6882"/>
                    </a:cubicBezTo>
                    <a:cubicBezTo>
                      <a:pt x="78942" y="3472"/>
                      <a:pt x="81321" y="1331"/>
                      <a:pt x="82738" y="0"/>
                    </a:cubicBezTo>
                    <a:cubicBezTo>
                      <a:pt x="63890" y="788"/>
                      <a:pt x="43375" y="1602"/>
                      <a:pt x="21392" y="2443"/>
                    </a:cubicBezTo>
                    <a:cubicBezTo>
                      <a:pt x="12610" y="7561"/>
                      <a:pt x="11876" y="21732"/>
                      <a:pt x="13852" y="26797"/>
                    </a:cubicBezTo>
                    <a:cubicBezTo>
                      <a:pt x="13590" y="33136"/>
                      <a:pt x="25244" y="46852"/>
                      <a:pt x="27654" y="47631"/>
                    </a:cubicBezTo>
                    <a:cubicBezTo>
                      <a:pt x="35757" y="50258"/>
                      <a:pt x="60006" y="80487"/>
                      <a:pt x="68224" y="85972"/>
                    </a:cubicBezTo>
                    <a:cubicBezTo>
                      <a:pt x="96343" y="104740"/>
                      <a:pt x="88856" y="104797"/>
                      <a:pt x="94467" y="106881"/>
                    </a:cubicBezTo>
                    <a:cubicBezTo>
                      <a:pt x="96693" y="107704"/>
                      <a:pt x="100042" y="108715"/>
                      <a:pt x="92984" y="113019"/>
                    </a:cubicBezTo>
                    <a:cubicBezTo>
                      <a:pt x="85467" y="117598"/>
                      <a:pt x="51977" y="157275"/>
                      <a:pt x="41289" y="157516"/>
                    </a:cubicBezTo>
                    <a:cubicBezTo>
                      <a:pt x="36527" y="172234"/>
                      <a:pt x="35027" y="175206"/>
                      <a:pt x="36282" y="178507"/>
                    </a:cubicBezTo>
                    <a:cubicBezTo>
                      <a:pt x="40835" y="190468"/>
                      <a:pt x="38928" y="198273"/>
                      <a:pt x="48435" y="207432"/>
                    </a:cubicBezTo>
                    <a:cubicBezTo>
                      <a:pt x="55240" y="213981"/>
                      <a:pt x="79366" y="256009"/>
                      <a:pt x="80927" y="257935"/>
                    </a:cubicBezTo>
                    <a:cubicBezTo>
                      <a:pt x="72828" y="261897"/>
                      <a:pt x="62845" y="268652"/>
                      <a:pt x="61712" y="277640"/>
                    </a:cubicBezTo>
                    <a:cubicBezTo>
                      <a:pt x="61244" y="281343"/>
                      <a:pt x="51807" y="283318"/>
                      <a:pt x="35757" y="308197"/>
                    </a:cubicBezTo>
                    <a:cubicBezTo>
                      <a:pt x="32744" y="312868"/>
                      <a:pt x="27650" y="316042"/>
                      <a:pt x="25957" y="321690"/>
                    </a:cubicBezTo>
                    <a:cubicBezTo>
                      <a:pt x="19345" y="323489"/>
                      <a:pt x="21225" y="330481"/>
                      <a:pt x="18265" y="334600"/>
                    </a:cubicBezTo>
                    <a:cubicBezTo>
                      <a:pt x="12418" y="342725"/>
                      <a:pt x="19682" y="357720"/>
                      <a:pt x="25249" y="365998"/>
                    </a:cubicBezTo>
                    <a:cubicBezTo>
                      <a:pt x="28301" y="370534"/>
                      <a:pt x="44985" y="373108"/>
                      <a:pt x="56521" y="391722"/>
                    </a:cubicBezTo>
                    <a:cubicBezTo>
                      <a:pt x="60203" y="397668"/>
                      <a:pt x="86197" y="420796"/>
                      <a:pt x="91467" y="425467"/>
                    </a:cubicBezTo>
                    <a:cubicBezTo>
                      <a:pt x="75684" y="440632"/>
                      <a:pt x="23819" y="499532"/>
                      <a:pt x="12199" y="519420"/>
                    </a:cubicBezTo>
                    <a:cubicBezTo>
                      <a:pt x="3129" y="523312"/>
                      <a:pt x="-172" y="532952"/>
                      <a:pt x="1734" y="540771"/>
                    </a:cubicBezTo>
                    <a:cubicBezTo>
                      <a:pt x="-290" y="545031"/>
                      <a:pt x="-1462" y="547456"/>
                      <a:pt x="3571" y="550888"/>
                    </a:cubicBezTo>
                    <a:cubicBezTo>
                      <a:pt x="13201" y="557473"/>
                      <a:pt x="21151" y="572235"/>
                      <a:pt x="24072" y="574770"/>
                    </a:cubicBezTo>
                    <a:cubicBezTo>
                      <a:pt x="46275" y="594028"/>
                      <a:pt x="93177" y="641663"/>
                      <a:pt x="93321" y="641948"/>
                    </a:cubicBezTo>
                    <a:cubicBezTo>
                      <a:pt x="88410" y="645897"/>
                      <a:pt x="89669" y="643196"/>
                      <a:pt x="86354" y="647337"/>
                    </a:cubicBezTo>
                    <a:cubicBezTo>
                      <a:pt x="54181" y="687548"/>
                      <a:pt x="34485" y="701553"/>
                      <a:pt x="36042" y="706215"/>
                    </a:cubicBezTo>
                    <a:cubicBezTo>
                      <a:pt x="53871" y="706425"/>
                      <a:pt x="71175" y="706605"/>
                      <a:pt x="87959" y="706758"/>
                    </a:cubicBezTo>
                    <a:cubicBezTo>
                      <a:pt x="95359" y="698436"/>
                      <a:pt x="134267" y="654040"/>
                      <a:pt x="135299" y="6533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26"/>
              <p:cNvSpPr/>
              <p:nvPr/>
            </p:nvSpPr>
            <p:spPr>
              <a:xfrm>
                <a:off x="4182905" y="4878519"/>
                <a:ext cx="138899" cy="648584"/>
              </a:xfrm>
              <a:custGeom>
                <a:avLst/>
                <a:gdLst/>
                <a:ahLst/>
                <a:cxnLst/>
                <a:rect l="l" t="t" r="r" b="b"/>
                <a:pathLst>
                  <a:path w="138899" h="648584" extrusionOk="0">
                    <a:moveTo>
                      <a:pt x="135251" y="593170"/>
                    </a:moveTo>
                    <a:cubicBezTo>
                      <a:pt x="145314" y="579695"/>
                      <a:pt x="125718" y="578771"/>
                      <a:pt x="124179" y="574595"/>
                    </a:cubicBezTo>
                    <a:cubicBezTo>
                      <a:pt x="120339" y="564136"/>
                      <a:pt x="107622" y="562358"/>
                      <a:pt x="104443" y="555301"/>
                    </a:cubicBezTo>
                    <a:cubicBezTo>
                      <a:pt x="97039" y="538876"/>
                      <a:pt x="82288" y="533867"/>
                      <a:pt x="60038" y="504689"/>
                    </a:cubicBezTo>
                    <a:cubicBezTo>
                      <a:pt x="64743" y="496857"/>
                      <a:pt x="68207" y="501165"/>
                      <a:pt x="81628" y="482598"/>
                    </a:cubicBezTo>
                    <a:cubicBezTo>
                      <a:pt x="108523" y="445399"/>
                      <a:pt x="112489" y="452373"/>
                      <a:pt x="122582" y="432397"/>
                    </a:cubicBezTo>
                    <a:cubicBezTo>
                      <a:pt x="129072" y="419526"/>
                      <a:pt x="136804" y="422652"/>
                      <a:pt x="105846" y="390405"/>
                    </a:cubicBezTo>
                    <a:cubicBezTo>
                      <a:pt x="98377" y="382621"/>
                      <a:pt x="90304" y="375047"/>
                      <a:pt x="84051" y="366370"/>
                    </a:cubicBezTo>
                    <a:cubicBezTo>
                      <a:pt x="75221" y="354125"/>
                      <a:pt x="60720" y="347112"/>
                      <a:pt x="54379" y="332849"/>
                    </a:cubicBezTo>
                    <a:cubicBezTo>
                      <a:pt x="53714" y="331356"/>
                      <a:pt x="52241" y="332175"/>
                      <a:pt x="47487" y="328349"/>
                    </a:cubicBezTo>
                    <a:cubicBezTo>
                      <a:pt x="52866" y="321243"/>
                      <a:pt x="95207" y="271830"/>
                      <a:pt x="108706" y="266835"/>
                    </a:cubicBezTo>
                    <a:cubicBezTo>
                      <a:pt x="113779" y="264961"/>
                      <a:pt x="112983" y="257331"/>
                      <a:pt x="119014" y="256293"/>
                    </a:cubicBezTo>
                    <a:cubicBezTo>
                      <a:pt x="119294" y="256245"/>
                      <a:pt x="118323" y="258224"/>
                      <a:pt x="122687" y="236295"/>
                    </a:cubicBezTo>
                    <a:cubicBezTo>
                      <a:pt x="124673" y="233690"/>
                      <a:pt x="122609" y="232535"/>
                      <a:pt x="119644" y="225386"/>
                    </a:cubicBezTo>
                    <a:cubicBezTo>
                      <a:pt x="92421" y="217772"/>
                      <a:pt x="60637" y="156399"/>
                      <a:pt x="55617" y="153729"/>
                    </a:cubicBezTo>
                    <a:cubicBezTo>
                      <a:pt x="49779" y="150629"/>
                      <a:pt x="46529" y="145520"/>
                      <a:pt x="44028" y="140035"/>
                    </a:cubicBezTo>
                    <a:cubicBezTo>
                      <a:pt x="45484" y="138778"/>
                      <a:pt x="46783" y="137193"/>
                      <a:pt x="48064" y="135429"/>
                    </a:cubicBezTo>
                    <a:cubicBezTo>
                      <a:pt x="62356" y="115720"/>
                      <a:pt x="81982" y="109556"/>
                      <a:pt x="97144" y="94172"/>
                    </a:cubicBezTo>
                    <a:cubicBezTo>
                      <a:pt x="118279" y="72729"/>
                      <a:pt x="123903" y="66158"/>
                      <a:pt x="137508" y="57941"/>
                    </a:cubicBezTo>
                    <a:cubicBezTo>
                      <a:pt x="134460" y="53712"/>
                      <a:pt x="140228" y="53589"/>
                      <a:pt x="138606" y="46073"/>
                    </a:cubicBezTo>
                    <a:cubicBezTo>
                      <a:pt x="136441" y="35868"/>
                      <a:pt x="112174" y="14740"/>
                      <a:pt x="99497" y="0"/>
                    </a:cubicBezTo>
                    <a:cubicBezTo>
                      <a:pt x="81667" y="451"/>
                      <a:pt x="64665" y="884"/>
                      <a:pt x="48563" y="1287"/>
                    </a:cubicBezTo>
                    <a:cubicBezTo>
                      <a:pt x="53933" y="7127"/>
                      <a:pt x="53968" y="10030"/>
                      <a:pt x="60510" y="16150"/>
                    </a:cubicBezTo>
                    <a:cubicBezTo>
                      <a:pt x="111234" y="63593"/>
                      <a:pt x="90427" y="29708"/>
                      <a:pt x="44937" y="91191"/>
                    </a:cubicBezTo>
                    <a:cubicBezTo>
                      <a:pt x="40547" y="97123"/>
                      <a:pt x="24576" y="103445"/>
                      <a:pt x="20212" y="109398"/>
                    </a:cubicBezTo>
                    <a:cubicBezTo>
                      <a:pt x="15764" y="115475"/>
                      <a:pt x="12742" y="119717"/>
                      <a:pt x="8933" y="121363"/>
                    </a:cubicBezTo>
                    <a:cubicBezTo>
                      <a:pt x="143" y="125163"/>
                      <a:pt x="1394" y="136677"/>
                      <a:pt x="987" y="137644"/>
                    </a:cubicBezTo>
                    <a:cubicBezTo>
                      <a:pt x="-1479" y="143476"/>
                      <a:pt x="1040" y="148532"/>
                      <a:pt x="4525" y="152214"/>
                    </a:cubicBezTo>
                    <a:cubicBezTo>
                      <a:pt x="12694" y="160843"/>
                      <a:pt x="14382" y="169069"/>
                      <a:pt x="24642" y="175933"/>
                    </a:cubicBezTo>
                    <a:cubicBezTo>
                      <a:pt x="28739" y="178674"/>
                      <a:pt x="38898" y="200852"/>
                      <a:pt x="42375" y="204823"/>
                    </a:cubicBezTo>
                    <a:cubicBezTo>
                      <a:pt x="46040" y="209008"/>
                      <a:pt x="51235" y="211950"/>
                      <a:pt x="54506" y="216367"/>
                    </a:cubicBezTo>
                    <a:cubicBezTo>
                      <a:pt x="73201" y="241636"/>
                      <a:pt x="55271" y="218429"/>
                      <a:pt x="77386" y="238961"/>
                    </a:cubicBezTo>
                    <a:cubicBezTo>
                      <a:pt x="72134" y="244653"/>
                      <a:pt x="67503" y="250904"/>
                      <a:pt x="62566" y="256805"/>
                    </a:cubicBezTo>
                    <a:cubicBezTo>
                      <a:pt x="45322" y="277430"/>
                      <a:pt x="39248" y="276804"/>
                      <a:pt x="37201" y="282578"/>
                    </a:cubicBezTo>
                    <a:cubicBezTo>
                      <a:pt x="33567" y="292857"/>
                      <a:pt x="17081" y="307996"/>
                      <a:pt x="14304" y="320718"/>
                    </a:cubicBezTo>
                    <a:cubicBezTo>
                      <a:pt x="11159" y="325236"/>
                      <a:pt x="6773" y="325420"/>
                      <a:pt x="7731" y="337183"/>
                    </a:cubicBezTo>
                    <a:cubicBezTo>
                      <a:pt x="8483" y="346442"/>
                      <a:pt x="17487" y="359370"/>
                      <a:pt x="21156" y="361143"/>
                    </a:cubicBezTo>
                    <a:cubicBezTo>
                      <a:pt x="43849" y="372114"/>
                      <a:pt x="29238" y="373506"/>
                      <a:pt x="83364" y="419071"/>
                    </a:cubicBezTo>
                    <a:cubicBezTo>
                      <a:pt x="74754" y="427004"/>
                      <a:pt x="75414" y="424408"/>
                      <a:pt x="73730" y="426842"/>
                    </a:cubicBezTo>
                    <a:cubicBezTo>
                      <a:pt x="34477" y="483833"/>
                      <a:pt x="27148" y="482449"/>
                      <a:pt x="16079" y="509728"/>
                    </a:cubicBezTo>
                    <a:cubicBezTo>
                      <a:pt x="10442" y="523623"/>
                      <a:pt x="26855" y="532353"/>
                      <a:pt x="33003" y="537711"/>
                    </a:cubicBezTo>
                    <a:cubicBezTo>
                      <a:pt x="74229" y="573658"/>
                      <a:pt x="83648" y="586410"/>
                      <a:pt x="89159" y="591436"/>
                    </a:cubicBezTo>
                    <a:cubicBezTo>
                      <a:pt x="89425" y="591681"/>
                      <a:pt x="43171" y="634370"/>
                      <a:pt x="34573" y="648585"/>
                    </a:cubicBezTo>
                    <a:cubicBezTo>
                      <a:pt x="50299" y="648116"/>
                      <a:pt x="66335" y="647692"/>
                      <a:pt x="82660" y="647302"/>
                    </a:cubicBezTo>
                    <a:cubicBezTo>
                      <a:pt x="91008" y="644036"/>
                      <a:pt x="96575" y="635688"/>
                      <a:pt x="125429" y="612568"/>
                    </a:cubicBezTo>
                    <a:cubicBezTo>
                      <a:pt x="131329" y="606229"/>
                      <a:pt x="133861" y="600927"/>
                      <a:pt x="135251" y="5931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26"/>
              <p:cNvSpPr/>
              <p:nvPr/>
            </p:nvSpPr>
            <p:spPr>
              <a:xfrm>
                <a:off x="4520927" y="4871064"/>
                <a:ext cx="138096" cy="651504"/>
              </a:xfrm>
              <a:custGeom>
                <a:avLst/>
                <a:gdLst/>
                <a:ahLst/>
                <a:cxnLst/>
                <a:rect l="l" t="t" r="r" b="b"/>
                <a:pathLst>
                  <a:path w="138096" h="651504" extrusionOk="0">
                    <a:moveTo>
                      <a:pt x="98700" y="643944"/>
                    </a:moveTo>
                    <a:cubicBezTo>
                      <a:pt x="99369" y="641528"/>
                      <a:pt x="110337" y="639978"/>
                      <a:pt x="123238" y="624993"/>
                    </a:cubicBezTo>
                    <a:cubicBezTo>
                      <a:pt x="128844" y="618465"/>
                      <a:pt x="144194" y="609569"/>
                      <a:pt x="135474" y="587098"/>
                    </a:cubicBezTo>
                    <a:cubicBezTo>
                      <a:pt x="137215" y="582177"/>
                      <a:pt x="123771" y="573207"/>
                      <a:pt x="118441" y="571434"/>
                    </a:cubicBezTo>
                    <a:cubicBezTo>
                      <a:pt x="113783" y="569888"/>
                      <a:pt x="87208" y="541572"/>
                      <a:pt x="83604" y="537637"/>
                    </a:cubicBezTo>
                    <a:cubicBezTo>
                      <a:pt x="81964" y="535842"/>
                      <a:pt x="81457" y="532992"/>
                      <a:pt x="79778" y="531254"/>
                    </a:cubicBezTo>
                    <a:cubicBezTo>
                      <a:pt x="31962" y="481911"/>
                      <a:pt x="45309" y="496437"/>
                      <a:pt x="50775" y="485019"/>
                    </a:cubicBezTo>
                    <a:cubicBezTo>
                      <a:pt x="55446" y="475265"/>
                      <a:pt x="91091" y="435663"/>
                      <a:pt x="102759" y="427122"/>
                    </a:cubicBezTo>
                    <a:cubicBezTo>
                      <a:pt x="115917" y="417486"/>
                      <a:pt x="117142" y="404909"/>
                      <a:pt x="134018" y="392270"/>
                    </a:cubicBezTo>
                    <a:cubicBezTo>
                      <a:pt x="137608" y="361787"/>
                      <a:pt x="112546" y="361187"/>
                      <a:pt x="108098" y="348596"/>
                    </a:cubicBezTo>
                    <a:cubicBezTo>
                      <a:pt x="107495" y="346889"/>
                      <a:pt x="105339" y="345291"/>
                      <a:pt x="103528" y="344551"/>
                    </a:cubicBezTo>
                    <a:cubicBezTo>
                      <a:pt x="98810" y="342629"/>
                      <a:pt x="82030" y="318897"/>
                      <a:pt x="67371" y="309992"/>
                    </a:cubicBezTo>
                    <a:cubicBezTo>
                      <a:pt x="65491" y="308850"/>
                      <a:pt x="67131" y="308105"/>
                      <a:pt x="49481" y="292130"/>
                    </a:cubicBezTo>
                    <a:cubicBezTo>
                      <a:pt x="63685" y="263644"/>
                      <a:pt x="139419" y="203719"/>
                      <a:pt x="122805" y="189872"/>
                    </a:cubicBezTo>
                    <a:cubicBezTo>
                      <a:pt x="123863" y="181725"/>
                      <a:pt x="119888" y="184518"/>
                      <a:pt x="99802" y="157424"/>
                    </a:cubicBezTo>
                    <a:cubicBezTo>
                      <a:pt x="95556" y="151697"/>
                      <a:pt x="78593" y="146094"/>
                      <a:pt x="74027" y="140626"/>
                    </a:cubicBezTo>
                    <a:cubicBezTo>
                      <a:pt x="51497" y="113627"/>
                      <a:pt x="66514" y="121560"/>
                      <a:pt x="68093" y="109315"/>
                    </a:cubicBezTo>
                    <a:cubicBezTo>
                      <a:pt x="135308" y="47075"/>
                      <a:pt x="117680" y="63510"/>
                      <a:pt x="88415" y="36498"/>
                    </a:cubicBezTo>
                    <a:cubicBezTo>
                      <a:pt x="40577" y="-7600"/>
                      <a:pt x="66947" y="17100"/>
                      <a:pt x="50233" y="0"/>
                    </a:cubicBezTo>
                    <a:cubicBezTo>
                      <a:pt x="33869" y="429"/>
                      <a:pt x="17736" y="849"/>
                      <a:pt x="1840" y="1265"/>
                    </a:cubicBezTo>
                    <a:cubicBezTo>
                      <a:pt x="22223" y="30396"/>
                      <a:pt x="67743" y="55231"/>
                      <a:pt x="63077" y="61168"/>
                    </a:cubicBezTo>
                    <a:cubicBezTo>
                      <a:pt x="45965" y="82965"/>
                      <a:pt x="46927" y="76210"/>
                      <a:pt x="44622" y="80019"/>
                    </a:cubicBezTo>
                    <a:cubicBezTo>
                      <a:pt x="31105" y="102363"/>
                      <a:pt x="33221" y="99955"/>
                      <a:pt x="32714" y="100060"/>
                    </a:cubicBezTo>
                    <a:cubicBezTo>
                      <a:pt x="26644" y="101339"/>
                      <a:pt x="28848" y="107297"/>
                      <a:pt x="23981" y="113833"/>
                    </a:cubicBezTo>
                    <a:cubicBezTo>
                      <a:pt x="-3596" y="150866"/>
                      <a:pt x="55297" y="167747"/>
                      <a:pt x="62119" y="175368"/>
                    </a:cubicBezTo>
                    <a:cubicBezTo>
                      <a:pt x="69597" y="183726"/>
                      <a:pt x="69037" y="183555"/>
                      <a:pt x="79550" y="193086"/>
                    </a:cubicBezTo>
                    <a:cubicBezTo>
                      <a:pt x="79104" y="195261"/>
                      <a:pt x="79052" y="198142"/>
                      <a:pt x="75313" y="198015"/>
                    </a:cubicBezTo>
                    <a:cubicBezTo>
                      <a:pt x="72916" y="197932"/>
                      <a:pt x="75042" y="203825"/>
                      <a:pt x="69553" y="206101"/>
                    </a:cubicBezTo>
                    <a:cubicBezTo>
                      <a:pt x="58839" y="210553"/>
                      <a:pt x="22883" y="257016"/>
                      <a:pt x="16101" y="266253"/>
                    </a:cubicBezTo>
                    <a:cubicBezTo>
                      <a:pt x="8176" y="277040"/>
                      <a:pt x="-2288" y="282289"/>
                      <a:pt x="8579" y="300816"/>
                    </a:cubicBezTo>
                    <a:cubicBezTo>
                      <a:pt x="10437" y="313766"/>
                      <a:pt x="64485" y="360946"/>
                      <a:pt x="86141" y="382704"/>
                    </a:cubicBezTo>
                    <a:cubicBezTo>
                      <a:pt x="77219" y="389420"/>
                      <a:pt x="78763" y="392891"/>
                      <a:pt x="74784" y="395444"/>
                    </a:cubicBezTo>
                    <a:cubicBezTo>
                      <a:pt x="63400" y="402746"/>
                      <a:pt x="61555" y="411602"/>
                      <a:pt x="51921" y="422074"/>
                    </a:cubicBezTo>
                    <a:cubicBezTo>
                      <a:pt x="37044" y="438246"/>
                      <a:pt x="53425" y="415288"/>
                      <a:pt x="9327" y="475418"/>
                    </a:cubicBezTo>
                    <a:cubicBezTo>
                      <a:pt x="4717" y="475742"/>
                      <a:pt x="6449" y="480659"/>
                      <a:pt x="2867" y="482756"/>
                    </a:cubicBezTo>
                    <a:cubicBezTo>
                      <a:pt x="-6482" y="488224"/>
                      <a:pt x="9943" y="514679"/>
                      <a:pt x="10897" y="516697"/>
                    </a:cubicBezTo>
                    <a:cubicBezTo>
                      <a:pt x="17294" y="519819"/>
                      <a:pt x="20071" y="526197"/>
                      <a:pt x="24007" y="531490"/>
                    </a:cubicBezTo>
                    <a:cubicBezTo>
                      <a:pt x="28818" y="537961"/>
                      <a:pt x="48877" y="553327"/>
                      <a:pt x="52533" y="566237"/>
                    </a:cubicBezTo>
                    <a:cubicBezTo>
                      <a:pt x="53583" y="569945"/>
                      <a:pt x="71600" y="578198"/>
                      <a:pt x="74932" y="589488"/>
                    </a:cubicBezTo>
                    <a:cubicBezTo>
                      <a:pt x="75632" y="591874"/>
                      <a:pt x="75842" y="585793"/>
                      <a:pt x="86075" y="598931"/>
                    </a:cubicBezTo>
                    <a:cubicBezTo>
                      <a:pt x="80805" y="605156"/>
                      <a:pt x="73874" y="609758"/>
                      <a:pt x="68889" y="616289"/>
                    </a:cubicBezTo>
                    <a:cubicBezTo>
                      <a:pt x="68259" y="617112"/>
                      <a:pt x="63991" y="616854"/>
                      <a:pt x="62972" y="618627"/>
                    </a:cubicBezTo>
                    <a:cubicBezTo>
                      <a:pt x="61752" y="620750"/>
                      <a:pt x="41775" y="639361"/>
                      <a:pt x="29264" y="651505"/>
                    </a:cubicBezTo>
                    <a:cubicBezTo>
                      <a:pt x="49992" y="651470"/>
                      <a:pt x="70927" y="651470"/>
                      <a:pt x="92027" y="651496"/>
                    </a:cubicBezTo>
                    <a:cubicBezTo>
                      <a:pt x="96365" y="650227"/>
                      <a:pt x="97585" y="647941"/>
                      <a:pt x="98700" y="64394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26"/>
              <p:cNvSpPr/>
              <p:nvPr/>
            </p:nvSpPr>
            <p:spPr>
              <a:xfrm>
                <a:off x="3862354" y="4879004"/>
                <a:ext cx="143422" cy="673162"/>
              </a:xfrm>
              <a:custGeom>
                <a:avLst/>
                <a:gdLst/>
                <a:ahLst/>
                <a:cxnLst/>
                <a:rect l="l" t="t" r="r" b="b"/>
                <a:pathLst>
                  <a:path w="143422" h="673162" extrusionOk="0">
                    <a:moveTo>
                      <a:pt x="135282" y="606943"/>
                    </a:moveTo>
                    <a:cubicBezTo>
                      <a:pt x="148493" y="597732"/>
                      <a:pt x="142900" y="580413"/>
                      <a:pt x="128801" y="577113"/>
                    </a:cubicBezTo>
                    <a:cubicBezTo>
                      <a:pt x="122648" y="560862"/>
                      <a:pt x="109140" y="561383"/>
                      <a:pt x="105422" y="550876"/>
                    </a:cubicBezTo>
                    <a:cubicBezTo>
                      <a:pt x="104819" y="549169"/>
                      <a:pt x="102663" y="547571"/>
                      <a:pt x="100852" y="546831"/>
                    </a:cubicBezTo>
                    <a:cubicBezTo>
                      <a:pt x="96134" y="544909"/>
                      <a:pt x="79354" y="521177"/>
                      <a:pt x="64695" y="512272"/>
                    </a:cubicBezTo>
                    <a:cubicBezTo>
                      <a:pt x="63506" y="511545"/>
                      <a:pt x="62697" y="510179"/>
                      <a:pt x="61744" y="509076"/>
                    </a:cubicBezTo>
                    <a:cubicBezTo>
                      <a:pt x="39607" y="483523"/>
                      <a:pt x="45239" y="501730"/>
                      <a:pt x="53815" y="486193"/>
                    </a:cubicBezTo>
                    <a:cubicBezTo>
                      <a:pt x="59771" y="475406"/>
                      <a:pt x="97441" y="438579"/>
                      <a:pt x="98285" y="433440"/>
                    </a:cubicBezTo>
                    <a:cubicBezTo>
                      <a:pt x="98692" y="430966"/>
                      <a:pt x="109433" y="428248"/>
                      <a:pt x="120650" y="411962"/>
                    </a:cubicBezTo>
                    <a:cubicBezTo>
                      <a:pt x="127253" y="402375"/>
                      <a:pt x="128989" y="403662"/>
                      <a:pt x="131184" y="396745"/>
                    </a:cubicBezTo>
                    <a:cubicBezTo>
                      <a:pt x="140805" y="393759"/>
                      <a:pt x="145778" y="384412"/>
                      <a:pt x="134797" y="372027"/>
                    </a:cubicBezTo>
                    <a:cubicBezTo>
                      <a:pt x="126868" y="363088"/>
                      <a:pt x="70232" y="303829"/>
                      <a:pt x="67184" y="296973"/>
                    </a:cubicBezTo>
                    <a:cubicBezTo>
                      <a:pt x="66501" y="295445"/>
                      <a:pt x="64953" y="296316"/>
                      <a:pt x="60051" y="292284"/>
                    </a:cubicBezTo>
                    <a:cubicBezTo>
                      <a:pt x="86443" y="255896"/>
                      <a:pt x="99156" y="255392"/>
                      <a:pt x="97092" y="245183"/>
                    </a:cubicBezTo>
                    <a:cubicBezTo>
                      <a:pt x="121109" y="225027"/>
                      <a:pt x="109717" y="226301"/>
                      <a:pt x="116548" y="223499"/>
                    </a:cubicBezTo>
                    <a:cubicBezTo>
                      <a:pt x="117142" y="223259"/>
                      <a:pt x="116561" y="219734"/>
                      <a:pt x="116233" y="217782"/>
                    </a:cubicBezTo>
                    <a:cubicBezTo>
                      <a:pt x="112870" y="197858"/>
                      <a:pt x="100979" y="182785"/>
                      <a:pt x="83723" y="158943"/>
                    </a:cubicBezTo>
                    <a:cubicBezTo>
                      <a:pt x="78436" y="151646"/>
                      <a:pt x="81707" y="138788"/>
                      <a:pt x="78860" y="136310"/>
                    </a:cubicBezTo>
                    <a:cubicBezTo>
                      <a:pt x="79030" y="136073"/>
                      <a:pt x="79302" y="135855"/>
                      <a:pt x="79393" y="135605"/>
                    </a:cubicBezTo>
                    <a:cubicBezTo>
                      <a:pt x="84291" y="122380"/>
                      <a:pt x="95946" y="114118"/>
                      <a:pt x="103319" y="102732"/>
                    </a:cubicBezTo>
                    <a:cubicBezTo>
                      <a:pt x="105077" y="100013"/>
                      <a:pt x="145371" y="79139"/>
                      <a:pt x="143066" y="60503"/>
                    </a:cubicBezTo>
                    <a:cubicBezTo>
                      <a:pt x="147575" y="41674"/>
                      <a:pt x="108151" y="19255"/>
                      <a:pt x="90020" y="522"/>
                    </a:cubicBezTo>
                    <a:cubicBezTo>
                      <a:pt x="68933" y="-380"/>
                      <a:pt x="48060" y="-306"/>
                      <a:pt x="29728" y="2303"/>
                    </a:cubicBezTo>
                    <a:cubicBezTo>
                      <a:pt x="39340" y="8266"/>
                      <a:pt x="60488" y="34433"/>
                      <a:pt x="68211" y="39585"/>
                    </a:cubicBezTo>
                    <a:cubicBezTo>
                      <a:pt x="96331" y="58353"/>
                      <a:pt x="88839" y="58410"/>
                      <a:pt x="94455" y="60494"/>
                    </a:cubicBezTo>
                    <a:cubicBezTo>
                      <a:pt x="100485" y="62731"/>
                      <a:pt x="97621" y="61173"/>
                      <a:pt x="75729" y="82948"/>
                    </a:cubicBezTo>
                    <a:cubicBezTo>
                      <a:pt x="71465" y="87190"/>
                      <a:pt x="49621" y="110940"/>
                      <a:pt x="41277" y="111128"/>
                    </a:cubicBezTo>
                    <a:cubicBezTo>
                      <a:pt x="36515" y="125847"/>
                      <a:pt x="35015" y="128819"/>
                      <a:pt x="36270" y="132120"/>
                    </a:cubicBezTo>
                    <a:cubicBezTo>
                      <a:pt x="40822" y="144081"/>
                      <a:pt x="38916" y="151886"/>
                      <a:pt x="48423" y="161045"/>
                    </a:cubicBezTo>
                    <a:cubicBezTo>
                      <a:pt x="55214" y="167581"/>
                      <a:pt x="79367" y="209630"/>
                      <a:pt x="80911" y="211548"/>
                    </a:cubicBezTo>
                    <a:cubicBezTo>
                      <a:pt x="72808" y="215505"/>
                      <a:pt x="62828" y="222265"/>
                      <a:pt x="61695" y="231253"/>
                    </a:cubicBezTo>
                    <a:cubicBezTo>
                      <a:pt x="61227" y="234952"/>
                      <a:pt x="51790" y="236935"/>
                      <a:pt x="35745" y="261810"/>
                    </a:cubicBezTo>
                    <a:cubicBezTo>
                      <a:pt x="32732" y="266481"/>
                      <a:pt x="27637" y="269655"/>
                      <a:pt x="25945" y="275303"/>
                    </a:cubicBezTo>
                    <a:cubicBezTo>
                      <a:pt x="19337" y="277102"/>
                      <a:pt x="21213" y="284093"/>
                      <a:pt x="18253" y="288213"/>
                    </a:cubicBezTo>
                    <a:cubicBezTo>
                      <a:pt x="12406" y="296338"/>
                      <a:pt x="19670" y="311332"/>
                      <a:pt x="25237" y="319611"/>
                    </a:cubicBezTo>
                    <a:cubicBezTo>
                      <a:pt x="28285" y="324146"/>
                      <a:pt x="44973" y="326721"/>
                      <a:pt x="56509" y="345335"/>
                    </a:cubicBezTo>
                    <a:cubicBezTo>
                      <a:pt x="60200" y="351294"/>
                      <a:pt x="86351" y="374553"/>
                      <a:pt x="91455" y="379080"/>
                    </a:cubicBezTo>
                    <a:cubicBezTo>
                      <a:pt x="80644" y="389469"/>
                      <a:pt x="67070" y="406888"/>
                      <a:pt x="65697" y="409156"/>
                    </a:cubicBezTo>
                    <a:cubicBezTo>
                      <a:pt x="65163" y="410031"/>
                      <a:pt x="60878" y="410268"/>
                      <a:pt x="60064" y="412111"/>
                    </a:cubicBezTo>
                    <a:cubicBezTo>
                      <a:pt x="57532" y="417877"/>
                      <a:pt x="25088" y="450951"/>
                      <a:pt x="12192" y="473029"/>
                    </a:cubicBezTo>
                    <a:cubicBezTo>
                      <a:pt x="3122" y="476925"/>
                      <a:pt x="-180" y="486561"/>
                      <a:pt x="1727" y="494380"/>
                    </a:cubicBezTo>
                    <a:cubicBezTo>
                      <a:pt x="-298" y="498648"/>
                      <a:pt x="-1448" y="501078"/>
                      <a:pt x="3563" y="504497"/>
                    </a:cubicBezTo>
                    <a:cubicBezTo>
                      <a:pt x="13197" y="511077"/>
                      <a:pt x="21143" y="525843"/>
                      <a:pt x="24065" y="528378"/>
                    </a:cubicBezTo>
                    <a:cubicBezTo>
                      <a:pt x="38531" y="540925"/>
                      <a:pt x="92500" y="593963"/>
                      <a:pt x="93313" y="595556"/>
                    </a:cubicBezTo>
                    <a:cubicBezTo>
                      <a:pt x="82197" y="604505"/>
                      <a:pt x="32334" y="663856"/>
                      <a:pt x="28049" y="665659"/>
                    </a:cubicBezTo>
                    <a:cubicBezTo>
                      <a:pt x="23863" y="667419"/>
                      <a:pt x="19355" y="667423"/>
                      <a:pt x="16285" y="673163"/>
                    </a:cubicBezTo>
                    <a:cubicBezTo>
                      <a:pt x="35942" y="669744"/>
                      <a:pt x="58717" y="666679"/>
                      <a:pt x="84291" y="663943"/>
                    </a:cubicBezTo>
                    <a:cubicBezTo>
                      <a:pt x="97743" y="649522"/>
                      <a:pt x="134176" y="607714"/>
                      <a:pt x="135282" y="6069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26"/>
              <p:cNvSpPr/>
              <p:nvPr/>
            </p:nvSpPr>
            <p:spPr>
              <a:xfrm>
                <a:off x="5467291" y="4844022"/>
                <a:ext cx="144222" cy="690962"/>
              </a:xfrm>
              <a:custGeom>
                <a:avLst/>
                <a:gdLst/>
                <a:ahLst/>
                <a:cxnLst/>
                <a:rect l="l" t="t" r="r" b="b"/>
                <a:pathLst>
                  <a:path w="144222" h="690962" extrusionOk="0">
                    <a:moveTo>
                      <a:pt x="96653" y="679860"/>
                    </a:moveTo>
                    <a:cubicBezTo>
                      <a:pt x="99998" y="678026"/>
                      <a:pt x="103602" y="675391"/>
                      <a:pt x="104826" y="670991"/>
                    </a:cubicBezTo>
                    <a:cubicBezTo>
                      <a:pt x="105495" y="668583"/>
                      <a:pt x="116402" y="667094"/>
                      <a:pt x="129364" y="652043"/>
                    </a:cubicBezTo>
                    <a:cubicBezTo>
                      <a:pt x="134966" y="645520"/>
                      <a:pt x="150320" y="636620"/>
                      <a:pt x="141600" y="614144"/>
                    </a:cubicBezTo>
                    <a:cubicBezTo>
                      <a:pt x="143336" y="609223"/>
                      <a:pt x="129897" y="600253"/>
                      <a:pt x="124567" y="598480"/>
                    </a:cubicBezTo>
                    <a:cubicBezTo>
                      <a:pt x="119909" y="596935"/>
                      <a:pt x="93334" y="568619"/>
                      <a:pt x="89730" y="564683"/>
                    </a:cubicBezTo>
                    <a:cubicBezTo>
                      <a:pt x="88090" y="562888"/>
                      <a:pt x="87583" y="560038"/>
                      <a:pt x="85904" y="558300"/>
                    </a:cubicBezTo>
                    <a:cubicBezTo>
                      <a:pt x="38110" y="508975"/>
                      <a:pt x="51430" y="523492"/>
                      <a:pt x="56901" y="512066"/>
                    </a:cubicBezTo>
                    <a:cubicBezTo>
                      <a:pt x="61572" y="502312"/>
                      <a:pt x="97217" y="462709"/>
                      <a:pt x="108884" y="454168"/>
                    </a:cubicBezTo>
                    <a:cubicBezTo>
                      <a:pt x="122043" y="444533"/>
                      <a:pt x="123268" y="431955"/>
                      <a:pt x="140144" y="419316"/>
                    </a:cubicBezTo>
                    <a:cubicBezTo>
                      <a:pt x="143734" y="388833"/>
                      <a:pt x="118671" y="388233"/>
                      <a:pt x="114224" y="375643"/>
                    </a:cubicBezTo>
                    <a:cubicBezTo>
                      <a:pt x="113620" y="373935"/>
                      <a:pt x="111465" y="372337"/>
                      <a:pt x="109654" y="371597"/>
                    </a:cubicBezTo>
                    <a:cubicBezTo>
                      <a:pt x="104935" y="369676"/>
                      <a:pt x="88156" y="345943"/>
                      <a:pt x="73497" y="337039"/>
                    </a:cubicBezTo>
                    <a:cubicBezTo>
                      <a:pt x="71617" y="335896"/>
                      <a:pt x="73261" y="335152"/>
                      <a:pt x="55607" y="319177"/>
                    </a:cubicBezTo>
                    <a:cubicBezTo>
                      <a:pt x="69806" y="290694"/>
                      <a:pt x="145536" y="230775"/>
                      <a:pt x="128931" y="216919"/>
                    </a:cubicBezTo>
                    <a:cubicBezTo>
                      <a:pt x="129985" y="208772"/>
                      <a:pt x="126014" y="211565"/>
                      <a:pt x="105928" y="184470"/>
                    </a:cubicBezTo>
                    <a:cubicBezTo>
                      <a:pt x="101682" y="178744"/>
                      <a:pt x="84719" y="173140"/>
                      <a:pt x="80153" y="167672"/>
                    </a:cubicBezTo>
                    <a:cubicBezTo>
                      <a:pt x="57623" y="140678"/>
                      <a:pt x="72640" y="148611"/>
                      <a:pt x="74219" y="136362"/>
                    </a:cubicBezTo>
                    <a:cubicBezTo>
                      <a:pt x="141298" y="74249"/>
                      <a:pt x="124029" y="90757"/>
                      <a:pt x="94540" y="63545"/>
                    </a:cubicBezTo>
                    <a:cubicBezTo>
                      <a:pt x="36649" y="10170"/>
                      <a:pt x="43677" y="15988"/>
                      <a:pt x="48846" y="11466"/>
                    </a:cubicBezTo>
                    <a:cubicBezTo>
                      <a:pt x="62122" y="-144"/>
                      <a:pt x="52370" y="7990"/>
                      <a:pt x="59971" y="0"/>
                    </a:cubicBezTo>
                    <a:cubicBezTo>
                      <a:pt x="40637" y="613"/>
                      <a:pt x="20919" y="1235"/>
                      <a:pt x="886" y="1856"/>
                    </a:cubicBezTo>
                    <a:cubicBezTo>
                      <a:pt x="-9531" y="36822"/>
                      <a:pt x="75517" y="80181"/>
                      <a:pt x="69198" y="88218"/>
                    </a:cubicBezTo>
                    <a:cubicBezTo>
                      <a:pt x="52121" y="109972"/>
                      <a:pt x="53031" y="103291"/>
                      <a:pt x="50744" y="107069"/>
                    </a:cubicBezTo>
                    <a:cubicBezTo>
                      <a:pt x="37226" y="129414"/>
                      <a:pt x="39343" y="127006"/>
                      <a:pt x="38836" y="127111"/>
                    </a:cubicBezTo>
                    <a:cubicBezTo>
                      <a:pt x="32766" y="128390"/>
                      <a:pt x="34970" y="134348"/>
                      <a:pt x="30102" y="140884"/>
                    </a:cubicBezTo>
                    <a:cubicBezTo>
                      <a:pt x="21247" y="152774"/>
                      <a:pt x="20980" y="165868"/>
                      <a:pt x="28887" y="176358"/>
                    </a:cubicBezTo>
                    <a:cubicBezTo>
                      <a:pt x="33885" y="182986"/>
                      <a:pt x="67458" y="201539"/>
                      <a:pt x="68245" y="202419"/>
                    </a:cubicBezTo>
                    <a:cubicBezTo>
                      <a:pt x="75719" y="210772"/>
                      <a:pt x="75133" y="210580"/>
                      <a:pt x="85676" y="220136"/>
                    </a:cubicBezTo>
                    <a:cubicBezTo>
                      <a:pt x="85230" y="222312"/>
                      <a:pt x="85178" y="225193"/>
                      <a:pt x="81439" y="225066"/>
                    </a:cubicBezTo>
                    <a:cubicBezTo>
                      <a:pt x="79042" y="224983"/>
                      <a:pt x="81168" y="230875"/>
                      <a:pt x="75679" y="233152"/>
                    </a:cubicBezTo>
                    <a:cubicBezTo>
                      <a:pt x="68573" y="236103"/>
                      <a:pt x="67641" y="245988"/>
                      <a:pt x="59416" y="247686"/>
                    </a:cubicBezTo>
                    <a:cubicBezTo>
                      <a:pt x="57592" y="248063"/>
                      <a:pt x="17184" y="299923"/>
                      <a:pt x="16904" y="300142"/>
                    </a:cubicBezTo>
                    <a:cubicBezTo>
                      <a:pt x="-11525" y="322123"/>
                      <a:pt x="57137" y="374439"/>
                      <a:pt x="92275" y="409750"/>
                    </a:cubicBezTo>
                    <a:cubicBezTo>
                      <a:pt x="83284" y="416519"/>
                      <a:pt x="84998" y="419868"/>
                      <a:pt x="80918" y="422490"/>
                    </a:cubicBezTo>
                    <a:cubicBezTo>
                      <a:pt x="69535" y="429792"/>
                      <a:pt x="67690" y="438649"/>
                      <a:pt x="58055" y="449121"/>
                    </a:cubicBezTo>
                    <a:cubicBezTo>
                      <a:pt x="53446" y="454133"/>
                      <a:pt x="47857" y="458380"/>
                      <a:pt x="43957" y="463861"/>
                    </a:cubicBezTo>
                    <a:cubicBezTo>
                      <a:pt x="-24" y="525580"/>
                      <a:pt x="-715" y="506020"/>
                      <a:pt x="17027" y="543748"/>
                    </a:cubicBezTo>
                    <a:cubicBezTo>
                      <a:pt x="23425" y="546870"/>
                      <a:pt x="26202" y="553248"/>
                      <a:pt x="30137" y="558541"/>
                    </a:cubicBezTo>
                    <a:cubicBezTo>
                      <a:pt x="34948" y="565011"/>
                      <a:pt x="55007" y="580378"/>
                      <a:pt x="58663" y="593288"/>
                    </a:cubicBezTo>
                    <a:cubicBezTo>
                      <a:pt x="59713" y="596996"/>
                      <a:pt x="77730" y="605248"/>
                      <a:pt x="81063" y="616539"/>
                    </a:cubicBezTo>
                    <a:cubicBezTo>
                      <a:pt x="81762" y="618925"/>
                      <a:pt x="81972" y="612844"/>
                      <a:pt x="92205" y="625982"/>
                    </a:cubicBezTo>
                    <a:cubicBezTo>
                      <a:pt x="86936" y="632207"/>
                      <a:pt x="80004" y="636808"/>
                      <a:pt x="75019" y="643340"/>
                    </a:cubicBezTo>
                    <a:cubicBezTo>
                      <a:pt x="74389" y="644163"/>
                      <a:pt x="70117" y="643905"/>
                      <a:pt x="69102" y="645678"/>
                    </a:cubicBezTo>
                    <a:cubicBezTo>
                      <a:pt x="69058" y="645752"/>
                      <a:pt x="32564" y="681279"/>
                      <a:pt x="24312" y="689903"/>
                    </a:cubicBezTo>
                    <a:cubicBezTo>
                      <a:pt x="44591" y="690262"/>
                      <a:pt x="64611" y="690617"/>
                      <a:pt x="84356" y="690963"/>
                    </a:cubicBezTo>
                    <a:cubicBezTo>
                      <a:pt x="89542" y="689907"/>
                      <a:pt x="83599" y="687022"/>
                      <a:pt x="96653" y="6798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1" name="Google Shape;2441;p26"/>
              <p:cNvSpPr/>
              <p:nvPr/>
            </p:nvSpPr>
            <p:spPr>
              <a:xfrm>
                <a:off x="5135408" y="4853557"/>
                <a:ext cx="138890" cy="675530"/>
              </a:xfrm>
              <a:custGeom>
                <a:avLst/>
                <a:gdLst/>
                <a:ahLst/>
                <a:cxnLst/>
                <a:rect l="l" t="t" r="r" b="b"/>
                <a:pathLst>
                  <a:path w="138890" h="675530" extrusionOk="0">
                    <a:moveTo>
                      <a:pt x="135251" y="618141"/>
                    </a:moveTo>
                    <a:cubicBezTo>
                      <a:pt x="145314" y="604666"/>
                      <a:pt x="125718" y="603742"/>
                      <a:pt x="124179" y="599566"/>
                    </a:cubicBezTo>
                    <a:cubicBezTo>
                      <a:pt x="120343" y="589107"/>
                      <a:pt x="107622" y="587330"/>
                      <a:pt x="104443" y="580273"/>
                    </a:cubicBezTo>
                    <a:cubicBezTo>
                      <a:pt x="97030" y="563825"/>
                      <a:pt x="82315" y="558878"/>
                      <a:pt x="60038" y="529660"/>
                    </a:cubicBezTo>
                    <a:cubicBezTo>
                      <a:pt x="64743" y="521828"/>
                      <a:pt x="68207" y="526136"/>
                      <a:pt x="81628" y="507569"/>
                    </a:cubicBezTo>
                    <a:cubicBezTo>
                      <a:pt x="101202" y="480492"/>
                      <a:pt x="130773" y="456042"/>
                      <a:pt x="128058" y="443478"/>
                    </a:cubicBezTo>
                    <a:cubicBezTo>
                      <a:pt x="125106" y="429797"/>
                      <a:pt x="60528" y="371654"/>
                      <a:pt x="54379" y="357816"/>
                    </a:cubicBezTo>
                    <a:cubicBezTo>
                      <a:pt x="53714" y="356323"/>
                      <a:pt x="52241" y="357142"/>
                      <a:pt x="47487" y="353315"/>
                    </a:cubicBezTo>
                    <a:cubicBezTo>
                      <a:pt x="54331" y="344280"/>
                      <a:pt x="90138" y="304323"/>
                      <a:pt x="96169" y="300746"/>
                    </a:cubicBezTo>
                    <a:cubicBezTo>
                      <a:pt x="106914" y="294372"/>
                      <a:pt x="102125" y="294236"/>
                      <a:pt x="108702" y="291806"/>
                    </a:cubicBezTo>
                    <a:cubicBezTo>
                      <a:pt x="113775" y="289933"/>
                      <a:pt x="112979" y="282302"/>
                      <a:pt x="119010" y="281265"/>
                    </a:cubicBezTo>
                    <a:cubicBezTo>
                      <a:pt x="119289" y="281216"/>
                      <a:pt x="118187" y="283896"/>
                      <a:pt x="123440" y="257462"/>
                    </a:cubicBezTo>
                    <a:cubicBezTo>
                      <a:pt x="121371" y="255396"/>
                      <a:pt x="120247" y="251841"/>
                      <a:pt x="119635" y="250357"/>
                    </a:cubicBezTo>
                    <a:cubicBezTo>
                      <a:pt x="89312" y="241877"/>
                      <a:pt x="64520" y="183437"/>
                      <a:pt x="55608" y="178700"/>
                    </a:cubicBezTo>
                    <a:cubicBezTo>
                      <a:pt x="49770" y="175605"/>
                      <a:pt x="46521" y="170492"/>
                      <a:pt x="44019" y="165006"/>
                    </a:cubicBezTo>
                    <a:cubicBezTo>
                      <a:pt x="45475" y="163750"/>
                      <a:pt x="46774" y="162165"/>
                      <a:pt x="48055" y="160401"/>
                    </a:cubicBezTo>
                    <a:cubicBezTo>
                      <a:pt x="62347" y="140691"/>
                      <a:pt x="81969" y="134527"/>
                      <a:pt x="97135" y="119144"/>
                    </a:cubicBezTo>
                    <a:cubicBezTo>
                      <a:pt x="118271" y="97701"/>
                      <a:pt x="123894" y="91130"/>
                      <a:pt x="137499" y="82912"/>
                    </a:cubicBezTo>
                    <a:cubicBezTo>
                      <a:pt x="134451" y="78683"/>
                      <a:pt x="140219" y="78561"/>
                      <a:pt x="138597" y="71048"/>
                    </a:cubicBezTo>
                    <a:cubicBezTo>
                      <a:pt x="138453" y="70370"/>
                      <a:pt x="138689" y="70541"/>
                      <a:pt x="138842" y="69074"/>
                    </a:cubicBezTo>
                    <a:cubicBezTo>
                      <a:pt x="133546" y="59950"/>
                      <a:pt x="141291" y="67896"/>
                      <a:pt x="75729" y="0"/>
                    </a:cubicBezTo>
                    <a:cubicBezTo>
                      <a:pt x="57978" y="512"/>
                      <a:pt x="40145" y="1024"/>
                      <a:pt x="22241" y="1537"/>
                    </a:cubicBezTo>
                    <a:cubicBezTo>
                      <a:pt x="33331" y="21911"/>
                      <a:pt x="40591" y="11755"/>
                      <a:pt x="54226" y="33753"/>
                    </a:cubicBezTo>
                    <a:cubicBezTo>
                      <a:pt x="58153" y="40097"/>
                      <a:pt x="89027" y="67410"/>
                      <a:pt x="91022" y="69166"/>
                    </a:cubicBezTo>
                    <a:cubicBezTo>
                      <a:pt x="68898" y="94163"/>
                      <a:pt x="66541" y="86944"/>
                      <a:pt x="44929" y="116162"/>
                    </a:cubicBezTo>
                    <a:cubicBezTo>
                      <a:pt x="38964" y="124222"/>
                      <a:pt x="29610" y="121897"/>
                      <a:pt x="13066" y="143559"/>
                    </a:cubicBezTo>
                    <a:cubicBezTo>
                      <a:pt x="6922" y="148488"/>
                      <a:pt x="4141" y="146523"/>
                      <a:pt x="1359" y="157415"/>
                    </a:cubicBezTo>
                    <a:cubicBezTo>
                      <a:pt x="939" y="159074"/>
                      <a:pt x="1622" y="161101"/>
                      <a:pt x="987" y="162611"/>
                    </a:cubicBezTo>
                    <a:cubicBezTo>
                      <a:pt x="-1479" y="168443"/>
                      <a:pt x="1040" y="173499"/>
                      <a:pt x="4525" y="177181"/>
                    </a:cubicBezTo>
                    <a:cubicBezTo>
                      <a:pt x="12694" y="185810"/>
                      <a:pt x="14382" y="194036"/>
                      <a:pt x="24642" y="200900"/>
                    </a:cubicBezTo>
                    <a:cubicBezTo>
                      <a:pt x="28739" y="203641"/>
                      <a:pt x="38898" y="225819"/>
                      <a:pt x="42375" y="229790"/>
                    </a:cubicBezTo>
                    <a:cubicBezTo>
                      <a:pt x="46039" y="233975"/>
                      <a:pt x="51235" y="236917"/>
                      <a:pt x="54506" y="241334"/>
                    </a:cubicBezTo>
                    <a:cubicBezTo>
                      <a:pt x="73205" y="266603"/>
                      <a:pt x="55280" y="243405"/>
                      <a:pt x="77386" y="263928"/>
                    </a:cubicBezTo>
                    <a:cubicBezTo>
                      <a:pt x="67783" y="274343"/>
                      <a:pt x="57873" y="289666"/>
                      <a:pt x="45222" y="299393"/>
                    </a:cubicBezTo>
                    <a:cubicBezTo>
                      <a:pt x="42196" y="301727"/>
                      <a:pt x="38360" y="304279"/>
                      <a:pt x="37206" y="307545"/>
                    </a:cubicBezTo>
                    <a:cubicBezTo>
                      <a:pt x="33476" y="318096"/>
                      <a:pt x="23540" y="324531"/>
                      <a:pt x="19976" y="335007"/>
                    </a:cubicBezTo>
                    <a:cubicBezTo>
                      <a:pt x="13893" y="339740"/>
                      <a:pt x="16272" y="344884"/>
                      <a:pt x="12030" y="348329"/>
                    </a:cubicBezTo>
                    <a:cubicBezTo>
                      <a:pt x="1425" y="356949"/>
                      <a:pt x="11181" y="373528"/>
                      <a:pt x="18944" y="384823"/>
                    </a:cubicBezTo>
                    <a:cubicBezTo>
                      <a:pt x="19879" y="386189"/>
                      <a:pt x="33620" y="389919"/>
                      <a:pt x="43700" y="406178"/>
                    </a:cubicBezTo>
                    <a:cubicBezTo>
                      <a:pt x="47631" y="412526"/>
                      <a:pt x="77443" y="439047"/>
                      <a:pt x="83369" y="444034"/>
                    </a:cubicBezTo>
                    <a:cubicBezTo>
                      <a:pt x="66042" y="459991"/>
                      <a:pt x="85192" y="436495"/>
                      <a:pt x="60047" y="471527"/>
                    </a:cubicBezTo>
                    <a:cubicBezTo>
                      <a:pt x="36747" y="503945"/>
                      <a:pt x="26019" y="510201"/>
                      <a:pt x="16084" y="534695"/>
                    </a:cubicBezTo>
                    <a:cubicBezTo>
                      <a:pt x="10831" y="547644"/>
                      <a:pt x="20483" y="550801"/>
                      <a:pt x="51042" y="578517"/>
                    </a:cubicBezTo>
                    <a:cubicBezTo>
                      <a:pt x="78641" y="603545"/>
                      <a:pt x="82302" y="610340"/>
                      <a:pt x="89998" y="617095"/>
                    </a:cubicBezTo>
                    <a:cubicBezTo>
                      <a:pt x="61748" y="640298"/>
                      <a:pt x="73870" y="630001"/>
                      <a:pt x="43591" y="662546"/>
                    </a:cubicBezTo>
                    <a:cubicBezTo>
                      <a:pt x="37394" y="669209"/>
                      <a:pt x="33550" y="672799"/>
                      <a:pt x="33900" y="674756"/>
                    </a:cubicBezTo>
                    <a:cubicBezTo>
                      <a:pt x="49556" y="675010"/>
                      <a:pt x="65168" y="675268"/>
                      <a:pt x="80723" y="675531"/>
                    </a:cubicBezTo>
                    <a:cubicBezTo>
                      <a:pt x="121354" y="637938"/>
                      <a:pt x="131552" y="638848"/>
                      <a:pt x="135251" y="6181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2" name="Google Shape;2442;p26"/>
              <p:cNvSpPr/>
              <p:nvPr/>
            </p:nvSpPr>
            <p:spPr>
              <a:xfrm>
                <a:off x="4814794" y="4863293"/>
                <a:ext cx="143127" cy="661411"/>
              </a:xfrm>
              <a:custGeom>
                <a:avLst/>
                <a:gdLst/>
                <a:ahLst/>
                <a:cxnLst/>
                <a:rect l="l" t="t" r="r" b="b"/>
                <a:pathLst>
                  <a:path w="143127" h="661411" extrusionOk="0">
                    <a:moveTo>
                      <a:pt x="128856" y="592811"/>
                    </a:moveTo>
                    <a:cubicBezTo>
                      <a:pt x="122734" y="576626"/>
                      <a:pt x="109186" y="577046"/>
                      <a:pt x="105477" y="566574"/>
                    </a:cubicBezTo>
                    <a:cubicBezTo>
                      <a:pt x="104874" y="564867"/>
                      <a:pt x="102718" y="563269"/>
                      <a:pt x="100907" y="562529"/>
                    </a:cubicBezTo>
                    <a:cubicBezTo>
                      <a:pt x="96189" y="560607"/>
                      <a:pt x="79409" y="536875"/>
                      <a:pt x="64750" y="527970"/>
                    </a:cubicBezTo>
                    <a:cubicBezTo>
                      <a:pt x="60775" y="525554"/>
                      <a:pt x="69246" y="530742"/>
                      <a:pt x="46366" y="509653"/>
                    </a:cubicBezTo>
                    <a:cubicBezTo>
                      <a:pt x="105858" y="440028"/>
                      <a:pt x="127338" y="424740"/>
                      <a:pt x="131239" y="412447"/>
                    </a:cubicBezTo>
                    <a:cubicBezTo>
                      <a:pt x="162223" y="402825"/>
                      <a:pt x="114390" y="370437"/>
                      <a:pt x="96910" y="346197"/>
                    </a:cubicBezTo>
                    <a:cubicBezTo>
                      <a:pt x="88081" y="333952"/>
                      <a:pt x="73584" y="326939"/>
                      <a:pt x="67238" y="312676"/>
                    </a:cubicBezTo>
                    <a:cubicBezTo>
                      <a:pt x="66561" y="311148"/>
                      <a:pt x="65008" y="312019"/>
                      <a:pt x="60106" y="307987"/>
                    </a:cubicBezTo>
                    <a:cubicBezTo>
                      <a:pt x="86660" y="271375"/>
                      <a:pt x="99215" y="271139"/>
                      <a:pt x="97146" y="260886"/>
                    </a:cubicBezTo>
                    <a:cubicBezTo>
                      <a:pt x="121164" y="240730"/>
                      <a:pt x="109772" y="242004"/>
                      <a:pt x="116602" y="239202"/>
                    </a:cubicBezTo>
                    <a:cubicBezTo>
                      <a:pt x="117197" y="238961"/>
                      <a:pt x="116616" y="235437"/>
                      <a:pt x="116288" y="233485"/>
                    </a:cubicBezTo>
                    <a:cubicBezTo>
                      <a:pt x="110856" y="201395"/>
                      <a:pt x="91798" y="195248"/>
                      <a:pt x="85964" y="177409"/>
                    </a:cubicBezTo>
                    <a:cubicBezTo>
                      <a:pt x="85623" y="176362"/>
                      <a:pt x="84469" y="175600"/>
                      <a:pt x="83782" y="174642"/>
                    </a:cubicBezTo>
                    <a:cubicBezTo>
                      <a:pt x="78495" y="167344"/>
                      <a:pt x="81770" y="154495"/>
                      <a:pt x="78919" y="152008"/>
                    </a:cubicBezTo>
                    <a:cubicBezTo>
                      <a:pt x="79090" y="151772"/>
                      <a:pt x="79356" y="151553"/>
                      <a:pt x="79453" y="151303"/>
                    </a:cubicBezTo>
                    <a:cubicBezTo>
                      <a:pt x="84346" y="138091"/>
                      <a:pt x="96005" y="129830"/>
                      <a:pt x="103374" y="118443"/>
                    </a:cubicBezTo>
                    <a:cubicBezTo>
                      <a:pt x="111390" y="106054"/>
                      <a:pt x="181963" y="88315"/>
                      <a:pt x="113528" y="36450"/>
                    </a:cubicBezTo>
                    <a:cubicBezTo>
                      <a:pt x="87346" y="16605"/>
                      <a:pt x="92939" y="17984"/>
                      <a:pt x="74800" y="0"/>
                    </a:cubicBezTo>
                    <a:cubicBezTo>
                      <a:pt x="8241" y="2233"/>
                      <a:pt x="12854" y="289"/>
                      <a:pt x="17735" y="5954"/>
                    </a:cubicBezTo>
                    <a:cubicBezTo>
                      <a:pt x="23459" y="12595"/>
                      <a:pt x="25379" y="16207"/>
                      <a:pt x="27701" y="16955"/>
                    </a:cubicBezTo>
                    <a:cubicBezTo>
                      <a:pt x="32162" y="18405"/>
                      <a:pt x="53441" y="39510"/>
                      <a:pt x="56218" y="43766"/>
                    </a:cubicBezTo>
                    <a:cubicBezTo>
                      <a:pt x="64243" y="56085"/>
                      <a:pt x="79252" y="59403"/>
                      <a:pt x="91072" y="73509"/>
                    </a:cubicBezTo>
                    <a:cubicBezTo>
                      <a:pt x="93438" y="76332"/>
                      <a:pt x="94234" y="75733"/>
                      <a:pt x="97641" y="77742"/>
                    </a:cubicBezTo>
                    <a:cubicBezTo>
                      <a:pt x="97474" y="78022"/>
                      <a:pt x="50266" y="126630"/>
                      <a:pt x="41341" y="126835"/>
                    </a:cubicBezTo>
                    <a:cubicBezTo>
                      <a:pt x="32052" y="155532"/>
                      <a:pt x="30382" y="143125"/>
                      <a:pt x="80393" y="226480"/>
                    </a:cubicBezTo>
                    <a:cubicBezTo>
                      <a:pt x="81364" y="228104"/>
                      <a:pt x="81495" y="226301"/>
                      <a:pt x="77660" y="229111"/>
                    </a:cubicBezTo>
                    <a:cubicBezTo>
                      <a:pt x="54548" y="246049"/>
                      <a:pt x="66202" y="244631"/>
                      <a:pt x="59100" y="250383"/>
                    </a:cubicBezTo>
                    <a:cubicBezTo>
                      <a:pt x="46178" y="260851"/>
                      <a:pt x="26533" y="289219"/>
                      <a:pt x="25995" y="291010"/>
                    </a:cubicBezTo>
                    <a:cubicBezTo>
                      <a:pt x="19388" y="292809"/>
                      <a:pt x="21264" y="299800"/>
                      <a:pt x="18303" y="303920"/>
                    </a:cubicBezTo>
                    <a:cubicBezTo>
                      <a:pt x="13550" y="310531"/>
                      <a:pt x="16724" y="332604"/>
                      <a:pt x="34020" y="340966"/>
                    </a:cubicBezTo>
                    <a:cubicBezTo>
                      <a:pt x="54434" y="350838"/>
                      <a:pt x="39771" y="348920"/>
                      <a:pt x="91501" y="394783"/>
                    </a:cubicBezTo>
                    <a:cubicBezTo>
                      <a:pt x="80690" y="405176"/>
                      <a:pt x="67120" y="422582"/>
                      <a:pt x="65743" y="424859"/>
                    </a:cubicBezTo>
                    <a:cubicBezTo>
                      <a:pt x="65214" y="425734"/>
                      <a:pt x="60924" y="425970"/>
                      <a:pt x="60110" y="427814"/>
                    </a:cubicBezTo>
                    <a:cubicBezTo>
                      <a:pt x="59988" y="428098"/>
                      <a:pt x="9999" y="489646"/>
                      <a:pt x="8157" y="491074"/>
                    </a:cubicBezTo>
                    <a:cubicBezTo>
                      <a:pt x="-1511" y="498551"/>
                      <a:pt x="2529" y="508633"/>
                      <a:pt x="841" y="512066"/>
                    </a:cubicBezTo>
                    <a:cubicBezTo>
                      <a:pt x="-1888" y="517604"/>
                      <a:pt x="2311" y="519158"/>
                      <a:pt x="9277" y="524236"/>
                    </a:cubicBezTo>
                    <a:cubicBezTo>
                      <a:pt x="30063" y="556689"/>
                      <a:pt x="101130" y="608742"/>
                      <a:pt x="88654" y="614227"/>
                    </a:cubicBezTo>
                    <a:cubicBezTo>
                      <a:pt x="88374" y="614350"/>
                      <a:pt x="52099" y="655756"/>
                      <a:pt x="51893" y="656040"/>
                    </a:cubicBezTo>
                    <a:cubicBezTo>
                      <a:pt x="50196" y="658356"/>
                      <a:pt x="48194" y="659840"/>
                      <a:pt x="47542" y="660825"/>
                    </a:cubicBezTo>
                    <a:cubicBezTo>
                      <a:pt x="65402" y="661009"/>
                      <a:pt x="83292" y="661206"/>
                      <a:pt x="101200" y="661412"/>
                    </a:cubicBezTo>
                    <a:cubicBezTo>
                      <a:pt x="111814" y="648265"/>
                      <a:pt x="135070" y="622825"/>
                      <a:pt x="135337" y="622637"/>
                    </a:cubicBezTo>
                    <a:cubicBezTo>
                      <a:pt x="148548" y="613431"/>
                      <a:pt x="142951" y="596112"/>
                      <a:pt x="128856" y="5928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830;p14">
            <a:extLst>
              <a:ext uri="{FF2B5EF4-FFF2-40B4-BE49-F238E27FC236}">
                <a16:creationId xmlns:a16="http://schemas.microsoft.com/office/drawing/2014/main" id="{0B153BF1-27F1-6C22-DD5A-546B1213EB75}"/>
              </a:ext>
            </a:extLst>
          </p:cNvPr>
          <p:cNvSpPr txBox="1"/>
          <p:nvPr/>
        </p:nvSpPr>
        <p:spPr>
          <a:xfrm>
            <a:off x="1080500" y="1225299"/>
            <a:ext cx="3191427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-171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LAYANAN.JAVA</a:t>
            </a:r>
            <a:endParaRPr sz="1200" b="1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3E4BA-BB6A-83F0-078D-5EEF2A525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802" y="1556788"/>
            <a:ext cx="617728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13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26"/>
          <p:cNvSpPr txBox="1"/>
          <p:nvPr/>
        </p:nvSpPr>
        <p:spPr>
          <a:xfrm>
            <a:off x="1147379" y="514350"/>
            <a:ext cx="6974400" cy="86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TAMPILAN CODE IDE</a:t>
            </a: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sz="700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grpSp>
        <p:nvGrpSpPr>
          <p:cNvPr id="2406" name="Google Shape;2406;p26"/>
          <p:cNvGrpSpPr/>
          <p:nvPr/>
        </p:nvGrpSpPr>
        <p:grpSpPr>
          <a:xfrm>
            <a:off x="6403729" y="3260329"/>
            <a:ext cx="1857556" cy="1883171"/>
            <a:chOff x="5105107" y="2879121"/>
            <a:chExt cx="1857556" cy="1883171"/>
          </a:xfrm>
        </p:grpSpPr>
        <p:sp>
          <p:nvSpPr>
            <p:cNvPr id="2407" name="Google Shape;2407;p26"/>
            <p:cNvSpPr/>
            <p:nvPr/>
          </p:nvSpPr>
          <p:spPr>
            <a:xfrm>
              <a:off x="5105107" y="2879121"/>
              <a:ext cx="1857556" cy="1883171"/>
            </a:xfrm>
            <a:custGeom>
              <a:avLst/>
              <a:gdLst/>
              <a:ahLst/>
              <a:cxnLst/>
              <a:rect l="l" t="t" r="r" b="b"/>
              <a:pathLst>
                <a:path w="3715111" h="3766341" extrusionOk="0">
                  <a:moveTo>
                    <a:pt x="1" y="61440"/>
                  </a:moveTo>
                  <a:cubicBezTo>
                    <a:pt x="-187" y="27113"/>
                    <a:pt x="27909" y="-629"/>
                    <a:pt x="62209" y="11"/>
                  </a:cubicBezTo>
                  <a:cubicBezTo>
                    <a:pt x="3775000" y="69410"/>
                    <a:pt x="3711776" y="4274"/>
                    <a:pt x="3712371" y="110885"/>
                  </a:cubicBezTo>
                  <a:cubicBezTo>
                    <a:pt x="3713229" y="266096"/>
                    <a:pt x="3715111" y="3704432"/>
                    <a:pt x="3715111" y="3703927"/>
                  </a:cubicBezTo>
                  <a:cubicBezTo>
                    <a:pt x="3715299" y="3737937"/>
                    <a:pt x="3687700" y="3765552"/>
                    <a:pt x="3653708" y="3765364"/>
                  </a:cubicBezTo>
                  <a:cubicBezTo>
                    <a:pt x="-57133" y="3744890"/>
                    <a:pt x="3336" y="3809603"/>
                    <a:pt x="2741" y="3701878"/>
                  </a:cubicBezTo>
                  <a:cubicBezTo>
                    <a:pt x="1876" y="3544498"/>
                    <a:pt x="1" y="60943"/>
                    <a:pt x="1" y="614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26"/>
            <p:cNvSpPr/>
            <p:nvPr/>
          </p:nvSpPr>
          <p:spPr>
            <a:xfrm>
              <a:off x="5233514" y="3030582"/>
              <a:ext cx="1608934" cy="1619718"/>
            </a:xfrm>
            <a:custGeom>
              <a:avLst/>
              <a:gdLst/>
              <a:ahLst/>
              <a:cxnLst/>
              <a:rect l="l" t="t" r="r" b="b"/>
              <a:pathLst>
                <a:path w="3217868" h="3239437" extrusionOk="0">
                  <a:moveTo>
                    <a:pt x="930315" y="384809"/>
                  </a:moveTo>
                  <a:cubicBezTo>
                    <a:pt x="931060" y="406127"/>
                    <a:pt x="903491" y="422593"/>
                    <a:pt x="883397" y="403890"/>
                  </a:cubicBezTo>
                  <a:cubicBezTo>
                    <a:pt x="867128" y="388741"/>
                    <a:pt x="877306" y="357029"/>
                    <a:pt x="903091" y="357202"/>
                  </a:cubicBezTo>
                  <a:cubicBezTo>
                    <a:pt x="916560" y="357292"/>
                    <a:pt x="929720" y="367484"/>
                    <a:pt x="930315" y="384809"/>
                  </a:cubicBezTo>
                  <a:close/>
                  <a:moveTo>
                    <a:pt x="905403" y="5666"/>
                  </a:moveTo>
                  <a:cubicBezTo>
                    <a:pt x="879670" y="5493"/>
                    <a:pt x="869409" y="37183"/>
                    <a:pt x="885708" y="52354"/>
                  </a:cubicBezTo>
                  <a:cubicBezTo>
                    <a:pt x="905817" y="71065"/>
                    <a:pt x="933356" y="54568"/>
                    <a:pt x="932634" y="33266"/>
                  </a:cubicBezTo>
                  <a:cubicBezTo>
                    <a:pt x="932031" y="15948"/>
                    <a:pt x="918879" y="5749"/>
                    <a:pt x="905403" y="5666"/>
                  </a:cubicBezTo>
                  <a:close/>
                  <a:moveTo>
                    <a:pt x="900765" y="708738"/>
                  </a:moveTo>
                  <a:cubicBezTo>
                    <a:pt x="875055" y="708572"/>
                    <a:pt x="864756" y="740239"/>
                    <a:pt x="881078" y="755433"/>
                  </a:cubicBezTo>
                  <a:cubicBezTo>
                    <a:pt x="901179" y="774144"/>
                    <a:pt x="928741" y="757632"/>
                    <a:pt x="927996" y="736353"/>
                  </a:cubicBezTo>
                  <a:cubicBezTo>
                    <a:pt x="927401" y="719050"/>
                    <a:pt x="914271" y="708828"/>
                    <a:pt x="900765" y="708738"/>
                  </a:cubicBezTo>
                  <a:close/>
                  <a:moveTo>
                    <a:pt x="898446" y="1060274"/>
                  </a:moveTo>
                  <a:cubicBezTo>
                    <a:pt x="872721" y="1060100"/>
                    <a:pt x="862445" y="1091783"/>
                    <a:pt x="878752" y="1106961"/>
                  </a:cubicBezTo>
                  <a:cubicBezTo>
                    <a:pt x="898853" y="1125672"/>
                    <a:pt x="926415" y="1109183"/>
                    <a:pt x="925670" y="1087881"/>
                  </a:cubicBezTo>
                  <a:cubicBezTo>
                    <a:pt x="925082" y="1070556"/>
                    <a:pt x="911922" y="1060364"/>
                    <a:pt x="898446" y="1060274"/>
                  </a:cubicBezTo>
                  <a:close/>
                  <a:moveTo>
                    <a:pt x="1170189" y="3171386"/>
                  </a:moveTo>
                  <a:cubicBezTo>
                    <a:pt x="1144509" y="3171213"/>
                    <a:pt x="1134157" y="3202873"/>
                    <a:pt x="1150494" y="3218074"/>
                  </a:cubicBezTo>
                  <a:cubicBezTo>
                    <a:pt x="1170603" y="3236785"/>
                    <a:pt x="1198142" y="3220289"/>
                    <a:pt x="1197419" y="3198986"/>
                  </a:cubicBezTo>
                  <a:cubicBezTo>
                    <a:pt x="1196817" y="3181669"/>
                    <a:pt x="1183665" y="3171477"/>
                    <a:pt x="1170189" y="3171386"/>
                  </a:cubicBezTo>
                  <a:close/>
                  <a:moveTo>
                    <a:pt x="1174826" y="2468315"/>
                  </a:moveTo>
                  <a:cubicBezTo>
                    <a:pt x="1149109" y="2468142"/>
                    <a:pt x="1138817" y="2499816"/>
                    <a:pt x="1155139" y="2515003"/>
                  </a:cubicBezTo>
                  <a:cubicBezTo>
                    <a:pt x="1175233" y="2533706"/>
                    <a:pt x="1202787" y="2517240"/>
                    <a:pt x="1202057" y="2495922"/>
                  </a:cubicBezTo>
                  <a:cubicBezTo>
                    <a:pt x="1201462" y="2478597"/>
                    <a:pt x="1188302" y="2468405"/>
                    <a:pt x="1174826" y="2468315"/>
                  </a:cubicBezTo>
                  <a:close/>
                  <a:moveTo>
                    <a:pt x="1172507" y="2819851"/>
                  </a:moveTo>
                  <a:cubicBezTo>
                    <a:pt x="1146797" y="2819677"/>
                    <a:pt x="1136498" y="2851352"/>
                    <a:pt x="1152820" y="2866538"/>
                  </a:cubicBezTo>
                  <a:cubicBezTo>
                    <a:pt x="1172914" y="2885242"/>
                    <a:pt x="1200468" y="2868776"/>
                    <a:pt x="1199738" y="2847451"/>
                  </a:cubicBezTo>
                  <a:cubicBezTo>
                    <a:pt x="1199143" y="2830133"/>
                    <a:pt x="1185983" y="2819941"/>
                    <a:pt x="1172507" y="2819851"/>
                  </a:cubicBezTo>
                  <a:close/>
                  <a:moveTo>
                    <a:pt x="891490" y="2114888"/>
                  </a:moveTo>
                  <a:cubicBezTo>
                    <a:pt x="865773" y="2114715"/>
                    <a:pt x="855481" y="2146390"/>
                    <a:pt x="871803" y="2161576"/>
                  </a:cubicBezTo>
                  <a:cubicBezTo>
                    <a:pt x="891791" y="2180182"/>
                    <a:pt x="919459" y="2163926"/>
                    <a:pt x="918728" y="2142496"/>
                  </a:cubicBezTo>
                  <a:cubicBezTo>
                    <a:pt x="918118" y="2125163"/>
                    <a:pt x="904966" y="2114979"/>
                    <a:pt x="891490" y="2114888"/>
                  </a:cubicBezTo>
                  <a:close/>
                  <a:moveTo>
                    <a:pt x="884526" y="3169503"/>
                  </a:moveTo>
                  <a:cubicBezTo>
                    <a:pt x="858816" y="3169330"/>
                    <a:pt x="848517" y="3201012"/>
                    <a:pt x="864839" y="3216191"/>
                  </a:cubicBezTo>
                  <a:cubicBezTo>
                    <a:pt x="884933" y="3234895"/>
                    <a:pt x="912487" y="3218428"/>
                    <a:pt x="911757" y="3197103"/>
                  </a:cubicBezTo>
                  <a:cubicBezTo>
                    <a:pt x="911162" y="3179785"/>
                    <a:pt x="898002" y="3169594"/>
                    <a:pt x="884526" y="3169503"/>
                  </a:cubicBezTo>
                  <a:close/>
                  <a:moveTo>
                    <a:pt x="886845" y="2817960"/>
                  </a:moveTo>
                  <a:cubicBezTo>
                    <a:pt x="861128" y="2817787"/>
                    <a:pt x="850836" y="2849462"/>
                    <a:pt x="867158" y="2864648"/>
                  </a:cubicBezTo>
                  <a:cubicBezTo>
                    <a:pt x="887252" y="2883351"/>
                    <a:pt x="914806" y="2866885"/>
                    <a:pt x="914076" y="2845567"/>
                  </a:cubicBezTo>
                  <a:cubicBezTo>
                    <a:pt x="913481" y="2828250"/>
                    <a:pt x="900321" y="2818050"/>
                    <a:pt x="886845" y="2817960"/>
                  </a:cubicBezTo>
                  <a:close/>
                  <a:moveTo>
                    <a:pt x="617429" y="355311"/>
                  </a:moveTo>
                  <a:cubicBezTo>
                    <a:pt x="591742" y="355138"/>
                    <a:pt x="581405" y="386798"/>
                    <a:pt x="597734" y="401999"/>
                  </a:cubicBezTo>
                  <a:cubicBezTo>
                    <a:pt x="617843" y="420710"/>
                    <a:pt x="645383" y="404213"/>
                    <a:pt x="644660" y="382911"/>
                  </a:cubicBezTo>
                  <a:cubicBezTo>
                    <a:pt x="644058" y="365593"/>
                    <a:pt x="630898" y="355402"/>
                    <a:pt x="617429" y="355311"/>
                  </a:cubicBezTo>
                  <a:close/>
                  <a:moveTo>
                    <a:pt x="1177145" y="2116779"/>
                  </a:moveTo>
                  <a:cubicBezTo>
                    <a:pt x="1151428" y="2116606"/>
                    <a:pt x="1141144" y="2148288"/>
                    <a:pt x="1157458" y="2163467"/>
                  </a:cubicBezTo>
                  <a:cubicBezTo>
                    <a:pt x="1177574" y="2182185"/>
                    <a:pt x="1205121" y="2165636"/>
                    <a:pt x="1204376" y="2144379"/>
                  </a:cubicBezTo>
                  <a:cubicBezTo>
                    <a:pt x="1203781" y="2127061"/>
                    <a:pt x="1190621" y="2116862"/>
                    <a:pt x="1177145" y="2116779"/>
                  </a:cubicBezTo>
                  <a:close/>
                  <a:moveTo>
                    <a:pt x="893809" y="1763353"/>
                  </a:moveTo>
                  <a:cubicBezTo>
                    <a:pt x="868107" y="1763179"/>
                    <a:pt x="857792" y="1794854"/>
                    <a:pt x="874122" y="1810040"/>
                  </a:cubicBezTo>
                  <a:cubicBezTo>
                    <a:pt x="894231" y="1828766"/>
                    <a:pt x="921770" y="1812225"/>
                    <a:pt x="921040" y="1790952"/>
                  </a:cubicBezTo>
                  <a:cubicBezTo>
                    <a:pt x="920445" y="1773635"/>
                    <a:pt x="907285" y="1763443"/>
                    <a:pt x="893809" y="1763353"/>
                  </a:cubicBezTo>
                  <a:close/>
                  <a:moveTo>
                    <a:pt x="889171" y="2466424"/>
                  </a:moveTo>
                  <a:cubicBezTo>
                    <a:pt x="863454" y="2466251"/>
                    <a:pt x="853162" y="2497926"/>
                    <a:pt x="869484" y="2513112"/>
                  </a:cubicBezTo>
                  <a:cubicBezTo>
                    <a:pt x="889600" y="2531830"/>
                    <a:pt x="917147" y="2515281"/>
                    <a:pt x="916402" y="2494024"/>
                  </a:cubicBezTo>
                  <a:cubicBezTo>
                    <a:pt x="915800" y="2476706"/>
                    <a:pt x="902640" y="2466515"/>
                    <a:pt x="889171" y="2466424"/>
                  </a:cubicBezTo>
                  <a:close/>
                  <a:moveTo>
                    <a:pt x="896128" y="1411817"/>
                  </a:moveTo>
                  <a:cubicBezTo>
                    <a:pt x="870418" y="1411644"/>
                    <a:pt x="860119" y="1443326"/>
                    <a:pt x="876441" y="1458504"/>
                  </a:cubicBezTo>
                  <a:cubicBezTo>
                    <a:pt x="896534" y="1477208"/>
                    <a:pt x="924089" y="1460742"/>
                    <a:pt x="923358" y="1439417"/>
                  </a:cubicBezTo>
                  <a:cubicBezTo>
                    <a:pt x="922764" y="1422091"/>
                    <a:pt x="909604" y="1411900"/>
                    <a:pt x="896128" y="1411817"/>
                  </a:cubicBezTo>
                  <a:close/>
                  <a:moveTo>
                    <a:pt x="619748" y="3775"/>
                  </a:moveTo>
                  <a:cubicBezTo>
                    <a:pt x="594038" y="3602"/>
                    <a:pt x="583731" y="35277"/>
                    <a:pt x="600061" y="50463"/>
                  </a:cubicBezTo>
                  <a:cubicBezTo>
                    <a:pt x="620026" y="69046"/>
                    <a:pt x="647716" y="52836"/>
                    <a:pt x="646979" y="31383"/>
                  </a:cubicBezTo>
                  <a:cubicBezTo>
                    <a:pt x="646376" y="14058"/>
                    <a:pt x="633216" y="3866"/>
                    <a:pt x="619748" y="3775"/>
                  </a:cubicBezTo>
                  <a:close/>
                  <a:moveTo>
                    <a:pt x="1462807" y="2118662"/>
                  </a:moveTo>
                  <a:cubicBezTo>
                    <a:pt x="1437090" y="2118489"/>
                    <a:pt x="1426798" y="2150164"/>
                    <a:pt x="1443113" y="2165350"/>
                  </a:cubicBezTo>
                  <a:cubicBezTo>
                    <a:pt x="1463206" y="2184054"/>
                    <a:pt x="1490776" y="2167580"/>
                    <a:pt x="1490031" y="2146270"/>
                  </a:cubicBezTo>
                  <a:cubicBezTo>
                    <a:pt x="1489443" y="2128944"/>
                    <a:pt x="1476283" y="2118753"/>
                    <a:pt x="1462807" y="2118662"/>
                  </a:cubicBezTo>
                  <a:close/>
                  <a:moveTo>
                    <a:pt x="1458170" y="2821734"/>
                  </a:moveTo>
                  <a:cubicBezTo>
                    <a:pt x="1432490" y="2821561"/>
                    <a:pt x="1422138" y="2853220"/>
                    <a:pt x="1438475" y="2868422"/>
                  </a:cubicBezTo>
                  <a:cubicBezTo>
                    <a:pt x="1458584" y="2887133"/>
                    <a:pt x="1486123" y="2870636"/>
                    <a:pt x="1485401" y="2849341"/>
                  </a:cubicBezTo>
                  <a:cubicBezTo>
                    <a:pt x="1484798" y="2832016"/>
                    <a:pt x="1471646" y="2821824"/>
                    <a:pt x="1458170" y="2821734"/>
                  </a:cubicBezTo>
                  <a:close/>
                  <a:moveTo>
                    <a:pt x="1465126" y="1767127"/>
                  </a:moveTo>
                  <a:cubicBezTo>
                    <a:pt x="1439409" y="1766953"/>
                    <a:pt x="1429125" y="1798636"/>
                    <a:pt x="1445439" y="1813814"/>
                  </a:cubicBezTo>
                  <a:cubicBezTo>
                    <a:pt x="1465555" y="1832533"/>
                    <a:pt x="1493102" y="1815984"/>
                    <a:pt x="1492357" y="1794734"/>
                  </a:cubicBezTo>
                  <a:cubicBezTo>
                    <a:pt x="1491762" y="1777409"/>
                    <a:pt x="1478602" y="1767217"/>
                    <a:pt x="1465126" y="1767127"/>
                  </a:cubicBezTo>
                  <a:close/>
                  <a:moveTo>
                    <a:pt x="1460489" y="2470198"/>
                  </a:moveTo>
                  <a:cubicBezTo>
                    <a:pt x="1434779" y="2470025"/>
                    <a:pt x="1424480" y="2501700"/>
                    <a:pt x="1440802" y="2516886"/>
                  </a:cubicBezTo>
                  <a:cubicBezTo>
                    <a:pt x="1460895" y="2535589"/>
                    <a:pt x="1488450" y="2519123"/>
                    <a:pt x="1487719" y="2497798"/>
                  </a:cubicBezTo>
                  <a:cubicBezTo>
                    <a:pt x="1487125" y="2480480"/>
                    <a:pt x="1473965" y="2470288"/>
                    <a:pt x="1460489" y="2470198"/>
                  </a:cubicBezTo>
                  <a:close/>
                  <a:moveTo>
                    <a:pt x="1474401" y="360976"/>
                  </a:moveTo>
                  <a:cubicBezTo>
                    <a:pt x="1448639" y="360803"/>
                    <a:pt x="1438430" y="392508"/>
                    <a:pt x="1454714" y="407663"/>
                  </a:cubicBezTo>
                  <a:cubicBezTo>
                    <a:pt x="1474815" y="426375"/>
                    <a:pt x="1502377" y="409863"/>
                    <a:pt x="1501632" y="388576"/>
                  </a:cubicBezTo>
                  <a:cubicBezTo>
                    <a:pt x="1501037" y="371258"/>
                    <a:pt x="1487877" y="361066"/>
                    <a:pt x="1474401" y="360976"/>
                  </a:cubicBezTo>
                  <a:close/>
                  <a:moveTo>
                    <a:pt x="1469764" y="1064047"/>
                  </a:moveTo>
                  <a:cubicBezTo>
                    <a:pt x="1444031" y="1063874"/>
                    <a:pt x="1433762" y="1095564"/>
                    <a:pt x="1450077" y="1110735"/>
                  </a:cubicBezTo>
                  <a:cubicBezTo>
                    <a:pt x="1470170" y="1129439"/>
                    <a:pt x="1497725" y="1112972"/>
                    <a:pt x="1496995" y="1091655"/>
                  </a:cubicBezTo>
                  <a:cubicBezTo>
                    <a:pt x="1496400" y="1074329"/>
                    <a:pt x="1483240" y="1064138"/>
                    <a:pt x="1469764" y="1064047"/>
                  </a:cubicBezTo>
                  <a:close/>
                  <a:moveTo>
                    <a:pt x="1467445" y="1415591"/>
                  </a:moveTo>
                  <a:cubicBezTo>
                    <a:pt x="1441773" y="1415417"/>
                    <a:pt x="1431406" y="1447062"/>
                    <a:pt x="1447750" y="1462278"/>
                  </a:cubicBezTo>
                  <a:cubicBezTo>
                    <a:pt x="1467739" y="1480884"/>
                    <a:pt x="1495406" y="1464628"/>
                    <a:pt x="1494676" y="1443190"/>
                  </a:cubicBezTo>
                  <a:cubicBezTo>
                    <a:pt x="1494073" y="1425835"/>
                    <a:pt x="1480808" y="1415674"/>
                    <a:pt x="1467445" y="1415591"/>
                  </a:cubicBezTo>
                  <a:close/>
                  <a:moveTo>
                    <a:pt x="1191065" y="7549"/>
                  </a:moveTo>
                  <a:cubicBezTo>
                    <a:pt x="1165355" y="7376"/>
                    <a:pt x="1155056" y="39051"/>
                    <a:pt x="1171371" y="54237"/>
                  </a:cubicBezTo>
                  <a:cubicBezTo>
                    <a:pt x="1191457" y="72933"/>
                    <a:pt x="1219034" y="56482"/>
                    <a:pt x="1218288" y="35157"/>
                  </a:cubicBezTo>
                  <a:cubicBezTo>
                    <a:pt x="1217701" y="17831"/>
                    <a:pt x="1204541" y="7640"/>
                    <a:pt x="1191065" y="7549"/>
                  </a:cubicBezTo>
                  <a:close/>
                  <a:moveTo>
                    <a:pt x="1184109" y="1062164"/>
                  </a:moveTo>
                  <a:cubicBezTo>
                    <a:pt x="1158399" y="1061991"/>
                    <a:pt x="1148100" y="1093674"/>
                    <a:pt x="1164422" y="1108852"/>
                  </a:cubicBezTo>
                  <a:cubicBezTo>
                    <a:pt x="1184515" y="1127555"/>
                    <a:pt x="1212070" y="1111089"/>
                    <a:pt x="1211340" y="1089764"/>
                  </a:cubicBezTo>
                  <a:cubicBezTo>
                    <a:pt x="1210737" y="1072446"/>
                    <a:pt x="1197577" y="1062255"/>
                    <a:pt x="1184109" y="1062164"/>
                  </a:cubicBezTo>
                  <a:close/>
                  <a:moveTo>
                    <a:pt x="1455851" y="3173277"/>
                  </a:moveTo>
                  <a:cubicBezTo>
                    <a:pt x="1430134" y="3173104"/>
                    <a:pt x="1419842" y="3204779"/>
                    <a:pt x="1436156" y="3219965"/>
                  </a:cubicBezTo>
                  <a:cubicBezTo>
                    <a:pt x="1456250" y="3238668"/>
                    <a:pt x="1483820" y="3222202"/>
                    <a:pt x="1483074" y="3200877"/>
                  </a:cubicBezTo>
                  <a:cubicBezTo>
                    <a:pt x="1482479" y="3183559"/>
                    <a:pt x="1469320" y="3173368"/>
                    <a:pt x="1455851" y="3173277"/>
                  </a:cubicBezTo>
                  <a:close/>
                  <a:moveTo>
                    <a:pt x="1186428" y="710621"/>
                  </a:moveTo>
                  <a:cubicBezTo>
                    <a:pt x="1160718" y="710455"/>
                    <a:pt x="1150419" y="742123"/>
                    <a:pt x="1166741" y="757316"/>
                  </a:cubicBezTo>
                  <a:cubicBezTo>
                    <a:pt x="1186842" y="776027"/>
                    <a:pt x="1214404" y="759516"/>
                    <a:pt x="1213658" y="738236"/>
                  </a:cubicBezTo>
                  <a:cubicBezTo>
                    <a:pt x="1213056" y="720911"/>
                    <a:pt x="1199896" y="710711"/>
                    <a:pt x="1186428" y="710621"/>
                  </a:cubicBezTo>
                  <a:close/>
                  <a:moveTo>
                    <a:pt x="1181790" y="1413700"/>
                  </a:moveTo>
                  <a:cubicBezTo>
                    <a:pt x="1156088" y="1413527"/>
                    <a:pt x="1145774" y="1445202"/>
                    <a:pt x="1162095" y="1460388"/>
                  </a:cubicBezTo>
                  <a:cubicBezTo>
                    <a:pt x="1182189" y="1479091"/>
                    <a:pt x="1209744" y="1462625"/>
                    <a:pt x="1209013" y="1441300"/>
                  </a:cubicBezTo>
                  <a:cubicBezTo>
                    <a:pt x="1208418" y="1423982"/>
                    <a:pt x="1195259" y="1413790"/>
                    <a:pt x="1181790" y="1413700"/>
                  </a:cubicBezTo>
                  <a:close/>
                  <a:moveTo>
                    <a:pt x="1179464" y="1765236"/>
                  </a:moveTo>
                  <a:cubicBezTo>
                    <a:pt x="1153784" y="1765062"/>
                    <a:pt x="1143432" y="1796715"/>
                    <a:pt x="1159769" y="1811923"/>
                  </a:cubicBezTo>
                  <a:cubicBezTo>
                    <a:pt x="1179757" y="1830529"/>
                    <a:pt x="1207425" y="1814273"/>
                    <a:pt x="1206695" y="1792836"/>
                  </a:cubicBezTo>
                  <a:cubicBezTo>
                    <a:pt x="1206100" y="1775518"/>
                    <a:pt x="1192940" y="1765326"/>
                    <a:pt x="1179464" y="1765236"/>
                  </a:cubicBezTo>
                  <a:close/>
                  <a:moveTo>
                    <a:pt x="1188746" y="359085"/>
                  </a:moveTo>
                  <a:cubicBezTo>
                    <a:pt x="1162969" y="358912"/>
                    <a:pt x="1152783" y="390632"/>
                    <a:pt x="1169059" y="405773"/>
                  </a:cubicBezTo>
                  <a:cubicBezTo>
                    <a:pt x="1189161" y="424484"/>
                    <a:pt x="1216723" y="407972"/>
                    <a:pt x="1215977" y="386685"/>
                  </a:cubicBezTo>
                  <a:cubicBezTo>
                    <a:pt x="1215382" y="369397"/>
                    <a:pt x="1202253" y="359176"/>
                    <a:pt x="1188746" y="359085"/>
                  </a:cubicBezTo>
                  <a:close/>
                  <a:moveTo>
                    <a:pt x="1472083" y="712512"/>
                  </a:moveTo>
                  <a:cubicBezTo>
                    <a:pt x="1446388" y="712346"/>
                    <a:pt x="1436059" y="744006"/>
                    <a:pt x="1452396" y="759199"/>
                  </a:cubicBezTo>
                  <a:cubicBezTo>
                    <a:pt x="1472497" y="777910"/>
                    <a:pt x="1500059" y="761406"/>
                    <a:pt x="1499313" y="740111"/>
                  </a:cubicBezTo>
                  <a:cubicBezTo>
                    <a:pt x="1498719" y="722794"/>
                    <a:pt x="1485559" y="712602"/>
                    <a:pt x="1472083" y="712512"/>
                  </a:cubicBezTo>
                  <a:close/>
                  <a:moveTo>
                    <a:pt x="43785" y="703081"/>
                  </a:moveTo>
                  <a:cubicBezTo>
                    <a:pt x="18068" y="702907"/>
                    <a:pt x="7776" y="734590"/>
                    <a:pt x="24098" y="749768"/>
                  </a:cubicBezTo>
                  <a:cubicBezTo>
                    <a:pt x="44192" y="768472"/>
                    <a:pt x="71746" y="752006"/>
                    <a:pt x="71016" y="730688"/>
                  </a:cubicBezTo>
                  <a:cubicBezTo>
                    <a:pt x="70414" y="713363"/>
                    <a:pt x="57261" y="703163"/>
                    <a:pt x="43785" y="703081"/>
                  </a:cubicBezTo>
                  <a:close/>
                  <a:moveTo>
                    <a:pt x="317846" y="2462650"/>
                  </a:moveTo>
                  <a:cubicBezTo>
                    <a:pt x="292174" y="2462477"/>
                    <a:pt x="281807" y="2494122"/>
                    <a:pt x="298152" y="2509338"/>
                  </a:cubicBezTo>
                  <a:cubicBezTo>
                    <a:pt x="318140" y="2527944"/>
                    <a:pt x="345807" y="2511688"/>
                    <a:pt x="345077" y="2490250"/>
                  </a:cubicBezTo>
                  <a:cubicBezTo>
                    <a:pt x="344475" y="2472932"/>
                    <a:pt x="331322" y="2462741"/>
                    <a:pt x="317846" y="2462650"/>
                  </a:cubicBezTo>
                  <a:close/>
                  <a:moveTo>
                    <a:pt x="46104" y="351537"/>
                  </a:moveTo>
                  <a:cubicBezTo>
                    <a:pt x="20342" y="351364"/>
                    <a:pt x="10133" y="383069"/>
                    <a:pt x="26417" y="398225"/>
                  </a:cubicBezTo>
                  <a:cubicBezTo>
                    <a:pt x="46511" y="416929"/>
                    <a:pt x="74065" y="400462"/>
                    <a:pt x="73335" y="379137"/>
                  </a:cubicBezTo>
                  <a:cubicBezTo>
                    <a:pt x="72740" y="361819"/>
                    <a:pt x="59580" y="351628"/>
                    <a:pt x="46104" y="351537"/>
                  </a:cubicBezTo>
                  <a:close/>
                  <a:moveTo>
                    <a:pt x="41467" y="1054616"/>
                  </a:moveTo>
                  <a:cubicBezTo>
                    <a:pt x="15862" y="1054451"/>
                    <a:pt x="5382" y="1086050"/>
                    <a:pt x="21772" y="1101304"/>
                  </a:cubicBezTo>
                  <a:cubicBezTo>
                    <a:pt x="41866" y="1120008"/>
                    <a:pt x="69428" y="1103541"/>
                    <a:pt x="68697" y="1082224"/>
                  </a:cubicBezTo>
                  <a:cubicBezTo>
                    <a:pt x="68095" y="1064861"/>
                    <a:pt x="54830" y="1054707"/>
                    <a:pt x="41467" y="1054616"/>
                  </a:cubicBezTo>
                  <a:close/>
                  <a:moveTo>
                    <a:pt x="315528" y="2814186"/>
                  </a:moveTo>
                  <a:cubicBezTo>
                    <a:pt x="289765" y="2814013"/>
                    <a:pt x="279556" y="2845718"/>
                    <a:pt x="295840" y="2860874"/>
                  </a:cubicBezTo>
                  <a:cubicBezTo>
                    <a:pt x="315957" y="2879592"/>
                    <a:pt x="343504" y="2863043"/>
                    <a:pt x="342758" y="2841786"/>
                  </a:cubicBezTo>
                  <a:cubicBezTo>
                    <a:pt x="342164" y="2824468"/>
                    <a:pt x="329004" y="2814276"/>
                    <a:pt x="315528" y="2814186"/>
                  </a:cubicBezTo>
                  <a:close/>
                  <a:moveTo>
                    <a:pt x="313209" y="3165729"/>
                  </a:moveTo>
                  <a:cubicBezTo>
                    <a:pt x="287431" y="3165556"/>
                    <a:pt x="277245" y="3197276"/>
                    <a:pt x="293522" y="3212417"/>
                  </a:cubicBezTo>
                  <a:cubicBezTo>
                    <a:pt x="313623" y="3231128"/>
                    <a:pt x="341185" y="3214639"/>
                    <a:pt x="340440" y="3193329"/>
                  </a:cubicBezTo>
                  <a:cubicBezTo>
                    <a:pt x="339845" y="3176011"/>
                    <a:pt x="326685" y="3165820"/>
                    <a:pt x="313209" y="3165729"/>
                  </a:cubicBezTo>
                  <a:close/>
                  <a:moveTo>
                    <a:pt x="28992" y="7903"/>
                  </a:moveTo>
                  <a:cubicBezTo>
                    <a:pt x="12384" y="23134"/>
                    <a:pt x="22495" y="54681"/>
                    <a:pt x="48062" y="54847"/>
                  </a:cubicBezTo>
                  <a:cubicBezTo>
                    <a:pt x="73832" y="55020"/>
                    <a:pt x="84025" y="23308"/>
                    <a:pt x="67749" y="8159"/>
                  </a:cubicBezTo>
                  <a:cubicBezTo>
                    <a:pt x="55334" y="-3396"/>
                    <a:pt x="38967" y="-1942"/>
                    <a:pt x="28992" y="7903"/>
                  </a:cubicBezTo>
                  <a:close/>
                  <a:moveTo>
                    <a:pt x="39148" y="1406152"/>
                  </a:moveTo>
                  <a:cubicBezTo>
                    <a:pt x="13430" y="1405979"/>
                    <a:pt x="3139" y="1437654"/>
                    <a:pt x="19461" y="1452840"/>
                  </a:cubicBezTo>
                  <a:cubicBezTo>
                    <a:pt x="39562" y="1471551"/>
                    <a:pt x="67124" y="1455039"/>
                    <a:pt x="66379" y="1433752"/>
                  </a:cubicBezTo>
                  <a:cubicBezTo>
                    <a:pt x="65784" y="1416464"/>
                    <a:pt x="52654" y="1406243"/>
                    <a:pt x="39148" y="1406152"/>
                  </a:cubicBezTo>
                  <a:close/>
                  <a:moveTo>
                    <a:pt x="29865" y="2812303"/>
                  </a:moveTo>
                  <a:cubicBezTo>
                    <a:pt x="4185" y="2812130"/>
                    <a:pt x="-6166" y="2843782"/>
                    <a:pt x="10178" y="2858990"/>
                  </a:cubicBezTo>
                  <a:cubicBezTo>
                    <a:pt x="30166" y="2877596"/>
                    <a:pt x="57834" y="2861341"/>
                    <a:pt x="57103" y="2839910"/>
                  </a:cubicBezTo>
                  <a:cubicBezTo>
                    <a:pt x="56501" y="2822578"/>
                    <a:pt x="43349" y="2812393"/>
                    <a:pt x="29865" y="2812303"/>
                  </a:cubicBezTo>
                  <a:close/>
                  <a:moveTo>
                    <a:pt x="36829" y="1757688"/>
                  </a:moveTo>
                  <a:cubicBezTo>
                    <a:pt x="11104" y="1757515"/>
                    <a:pt x="828" y="1789197"/>
                    <a:pt x="17134" y="1804376"/>
                  </a:cubicBezTo>
                  <a:cubicBezTo>
                    <a:pt x="37251" y="1823094"/>
                    <a:pt x="64798" y="1806545"/>
                    <a:pt x="64052" y="1785295"/>
                  </a:cubicBezTo>
                  <a:cubicBezTo>
                    <a:pt x="63465" y="1767970"/>
                    <a:pt x="50298" y="1757778"/>
                    <a:pt x="36829" y="1757688"/>
                  </a:cubicBezTo>
                  <a:close/>
                  <a:moveTo>
                    <a:pt x="3190319" y="75615"/>
                  </a:moveTo>
                  <a:cubicBezTo>
                    <a:pt x="3216059" y="75780"/>
                    <a:pt x="3226305" y="44090"/>
                    <a:pt x="3210013" y="28927"/>
                  </a:cubicBezTo>
                  <a:cubicBezTo>
                    <a:pt x="3190010" y="10314"/>
                    <a:pt x="3162425" y="26524"/>
                    <a:pt x="3163088" y="48015"/>
                  </a:cubicBezTo>
                  <a:cubicBezTo>
                    <a:pt x="3163750" y="65400"/>
                    <a:pt x="3176933" y="75524"/>
                    <a:pt x="3190319" y="75615"/>
                  </a:cubicBezTo>
                  <a:close/>
                  <a:moveTo>
                    <a:pt x="27546" y="3163839"/>
                  </a:moveTo>
                  <a:cubicBezTo>
                    <a:pt x="1784" y="3163665"/>
                    <a:pt x="-8425" y="3195370"/>
                    <a:pt x="7859" y="3210526"/>
                  </a:cubicBezTo>
                  <a:cubicBezTo>
                    <a:pt x="27848" y="3229132"/>
                    <a:pt x="55447" y="3212929"/>
                    <a:pt x="54777" y="3191438"/>
                  </a:cubicBezTo>
                  <a:cubicBezTo>
                    <a:pt x="54115" y="3174053"/>
                    <a:pt x="40932" y="3163929"/>
                    <a:pt x="27546" y="3163839"/>
                  </a:cubicBezTo>
                  <a:close/>
                  <a:moveTo>
                    <a:pt x="615110" y="706855"/>
                  </a:moveTo>
                  <a:cubicBezTo>
                    <a:pt x="589393" y="706681"/>
                    <a:pt x="579101" y="738356"/>
                    <a:pt x="595416" y="753542"/>
                  </a:cubicBezTo>
                  <a:cubicBezTo>
                    <a:pt x="615509" y="772246"/>
                    <a:pt x="643079" y="755779"/>
                    <a:pt x="642333" y="734454"/>
                  </a:cubicBezTo>
                  <a:cubicBezTo>
                    <a:pt x="641739" y="717137"/>
                    <a:pt x="628579" y="706937"/>
                    <a:pt x="615110" y="706855"/>
                  </a:cubicBezTo>
                  <a:close/>
                  <a:moveTo>
                    <a:pt x="34510" y="2109231"/>
                  </a:moveTo>
                  <a:cubicBezTo>
                    <a:pt x="8800" y="2109058"/>
                    <a:pt x="-1506" y="2140733"/>
                    <a:pt x="14823" y="2155919"/>
                  </a:cubicBezTo>
                  <a:cubicBezTo>
                    <a:pt x="34917" y="2174623"/>
                    <a:pt x="62471" y="2158156"/>
                    <a:pt x="61741" y="2136831"/>
                  </a:cubicBezTo>
                  <a:cubicBezTo>
                    <a:pt x="61139" y="2119513"/>
                    <a:pt x="47979" y="2109314"/>
                    <a:pt x="34510" y="2109231"/>
                  </a:cubicBezTo>
                  <a:close/>
                  <a:moveTo>
                    <a:pt x="32191" y="2460767"/>
                  </a:moveTo>
                  <a:cubicBezTo>
                    <a:pt x="6459" y="2460594"/>
                    <a:pt x="-3810" y="2492284"/>
                    <a:pt x="12504" y="2507455"/>
                  </a:cubicBezTo>
                  <a:cubicBezTo>
                    <a:pt x="32598" y="2526158"/>
                    <a:pt x="60152" y="2509692"/>
                    <a:pt x="59422" y="2488374"/>
                  </a:cubicBezTo>
                  <a:cubicBezTo>
                    <a:pt x="58820" y="2471049"/>
                    <a:pt x="45660" y="2460857"/>
                    <a:pt x="32191" y="2460767"/>
                  </a:cubicBezTo>
                  <a:close/>
                  <a:moveTo>
                    <a:pt x="598871" y="3167613"/>
                  </a:moveTo>
                  <a:cubicBezTo>
                    <a:pt x="573154" y="3167439"/>
                    <a:pt x="562870" y="3199122"/>
                    <a:pt x="579184" y="3214300"/>
                  </a:cubicBezTo>
                  <a:cubicBezTo>
                    <a:pt x="599278" y="3233004"/>
                    <a:pt x="626832" y="3216537"/>
                    <a:pt x="626102" y="3195220"/>
                  </a:cubicBezTo>
                  <a:cubicBezTo>
                    <a:pt x="625500" y="3177895"/>
                    <a:pt x="612340" y="3167703"/>
                    <a:pt x="598871" y="3167613"/>
                  </a:cubicBezTo>
                  <a:close/>
                  <a:moveTo>
                    <a:pt x="605828" y="2112998"/>
                  </a:moveTo>
                  <a:cubicBezTo>
                    <a:pt x="580155" y="2112832"/>
                    <a:pt x="569789" y="2144469"/>
                    <a:pt x="586133" y="2159685"/>
                  </a:cubicBezTo>
                  <a:cubicBezTo>
                    <a:pt x="606227" y="2178389"/>
                    <a:pt x="633789" y="2161922"/>
                    <a:pt x="633058" y="2140597"/>
                  </a:cubicBezTo>
                  <a:cubicBezTo>
                    <a:pt x="632456" y="2123287"/>
                    <a:pt x="619304" y="2113088"/>
                    <a:pt x="605828" y="2112998"/>
                  </a:cubicBezTo>
                  <a:close/>
                  <a:moveTo>
                    <a:pt x="601190" y="2816077"/>
                  </a:moveTo>
                  <a:cubicBezTo>
                    <a:pt x="575473" y="2815903"/>
                    <a:pt x="565181" y="2847579"/>
                    <a:pt x="581495" y="2862764"/>
                  </a:cubicBezTo>
                  <a:cubicBezTo>
                    <a:pt x="601597" y="2881476"/>
                    <a:pt x="629159" y="2864986"/>
                    <a:pt x="628413" y="2843677"/>
                  </a:cubicBezTo>
                  <a:cubicBezTo>
                    <a:pt x="627826" y="2826359"/>
                    <a:pt x="614659" y="2816167"/>
                    <a:pt x="601190" y="2816077"/>
                  </a:cubicBezTo>
                  <a:close/>
                  <a:moveTo>
                    <a:pt x="603509" y="2464541"/>
                  </a:moveTo>
                  <a:cubicBezTo>
                    <a:pt x="577731" y="2464368"/>
                    <a:pt x="567545" y="2496088"/>
                    <a:pt x="583822" y="2511229"/>
                  </a:cubicBezTo>
                  <a:cubicBezTo>
                    <a:pt x="603938" y="2529947"/>
                    <a:pt x="631485" y="2513398"/>
                    <a:pt x="630740" y="2492148"/>
                  </a:cubicBezTo>
                  <a:cubicBezTo>
                    <a:pt x="630145" y="2474853"/>
                    <a:pt x="617015" y="2464631"/>
                    <a:pt x="603509" y="2464541"/>
                  </a:cubicBezTo>
                  <a:close/>
                  <a:moveTo>
                    <a:pt x="612784" y="1058390"/>
                  </a:moveTo>
                  <a:cubicBezTo>
                    <a:pt x="587067" y="1058217"/>
                    <a:pt x="576775" y="1089892"/>
                    <a:pt x="593097" y="1105078"/>
                  </a:cubicBezTo>
                  <a:cubicBezTo>
                    <a:pt x="613213" y="1123797"/>
                    <a:pt x="640760" y="1107247"/>
                    <a:pt x="640015" y="1085990"/>
                  </a:cubicBezTo>
                  <a:cubicBezTo>
                    <a:pt x="639420" y="1068703"/>
                    <a:pt x="626290" y="1058481"/>
                    <a:pt x="612784" y="1058390"/>
                  </a:cubicBezTo>
                  <a:close/>
                  <a:moveTo>
                    <a:pt x="610465" y="1409926"/>
                  </a:moveTo>
                  <a:cubicBezTo>
                    <a:pt x="584755" y="1409753"/>
                    <a:pt x="574456" y="1441428"/>
                    <a:pt x="590778" y="1456614"/>
                  </a:cubicBezTo>
                  <a:cubicBezTo>
                    <a:pt x="610879" y="1475325"/>
                    <a:pt x="638441" y="1458836"/>
                    <a:pt x="637696" y="1437533"/>
                  </a:cubicBezTo>
                  <a:cubicBezTo>
                    <a:pt x="637101" y="1420208"/>
                    <a:pt x="623941" y="1410016"/>
                    <a:pt x="610465" y="1409926"/>
                  </a:cubicBezTo>
                  <a:close/>
                  <a:moveTo>
                    <a:pt x="608146" y="1761462"/>
                  </a:moveTo>
                  <a:cubicBezTo>
                    <a:pt x="582436" y="1761289"/>
                    <a:pt x="572137" y="1792971"/>
                    <a:pt x="588459" y="1808149"/>
                  </a:cubicBezTo>
                  <a:cubicBezTo>
                    <a:pt x="608553" y="1826853"/>
                    <a:pt x="636107" y="1810387"/>
                    <a:pt x="635377" y="1789069"/>
                  </a:cubicBezTo>
                  <a:cubicBezTo>
                    <a:pt x="634782" y="1771744"/>
                    <a:pt x="621622" y="1761552"/>
                    <a:pt x="608146" y="1761462"/>
                  </a:cubicBezTo>
                  <a:close/>
                  <a:moveTo>
                    <a:pt x="320165" y="2111114"/>
                  </a:moveTo>
                  <a:cubicBezTo>
                    <a:pt x="294455" y="2110941"/>
                    <a:pt x="284156" y="2142624"/>
                    <a:pt x="300471" y="2157802"/>
                  </a:cubicBezTo>
                  <a:cubicBezTo>
                    <a:pt x="320564" y="2176506"/>
                    <a:pt x="348119" y="2160039"/>
                    <a:pt x="347388" y="2138722"/>
                  </a:cubicBezTo>
                  <a:cubicBezTo>
                    <a:pt x="346801" y="2121397"/>
                    <a:pt x="333641" y="2111205"/>
                    <a:pt x="320165" y="2111114"/>
                  </a:cubicBezTo>
                  <a:close/>
                  <a:moveTo>
                    <a:pt x="324803" y="1408043"/>
                  </a:moveTo>
                  <a:cubicBezTo>
                    <a:pt x="299025" y="1407870"/>
                    <a:pt x="288839" y="1439590"/>
                    <a:pt x="305116" y="1454731"/>
                  </a:cubicBezTo>
                  <a:cubicBezTo>
                    <a:pt x="325232" y="1473449"/>
                    <a:pt x="352779" y="1456900"/>
                    <a:pt x="352033" y="1435643"/>
                  </a:cubicBezTo>
                  <a:cubicBezTo>
                    <a:pt x="351439" y="1418325"/>
                    <a:pt x="338279" y="1408126"/>
                    <a:pt x="324803" y="1408043"/>
                  </a:cubicBezTo>
                  <a:close/>
                  <a:moveTo>
                    <a:pt x="322484" y="1759579"/>
                  </a:moveTo>
                  <a:cubicBezTo>
                    <a:pt x="296774" y="1759405"/>
                    <a:pt x="286475" y="1791080"/>
                    <a:pt x="302797" y="1806266"/>
                  </a:cubicBezTo>
                  <a:cubicBezTo>
                    <a:pt x="322898" y="1824978"/>
                    <a:pt x="350460" y="1808489"/>
                    <a:pt x="349715" y="1787178"/>
                  </a:cubicBezTo>
                  <a:cubicBezTo>
                    <a:pt x="349120" y="1769861"/>
                    <a:pt x="335960" y="1759669"/>
                    <a:pt x="322484" y="1759579"/>
                  </a:cubicBezTo>
                  <a:close/>
                  <a:moveTo>
                    <a:pt x="327129" y="1056500"/>
                  </a:moveTo>
                  <a:cubicBezTo>
                    <a:pt x="301351" y="1056326"/>
                    <a:pt x="291165" y="1088047"/>
                    <a:pt x="307442" y="1103187"/>
                  </a:cubicBezTo>
                  <a:cubicBezTo>
                    <a:pt x="327558" y="1121906"/>
                    <a:pt x="355105" y="1105357"/>
                    <a:pt x="354360" y="1084099"/>
                  </a:cubicBezTo>
                  <a:cubicBezTo>
                    <a:pt x="353757" y="1066812"/>
                    <a:pt x="340628" y="1056590"/>
                    <a:pt x="327129" y="1056500"/>
                  </a:cubicBezTo>
                  <a:close/>
                  <a:moveTo>
                    <a:pt x="329448" y="704964"/>
                  </a:moveTo>
                  <a:cubicBezTo>
                    <a:pt x="303738" y="704791"/>
                    <a:pt x="293439" y="736466"/>
                    <a:pt x="309753" y="751651"/>
                  </a:cubicBezTo>
                  <a:cubicBezTo>
                    <a:pt x="329862" y="770363"/>
                    <a:pt x="357401" y="753866"/>
                    <a:pt x="356679" y="732564"/>
                  </a:cubicBezTo>
                  <a:cubicBezTo>
                    <a:pt x="356076" y="715246"/>
                    <a:pt x="342916" y="705054"/>
                    <a:pt x="329448" y="704964"/>
                  </a:cubicBezTo>
                  <a:close/>
                  <a:moveTo>
                    <a:pt x="334085" y="1892"/>
                  </a:moveTo>
                  <a:cubicBezTo>
                    <a:pt x="308368" y="1719"/>
                    <a:pt x="298076" y="33394"/>
                    <a:pt x="314398" y="48580"/>
                  </a:cubicBezTo>
                  <a:cubicBezTo>
                    <a:pt x="334492" y="67284"/>
                    <a:pt x="362046" y="50817"/>
                    <a:pt x="361316" y="29492"/>
                  </a:cubicBezTo>
                  <a:cubicBezTo>
                    <a:pt x="360721" y="12174"/>
                    <a:pt x="347561" y="1975"/>
                    <a:pt x="334085" y="1892"/>
                  </a:cubicBezTo>
                  <a:close/>
                  <a:moveTo>
                    <a:pt x="331767" y="353428"/>
                  </a:moveTo>
                  <a:cubicBezTo>
                    <a:pt x="306057" y="353255"/>
                    <a:pt x="295750" y="384930"/>
                    <a:pt x="312080" y="400116"/>
                  </a:cubicBezTo>
                  <a:cubicBezTo>
                    <a:pt x="332173" y="418819"/>
                    <a:pt x="359728" y="402353"/>
                    <a:pt x="358997" y="381035"/>
                  </a:cubicBezTo>
                  <a:cubicBezTo>
                    <a:pt x="358403" y="363710"/>
                    <a:pt x="345243" y="353518"/>
                    <a:pt x="331767" y="353428"/>
                  </a:cubicBezTo>
                  <a:close/>
                  <a:moveTo>
                    <a:pt x="2893431" y="1776557"/>
                  </a:moveTo>
                  <a:cubicBezTo>
                    <a:pt x="2867827" y="1776392"/>
                    <a:pt x="2857347" y="1807991"/>
                    <a:pt x="2873736" y="1823245"/>
                  </a:cubicBezTo>
                  <a:cubicBezTo>
                    <a:pt x="2893830" y="1841949"/>
                    <a:pt x="2921400" y="1825482"/>
                    <a:pt x="2920654" y="1804157"/>
                  </a:cubicBezTo>
                  <a:cubicBezTo>
                    <a:pt x="2920059" y="1786839"/>
                    <a:pt x="2906900" y="1776648"/>
                    <a:pt x="2893431" y="1776557"/>
                  </a:cubicBezTo>
                  <a:close/>
                  <a:moveTo>
                    <a:pt x="2617044" y="368524"/>
                  </a:moveTo>
                  <a:cubicBezTo>
                    <a:pt x="2591311" y="368358"/>
                    <a:pt x="2581050" y="400033"/>
                    <a:pt x="2597357" y="415211"/>
                  </a:cubicBezTo>
                  <a:cubicBezTo>
                    <a:pt x="2617345" y="433817"/>
                    <a:pt x="2645012" y="417561"/>
                    <a:pt x="2644282" y="396131"/>
                  </a:cubicBezTo>
                  <a:cubicBezTo>
                    <a:pt x="2643672" y="378798"/>
                    <a:pt x="2630520" y="368614"/>
                    <a:pt x="2617044" y="368524"/>
                  </a:cubicBezTo>
                  <a:close/>
                  <a:moveTo>
                    <a:pt x="2619362" y="16988"/>
                  </a:moveTo>
                  <a:cubicBezTo>
                    <a:pt x="2593637" y="16815"/>
                    <a:pt x="2583361" y="48505"/>
                    <a:pt x="2599675" y="63675"/>
                  </a:cubicBezTo>
                  <a:cubicBezTo>
                    <a:pt x="2619769" y="82379"/>
                    <a:pt x="2647323" y="65913"/>
                    <a:pt x="2646593" y="44595"/>
                  </a:cubicBezTo>
                  <a:cubicBezTo>
                    <a:pt x="2645999" y="27270"/>
                    <a:pt x="2632839" y="17071"/>
                    <a:pt x="2619362" y="16988"/>
                  </a:cubicBezTo>
                  <a:close/>
                  <a:moveTo>
                    <a:pt x="2614725" y="720059"/>
                  </a:moveTo>
                  <a:cubicBezTo>
                    <a:pt x="2589008" y="719886"/>
                    <a:pt x="2578716" y="751561"/>
                    <a:pt x="2595038" y="766747"/>
                  </a:cubicBezTo>
                  <a:cubicBezTo>
                    <a:pt x="2615132" y="785451"/>
                    <a:pt x="2642701" y="768969"/>
                    <a:pt x="2641956" y="747659"/>
                  </a:cubicBezTo>
                  <a:cubicBezTo>
                    <a:pt x="2641361" y="730341"/>
                    <a:pt x="2628201" y="720150"/>
                    <a:pt x="2614725" y="720059"/>
                  </a:cubicBezTo>
                  <a:close/>
                  <a:moveTo>
                    <a:pt x="2612406" y="1071595"/>
                  </a:moveTo>
                  <a:cubicBezTo>
                    <a:pt x="2586628" y="1071422"/>
                    <a:pt x="2576442" y="1103142"/>
                    <a:pt x="2592719" y="1118283"/>
                  </a:cubicBezTo>
                  <a:cubicBezTo>
                    <a:pt x="2612820" y="1136994"/>
                    <a:pt x="2640382" y="1120505"/>
                    <a:pt x="2639637" y="1099202"/>
                  </a:cubicBezTo>
                  <a:cubicBezTo>
                    <a:pt x="2639042" y="1081877"/>
                    <a:pt x="2625882" y="1071686"/>
                    <a:pt x="2612406" y="1071595"/>
                  </a:cubicBezTo>
                  <a:close/>
                  <a:moveTo>
                    <a:pt x="2888786" y="2479637"/>
                  </a:moveTo>
                  <a:cubicBezTo>
                    <a:pt x="2863068" y="2479463"/>
                    <a:pt x="2852784" y="2511146"/>
                    <a:pt x="2869099" y="2526324"/>
                  </a:cubicBezTo>
                  <a:cubicBezTo>
                    <a:pt x="2889200" y="2545035"/>
                    <a:pt x="2916762" y="2528546"/>
                    <a:pt x="2916017" y="2507236"/>
                  </a:cubicBezTo>
                  <a:cubicBezTo>
                    <a:pt x="2915422" y="2489919"/>
                    <a:pt x="2902262" y="2479727"/>
                    <a:pt x="2888786" y="2479637"/>
                  </a:cubicBezTo>
                  <a:close/>
                  <a:moveTo>
                    <a:pt x="2884148" y="3182708"/>
                  </a:moveTo>
                  <a:cubicBezTo>
                    <a:pt x="2858446" y="3182535"/>
                    <a:pt x="2848132" y="3214210"/>
                    <a:pt x="2864461" y="3229396"/>
                  </a:cubicBezTo>
                  <a:cubicBezTo>
                    <a:pt x="2884578" y="3248129"/>
                    <a:pt x="2912109" y="3231565"/>
                    <a:pt x="2911379" y="3210315"/>
                  </a:cubicBezTo>
                  <a:cubicBezTo>
                    <a:pt x="2910784" y="3192990"/>
                    <a:pt x="2897624" y="3182798"/>
                    <a:pt x="2884148" y="3182708"/>
                  </a:cubicBezTo>
                  <a:close/>
                  <a:moveTo>
                    <a:pt x="2886467" y="2831172"/>
                  </a:moveTo>
                  <a:cubicBezTo>
                    <a:pt x="2860750" y="2830999"/>
                    <a:pt x="2850458" y="2862681"/>
                    <a:pt x="2866780" y="2877860"/>
                  </a:cubicBezTo>
                  <a:cubicBezTo>
                    <a:pt x="2886874" y="2896564"/>
                    <a:pt x="2914428" y="2880097"/>
                    <a:pt x="2913698" y="2858772"/>
                  </a:cubicBezTo>
                  <a:cubicBezTo>
                    <a:pt x="2913103" y="2841454"/>
                    <a:pt x="2899943" y="2831263"/>
                    <a:pt x="2886467" y="2831172"/>
                  </a:cubicBezTo>
                  <a:close/>
                  <a:moveTo>
                    <a:pt x="2603123" y="2477746"/>
                  </a:moveTo>
                  <a:cubicBezTo>
                    <a:pt x="2577361" y="2477572"/>
                    <a:pt x="2567152" y="2509278"/>
                    <a:pt x="2583436" y="2524433"/>
                  </a:cubicBezTo>
                  <a:cubicBezTo>
                    <a:pt x="2603553" y="2543152"/>
                    <a:pt x="2631100" y="2526603"/>
                    <a:pt x="2630354" y="2505346"/>
                  </a:cubicBezTo>
                  <a:cubicBezTo>
                    <a:pt x="2629759" y="2488058"/>
                    <a:pt x="2616630" y="2477836"/>
                    <a:pt x="2603123" y="2477746"/>
                  </a:cubicBezTo>
                  <a:close/>
                  <a:moveTo>
                    <a:pt x="2891105" y="2128101"/>
                  </a:moveTo>
                  <a:cubicBezTo>
                    <a:pt x="2865395" y="2127927"/>
                    <a:pt x="2855096" y="2159603"/>
                    <a:pt x="2871418" y="2174788"/>
                  </a:cubicBezTo>
                  <a:cubicBezTo>
                    <a:pt x="2891534" y="2193507"/>
                    <a:pt x="2919081" y="2176958"/>
                    <a:pt x="2918335" y="2155701"/>
                  </a:cubicBezTo>
                  <a:cubicBezTo>
                    <a:pt x="2917741" y="2138405"/>
                    <a:pt x="2904611" y="2128184"/>
                    <a:pt x="2891105" y="2128101"/>
                  </a:cubicBezTo>
                  <a:close/>
                  <a:moveTo>
                    <a:pt x="2600805" y="2829282"/>
                  </a:moveTo>
                  <a:cubicBezTo>
                    <a:pt x="2575087" y="2829108"/>
                    <a:pt x="2564796" y="2860791"/>
                    <a:pt x="2581118" y="2875969"/>
                  </a:cubicBezTo>
                  <a:cubicBezTo>
                    <a:pt x="2601219" y="2894680"/>
                    <a:pt x="2628781" y="2878191"/>
                    <a:pt x="2628035" y="2856889"/>
                  </a:cubicBezTo>
                  <a:cubicBezTo>
                    <a:pt x="2627440" y="2839571"/>
                    <a:pt x="2614281" y="2829372"/>
                    <a:pt x="2600805" y="2829282"/>
                  </a:cubicBezTo>
                  <a:close/>
                  <a:moveTo>
                    <a:pt x="2598486" y="3180825"/>
                  </a:moveTo>
                  <a:cubicBezTo>
                    <a:pt x="2572768" y="3180652"/>
                    <a:pt x="2562477" y="3212334"/>
                    <a:pt x="2578799" y="3227512"/>
                  </a:cubicBezTo>
                  <a:cubicBezTo>
                    <a:pt x="2598892" y="3246216"/>
                    <a:pt x="2626447" y="3229750"/>
                    <a:pt x="2625717" y="3208425"/>
                  </a:cubicBezTo>
                  <a:cubicBezTo>
                    <a:pt x="2625122" y="3191107"/>
                    <a:pt x="2611962" y="3180915"/>
                    <a:pt x="2598486" y="3180825"/>
                  </a:cubicBezTo>
                  <a:close/>
                  <a:moveTo>
                    <a:pt x="2610087" y="1423138"/>
                  </a:moveTo>
                  <a:cubicBezTo>
                    <a:pt x="2584378" y="1422965"/>
                    <a:pt x="2574078" y="1454640"/>
                    <a:pt x="2590400" y="1469826"/>
                  </a:cubicBezTo>
                  <a:cubicBezTo>
                    <a:pt x="2610494" y="1488530"/>
                    <a:pt x="2638048" y="1472063"/>
                    <a:pt x="2637318" y="1450738"/>
                  </a:cubicBezTo>
                  <a:cubicBezTo>
                    <a:pt x="2636723" y="1433421"/>
                    <a:pt x="2623556" y="1423221"/>
                    <a:pt x="2610087" y="1423138"/>
                  </a:cubicBezTo>
                  <a:close/>
                  <a:moveTo>
                    <a:pt x="2605450" y="2126210"/>
                  </a:moveTo>
                  <a:cubicBezTo>
                    <a:pt x="2579732" y="2126037"/>
                    <a:pt x="2569433" y="2157712"/>
                    <a:pt x="2585755" y="2172898"/>
                  </a:cubicBezTo>
                  <a:cubicBezTo>
                    <a:pt x="2605849" y="2191601"/>
                    <a:pt x="2633418" y="2175135"/>
                    <a:pt x="2632673" y="2153817"/>
                  </a:cubicBezTo>
                  <a:cubicBezTo>
                    <a:pt x="2632078" y="2136492"/>
                    <a:pt x="2618918" y="2126300"/>
                    <a:pt x="2605450" y="2126210"/>
                  </a:cubicBezTo>
                  <a:close/>
                  <a:moveTo>
                    <a:pt x="2607769" y="1774674"/>
                  </a:moveTo>
                  <a:cubicBezTo>
                    <a:pt x="2582089" y="1774508"/>
                    <a:pt x="2571737" y="1806161"/>
                    <a:pt x="2588074" y="1821362"/>
                  </a:cubicBezTo>
                  <a:cubicBezTo>
                    <a:pt x="2608183" y="1840073"/>
                    <a:pt x="2635722" y="1823576"/>
                    <a:pt x="2634999" y="1802282"/>
                  </a:cubicBezTo>
                  <a:cubicBezTo>
                    <a:pt x="2634397" y="1784919"/>
                    <a:pt x="2621124" y="1774757"/>
                    <a:pt x="2607769" y="1774674"/>
                  </a:cubicBezTo>
                  <a:close/>
                  <a:moveTo>
                    <a:pt x="2905025" y="18871"/>
                  </a:moveTo>
                  <a:cubicBezTo>
                    <a:pt x="2879353" y="18698"/>
                    <a:pt x="2868986" y="50343"/>
                    <a:pt x="2885330" y="65559"/>
                  </a:cubicBezTo>
                  <a:cubicBezTo>
                    <a:pt x="2905424" y="84262"/>
                    <a:pt x="2932986" y="67796"/>
                    <a:pt x="2932256" y="46471"/>
                  </a:cubicBezTo>
                  <a:cubicBezTo>
                    <a:pt x="2931653" y="29153"/>
                    <a:pt x="2918501" y="18961"/>
                    <a:pt x="2905025" y="18871"/>
                  </a:cubicBezTo>
                  <a:close/>
                  <a:moveTo>
                    <a:pt x="3179086" y="1778448"/>
                  </a:moveTo>
                  <a:cubicBezTo>
                    <a:pt x="3153308" y="1778275"/>
                    <a:pt x="3143122" y="1809995"/>
                    <a:pt x="3159399" y="1825136"/>
                  </a:cubicBezTo>
                  <a:cubicBezTo>
                    <a:pt x="3179515" y="1843854"/>
                    <a:pt x="3207062" y="1827305"/>
                    <a:pt x="3206317" y="1806055"/>
                  </a:cubicBezTo>
                  <a:cubicBezTo>
                    <a:pt x="3205722" y="1788760"/>
                    <a:pt x="3192592" y="1778538"/>
                    <a:pt x="3179086" y="1778448"/>
                  </a:cubicBezTo>
                  <a:close/>
                  <a:moveTo>
                    <a:pt x="3181405" y="1426912"/>
                  </a:moveTo>
                  <a:cubicBezTo>
                    <a:pt x="3155687" y="1426739"/>
                    <a:pt x="3145396" y="1458414"/>
                    <a:pt x="3161710" y="1473600"/>
                  </a:cubicBezTo>
                  <a:cubicBezTo>
                    <a:pt x="3181819" y="1492311"/>
                    <a:pt x="3209358" y="1475815"/>
                    <a:pt x="3208635" y="1454512"/>
                  </a:cubicBezTo>
                  <a:cubicBezTo>
                    <a:pt x="3208033" y="1437194"/>
                    <a:pt x="3194881" y="1426995"/>
                    <a:pt x="3181405" y="1426912"/>
                  </a:cubicBezTo>
                  <a:close/>
                  <a:moveTo>
                    <a:pt x="3176767" y="2129984"/>
                  </a:moveTo>
                  <a:cubicBezTo>
                    <a:pt x="3151050" y="2129811"/>
                    <a:pt x="3140758" y="2161486"/>
                    <a:pt x="3157080" y="2176672"/>
                  </a:cubicBezTo>
                  <a:cubicBezTo>
                    <a:pt x="3177196" y="2195390"/>
                    <a:pt x="3204743" y="2178841"/>
                    <a:pt x="3203998" y="2157584"/>
                  </a:cubicBezTo>
                  <a:cubicBezTo>
                    <a:pt x="3203403" y="2140266"/>
                    <a:pt x="3190243" y="2130074"/>
                    <a:pt x="3176767" y="2129984"/>
                  </a:cubicBezTo>
                  <a:close/>
                  <a:moveTo>
                    <a:pt x="3174448" y="2481520"/>
                  </a:moveTo>
                  <a:cubicBezTo>
                    <a:pt x="3148738" y="2481346"/>
                    <a:pt x="3138439" y="2513021"/>
                    <a:pt x="3154761" y="2528207"/>
                  </a:cubicBezTo>
                  <a:cubicBezTo>
                    <a:pt x="3174855" y="2546911"/>
                    <a:pt x="3202409" y="2530444"/>
                    <a:pt x="3201679" y="2509127"/>
                  </a:cubicBezTo>
                  <a:cubicBezTo>
                    <a:pt x="3201084" y="2491802"/>
                    <a:pt x="3187917" y="2481610"/>
                    <a:pt x="3174448" y="2481520"/>
                  </a:cubicBezTo>
                  <a:close/>
                  <a:moveTo>
                    <a:pt x="3188361" y="372297"/>
                  </a:moveTo>
                  <a:cubicBezTo>
                    <a:pt x="3162644" y="372124"/>
                    <a:pt x="3152352" y="403799"/>
                    <a:pt x="3168674" y="418985"/>
                  </a:cubicBezTo>
                  <a:cubicBezTo>
                    <a:pt x="3188775" y="437696"/>
                    <a:pt x="3216337" y="421207"/>
                    <a:pt x="3215592" y="399897"/>
                  </a:cubicBezTo>
                  <a:cubicBezTo>
                    <a:pt x="3214997" y="382580"/>
                    <a:pt x="3201837" y="372388"/>
                    <a:pt x="3188361" y="372297"/>
                  </a:cubicBezTo>
                  <a:close/>
                  <a:moveTo>
                    <a:pt x="3183723" y="1075369"/>
                  </a:moveTo>
                  <a:cubicBezTo>
                    <a:pt x="3158014" y="1075196"/>
                    <a:pt x="3147715" y="1106878"/>
                    <a:pt x="3164036" y="1122057"/>
                  </a:cubicBezTo>
                  <a:cubicBezTo>
                    <a:pt x="3184130" y="1140760"/>
                    <a:pt x="3211684" y="1124294"/>
                    <a:pt x="3210954" y="1102976"/>
                  </a:cubicBezTo>
                  <a:cubicBezTo>
                    <a:pt x="3210359" y="1085651"/>
                    <a:pt x="3197200" y="1075459"/>
                    <a:pt x="3183723" y="1075369"/>
                  </a:cubicBezTo>
                  <a:close/>
                  <a:moveTo>
                    <a:pt x="3186042" y="723833"/>
                  </a:moveTo>
                  <a:cubicBezTo>
                    <a:pt x="3160280" y="723660"/>
                    <a:pt x="3150071" y="755365"/>
                    <a:pt x="3166348" y="770521"/>
                  </a:cubicBezTo>
                  <a:cubicBezTo>
                    <a:pt x="3186441" y="789225"/>
                    <a:pt x="3213996" y="772758"/>
                    <a:pt x="3213266" y="751433"/>
                  </a:cubicBezTo>
                  <a:cubicBezTo>
                    <a:pt x="3212678" y="734115"/>
                    <a:pt x="3199518" y="723924"/>
                    <a:pt x="3186042" y="723833"/>
                  </a:cubicBezTo>
                  <a:close/>
                  <a:moveTo>
                    <a:pt x="2900387" y="721950"/>
                  </a:moveTo>
                  <a:cubicBezTo>
                    <a:pt x="2874625" y="721777"/>
                    <a:pt x="2864416" y="753482"/>
                    <a:pt x="2880700" y="768638"/>
                  </a:cubicBezTo>
                  <a:cubicBezTo>
                    <a:pt x="2900816" y="787364"/>
                    <a:pt x="2928363" y="770822"/>
                    <a:pt x="2927618" y="749550"/>
                  </a:cubicBezTo>
                  <a:cubicBezTo>
                    <a:pt x="2927016" y="732232"/>
                    <a:pt x="2913856" y="722033"/>
                    <a:pt x="2900387" y="721950"/>
                  </a:cubicBezTo>
                  <a:close/>
                  <a:moveTo>
                    <a:pt x="3172129" y="2833055"/>
                  </a:moveTo>
                  <a:cubicBezTo>
                    <a:pt x="3146405" y="2832882"/>
                    <a:pt x="3136128" y="2864572"/>
                    <a:pt x="3152442" y="2879743"/>
                  </a:cubicBezTo>
                  <a:cubicBezTo>
                    <a:pt x="3172536" y="2898447"/>
                    <a:pt x="3200091" y="2881980"/>
                    <a:pt x="3199360" y="2860663"/>
                  </a:cubicBezTo>
                  <a:cubicBezTo>
                    <a:pt x="3198765" y="2843338"/>
                    <a:pt x="3185598" y="2833146"/>
                    <a:pt x="3172129" y="2833055"/>
                  </a:cubicBezTo>
                  <a:close/>
                  <a:moveTo>
                    <a:pt x="2898069" y="1073486"/>
                  </a:moveTo>
                  <a:cubicBezTo>
                    <a:pt x="2872351" y="1073313"/>
                    <a:pt x="2862067" y="1104995"/>
                    <a:pt x="2878381" y="1120173"/>
                  </a:cubicBezTo>
                  <a:cubicBezTo>
                    <a:pt x="2898475" y="1138877"/>
                    <a:pt x="2926029" y="1122411"/>
                    <a:pt x="2925299" y="1101086"/>
                  </a:cubicBezTo>
                  <a:cubicBezTo>
                    <a:pt x="2924697" y="1083768"/>
                    <a:pt x="2911537" y="1073576"/>
                    <a:pt x="2898069" y="1073486"/>
                  </a:cubicBezTo>
                  <a:close/>
                  <a:moveTo>
                    <a:pt x="2902706" y="370407"/>
                  </a:moveTo>
                  <a:cubicBezTo>
                    <a:pt x="2876989" y="370241"/>
                    <a:pt x="2866697" y="401908"/>
                    <a:pt x="2883012" y="417094"/>
                  </a:cubicBezTo>
                  <a:cubicBezTo>
                    <a:pt x="2903128" y="435813"/>
                    <a:pt x="2930675" y="419264"/>
                    <a:pt x="2929929" y="398007"/>
                  </a:cubicBezTo>
                  <a:cubicBezTo>
                    <a:pt x="2929342" y="380719"/>
                    <a:pt x="2916205" y="370497"/>
                    <a:pt x="2902706" y="370407"/>
                  </a:cubicBezTo>
                  <a:close/>
                  <a:moveTo>
                    <a:pt x="2895750" y="1425022"/>
                  </a:moveTo>
                  <a:cubicBezTo>
                    <a:pt x="2870047" y="1424848"/>
                    <a:pt x="2859733" y="1456523"/>
                    <a:pt x="2876055" y="1471709"/>
                  </a:cubicBezTo>
                  <a:cubicBezTo>
                    <a:pt x="2896164" y="1490420"/>
                    <a:pt x="2923703" y="1473924"/>
                    <a:pt x="2922980" y="1452629"/>
                  </a:cubicBezTo>
                  <a:cubicBezTo>
                    <a:pt x="2922371" y="1435274"/>
                    <a:pt x="2909105" y="1425112"/>
                    <a:pt x="2895750" y="1425022"/>
                  </a:cubicBezTo>
                  <a:close/>
                  <a:moveTo>
                    <a:pt x="3169803" y="3184599"/>
                  </a:moveTo>
                  <a:cubicBezTo>
                    <a:pt x="3144078" y="3184425"/>
                    <a:pt x="3133802" y="3216108"/>
                    <a:pt x="3150116" y="3231286"/>
                  </a:cubicBezTo>
                  <a:cubicBezTo>
                    <a:pt x="3170104" y="3249892"/>
                    <a:pt x="3197696" y="3233704"/>
                    <a:pt x="3197042" y="3212199"/>
                  </a:cubicBezTo>
                  <a:cubicBezTo>
                    <a:pt x="3196371" y="3194805"/>
                    <a:pt x="3183196" y="3184682"/>
                    <a:pt x="3169803" y="3184599"/>
                  </a:cubicBezTo>
                  <a:close/>
                  <a:moveTo>
                    <a:pt x="2333708" y="15097"/>
                  </a:moveTo>
                  <a:cubicBezTo>
                    <a:pt x="2307998" y="14924"/>
                    <a:pt x="2297691" y="46606"/>
                    <a:pt x="2314021" y="61785"/>
                  </a:cubicBezTo>
                  <a:cubicBezTo>
                    <a:pt x="2334114" y="80488"/>
                    <a:pt x="2361669" y="64022"/>
                    <a:pt x="2360938" y="42697"/>
                  </a:cubicBezTo>
                  <a:cubicBezTo>
                    <a:pt x="2360336" y="25379"/>
                    <a:pt x="2347176" y="15187"/>
                    <a:pt x="2333708" y="15097"/>
                  </a:cubicBezTo>
                  <a:close/>
                  <a:moveTo>
                    <a:pt x="2038762" y="1419365"/>
                  </a:moveTo>
                  <a:cubicBezTo>
                    <a:pt x="2013045" y="1419191"/>
                    <a:pt x="2002753" y="1450866"/>
                    <a:pt x="2019075" y="1466052"/>
                  </a:cubicBezTo>
                  <a:cubicBezTo>
                    <a:pt x="2039169" y="1484756"/>
                    <a:pt x="2066738" y="1468282"/>
                    <a:pt x="2065993" y="1446964"/>
                  </a:cubicBezTo>
                  <a:cubicBezTo>
                    <a:pt x="2065398" y="1429639"/>
                    <a:pt x="2052238" y="1419447"/>
                    <a:pt x="2038762" y="1419365"/>
                  </a:cubicBezTo>
                  <a:close/>
                  <a:moveTo>
                    <a:pt x="1762383" y="11323"/>
                  </a:moveTo>
                  <a:cubicBezTo>
                    <a:pt x="1736620" y="11150"/>
                    <a:pt x="1726411" y="42855"/>
                    <a:pt x="1742696" y="58011"/>
                  </a:cubicBezTo>
                  <a:cubicBezTo>
                    <a:pt x="1762812" y="76730"/>
                    <a:pt x="1790359" y="60180"/>
                    <a:pt x="1789613" y="38931"/>
                  </a:cubicBezTo>
                  <a:cubicBezTo>
                    <a:pt x="1789018" y="21605"/>
                    <a:pt x="1775859" y="11414"/>
                    <a:pt x="1762383" y="11323"/>
                  </a:cubicBezTo>
                  <a:close/>
                  <a:moveTo>
                    <a:pt x="2331389" y="366633"/>
                  </a:moveTo>
                  <a:cubicBezTo>
                    <a:pt x="2305656" y="366467"/>
                    <a:pt x="2295395" y="398150"/>
                    <a:pt x="2311702" y="413328"/>
                  </a:cubicBezTo>
                  <a:cubicBezTo>
                    <a:pt x="2331788" y="432032"/>
                    <a:pt x="2359350" y="415573"/>
                    <a:pt x="2358620" y="394240"/>
                  </a:cubicBezTo>
                  <a:cubicBezTo>
                    <a:pt x="2358017" y="376915"/>
                    <a:pt x="2344857" y="366723"/>
                    <a:pt x="2331389" y="366633"/>
                  </a:cubicBezTo>
                  <a:close/>
                  <a:moveTo>
                    <a:pt x="2034125" y="2122436"/>
                  </a:moveTo>
                  <a:cubicBezTo>
                    <a:pt x="2008415" y="2122263"/>
                    <a:pt x="1998108" y="2153938"/>
                    <a:pt x="2014438" y="2169124"/>
                  </a:cubicBezTo>
                  <a:cubicBezTo>
                    <a:pt x="2034531" y="2187827"/>
                    <a:pt x="2062086" y="2171361"/>
                    <a:pt x="2061356" y="2150036"/>
                  </a:cubicBezTo>
                  <a:cubicBezTo>
                    <a:pt x="2060761" y="2132718"/>
                    <a:pt x="2047601" y="2122527"/>
                    <a:pt x="2034125" y="2122436"/>
                  </a:cubicBezTo>
                  <a:close/>
                  <a:moveTo>
                    <a:pt x="2031806" y="2473972"/>
                  </a:moveTo>
                  <a:cubicBezTo>
                    <a:pt x="2006096" y="2473799"/>
                    <a:pt x="1995797" y="2505474"/>
                    <a:pt x="2012112" y="2520659"/>
                  </a:cubicBezTo>
                  <a:cubicBezTo>
                    <a:pt x="2032220" y="2539371"/>
                    <a:pt x="2059759" y="2522874"/>
                    <a:pt x="2059037" y="2501572"/>
                  </a:cubicBezTo>
                  <a:cubicBezTo>
                    <a:pt x="2058434" y="2484224"/>
                    <a:pt x="2045169" y="2474062"/>
                    <a:pt x="2031806" y="2473972"/>
                  </a:cubicBezTo>
                  <a:close/>
                  <a:moveTo>
                    <a:pt x="2027169" y="3177051"/>
                  </a:moveTo>
                  <a:cubicBezTo>
                    <a:pt x="2001451" y="3176878"/>
                    <a:pt x="1991159" y="3208553"/>
                    <a:pt x="2007481" y="3223739"/>
                  </a:cubicBezTo>
                  <a:cubicBezTo>
                    <a:pt x="2027583" y="3242450"/>
                    <a:pt x="2055144" y="3225938"/>
                    <a:pt x="2054399" y="3204651"/>
                  </a:cubicBezTo>
                  <a:cubicBezTo>
                    <a:pt x="2053804" y="3187333"/>
                    <a:pt x="2040644" y="3177141"/>
                    <a:pt x="2027169" y="3177051"/>
                  </a:cubicBezTo>
                  <a:close/>
                  <a:moveTo>
                    <a:pt x="1755426" y="1065938"/>
                  </a:moveTo>
                  <a:cubicBezTo>
                    <a:pt x="1729754" y="1065765"/>
                    <a:pt x="1719387" y="1097410"/>
                    <a:pt x="1735732" y="1112626"/>
                  </a:cubicBezTo>
                  <a:cubicBezTo>
                    <a:pt x="1755825" y="1131329"/>
                    <a:pt x="1783380" y="1114863"/>
                    <a:pt x="1782657" y="1093538"/>
                  </a:cubicBezTo>
                  <a:cubicBezTo>
                    <a:pt x="1782055" y="1076220"/>
                    <a:pt x="1768902" y="1066028"/>
                    <a:pt x="1755426" y="1065938"/>
                  </a:cubicBezTo>
                  <a:close/>
                  <a:moveTo>
                    <a:pt x="2029487" y="2825508"/>
                  </a:moveTo>
                  <a:cubicBezTo>
                    <a:pt x="2003770" y="2825334"/>
                    <a:pt x="1993478" y="2857009"/>
                    <a:pt x="2009800" y="2872195"/>
                  </a:cubicBezTo>
                  <a:cubicBezTo>
                    <a:pt x="2029901" y="2890906"/>
                    <a:pt x="2057463" y="2874395"/>
                    <a:pt x="2056718" y="2853107"/>
                  </a:cubicBezTo>
                  <a:cubicBezTo>
                    <a:pt x="2056123" y="2835820"/>
                    <a:pt x="2042993" y="2825598"/>
                    <a:pt x="2029487" y="2825508"/>
                  </a:cubicBezTo>
                  <a:close/>
                  <a:moveTo>
                    <a:pt x="1757745" y="714402"/>
                  </a:moveTo>
                  <a:cubicBezTo>
                    <a:pt x="1732028" y="714229"/>
                    <a:pt x="1721736" y="745912"/>
                    <a:pt x="1738058" y="761090"/>
                  </a:cubicBezTo>
                  <a:cubicBezTo>
                    <a:pt x="1758152" y="779794"/>
                    <a:pt x="1785706" y="763327"/>
                    <a:pt x="1784976" y="742010"/>
                  </a:cubicBezTo>
                  <a:cubicBezTo>
                    <a:pt x="1784381" y="724684"/>
                    <a:pt x="1771221" y="714485"/>
                    <a:pt x="1757745" y="714402"/>
                  </a:cubicBezTo>
                  <a:close/>
                  <a:moveTo>
                    <a:pt x="1743832" y="2823624"/>
                  </a:moveTo>
                  <a:cubicBezTo>
                    <a:pt x="1718122" y="2823451"/>
                    <a:pt x="1707816" y="2855126"/>
                    <a:pt x="1724138" y="2870312"/>
                  </a:cubicBezTo>
                  <a:cubicBezTo>
                    <a:pt x="1744231" y="2889016"/>
                    <a:pt x="1771801" y="2872549"/>
                    <a:pt x="1771056" y="2851224"/>
                  </a:cubicBezTo>
                  <a:cubicBezTo>
                    <a:pt x="1770461" y="2833907"/>
                    <a:pt x="1757301" y="2823715"/>
                    <a:pt x="1743832" y="2823624"/>
                  </a:cubicBezTo>
                  <a:close/>
                  <a:moveTo>
                    <a:pt x="1753107" y="1417474"/>
                  </a:moveTo>
                  <a:cubicBezTo>
                    <a:pt x="1727390" y="1417301"/>
                    <a:pt x="1717099" y="1448976"/>
                    <a:pt x="1733420" y="1464161"/>
                  </a:cubicBezTo>
                  <a:cubicBezTo>
                    <a:pt x="1753521" y="1482873"/>
                    <a:pt x="1781084" y="1466361"/>
                    <a:pt x="1780338" y="1445081"/>
                  </a:cubicBezTo>
                  <a:cubicBezTo>
                    <a:pt x="1779743" y="1427786"/>
                    <a:pt x="1766614" y="1417564"/>
                    <a:pt x="1753107" y="1417474"/>
                  </a:cubicBezTo>
                  <a:close/>
                  <a:moveTo>
                    <a:pt x="1741506" y="3175160"/>
                  </a:moveTo>
                  <a:cubicBezTo>
                    <a:pt x="1715789" y="3174987"/>
                    <a:pt x="1705497" y="3206662"/>
                    <a:pt x="1721819" y="3221848"/>
                  </a:cubicBezTo>
                  <a:cubicBezTo>
                    <a:pt x="1741920" y="3240559"/>
                    <a:pt x="1769482" y="3224048"/>
                    <a:pt x="1768737" y="3202768"/>
                  </a:cubicBezTo>
                  <a:cubicBezTo>
                    <a:pt x="1768142" y="3185473"/>
                    <a:pt x="1755012" y="3175251"/>
                    <a:pt x="1741506" y="3175160"/>
                  </a:cubicBezTo>
                  <a:close/>
                  <a:moveTo>
                    <a:pt x="1746151" y="2472089"/>
                  </a:moveTo>
                  <a:cubicBezTo>
                    <a:pt x="1720441" y="2471916"/>
                    <a:pt x="1710135" y="2503590"/>
                    <a:pt x="1726464" y="2518776"/>
                  </a:cubicBezTo>
                  <a:cubicBezTo>
                    <a:pt x="1746558" y="2537480"/>
                    <a:pt x="1774112" y="2521014"/>
                    <a:pt x="1773382" y="2499696"/>
                  </a:cubicBezTo>
                  <a:cubicBezTo>
                    <a:pt x="1772772" y="2482333"/>
                    <a:pt x="1759507" y="2472172"/>
                    <a:pt x="1746151" y="2472089"/>
                  </a:cubicBezTo>
                  <a:close/>
                  <a:moveTo>
                    <a:pt x="1750789" y="1769010"/>
                  </a:moveTo>
                  <a:cubicBezTo>
                    <a:pt x="1725071" y="1768836"/>
                    <a:pt x="1714780" y="1800511"/>
                    <a:pt x="1731102" y="1815697"/>
                  </a:cubicBezTo>
                  <a:cubicBezTo>
                    <a:pt x="1751195" y="1834401"/>
                    <a:pt x="1778765" y="1817927"/>
                    <a:pt x="1778019" y="1796617"/>
                  </a:cubicBezTo>
                  <a:cubicBezTo>
                    <a:pt x="1777417" y="1779292"/>
                    <a:pt x="1764257" y="1769100"/>
                    <a:pt x="1750789" y="1769010"/>
                  </a:cubicBezTo>
                  <a:close/>
                  <a:moveTo>
                    <a:pt x="1748470" y="2120553"/>
                  </a:moveTo>
                  <a:cubicBezTo>
                    <a:pt x="1722707" y="2120380"/>
                    <a:pt x="1712499" y="2152085"/>
                    <a:pt x="1728783" y="2167241"/>
                  </a:cubicBezTo>
                  <a:cubicBezTo>
                    <a:pt x="1748876" y="2185944"/>
                    <a:pt x="1776431" y="2169478"/>
                    <a:pt x="1775701" y="2148153"/>
                  </a:cubicBezTo>
                  <a:cubicBezTo>
                    <a:pt x="1775098" y="2130828"/>
                    <a:pt x="1761938" y="2120636"/>
                    <a:pt x="1748470" y="2120553"/>
                  </a:cubicBezTo>
                  <a:close/>
                  <a:moveTo>
                    <a:pt x="1760064" y="362859"/>
                  </a:moveTo>
                  <a:cubicBezTo>
                    <a:pt x="1734354" y="362686"/>
                    <a:pt x="1724055" y="394361"/>
                    <a:pt x="1740369" y="409547"/>
                  </a:cubicBezTo>
                  <a:cubicBezTo>
                    <a:pt x="1760470" y="428250"/>
                    <a:pt x="1788032" y="411769"/>
                    <a:pt x="1787287" y="390466"/>
                  </a:cubicBezTo>
                  <a:cubicBezTo>
                    <a:pt x="1786700" y="373141"/>
                    <a:pt x="1773540" y="362949"/>
                    <a:pt x="1760064" y="362859"/>
                  </a:cubicBezTo>
                  <a:close/>
                  <a:moveTo>
                    <a:pt x="2322106" y="1772783"/>
                  </a:moveTo>
                  <a:cubicBezTo>
                    <a:pt x="2296396" y="1772610"/>
                    <a:pt x="2286090" y="1804285"/>
                    <a:pt x="2302419" y="1819471"/>
                  </a:cubicBezTo>
                  <a:cubicBezTo>
                    <a:pt x="2322513" y="1838175"/>
                    <a:pt x="2350067" y="1821708"/>
                    <a:pt x="2349337" y="1800383"/>
                  </a:cubicBezTo>
                  <a:cubicBezTo>
                    <a:pt x="2348742" y="1783066"/>
                    <a:pt x="2335582" y="1772874"/>
                    <a:pt x="2322106" y="1772783"/>
                  </a:cubicBezTo>
                  <a:close/>
                  <a:moveTo>
                    <a:pt x="2319787" y="2124319"/>
                  </a:moveTo>
                  <a:cubicBezTo>
                    <a:pt x="2294077" y="2124146"/>
                    <a:pt x="2283778" y="2155821"/>
                    <a:pt x="2300093" y="2171007"/>
                  </a:cubicBezTo>
                  <a:cubicBezTo>
                    <a:pt x="2320201" y="2189718"/>
                    <a:pt x="2347741" y="2173222"/>
                    <a:pt x="2347018" y="2151927"/>
                  </a:cubicBezTo>
                  <a:cubicBezTo>
                    <a:pt x="2346416" y="2134571"/>
                    <a:pt x="2333150" y="2124410"/>
                    <a:pt x="2319787" y="2124319"/>
                  </a:cubicBezTo>
                  <a:close/>
                  <a:moveTo>
                    <a:pt x="2315150" y="2827398"/>
                  </a:moveTo>
                  <a:cubicBezTo>
                    <a:pt x="2289387" y="2827225"/>
                    <a:pt x="2279179" y="2858930"/>
                    <a:pt x="2295463" y="2874086"/>
                  </a:cubicBezTo>
                  <a:cubicBezTo>
                    <a:pt x="2315579" y="2892805"/>
                    <a:pt x="2343126" y="2876255"/>
                    <a:pt x="2342380" y="2854998"/>
                  </a:cubicBezTo>
                  <a:cubicBezTo>
                    <a:pt x="2341778" y="2837680"/>
                    <a:pt x="2328618" y="2827489"/>
                    <a:pt x="2315150" y="2827398"/>
                  </a:cubicBezTo>
                  <a:close/>
                  <a:moveTo>
                    <a:pt x="2317469" y="2475863"/>
                  </a:moveTo>
                  <a:cubicBezTo>
                    <a:pt x="2291751" y="2475689"/>
                    <a:pt x="2281460" y="2507364"/>
                    <a:pt x="2297774" y="2522550"/>
                  </a:cubicBezTo>
                  <a:cubicBezTo>
                    <a:pt x="2317875" y="2541261"/>
                    <a:pt x="2345437" y="2524750"/>
                    <a:pt x="2344692" y="2503470"/>
                  </a:cubicBezTo>
                  <a:cubicBezTo>
                    <a:pt x="2344097" y="2486145"/>
                    <a:pt x="2330945" y="2475953"/>
                    <a:pt x="2317469" y="2475863"/>
                  </a:cubicBezTo>
                  <a:close/>
                  <a:moveTo>
                    <a:pt x="2329062" y="718176"/>
                  </a:moveTo>
                  <a:cubicBezTo>
                    <a:pt x="2303383" y="718003"/>
                    <a:pt x="2293031" y="749655"/>
                    <a:pt x="2309375" y="764864"/>
                  </a:cubicBezTo>
                  <a:cubicBezTo>
                    <a:pt x="2329364" y="783470"/>
                    <a:pt x="2357031" y="767214"/>
                    <a:pt x="2356301" y="745783"/>
                  </a:cubicBezTo>
                  <a:cubicBezTo>
                    <a:pt x="2355699" y="728451"/>
                    <a:pt x="2342539" y="718259"/>
                    <a:pt x="2329062" y="718176"/>
                  </a:cubicBezTo>
                  <a:close/>
                  <a:moveTo>
                    <a:pt x="2036444" y="1770900"/>
                  </a:moveTo>
                  <a:cubicBezTo>
                    <a:pt x="2010681" y="1770727"/>
                    <a:pt x="2000472" y="1802432"/>
                    <a:pt x="2016756" y="1817588"/>
                  </a:cubicBezTo>
                  <a:cubicBezTo>
                    <a:pt x="2036850" y="1836292"/>
                    <a:pt x="2064405" y="1819825"/>
                    <a:pt x="2063674" y="1798500"/>
                  </a:cubicBezTo>
                  <a:cubicBezTo>
                    <a:pt x="2063080" y="1781183"/>
                    <a:pt x="2049920" y="1770991"/>
                    <a:pt x="2036444" y="1770900"/>
                  </a:cubicBezTo>
                  <a:close/>
                  <a:moveTo>
                    <a:pt x="2324425" y="1421248"/>
                  </a:moveTo>
                  <a:cubicBezTo>
                    <a:pt x="2298647" y="1421074"/>
                    <a:pt x="2288461" y="1452795"/>
                    <a:pt x="2304730" y="1467935"/>
                  </a:cubicBezTo>
                  <a:cubicBezTo>
                    <a:pt x="2324824" y="1486639"/>
                    <a:pt x="2352378" y="1470173"/>
                    <a:pt x="2351648" y="1448855"/>
                  </a:cubicBezTo>
                  <a:cubicBezTo>
                    <a:pt x="2351061" y="1431530"/>
                    <a:pt x="2337901" y="1421338"/>
                    <a:pt x="2324425" y="1421248"/>
                  </a:cubicBezTo>
                  <a:close/>
                  <a:moveTo>
                    <a:pt x="2326744" y="1069712"/>
                  </a:moveTo>
                  <a:cubicBezTo>
                    <a:pt x="2300981" y="1069539"/>
                    <a:pt x="2290772" y="1101244"/>
                    <a:pt x="2307056" y="1116400"/>
                  </a:cubicBezTo>
                  <a:cubicBezTo>
                    <a:pt x="2327173" y="1135118"/>
                    <a:pt x="2354720" y="1118569"/>
                    <a:pt x="2353974" y="1097312"/>
                  </a:cubicBezTo>
                  <a:cubicBezTo>
                    <a:pt x="2353380" y="1079994"/>
                    <a:pt x="2340220" y="1069802"/>
                    <a:pt x="2326744" y="1069712"/>
                  </a:cubicBezTo>
                  <a:close/>
                  <a:moveTo>
                    <a:pt x="2041089" y="1067821"/>
                  </a:moveTo>
                  <a:cubicBezTo>
                    <a:pt x="2015371" y="1067648"/>
                    <a:pt x="2005080" y="1099323"/>
                    <a:pt x="2021394" y="1114509"/>
                  </a:cubicBezTo>
                  <a:cubicBezTo>
                    <a:pt x="2041382" y="1133115"/>
                    <a:pt x="2069050" y="1116859"/>
                    <a:pt x="2068319" y="1095429"/>
                  </a:cubicBezTo>
                  <a:cubicBezTo>
                    <a:pt x="2067717" y="1078103"/>
                    <a:pt x="2054565" y="1067912"/>
                    <a:pt x="2041089" y="1067821"/>
                  </a:cubicBezTo>
                  <a:close/>
                  <a:moveTo>
                    <a:pt x="2312831" y="3178934"/>
                  </a:moveTo>
                  <a:cubicBezTo>
                    <a:pt x="2287121" y="3178761"/>
                    <a:pt x="2276822" y="3210436"/>
                    <a:pt x="2293144" y="3225622"/>
                  </a:cubicBezTo>
                  <a:cubicBezTo>
                    <a:pt x="2313245" y="3244333"/>
                    <a:pt x="2340807" y="3227844"/>
                    <a:pt x="2340062" y="3206541"/>
                  </a:cubicBezTo>
                  <a:cubicBezTo>
                    <a:pt x="2339459" y="3189216"/>
                    <a:pt x="2326299" y="3179024"/>
                    <a:pt x="2312831" y="3178934"/>
                  </a:cubicBezTo>
                  <a:close/>
                  <a:moveTo>
                    <a:pt x="2043407" y="716285"/>
                  </a:moveTo>
                  <a:cubicBezTo>
                    <a:pt x="2017728" y="716112"/>
                    <a:pt x="2007369" y="747765"/>
                    <a:pt x="2023713" y="762973"/>
                  </a:cubicBezTo>
                  <a:cubicBezTo>
                    <a:pt x="2043821" y="781699"/>
                    <a:pt x="2071361" y="765158"/>
                    <a:pt x="2070631" y="743885"/>
                  </a:cubicBezTo>
                  <a:cubicBezTo>
                    <a:pt x="2070036" y="726530"/>
                    <a:pt x="2056854" y="716376"/>
                    <a:pt x="2043407" y="716285"/>
                  </a:cubicBezTo>
                  <a:close/>
                  <a:moveTo>
                    <a:pt x="1476728" y="9440"/>
                  </a:moveTo>
                  <a:cubicBezTo>
                    <a:pt x="1450965" y="9267"/>
                    <a:pt x="1440756" y="40972"/>
                    <a:pt x="1457041" y="56128"/>
                  </a:cubicBezTo>
                  <a:cubicBezTo>
                    <a:pt x="1477157" y="74846"/>
                    <a:pt x="1504704" y="58297"/>
                    <a:pt x="1503958" y="37040"/>
                  </a:cubicBezTo>
                  <a:cubicBezTo>
                    <a:pt x="1503356" y="19745"/>
                    <a:pt x="1490226" y="9523"/>
                    <a:pt x="1476728" y="9440"/>
                  </a:cubicBezTo>
                  <a:close/>
                  <a:moveTo>
                    <a:pt x="2048045" y="13214"/>
                  </a:moveTo>
                  <a:cubicBezTo>
                    <a:pt x="2022282" y="13041"/>
                    <a:pt x="2012074" y="44746"/>
                    <a:pt x="2028358" y="59902"/>
                  </a:cubicBezTo>
                  <a:cubicBezTo>
                    <a:pt x="2048459" y="78613"/>
                    <a:pt x="2076021" y="62124"/>
                    <a:pt x="2075276" y="40814"/>
                  </a:cubicBezTo>
                  <a:cubicBezTo>
                    <a:pt x="2074681" y="23496"/>
                    <a:pt x="2061521" y="13297"/>
                    <a:pt x="2048045" y="13214"/>
                  </a:cubicBezTo>
                  <a:close/>
                  <a:moveTo>
                    <a:pt x="2045726" y="364750"/>
                  </a:moveTo>
                  <a:cubicBezTo>
                    <a:pt x="2020031" y="364584"/>
                    <a:pt x="2009702" y="396244"/>
                    <a:pt x="2026039" y="411445"/>
                  </a:cubicBezTo>
                  <a:cubicBezTo>
                    <a:pt x="2046133" y="430149"/>
                    <a:pt x="2073687" y="413682"/>
                    <a:pt x="2072957" y="392357"/>
                  </a:cubicBezTo>
                  <a:cubicBezTo>
                    <a:pt x="2072362" y="375032"/>
                    <a:pt x="2059195" y="364840"/>
                    <a:pt x="2045726" y="364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0" name="Google Shape;2410;p26"/>
          <p:cNvGrpSpPr/>
          <p:nvPr/>
        </p:nvGrpSpPr>
        <p:grpSpPr>
          <a:xfrm>
            <a:off x="1023739" y="2019392"/>
            <a:ext cx="1076955" cy="351494"/>
            <a:chOff x="3821951" y="3970594"/>
            <a:chExt cx="2153910" cy="702987"/>
          </a:xfrm>
        </p:grpSpPr>
        <p:sp>
          <p:nvSpPr>
            <p:cNvPr id="2411" name="Google Shape;2411;p26"/>
            <p:cNvSpPr/>
            <p:nvPr/>
          </p:nvSpPr>
          <p:spPr>
            <a:xfrm>
              <a:off x="3821951" y="3970594"/>
              <a:ext cx="2153910" cy="702987"/>
            </a:xfrm>
            <a:custGeom>
              <a:avLst/>
              <a:gdLst/>
              <a:ahLst/>
              <a:cxnLst/>
              <a:rect l="l" t="t" r="r" b="b"/>
              <a:pathLst>
                <a:path w="2153910" h="702987" extrusionOk="0">
                  <a:moveTo>
                    <a:pt x="2152936" y="676368"/>
                  </a:moveTo>
                  <a:cubicBezTo>
                    <a:pt x="2132975" y="636143"/>
                    <a:pt x="2099257" y="599182"/>
                    <a:pt x="2063664" y="485469"/>
                  </a:cubicBezTo>
                  <a:cubicBezTo>
                    <a:pt x="2012513" y="316252"/>
                    <a:pt x="2009163" y="374068"/>
                    <a:pt x="2066722" y="258846"/>
                  </a:cubicBezTo>
                  <a:cubicBezTo>
                    <a:pt x="2157403" y="75654"/>
                    <a:pt x="2146799" y="76625"/>
                    <a:pt x="2105529" y="69609"/>
                  </a:cubicBezTo>
                  <a:cubicBezTo>
                    <a:pt x="1982909" y="48998"/>
                    <a:pt x="1827410" y="48006"/>
                    <a:pt x="1707335" y="38258"/>
                  </a:cubicBezTo>
                  <a:cubicBezTo>
                    <a:pt x="768756" y="-44190"/>
                    <a:pt x="532820" y="32753"/>
                    <a:pt x="14589" y="29711"/>
                  </a:cubicBezTo>
                  <a:cubicBezTo>
                    <a:pt x="-15802" y="30259"/>
                    <a:pt x="3519" y="66833"/>
                    <a:pt x="51904" y="239758"/>
                  </a:cubicBezTo>
                  <a:cubicBezTo>
                    <a:pt x="103773" y="427332"/>
                    <a:pt x="82569" y="309037"/>
                    <a:pt x="17855" y="638441"/>
                  </a:cubicBezTo>
                  <a:cubicBezTo>
                    <a:pt x="14615" y="658556"/>
                    <a:pt x="-2292" y="694973"/>
                    <a:pt x="29386" y="698650"/>
                  </a:cubicBezTo>
                  <a:cubicBezTo>
                    <a:pt x="497605" y="662207"/>
                    <a:pt x="968330" y="711136"/>
                    <a:pt x="1437475" y="701771"/>
                  </a:cubicBezTo>
                  <a:cubicBezTo>
                    <a:pt x="1669402" y="697767"/>
                    <a:pt x="1901589" y="690090"/>
                    <a:pt x="2133493" y="698354"/>
                  </a:cubicBezTo>
                  <a:cubicBezTo>
                    <a:pt x="2145802" y="700757"/>
                    <a:pt x="2157394" y="688358"/>
                    <a:pt x="2152936" y="6763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26"/>
            <p:cNvSpPr/>
            <p:nvPr/>
          </p:nvSpPr>
          <p:spPr>
            <a:xfrm>
              <a:off x="3821951" y="3970594"/>
              <a:ext cx="2153910" cy="702987"/>
            </a:xfrm>
            <a:custGeom>
              <a:avLst/>
              <a:gdLst/>
              <a:ahLst/>
              <a:cxnLst/>
              <a:rect l="l" t="t" r="r" b="b"/>
              <a:pathLst>
                <a:path w="2153910" h="702987" extrusionOk="0">
                  <a:moveTo>
                    <a:pt x="2152936" y="676368"/>
                  </a:moveTo>
                  <a:cubicBezTo>
                    <a:pt x="2132975" y="636143"/>
                    <a:pt x="2099257" y="599182"/>
                    <a:pt x="2063664" y="485469"/>
                  </a:cubicBezTo>
                  <a:cubicBezTo>
                    <a:pt x="2012513" y="316252"/>
                    <a:pt x="2009163" y="374068"/>
                    <a:pt x="2066722" y="258846"/>
                  </a:cubicBezTo>
                  <a:cubicBezTo>
                    <a:pt x="2157403" y="75654"/>
                    <a:pt x="2146799" y="76625"/>
                    <a:pt x="2105529" y="69609"/>
                  </a:cubicBezTo>
                  <a:cubicBezTo>
                    <a:pt x="1982909" y="48998"/>
                    <a:pt x="1827410" y="48006"/>
                    <a:pt x="1707335" y="38258"/>
                  </a:cubicBezTo>
                  <a:cubicBezTo>
                    <a:pt x="768756" y="-44190"/>
                    <a:pt x="532820" y="32753"/>
                    <a:pt x="14589" y="29711"/>
                  </a:cubicBezTo>
                  <a:cubicBezTo>
                    <a:pt x="-15802" y="30259"/>
                    <a:pt x="3519" y="66833"/>
                    <a:pt x="51904" y="239758"/>
                  </a:cubicBezTo>
                  <a:cubicBezTo>
                    <a:pt x="103773" y="427332"/>
                    <a:pt x="82569" y="309037"/>
                    <a:pt x="17855" y="638441"/>
                  </a:cubicBezTo>
                  <a:cubicBezTo>
                    <a:pt x="14615" y="658556"/>
                    <a:pt x="-2292" y="694973"/>
                    <a:pt x="29386" y="698650"/>
                  </a:cubicBezTo>
                  <a:cubicBezTo>
                    <a:pt x="497605" y="662207"/>
                    <a:pt x="968330" y="711136"/>
                    <a:pt x="1437475" y="701771"/>
                  </a:cubicBezTo>
                  <a:cubicBezTo>
                    <a:pt x="1669402" y="697767"/>
                    <a:pt x="1901589" y="690090"/>
                    <a:pt x="2133493" y="698354"/>
                  </a:cubicBezTo>
                  <a:cubicBezTo>
                    <a:pt x="2145802" y="700757"/>
                    <a:pt x="2157394" y="688358"/>
                    <a:pt x="2152936" y="6763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3" name="Google Shape;2413;p26"/>
          <p:cNvGrpSpPr/>
          <p:nvPr/>
        </p:nvGrpSpPr>
        <p:grpSpPr>
          <a:xfrm>
            <a:off x="937262" y="2516435"/>
            <a:ext cx="1093286" cy="367719"/>
            <a:chOff x="1899788" y="2490530"/>
            <a:chExt cx="1093286" cy="367719"/>
          </a:xfrm>
        </p:grpSpPr>
        <p:sp>
          <p:nvSpPr>
            <p:cNvPr id="2414" name="Google Shape;2414;p26"/>
            <p:cNvSpPr/>
            <p:nvPr/>
          </p:nvSpPr>
          <p:spPr>
            <a:xfrm>
              <a:off x="1899792" y="2490535"/>
              <a:ext cx="1093283" cy="367710"/>
            </a:xfrm>
            <a:custGeom>
              <a:avLst/>
              <a:gdLst/>
              <a:ahLst/>
              <a:cxnLst/>
              <a:rect l="l" t="t" r="r" b="b"/>
              <a:pathLst>
                <a:path w="2186565" h="735419" extrusionOk="0">
                  <a:moveTo>
                    <a:pt x="2097749" y="603256"/>
                  </a:moveTo>
                  <a:cubicBezTo>
                    <a:pt x="2192152" y="548993"/>
                    <a:pt x="2183073" y="556453"/>
                    <a:pt x="2155855" y="516500"/>
                  </a:cubicBezTo>
                  <a:cubicBezTo>
                    <a:pt x="2133062" y="484984"/>
                    <a:pt x="2105835" y="457434"/>
                    <a:pt x="2078394" y="430059"/>
                  </a:cubicBezTo>
                  <a:cubicBezTo>
                    <a:pt x="2188885" y="349813"/>
                    <a:pt x="2176146" y="379543"/>
                    <a:pt x="2084381" y="249608"/>
                  </a:cubicBezTo>
                  <a:cubicBezTo>
                    <a:pt x="2136696" y="218801"/>
                    <a:pt x="2176295" y="204884"/>
                    <a:pt x="2154552" y="180889"/>
                  </a:cubicBezTo>
                  <a:cubicBezTo>
                    <a:pt x="2095466" y="95831"/>
                    <a:pt x="2116269" y="121385"/>
                    <a:pt x="2126135" y="87824"/>
                  </a:cubicBezTo>
                  <a:cubicBezTo>
                    <a:pt x="2130963" y="77475"/>
                    <a:pt x="2136530" y="68286"/>
                    <a:pt x="2142272" y="58269"/>
                  </a:cubicBezTo>
                  <a:cubicBezTo>
                    <a:pt x="2153712" y="41401"/>
                    <a:pt x="2165966" y="630"/>
                    <a:pt x="2134540" y="0"/>
                  </a:cubicBezTo>
                  <a:cubicBezTo>
                    <a:pt x="1821914" y="17223"/>
                    <a:pt x="253722" y="55594"/>
                    <a:pt x="253429" y="55586"/>
                  </a:cubicBezTo>
                  <a:cubicBezTo>
                    <a:pt x="199163" y="58628"/>
                    <a:pt x="87683" y="34344"/>
                    <a:pt x="47139" y="70085"/>
                  </a:cubicBezTo>
                  <a:cubicBezTo>
                    <a:pt x="34143" y="81673"/>
                    <a:pt x="43479" y="95389"/>
                    <a:pt x="58938" y="132500"/>
                  </a:cubicBezTo>
                  <a:cubicBezTo>
                    <a:pt x="69447" y="164454"/>
                    <a:pt x="55313" y="157025"/>
                    <a:pt x="21758" y="171012"/>
                  </a:cubicBezTo>
                  <a:cubicBezTo>
                    <a:pt x="-27300" y="187609"/>
                    <a:pt x="44962" y="223455"/>
                    <a:pt x="76483" y="273997"/>
                  </a:cubicBezTo>
                  <a:cubicBezTo>
                    <a:pt x="-6891" y="380660"/>
                    <a:pt x="-31747" y="335581"/>
                    <a:pt x="93328" y="464758"/>
                  </a:cubicBezTo>
                  <a:cubicBezTo>
                    <a:pt x="-17447" y="594829"/>
                    <a:pt x="-42112" y="536542"/>
                    <a:pt x="88111" y="626148"/>
                  </a:cubicBezTo>
                  <a:cubicBezTo>
                    <a:pt x="44800" y="685333"/>
                    <a:pt x="15605" y="720990"/>
                    <a:pt x="28042" y="735420"/>
                  </a:cubicBezTo>
                  <a:cubicBezTo>
                    <a:pt x="257251" y="659976"/>
                    <a:pt x="1606940" y="710142"/>
                    <a:pt x="2141743" y="711219"/>
                  </a:cubicBezTo>
                  <a:cubicBezTo>
                    <a:pt x="2230286" y="689684"/>
                    <a:pt x="2172714" y="655344"/>
                    <a:pt x="2097749" y="6032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15" name="Google Shape;2415;p26"/>
            <p:cNvGrpSpPr/>
            <p:nvPr/>
          </p:nvGrpSpPr>
          <p:grpSpPr>
            <a:xfrm>
              <a:off x="1899788" y="2490530"/>
              <a:ext cx="1093286" cy="367719"/>
              <a:chOff x="3799576" y="4828660"/>
              <a:chExt cx="2186573" cy="735437"/>
            </a:xfrm>
          </p:grpSpPr>
          <p:sp>
            <p:nvSpPr>
              <p:cNvPr id="2416" name="Google Shape;2416;p26"/>
              <p:cNvSpPr/>
              <p:nvPr/>
            </p:nvSpPr>
            <p:spPr>
              <a:xfrm>
                <a:off x="4061718" y="4879802"/>
                <a:ext cx="211236" cy="651237"/>
              </a:xfrm>
              <a:custGeom>
                <a:avLst/>
                <a:gdLst/>
                <a:ahLst/>
                <a:cxnLst/>
                <a:rect l="l" t="t" r="r" b="b"/>
                <a:pathLst>
                  <a:path w="211236" h="651237" extrusionOk="0">
                    <a:moveTo>
                      <a:pt x="210336" y="590145"/>
                    </a:moveTo>
                    <a:cubicBezTo>
                      <a:pt x="204830" y="585119"/>
                      <a:pt x="195406" y="572366"/>
                      <a:pt x="154181" y="536420"/>
                    </a:cubicBezTo>
                    <a:cubicBezTo>
                      <a:pt x="148032" y="531061"/>
                      <a:pt x="131615" y="522332"/>
                      <a:pt x="137257" y="508436"/>
                    </a:cubicBezTo>
                    <a:cubicBezTo>
                      <a:pt x="148330" y="481158"/>
                      <a:pt x="155659" y="482541"/>
                      <a:pt x="194908" y="425550"/>
                    </a:cubicBezTo>
                    <a:cubicBezTo>
                      <a:pt x="196591" y="423116"/>
                      <a:pt x="195931" y="425712"/>
                      <a:pt x="204542" y="417779"/>
                    </a:cubicBezTo>
                    <a:cubicBezTo>
                      <a:pt x="150420" y="372219"/>
                      <a:pt x="165031" y="370827"/>
                      <a:pt x="142338" y="359856"/>
                    </a:cubicBezTo>
                    <a:cubicBezTo>
                      <a:pt x="138669" y="358083"/>
                      <a:pt x="129665" y="345151"/>
                      <a:pt x="128913" y="335896"/>
                    </a:cubicBezTo>
                    <a:cubicBezTo>
                      <a:pt x="127955" y="324137"/>
                      <a:pt x="132341" y="323949"/>
                      <a:pt x="135486" y="319431"/>
                    </a:cubicBezTo>
                    <a:cubicBezTo>
                      <a:pt x="138263" y="306709"/>
                      <a:pt x="154749" y="291566"/>
                      <a:pt x="158383" y="281291"/>
                    </a:cubicBezTo>
                    <a:cubicBezTo>
                      <a:pt x="160426" y="275512"/>
                      <a:pt x="166504" y="276143"/>
                      <a:pt x="183748" y="255518"/>
                    </a:cubicBezTo>
                    <a:cubicBezTo>
                      <a:pt x="188685" y="249613"/>
                      <a:pt x="193316" y="243365"/>
                      <a:pt x="198568" y="237674"/>
                    </a:cubicBezTo>
                    <a:cubicBezTo>
                      <a:pt x="176453" y="217146"/>
                      <a:pt x="194383" y="240349"/>
                      <a:pt x="175688" y="215080"/>
                    </a:cubicBezTo>
                    <a:cubicBezTo>
                      <a:pt x="172417" y="210663"/>
                      <a:pt x="167221" y="207721"/>
                      <a:pt x="163557" y="203536"/>
                    </a:cubicBezTo>
                    <a:cubicBezTo>
                      <a:pt x="160080" y="199569"/>
                      <a:pt x="149917" y="177387"/>
                      <a:pt x="145824" y="174646"/>
                    </a:cubicBezTo>
                    <a:cubicBezTo>
                      <a:pt x="135564" y="167782"/>
                      <a:pt x="133876" y="159556"/>
                      <a:pt x="125707" y="150927"/>
                    </a:cubicBezTo>
                    <a:cubicBezTo>
                      <a:pt x="122222" y="147249"/>
                      <a:pt x="119703" y="142189"/>
                      <a:pt x="122169" y="136357"/>
                    </a:cubicBezTo>
                    <a:cubicBezTo>
                      <a:pt x="122576" y="135394"/>
                      <a:pt x="121325" y="123880"/>
                      <a:pt x="130115" y="120076"/>
                    </a:cubicBezTo>
                    <a:cubicBezTo>
                      <a:pt x="133920" y="118430"/>
                      <a:pt x="136946" y="114188"/>
                      <a:pt x="141394" y="108111"/>
                    </a:cubicBezTo>
                    <a:cubicBezTo>
                      <a:pt x="145758" y="102157"/>
                      <a:pt x="161729" y="95836"/>
                      <a:pt x="166119" y="89904"/>
                    </a:cubicBezTo>
                    <a:cubicBezTo>
                      <a:pt x="211609" y="28421"/>
                      <a:pt x="232412" y="62306"/>
                      <a:pt x="181692" y="14863"/>
                    </a:cubicBezTo>
                    <a:cubicBezTo>
                      <a:pt x="175150" y="8747"/>
                      <a:pt x="175119" y="5844"/>
                      <a:pt x="169745" y="0"/>
                    </a:cubicBezTo>
                    <a:cubicBezTo>
                      <a:pt x="106033" y="1607"/>
                      <a:pt x="56463" y="2841"/>
                      <a:pt x="25917" y="3594"/>
                    </a:cubicBezTo>
                    <a:cubicBezTo>
                      <a:pt x="44695" y="19880"/>
                      <a:pt x="71306" y="36078"/>
                      <a:pt x="72215" y="43695"/>
                    </a:cubicBezTo>
                    <a:cubicBezTo>
                      <a:pt x="65170" y="60909"/>
                      <a:pt x="37549" y="76376"/>
                      <a:pt x="16589" y="106019"/>
                    </a:cubicBezTo>
                    <a:cubicBezTo>
                      <a:pt x="33509" y="141033"/>
                      <a:pt x="47131" y="131314"/>
                      <a:pt x="56468" y="143905"/>
                    </a:cubicBezTo>
                    <a:cubicBezTo>
                      <a:pt x="81670" y="177899"/>
                      <a:pt x="96595" y="176226"/>
                      <a:pt x="61339" y="216161"/>
                    </a:cubicBezTo>
                    <a:cubicBezTo>
                      <a:pt x="-7328" y="293938"/>
                      <a:pt x="-1809" y="272561"/>
                      <a:pt x="20026" y="297760"/>
                    </a:cubicBezTo>
                    <a:cubicBezTo>
                      <a:pt x="21010" y="298894"/>
                      <a:pt x="21841" y="300304"/>
                      <a:pt x="23070" y="301048"/>
                    </a:cubicBezTo>
                    <a:cubicBezTo>
                      <a:pt x="38166" y="310220"/>
                      <a:pt x="55449" y="334661"/>
                      <a:pt x="60312" y="336645"/>
                    </a:cubicBezTo>
                    <a:cubicBezTo>
                      <a:pt x="62174" y="337406"/>
                      <a:pt x="64400" y="339052"/>
                      <a:pt x="65017" y="340808"/>
                    </a:cubicBezTo>
                    <a:cubicBezTo>
                      <a:pt x="67912" y="349016"/>
                      <a:pt x="83542" y="355680"/>
                      <a:pt x="86371" y="361511"/>
                    </a:cubicBezTo>
                    <a:cubicBezTo>
                      <a:pt x="98095" y="385690"/>
                      <a:pt x="89450" y="387226"/>
                      <a:pt x="83104" y="392261"/>
                    </a:cubicBezTo>
                    <a:cubicBezTo>
                      <a:pt x="82921" y="392869"/>
                      <a:pt x="68529" y="415087"/>
                      <a:pt x="59516" y="421685"/>
                    </a:cubicBezTo>
                    <a:cubicBezTo>
                      <a:pt x="40182" y="435838"/>
                      <a:pt x="2468" y="484962"/>
                      <a:pt x="2223" y="485251"/>
                    </a:cubicBezTo>
                    <a:cubicBezTo>
                      <a:pt x="-2950" y="491428"/>
                      <a:pt x="-1796" y="490097"/>
                      <a:pt x="35844" y="528938"/>
                    </a:cubicBezTo>
                    <a:cubicBezTo>
                      <a:pt x="37768" y="530917"/>
                      <a:pt x="36823" y="536612"/>
                      <a:pt x="71997" y="567708"/>
                    </a:cubicBezTo>
                    <a:cubicBezTo>
                      <a:pt x="73120" y="568702"/>
                      <a:pt x="74301" y="569866"/>
                      <a:pt x="75661" y="570317"/>
                    </a:cubicBezTo>
                    <a:cubicBezTo>
                      <a:pt x="110126" y="581757"/>
                      <a:pt x="95192" y="625426"/>
                      <a:pt x="57863" y="642972"/>
                    </a:cubicBezTo>
                    <a:cubicBezTo>
                      <a:pt x="54071" y="644754"/>
                      <a:pt x="55536" y="647477"/>
                      <a:pt x="51189" y="651238"/>
                    </a:cubicBezTo>
                    <a:cubicBezTo>
                      <a:pt x="84171" y="649679"/>
                      <a:pt x="119121" y="648370"/>
                      <a:pt x="155759" y="647280"/>
                    </a:cubicBezTo>
                    <a:cubicBezTo>
                      <a:pt x="164348" y="633078"/>
                      <a:pt x="210603" y="590390"/>
                      <a:pt x="210336" y="59014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7" name="Google Shape;2417;p26"/>
              <p:cNvSpPr/>
              <p:nvPr/>
            </p:nvSpPr>
            <p:spPr>
              <a:xfrm>
                <a:off x="5042588" y="4855085"/>
                <a:ext cx="183832" cy="673214"/>
              </a:xfrm>
              <a:custGeom>
                <a:avLst/>
                <a:gdLst/>
                <a:ahLst/>
                <a:cxnLst/>
                <a:rect l="l" t="t" r="r" b="b"/>
                <a:pathLst>
                  <a:path w="183832" h="673214" extrusionOk="0">
                    <a:moveTo>
                      <a:pt x="136402" y="661009"/>
                    </a:moveTo>
                    <a:cubicBezTo>
                      <a:pt x="166677" y="628464"/>
                      <a:pt x="154559" y="638765"/>
                      <a:pt x="182809" y="615558"/>
                    </a:cubicBezTo>
                    <a:cubicBezTo>
                      <a:pt x="175108" y="608803"/>
                      <a:pt x="171452" y="602013"/>
                      <a:pt x="143854" y="576980"/>
                    </a:cubicBezTo>
                    <a:cubicBezTo>
                      <a:pt x="113294" y="549269"/>
                      <a:pt x="103643" y="546108"/>
                      <a:pt x="108895" y="533158"/>
                    </a:cubicBezTo>
                    <a:cubicBezTo>
                      <a:pt x="118831" y="508664"/>
                      <a:pt x="129553" y="502408"/>
                      <a:pt x="152858" y="469990"/>
                    </a:cubicBezTo>
                    <a:cubicBezTo>
                      <a:pt x="178008" y="434958"/>
                      <a:pt x="158858" y="458454"/>
                      <a:pt x="176180" y="442497"/>
                    </a:cubicBezTo>
                    <a:cubicBezTo>
                      <a:pt x="170254" y="437511"/>
                      <a:pt x="140442" y="410989"/>
                      <a:pt x="136511" y="404642"/>
                    </a:cubicBezTo>
                    <a:cubicBezTo>
                      <a:pt x="126431" y="388382"/>
                      <a:pt x="112691" y="384648"/>
                      <a:pt x="111755" y="383286"/>
                    </a:cubicBezTo>
                    <a:cubicBezTo>
                      <a:pt x="103992" y="371987"/>
                      <a:pt x="94236" y="355408"/>
                      <a:pt x="104841" y="346792"/>
                    </a:cubicBezTo>
                    <a:cubicBezTo>
                      <a:pt x="109083" y="343347"/>
                      <a:pt x="106704" y="338203"/>
                      <a:pt x="112787" y="333471"/>
                    </a:cubicBezTo>
                    <a:cubicBezTo>
                      <a:pt x="116351" y="322994"/>
                      <a:pt x="126282" y="316559"/>
                      <a:pt x="130017" y="306008"/>
                    </a:cubicBezTo>
                    <a:cubicBezTo>
                      <a:pt x="131171" y="302738"/>
                      <a:pt x="135007" y="300186"/>
                      <a:pt x="138033" y="297857"/>
                    </a:cubicBezTo>
                    <a:cubicBezTo>
                      <a:pt x="150680" y="288129"/>
                      <a:pt x="160594" y="272807"/>
                      <a:pt x="170197" y="262392"/>
                    </a:cubicBezTo>
                    <a:cubicBezTo>
                      <a:pt x="148091" y="241873"/>
                      <a:pt x="166017" y="265066"/>
                      <a:pt x="147317" y="239797"/>
                    </a:cubicBezTo>
                    <a:cubicBezTo>
                      <a:pt x="144046" y="235380"/>
                      <a:pt x="138851" y="232438"/>
                      <a:pt x="135186" y="228253"/>
                    </a:cubicBezTo>
                    <a:cubicBezTo>
                      <a:pt x="131709" y="224287"/>
                      <a:pt x="121551" y="202104"/>
                      <a:pt x="117453" y="199364"/>
                    </a:cubicBezTo>
                    <a:cubicBezTo>
                      <a:pt x="107194" y="192499"/>
                      <a:pt x="105506" y="184273"/>
                      <a:pt x="97337" y="175644"/>
                    </a:cubicBezTo>
                    <a:cubicBezTo>
                      <a:pt x="93851" y="171967"/>
                      <a:pt x="91332" y="166906"/>
                      <a:pt x="93799" y="161075"/>
                    </a:cubicBezTo>
                    <a:cubicBezTo>
                      <a:pt x="94437" y="159564"/>
                      <a:pt x="93751" y="157537"/>
                      <a:pt x="94170" y="155878"/>
                    </a:cubicBezTo>
                    <a:cubicBezTo>
                      <a:pt x="96952" y="144990"/>
                      <a:pt x="99733" y="146952"/>
                      <a:pt x="105877" y="142022"/>
                    </a:cubicBezTo>
                    <a:cubicBezTo>
                      <a:pt x="122421" y="120356"/>
                      <a:pt x="131775" y="122685"/>
                      <a:pt x="137740" y="114626"/>
                    </a:cubicBezTo>
                    <a:cubicBezTo>
                      <a:pt x="159356" y="85408"/>
                      <a:pt x="161709" y="92627"/>
                      <a:pt x="183833" y="67629"/>
                    </a:cubicBezTo>
                    <a:cubicBezTo>
                      <a:pt x="181839" y="65874"/>
                      <a:pt x="150969" y="38560"/>
                      <a:pt x="147037" y="32217"/>
                    </a:cubicBezTo>
                    <a:cubicBezTo>
                      <a:pt x="133402" y="10218"/>
                      <a:pt x="126142" y="20375"/>
                      <a:pt x="115052" y="0"/>
                    </a:cubicBezTo>
                    <a:cubicBezTo>
                      <a:pt x="77522" y="1073"/>
                      <a:pt x="39716" y="2141"/>
                      <a:pt x="1858" y="3200"/>
                    </a:cubicBezTo>
                    <a:cubicBezTo>
                      <a:pt x="8733" y="10262"/>
                      <a:pt x="21506" y="22542"/>
                      <a:pt x="44881" y="44085"/>
                    </a:cubicBezTo>
                    <a:cubicBezTo>
                      <a:pt x="75025" y="71902"/>
                      <a:pt x="93182" y="54977"/>
                      <a:pt x="23951" y="119082"/>
                    </a:cubicBezTo>
                    <a:cubicBezTo>
                      <a:pt x="22324" y="131699"/>
                      <a:pt x="6856" y="123526"/>
                      <a:pt x="30060" y="151330"/>
                    </a:cubicBezTo>
                    <a:cubicBezTo>
                      <a:pt x="34766" y="156964"/>
                      <a:pt x="52236" y="162730"/>
                      <a:pt x="56610" y="168631"/>
                    </a:cubicBezTo>
                    <a:cubicBezTo>
                      <a:pt x="87151" y="209822"/>
                      <a:pt x="100070" y="199565"/>
                      <a:pt x="41326" y="263066"/>
                    </a:cubicBezTo>
                    <a:cubicBezTo>
                      <a:pt x="9581" y="297388"/>
                      <a:pt x="10469" y="295961"/>
                      <a:pt x="4779" y="307374"/>
                    </a:cubicBezTo>
                    <a:cubicBezTo>
                      <a:pt x="22958" y="323826"/>
                      <a:pt x="21270" y="324592"/>
                      <a:pt x="23208" y="325774"/>
                    </a:cubicBezTo>
                    <a:cubicBezTo>
                      <a:pt x="38304" y="334946"/>
                      <a:pt x="55586" y="359388"/>
                      <a:pt x="60449" y="361371"/>
                    </a:cubicBezTo>
                    <a:cubicBezTo>
                      <a:pt x="62317" y="362132"/>
                      <a:pt x="64538" y="363779"/>
                      <a:pt x="65159" y="365534"/>
                    </a:cubicBezTo>
                    <a:cubicBezTo>
                      <a:pt x="69742" y="378497"/>
                      <a:pt x="95557" y="379119"/>
                      <a:pt x="91857" y="410512"/>
                    </a:cubicBezTo>
                    <a:cubicBezTo>
                      <a:pt x="74443" y="423554"/>
                      <a:pt x="73232" y="436469"/>
                      <a:pt x="59658" y="446406"/>
                    </a:cubicBezTo>
                    <a:cubicBezTo>
                      <a:pt x="47640" y="455201"/>
                      <a:pt x="10928" y="495990"/>
                      <a:pt x="6117" y="506037"/>
                    </a:cubicBezTo>
                    <a:cubicBezTo>
                      <a:pt x="480" y="517805"/>
                      <a:pt x="-13238" y="502855"/>
                      <a:pt x="35990" y="553660"/>
                    </a:cubicBezTo>
                    <a:cubicBezTo>
                      <a:pt x="37718" y="555450"/>
                      <a:pt x="38247" y="558388"/>
                      <a:pt x="39935" y="560235"/>
                    </a:cubicBezTo>
                    <a:cubicBezTo>
                      <a:pt x="43643" y="564289"/>
                      <a:pt x="71015" y="593454"/>
                      <a:pt x="75812" y="595048"/>
                    </a:cubicBezTo>
                    <a:cubicBezTo>
                      <a:pt x="81305" y="596874"/>
                      <a:pt x="95146" y="606115"/>
                      <a:pt x="93357" y="611180"/>
                    </a:cubicBezTo>
                    <a:cubicBezTo>
                      <a:pt x="102318" y="634282"/>
                      <a:pt x="86391" y="643651"/>
                      <a:pt x="80754" y="650196"/>
                    </a:cubicBezTo>
                    <a:cubicBezTo>
                      <a:pt x="67411" y="665698"/>
                      <a:pt x="56168" y="667235"/>
                      <a:pt x="55481" y="669712"/>
                    </a:cubicBezTo>
                    <a:cubicBezTo>
                      <a:pt x="55232" y="670605"/>
                      <a:pt x="54917" y="671376"/>
                      <a:pt x="54559" y="672076"/>
                    </a:cubicBezTo>
                    <a:cubicBezTo>
                      <a:pt x="78694" y="672444"/>
                      <a:pt x="102751" y="672825"/>
                      <a:pt x="126711" y="673215"/>
                    </a:cubicBezTo>
                    <a:cubicBezTo>
                      <a:pt x="126361" y="671262"/>
                      <a:pt x="130205" y="667672"/>
                      <a:pt x="136402" y="661009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8" name="Google Shape;2418;p26"/>
              <p:cNvSpPr/>
              <p:nvPr/>
            </p:nvSpPr>
            <p:spPr>
              <a:xfrm>
                <a:off x="5346785" y="4845878"/>
                <a:ext cx="212784" cy="688051"/>
              </a:xfrm>
              <a:custGeom>
                <a:avLst/>
                <a:gdLst/>
                <a:ahLst/>
                <a:cxnLst/>
                <a:rect l="l" t="t" r="r" b="b"/>
                <a:pathLst>
                  <a:path w="212784" h="688051" extrusionOk="0">
                    <a:moveTo>
                      <a:pt x="189612" y="643822"/>
                    </a:moveTo>
                    <a:cubicBezTo>
                      <a:pt x="190626" y="642049"/>
                      <a:pt x="194899" y="642307"/>
                      <a:pt x="195529" y="641484"/>
                    </a:cubicBezTo>
                    <a:cubicBezTo>
                      <a:pt x="200514" y="634957"/>
                      <a:pt x="207445" y="630351"/>
                      <a:pt x="212715" y="624126"/>
                    </a:cubicBezTo>
                    <a:cubicBezTo>
                      <a:pt x="202482" y="610988"/>
                      <a:pt x="202272" y="617069"/>
                      <a:pt x="201572" y="614683"/>
                    </a:cubicBezTo>
                    <a:cubicBezTo>
                      <a:pt x="198235" y="603388"/>
                      <a:pt x="180223" y="595140"/>
                      <a:pt x="179173" y="591432"/>
                    </a:cubicBezTo>
                    <a:cubicBezTo>
                      <a:pt x="175517" y="578517"/>
                      <a:pt x="155458" y="563155"/>
                      <a:pt x="150647" y="556685"/>
                    </a:cubicBezTo>
                    <a:cubicBezTo>
                      <a:pt x="146716" y="551392"/>
                      <a:pt x="143934" y="545013"/>
                      <a:pt x="137536" y="541892"/>
                    </a:cubicBezTo>
                    <a:cubicBezTo>
                      <a:pt x="119795" y="504163"/>
                      <a:pt x="120486" y="523724"/>
                      <a:pt x="164466" y="462005"/>
                    </a:cubicBezTo>
                    <a:cubicBezTo>
                      <a:pt x="168367" y="456528"/>
                      <a:pt x="173956" y="452277"/>
                      <a:pt x="178565" y="447264"/>
                    </a:cubicBezTo>
                    <a:cubicBezTo>
                      <a:pt x="188199" y="436793"/>
                      <a:pt x="190045" y="427936"/>
                      <a:pt x="201428" y="420634"/>
                    </a:cubicBezTo>
                    <a:cubicBezTo>
                      <a:pt x="205508" y="418012"/>
                      <a:pt x="203794" y="414658"/>
                      <a:pt x="212785" y="407894"/>
                    </a:cubicBezTo>
                    <a:cubicBezTo>
                      <a:pt x="177647" y="372582"/>
                      <a:pt x="108984" y="320267"/>
                      <a:pt x="137414" y="298286"/>
                    </a:cubicBezTo>
                    <a:cubicBezTo>
                      <a:pt x="137694" y="298067"/>
                      <a:pt x="178102" y="246207"/>
                      <a:pt x="179925" y="245830"/>
                    </a:cubicBezTo>
                    <a:cubicBezTo>
                      <a:pt x="188151" y="244127"/>
                      <a:pt x="189083" y="234246"/>
                      <a:pt x="196189" y="231296"/>
                    </a:cubicBezTo>
                    <a:cubicBezTo>
                      <a:pt x="201673" y="229015"/>
                      <a:pt x="199552" y="223127"/>
                      <a:pt x="201948" y="223210"/>
                    </a:cubicBezTo>
                    <a:cubicBezTo>
                      <a:pt x="205687" y="223337"/>
                      <a:pt x="205740" y="220460"/>
                      <a:pt x="206186" y="218280"/>
                    </a:cubicBezTo>
                    <a:cubicBezTo>
                      <a:pt x="195642" y="208723"/>
                      <a:pt x="196233" y="208916"/>
                      <a:pt x="188754" y="200563"/>
                    </a:cubicBezTo>
                    <a:cubicBezTo>
                      <a:pt x="187967" y="199683"/>
                      <a:pt x="154395" y="181130"/>
                      <a:pt x="149396" y="174502"/>
                    </a:cubicBezTo>
                    <a:cubicBezTo>
                      <a:pt x="141490" y="164012"/>
                      <a:pt x="141757" y="150918"/>
                      <a:pt x="150612" y="139028"/>
                    </a:cubicBezTo>
                    <a:cubicBezTo>
                      <a:pt x="155475" y="132496"/>
                      <a:pt x="153275" y="126538"/>
                      <a:pt x="159345" y="125255"/>
                    </a:cubicBezTo>
                    <a:cubicBezTo>
                      <a:pt x="159853" y="125150"/>
                      <a:pt x="157732" y="127562"/>
                      <a:pt x="171253" y="105213"/>
                    </a:cubicBezTo>
                    <a:cubicBezTo>
                      <a:pt x="173540" y="101435"/>
                      <a:pt x="172631" y="108111"/>
                      <a:pt x="189708" y="86362"/>
                    </a:cubicBezTo>
                    <a:cubicBezTo>
                      <a:pt x="196023" y="78320"/>
                      <a:pt x="110978" y="34962"/>
                      <a:pt x="121395" y="0"/>
                    </a:cubicBezTo>
                    <a:cubicBezTo>
                      <a:pt x="89856" y="981"/>
                      <a:pt x="57495" y="1966"/>
                      <a:pt x="24513" y="2959"/>
                    </a:cubicBezTo>
                    <a:cubicBezTo>
                      <a:pt x="41446" y="17253"/>
                      <a:pt x="35651" y="19792"/>
                      <a:pt x="69228" y="45236"/>
                    </a:cubicBezTo>
                    <a:cubicBezTo>
                      <a:pt x="139719" y="98655"/>
                      <a:pt x="67028" y="116924"/>
                      <a:pt x="58772" y="129685"/>
                    </a:cubicBezTo>
                    <a:cubicBezTo>
                      <a:pt x="51180" y="141414"/>
                      <a:pt x="39172" y="149920"/>
                      <a:pt x="34142" y="163539"/>
                    </a:cubicBezTo>
                    <a:cubicBezTo>
                      <a:pt x="34046" y="163798"/>
                      <a:pt x="33771" y="164021"/>
                      <a:pt x="33596" y="164266"/>
                    </a:cubicBezTo>
                    <a:cubicBezTo>
                      <a:pt x="36526" y="166818"/>
                      <a:pt x="33158" y="180057"/>
                      <a:pt x="38603" y="187578"/>
                    </a:cubicBezTo>
                    <a:cubicBezTo>
                      <a:pt x="39316" y="188568"/>
                      <a:pt x="40501" y="189351"/>
                      <a:pt x="40851" y="190428"/>
                    </a:cubicBezTo>
                    <a:cubicBezTo>
                      <a:pt x="46829" y="208706"/>
                      <a:pt x="66512" y="215168"/>
                      <a:pt x="72084" y="248181"/>
                    </a:cubicBezTo>
                    <a:cubicBezTo>
                      <a:pt x="72425" y="250195"/>
                      <a:pt x="73020" y="253824"/>
                      <a:pt x="72412" y="254074"/>
                    </a:cubicBezTo>
                    <a:cubicBezTo>
                      <a:pt x="65375" y="256954"/>
                      <a:pt x="77108" y="255645"/>
                      <a:pt x="52374" y="276405"/>
                    </a:cubicBezTo>
                    <a:cubicBezTo>
                      <a:pt x="54504" y="286921"/>
                      <a:pt x="41406" y="287437"/>
                      <a:pt x="14223" y="324921"/>
                    </a:cubicBezTo>
                    <a:cubicBezTo>
                      <a:pt x="19274" y="329075"/>
                      <a:pt x="20870" y="328178"/>
                      <a:pt x="21570" y="329749"/>
                    </a:cubicBezTo>
                    <a:cubicBezTo>
                      <a:pt x="24705" y="336811"/>
                      <a:pt x="83043" y="397843"/>
                      <a:pt x="91207" y="407054"/>
                    </a:cubicBezTo>
                    <a:cubicBezTo>
                      <a:pt x="102516" y="419811"/>
                      <a:pt x="97395" y="429433"/>
                      <a:pt x="87486" y="432511"/>
                    </a:cubicBezTo>
                    <a:cubicBezTo>
                      <a:pt x="85225" y="439634"/>
                      <a:pt x="83441" y="438312"/>
                      <a:pt x="76636" y="448184"/>
                    </a:cubicBezTo>
                    <a:cubicBezTo>
                      <a:pt x="65078" y="464960"/>
                      <a:pt x="54023" y="467762"/>
                      <a:pt x="53598" y="470305"/>
                    </a:cubicBezTo>
                    <a:cubicBezTo>
                      <a:pt x="52719" y="475607"/>
                      <a:pt x="13934" y="513506"/>
                      <a:pt x="7794" y="524639"/>
                    </a:cubicBezTo>
                    <a:cubicBezTo>
                      <a:pt x="-1035" y="540640"/>
                      <a:pt x="-6838" y="521889"/>
                      <a:pt x="15959" y="548209"/>
                    </a:cubicBezTo>
                    <a:cubicBezTo>
                      <a:pt x="16943" y="549343"/>
                      <a:pt x="17774" y="550753"/>
                      <a:pt x="19003" y="551501"/>
                    </a:cubicBezTo>
                    <a:cubicBezTo>
                      <a:pt x="34099" y="560673"/>
                      <a:pt x="51381" y="585115"/>
                      <a:pt x="56244" y="587098"/>
                    </a:cubicBezTo>
                    <a:cubicBezTo>
                      <a:pt x="58107" y="587859"/>
                      <a:pt x="60333" y="589506"/>
                      <a:pt x="60954" y="591261"/>
                    </a:cubicBezTo>
                    <a:cubicBezTo>
                      <a:pt x="64781" y="602083"/>
                      <a:pt x="78696" y="601545"/>
                      <a:pt x="85033" y="618281"/>
                    </a:cubicBezTo>
                    <a:cubicBezTo>
                      <a:pt x="99556" y="621679"/>
                      <a:pt x="105315" y="639514"/>
                      <a:pt x="91710" y="649005"/>
                    </a:cubicBezTo>
                    <a:cubicBezTo>
                      <a:pt x="89773" y="650353"/>
                      <a:pt x="71909" y="672208"/>
                      <a:pt x="62655" y="680898"/>
                    </a:cubicBezTo>
                    <a:cubicBezTo>
                      <a:pt x="60425" y="682990"/>
                      <a:pt x="58763" y="684838"/>
                      <a:pt x="57469" y="686488"/>
                    </a:cubicBezTo>
                    <a:cubicBezTo>
                      <a:pt x="87031" y="687018"/>
                      <a:pt x="116187" y="687539"/>
                      <a:pt x="144840" y="688051"/>
                    </a:cubicBezTo>
                    <a:cubicBezTo>
                      <a:pt x="153074" y="679423"/>
                      <a:pt x="189568" y="643896"/>
                      <a:pt x="189612" y="64382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9" name="Google Shape;2419;p26"/>
              <p:cNvSpPr/>
              <p:nvPr/>
            </p:nvSpPr>
            <p:spPr>
              <a:xfrm>
                <a:off x="5827412" y="4828660"/>
                <a:ext cx="132813" cy="416579"/>
              </a:xfrm>
              <a:custGeom>
                <a:avLst/>
                <a:gdLst/>
                <a:ahLst/>
                <a:cxnLst/>
                <a:rect l="l" t="t" r="r" b="b"/>
                <a:pathLst>
                  <a:path w="132813" h="416579" extrusionOk="0">
                    <a:moveTo>
                      <a:pt x="15822" y="10835"/>
                    </a:moveTo>
                    <a:cubicBezTo>
                      <a:pt x="14143" y="12713"/>
                      <a:pt x="11825" y="13834"/>
                      <a:pt x="10832" y="16570"/>
                    </a:cubicBezTo>
                    <a:cubicBezTo>
                      <a:pt x="7981" y="24446"/>
                      <a:pt x="-1163" y="21176"/>
                      <a:pt x="5576" y="26447"/>
                    </a:cubicBezTo>
                    <a:cubicBezTo>
                      <a:pt x="27603" y="43669"/>
                      <a:pt x="18179" y="44383"/>
                      <a:pt x="53405" y="71079"/>
                    </a:cubicBezTo>
                    <a:cubicBezTo>
                      <a:pt x="122225" y="123232"/>
                      <a:pt x="50540" y="141812"/>
                      <a:pt x="43250" y="153072"/>
                    </a:cubicBezTo>
                    <a:cubicBezTo>
                      <a:pt x="35882" y="164459"/>
                      <a:pt x="24218" y="172715"/>
                      <a:pt x="19338" y="185941"/>
                    </a:cubicBezTo>
                    <a:cubicBezTo>
                      <a:pt x="19246" y="186191"/>
                      <a:pt x="18979" y="186409"/>
                      <a:pt x="18805" y="186646"/>
                    </a:cubicBezTo>
                    <a:cubicBezTo>
                      <a:pt x="21647" y="189124"/>
                      <a:pt x="18380" y="201977"/>
                      <a:pt x="23667" y="209279"/>
                    </a:cubicBezTo>
                    <a:cubicBezTo>
                      <a:pt x="24358" y="210238"/>
                      <a:pt x="25509" y="211000"/>
                      <a:pt x="25854" y="212046"/>
                    </a:cubicBezTo>
                    <a:cubicBezTo>
                      <a:pt x="28675" y="220675"/>
                      <a:pt x="35506" y="226712"/>
                      <a:pt x="40049" y="234216"/>
                    </a:cubicBezTo>
                    <a:cubicBezTo>
                      <a:pt x="46456" y="244806"/>
                      <a:pt x="52032" y="242796"/>
                      <a:pt x="52233" y="257396"/>
                    </a:cubicBezTo>
                    <a:cubicBezTo>
                      <a:pt x="54227" y="258421"/>
                      <a:pt x="54419" y="260067"/>
                      <a:pt x="54747" y="265097"/>
                    </a:cubicBezTo>
                    <a:cubicBezTo>
                      <a:pt x="54817" y="266130"/>
                      <a:pt x="55998" y="267058"/>
                      <a:pt x="56182" y="268118"/>
                    </a:cubicBezTo>
                    <a:cubicBezTo>
                      <a:pt x="56510" y="270070"/>
                      <a:pt x="57091" y="273595"/>
                      <a:pt x="56497" y="273835"/>
                    </a:cubicBezTo>
                    <a:cubicBezTo>
                      <a:pt x="49696" y="276620"/>
                      <a:pt x="61062" y="275363"/>
                      <a:pt x="37040" y="295519"/>
                    </a:cubicBezTo>
                    <a:cubicBezTo>
                      <a:pt x="39113" y="305781"/>
                      <a:pt x="26558" y="305999"/>
                      <a:pt x="0" y="342620"/>
                    </a:cubicBezTo>
                    <a:cubicBezTo>
                      <a:pt x="4907" y="346657"/>
                      <a:pt x="6455" y="345786"/>
                      <a:pt x="7133" y="347309"/>
                    </a:cubicBezTo>
                    <a:cubicBezTo>
                      <a:pt x="9669" y="353009"/>
                      <a:pt x="58084" y="404576"/>
                      <a:pt x="69371" y="416580"/>
                    </a:cubicBezTo>
                    <a:cubicBezTo>
                      <a:pt x="159199" y="352856"/>
                      <a:pt x="142735" y="371632"/>
                      <a:pt x="56558" y="249608"/>
                    </a:cubicBezTo>
                    <a:cubicBezTo>
                      <a:pt x="108873" y="218801"/>
                      <a:pt x="148472" y="204884"/>
                      <a:pt x="126729" y="180889"/>
                    </a:cubicBezTo>
                    <a:cubicBezTo>
                      <a:pt x="67644" y="95831"/>
                      <a:pt x="88447" y="121385"/>
                      <a:pt x="98312" y="87824"/>
                    </a:cubicBezTo>
                    <a:cubicBezTo>
                      <a:pt x="103140" y="77475"/>
                      <a:pt x="108707" y="68286"/>
                      <a:pt x="114449" y="58269"/>
                    </a:cubicBezTo>
                    <a:cubicBezTo>
                      <a:pt x="125889" y="41401"/>
                      <a:pt x="138143" y="630"/>
                      <a:pt x="106718" y="0"/>
                    </a:cubicBezTo>
                    <a:cubicBezTo>
                      <a:pt x="84633" y="1217"/>
                      <a:pt x="56278" y="2539"/>
                      <a:pt x="22662" y="3944"/>
                    </a:cubicBezTo>
                    <a:cubicBezTo>
                      <a:pt x="21245" y="5284"/>
                      <a:pt x="18861" y="7425"/>
                      <a:pt x="15822" y="108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0" name="Google Shape;2420;p26"/>
              <p:cNvSpPr/>
              <p:nvPr/>
            </p:nvSpPr>
            <p:spPr>
              <a:xfrm>
                <a:off x="5512769" y="4840012"/>
                <a:ext cx="209227" cy="696898"/>
              </a:xfrm>
              <a:custGeom>
                <a:avLst/>
                <a:gdLst/>
                <a:ahLst/>
                <a:cxnLst/>
                <a:rect l="l" t="t" r="r" b="b"/>
                <a:pathLst>
                  <a:path w="209227" h="696898" extrusionOk="0">
                    <a:moveTo>
                      <a:pt x="196581" y="649596"/>
                    </a:moveTo>
                    <a:cubicBezTo>
                      <a:pt x="210811" y="637351"/>
                      <a:pt x="209731" y="639650"/>
                      <a:pt x="208353" y="638393"/>
                    </a:cubicBezTo>
                    <a:cubicBezTo>
                      <a:pt x="202681" y="633219"/>
                      <a:pt x="192977" y="620081"/>
                      <a:pt x="150519" y="583057"/>
                    </a:cubicBezTo>
                    <a:cubicBezTo>
                      <a:pt x="144186" y="577541"/>
                      <a:pt x="127284" y="568544"/>
                      <a:pt x="133087" y="554237"/>
                    </a:cubicBezTo>
                    <a:cubicBezTo>
                      <a:pt x="144484" y="526145"/>
                      <a:pt x="152045" y="527559"/>
                      <a:pt x="192466" y="468869"/>
                    </a:cubicBezTo>
                    <a:cubicBezTo>
                      <a:pt x="194198" y="466365"/>
                      <a:pt x="193520" y="469035"/>
                      <a:pt x="202388" y="460866"/>
                    </a:cubicBezTo>
                    <a:cubicBezTo>
                      <a:pt x="146644" y="413940"/>
                      <a:pt x="161688" y="412504"/>
                      <a:pt x="138318" y="401205"/>
                    </a:cubicBezTo>
                    <a:cubicBezTo>
                      <a:pt x="134539" y="399379"/>
                      <a:pt x="125264" y="386062"/>
                      <a:pt x="124490" y="376527"/>
                    </a:cubicBezTo>
                    <a:cubicBezTo>
                      <a:pt x="123501" y="364413"/>
                      <a:pt x="128015" y="364225"/>
                      <a:pt x="131255" y="359571"/>
                    </a:cubicBezTo>
                    <a:cubicBezTo>
                      <a:pt x="134115" y="346464"/>
                      <a:pt x="151096" y="330875"/>
                      <a:pt x="154839" y="320289"/>
                    </a:cubicBezTo>
                    <a:cubicBezTo>
                      <a:pt x="156943" y="314339"/>
                      <a:pt x="163205" y="314987"/>
                      <a:pt x="180964" y="293742"/>
                    </a:cubicBezTo>
                    <a:cubicBezTo>
                      <a:pt x="186046" y="287661"/>
                      <a:pt x="190817" y="281225"/>
                      <a:pt x="196227" y="275363"/>
                    </a:cubicBezTo>
                    <a:cubicBezTo>
                      <a:pt x="173451" y="254227"/>
                      <a:pt x="191919" y="278117"/>
                      <a:pt x="172656" y="252095"/>
                    </a:cubicBezTo>
                    <a:cubicBezTo>
                      <a:pt x="169288" y="247546"/>
                      <a:pt x="163935" y="244512"/>
                      <a:pt x="160161" y="240205"/>
                    </a:cubicBezTo>
                    <a:cubicBezTo>
                      <a:pt x="156580" y="236116"/>
                      <a:pt x="146115" y="213272"/>
                      <a:pt x="141895" y="210448"/>
                    </a:cubicBezTo>
                    <a:cubicBezTo>
                      <a:pt x="131329" y="203378"/>
                      <a:pt x="129593" y="194907"/>
                      <a:pt x="121175" y="186020"/>
                    </a:cubicBezTo>
                    <a:cubicBezTo>
                      <a:pt x="117585" y="182233"/>
                      <a:pt x="114991" y="177019"/>
                      <a:pt x="117532" y="171017"/>
                    </a:cubicBezTo>
                    <a:cubicBezTo>
                      <a:pt x="117952" y="170023"/>
                      <a:pt x="116666" y="158163"/>
                      <a:pt x="125714" y="154250"/>
                    </a:cubicBezTo>
                    <a:cubicBezTo>
                      <a:pt x="129685" y="152538"/>
                      <a:pt x="132908" y="147963"/>
                      <a:pt x="137329" y="141930"/>
                    </a:cubicBezTo>
                    <a:cubicBezTo>
                      <a:pt x="141825" y="135797"/>
                      <a:pt x="158272" y="129287"/>
                      <a:pt x="162794" y="123180"/>
                    </a:cubicBezTo>
                    <a:cubicBezTo>
                      <a:pt x="209455" y="60112"/>
                      <a:pt x="231124" y="94803"/>
                      <a:pt x="178830" y="45889"/>
                    </a:cubicBezTo>
                    <a:cubicBezTo>
                      <a:pt x="169537" y="37199"/>
                      <a:pt x="168274" y="26871"/>
                      <a:pt x="149159" y="17625"/>
                    </a:cubicBezTo>
                    <a:cubicBezTo>
                      <a:pt x="146439" y="16308"/>
                      <a:pt x="140399" y="8769"/>
                      <a:pt x="137238" y="0"/>
                    </a:cubicBezTo>
                    <a:cubicBezTo>
                      <a:pt x="98513" y="1309"/>
                      <a:pt x="57437" y="2653"/>
                      <a:pt x="14479" y="4014"/>
                    </a:cubicBezTo>
                    <a:cubicBezTo>
                      <a:pt x="6874" y="12004"/>
                      <a:pt x="16631" y="3870"/>
                      <a:pt x="3354" y="15480"/>
                    </a:cubicBezTo>
                    <a:cubicBezTo>
                      <a:pt x="-1815" y="20002"/>
                      <a:pt x="-8843" y="14184"/>
                      <a:pt x="49049" y="67564"/>
                    </a:cubicBezTo>
                    <a:cubicBezTo>
                      <a:pt x="78533" y="94776"/>
                      <a:pt x="95806" y="78263"/>
                      <a:pt x="28727" y="140381"/>
                    </a:cubicBezTo>
                    <a:cubicBezTo>
                      <a:pt x="27148" y="152630"/>
                      <a:pt x="12131" y="144697"/>
                      <a:pt x="34661" y="171691"/>
                    </a:cubicBezTo>
                    <a:cubicBezTo>
                      <a:pt x="39227" y="177159"/>
                      <a:pt x="56190" y="182763"/>
                      <a:pt x="60437" y="188489"/>
                    </a:cubicBezTo>
                    <a:cubicBezTo>
                      <a:pt x="80522" y="215583"/>
                      <a:pt x="84493" y="212790"/>
                      <a:pt x="83439" y="220938"/>
                    </a:cubicBezTo>
                    <a:cubicBezTo>
                      <a:pt x="100044" y="234794"/>
                      <a:pt x="24314" y="294713"/>
                      <a:pt x="10115" y="323196"/>
                    </a:cubicBezTo>
                    <a:cubicBezTo>
                      <a:pt x="27769" y="339171"/>
                      <a:pt x="26125" y="339915"/>
                      <a:pt x="28005" y="341057"/>
                    </a:cubicBezTo>
                    <a:cubicBezTo>
                      <a:pt x="42664" y="349962"/>
                      <a:pt x="59444" y="373694"/>
                      <a:pt x="64162" y="375616"/>
                    </a:cubicBezTo>
                    <a:cubicBezTo>
                      <a:pt x="65973" y="376356"/>
                      <a:pt x="68133" y="377954"/>
                      <a:pt x="68732" y="379661"/>
                    </a:cubicBezTo>
                    <a:cubicBezTo>
                      <a:pt x="73180" y="392248"/>
                      <a:pt x="98247" y="392852"/>
                      <a:pt x="94652" y="423335"/>
                    </a:cubicBezTo>
                    <a:cubicBezTo>
                      <a:pt x="77776" y="435970"/>
                      <a:pt x="76547" y="448552"/>
                      <a:pt x="63393" y="458187"/>
                    </a:cubicBezTo>
                    <a:cubicBezTo>
                      <a:pt x="51725" y="466728"/>
                      <a:pt x="16080" y="506331"/>
                      <a:pt x="11409" y="516084"/>
                    </a:cubicBezTo>
                    <a:cubicBezTo>
                      <a:pt x="5939" y="527511"/>
                      <a:pt x="-7382" y="512994"/>
                      <a:pt x="40412" y="562319"/>
                    </a:cubicBezTo>
                    <a:cubicBezTo>
                      <a:pt x="42091" y="564057"/>
                      <a:pt x="42598" y="566907"/>
                      <a:pt x="44238" y="568702"/>
                    </a:cubicBezTo>
                    <a:cubicBezTo>
                      <a:pt x="47837" y="572638"/>
                      <a:pt x="74413" y="600958"/>
                      <a:pt x="79075" y="602499"/>
                    </a:cubicBezTo>
                    <a:cubicBezTo>
                      <a:pt x="84406" y="604272"/>
                      <a:pt x="97844" y="613242"/>
                      <a:pt x="96108" y="618163"/>
                    </a:cubicBezTo>
                    <a:cubicBezTo>
                      <a:pt x="104828" y="640635"/>
                      <a:pt x="89470" y="649539"/>
                      <a:pt x="83872" y="656062"/>
                    </a:cubicBezTo>
                    <a:cubicBezTo>
                      <a:pt x="70910" y="671113"/>
                      <a:pt x="60004" y="672606"/>
                      <a:pt x="59335" y="675010"/>
                    </a:cubicBezTo>
                    <a:cubicBezTo>
                      <a:pt x="58110" y="679409"/>
                      <a:pt x="54507" y="682045"/>
                      <a:pt x="51161" y="683879"/>
                    </a:cubicBezTo>
                    <a:cubicBezTo>
                      <a:pt x="38103" y="691041"/>
                      <a:pt x="44046" y="693926"/>
                      <a:pt x="38868" y="694981"/>
                    </a:cubicBezTo>
                    <a:cubicBezTo>
                      <a:pt x="78283" y="695669"/>
                      <a:pt x="116553" y="696317"/>
                      <a:pt x="153466" y="696899"/>
                    </a:cubicBezTo>
                    <a:cubicBezTo>
                      <a:pt x="159309" y="687841"/>
                      <a:pt x="171995" y="670741"/>
                      <a:pt x="196581" y="649596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1" name="Google Shape;2421;p26"/>
              <p:cNvSpPr/>
              <p:nvPr/>
            </p:nvSpPr>
            <p:spPr>
              <a:xfrm>
                <a:off x="3799576" y="4881317"/>
                <a:ext cx="159979" cy="682780"/>
              </a:xfrm>
              <a:custGeom>
                <a:avLst/>
                <a:gdLst/>
                <a:ahLst/>
                <a:cxnLst/>
                <a:rect l="l" t="t" r="r" b="b"/>
                <a:pathLst>
                  <a:path w="159979" h="682780" extrusionOk="0">
                    <a:moveTo>
                      <a:pt x="90818" y="663356"/>
                    </a:moveTo>
                    <a:cubicBezTo>
                      <a:pt x="95104" y="661556"/>
                      <a:pt x="144971" y="602206"/>
                      <a:pt x="156083" y="593253"/>
                    </a:cubicBezTo>
                    <a:cubicBezTo>
                      <a:pt x="155270" y="591659"/>
                      <a:pt x="101305" y="538622"/>
                      <a:pt x="86834" y="526075"/>
                    </a:cubicBezTo>
                    <a:cubicBezTo>
                      <a:pt x="83913" y="523540"/>
                      <a:pt x="75967" y="508773"/>
                      <a:pt x="66333" y="502193"/>
                    </a:cubicBezTo>
                    <a:cubicBezTo>
                      <a:pt x="61322" y="498770"/>
                      <a:pt x="62472" y="496340"/>
                      <a:pt x="64496" y="492076"/>
                    </a:cubicBezTo>
                    <a:cubicBezTo>
                      <a:pt x="62590" y="484257"/>
                      <a:pt x="65891" y="474622"/>
                      <a:pt x="74961" y="470725"/>
                    </a:cubicBezTo>
                    <a:cubicBezTo>
                      <a:pt x="87862" y="448648"/>
                      <a:pt x="120302" y="415569"/>
                      <a:pt x="122834" y="409807"/>
                    </a:cubicBezTo>
                    <a:cubicBezTo>
                      <a:pt x="123647" y="407964"/>
                      <a:pt x="127937" y="407728"/>
                      <a:pt x="128467" y="406852"/>
                    </a:cubicBezTo>
                    <a:cubicBezTo>
                      <a:pt x="129844" y="404580"/>
                      <a:pt x="143414" y="387165"/>
                      <a:pt x="154224" y="376776"/>
                    </a:cubicBezTo>
                    <a:cubicBezTo>
                      <a:pt x="149121" y="372250"/>
                      <a:pt x="122974" y="348990"/>
                      <a:pt x="119279" y="343032"/>
                    </a:cubicBezTo>
                    <a:cubicBezTo>
                      <a:pt x="107747" y="324417"/>
                      <a:pt x="91059" y="321843"/>
                      <a:pt x="88006" y="317308"/>
                    </a:cubicBezTo>
                    <a:cubicBezTo>
                      <a:pt x="82439" y="309033"/>
                      <a:pt x="75176" y="294039"/>
                      <a:pt x="81023" y="285909"/>
                    </a:cubicBezTo>
                    <a:cubicBezTo>
                      <a:pt x="83979" y="281790"/>
                      <a:pt x="82103" y="274798"/>
                      <a:pt x="88715" y="272999"/>
                    </a:cubicBezTo>
                    <a:cubicBezTo>
                      <a:pt x="90407" y="267352"/>
                      <a:pt x="95502" y="264178"/>
                      <a:pt x="98515" y="259507"/>
                    </a:cubicBezTo>
                    <a:cubicBezTo>
                      <a:pt x="114560" y="234636"/>
                      <a:pt x="124002" y="232653"/>
                      <a:pt x="124465" y="228949"/>
                    </a:cubicBezTo>
                    <a:cubicBezTo>
                      <a:pt x="125598" y="219961"/>
                      <a:pt x="135577" y="213202"/>
                      <a:pt x="143681" y="209244"/>
                    </a:cubicBezTo>
                    <a:cubicBezTo>
                      <a:pt x="142137" y="207327"/>
                      <a:pt x="117984" y="165277"/>
                      <a:pt x="111193" y="158741"/>
                    </a:cubicBezTo>
                    <a:cubicBezTo>
                      <a:pt x="101686" y="149587"/>
                      <a:pt x="103592" y="141777"/>
                      <a:pt x="99040" y="129817"/>
                    </a:cubicBezTo>
                    <a:cubicBezTo>
                      <a:pt x="97785" y="126516"/>
                      <a:pt x="99280" y="123543"/>
                      <a:pt x="104047" y="108825"/>
                    </a:cubicBezTo>
                    <a:cubicBezTo>
                      <a:pt x="112395" y="108637"/>
                      <a:pt x="134235" y="84887"/>
                      <a:pt x="138499" y="80645"/>
                    </a:cubicBezTo>
                    <a:cubicBezTo>
                      <a:pt x="160390" y="58865"/>
                      <a:pt x="163255" y="60423"/>
                      <a:pt x="157224" y="58191"/>
                    </a:cubicBezTo>
                    <a:cubicBezTo>
                      <a:pt x="151614" y="56111"/>
                      <a:pt x="159100" y="56054"/>
                      <a:pt x="130981" y="37282"/>
                    </a:cubicBezTo>
                    <a:cubicBezTo>
                      <a:pt x="123254" y="32129"/>
                      <a:pt x="102105" y="5958"/>
                      <a:pt x="92498" y="0"/>
                    </a:cubicBezTo>
                    <a:cubicBezTo>
                      <a:pt x="73942" y="2640"/>
                      <a:pt x="57989" y="7880"/>
                      <a:pt x="47139" y="17446"/>
                    </a:cubicBezTo>
                    <a:cubicBezTo>
                      <a:pt x="34143" y="29034"/>
                      <a:pt x="43479" y="42750"/>
                      <a:pt x="58938" y="79861"/>
                    </a:cubicBezTo>
                    <a:cubicBezTo>
                      <a:pt x="69447" y="111815"/>
                      <a:pt x="55313" y="104386"/>
                      <a:pt x="21758" y="118373"/>
                    </a:cubicBezTo>
                    <a:cubicBezTo>
                      <a:pt x="-27300" y="134970"/>
                      <a:pt x="44962" y="170815"/>
                      <a:pt x="76483" y="221358"/>
                    </a:cubicBezTo>
                    <a:cubicBezTo>
                      <a:pt x="-6891" y="328020"/>
                      <a:pt x="-31747" y="282941"/>
                      <a:pt x="93329" y="412119"/>
                    </a:cubicBezTo>
                    <a:cubicBezTo>
                      <a:pt x="-17447" y="542190"/>
                      <a:pt x="-42112" y="483903"/>
                      <a:pt x="88111" y="573509"/>
                    </a:cubicBezTo>
                    <a:cubicBezTo>
                      <a:pt x="44800" y="632693"/>
                      <a:pt x="15605" y="668351"/>
                      <a:pt x="28042" y="682780"/>
                    </a:cubicBezTo>
                    <a:cubicBezTo>
                      <a:pt x="41367" y="678394"/>
                      <a:pt x="58527" y="674436"/>
                      <a:pt x="79046" y="670868"/>
                    </a:cubicBezTo>
                    <a:cubicBezTo>
                      <a:pt x="82125" y="665116"/>
                      <a:pt x="86633" y="665111"/>
                      <a:pt x="90818" y="663356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26"/>
              <p:cNvSpPr/>
              <p:nvPr/>
            </p:nvSpPr>
            <p:spPr>
              <a:xfrm>
                <a:off x="5674645" y="4835060"/>
                <a:ext cx="189925" cy="703785"/>
              </a:xfrm>
              <a:custGeom>
                <a:avLst/>
                <a:gdLst/>
                <a:ahLst/>
                <a:cxnLst/>
                <a:rect l="l" t="t" r="r" b="b"/>
                <a:pathLst>
                  <a:path w="189925" h="703785" extrusionOk="0">
                    <a:moveTo>
                      <a:pt x="179040" y="644894"/>
                    </a:moveTo>
                    <a:cubicBezTo>
                      <a:pt x="182355" y="640753"/>
                      <a:pt x="181096" y="643454"/>
                      <a:pt x="186007" y="639505"/>
                    </a:cubicBezTo>
                    <a:cubicBezTo>
                      <a:pt x="185867" y="639221"/>
                      <a:pt x="138965" y="591585"/>
                      <a:pt x="116758" y="572327"/>
                    </a:cubicBezTo>
                    <a:cubicBezTo>
                      <a:pt x="113837" y="569792"/>
                      <a:pt x="105887" y="555030"/>
                      <a:pt x="96257" y="548446"/>
                    </a:cubicBezTo>
                    <a:cubicBezTo>
                      <a:pt x="91223" y="545009"/>
                      <a:pt x="92395" y="542584"/>
                      <a:pt x="94420" y="538328"/>
                    </a:cubicBezTo>
                    <a:cubicBezTo>
                      <a:pt x="92514" y="530509"/>
                      <a:pt x="95815" y="520869"/>
                      <a:pt x="104885" y="516978"/>
                    </a:cubicBezTo>
                    <a:cubicBezTo>
                      <a:pt x="116505" y="497089"/>
                      <a:pt x="168370" y="438193"/>
                      <a:pt x="184153" y="423024"/>
                    </a:cubicBezTo>
                    <a:cubicBezTo>
                      <a:pt x="178883" y="418353"/>
                      <a:pt x="152893" y="395220"/>
                      <a:pt x="149207" y="389280"/>
                    </a:cubicBezTo>
                    <a:cubicBezTo>
                      <a:pt x="137675" y="370665"/>
                      <a:pt x="120987" y="368091"/>
                      <a:pt x="117935" y="363555"/>
                    </a:cubicBezTo>
                    <a:cubicBezTo>
                      <a:pt x="112368" y="355281"/>
                      <a:pt x="105104" y="340287"/>
                      <a:pt x="110951" y="332157"/>
                    </a:cubicBezTo>
                    <a:cubicBezTo>
                      <a:pt x="113907" y="328038"/>
                      <a:pt x="112031" y="321046"/>
                      <a:pt x="118643" y="319247"/>
                    </a:cubicBezTo>
                    <a:cubicBezTo>
                      <a:pt x="120335" y="313599"/>
                      <a:pt x="125430" y="310426"/>
                      <a:pt x="128443" y="305754"/>
                    </a:cubicBezTo>
                    <a:cubicBezTo>
                      <a:pt x="144488" y="280879"/>
                      <a:pt x="153930" y="278905"/>
                      <a:pt x="154398" y="275197"/>
                    </a:cubicBezTo>
                    <a:cubicBezTo>
                      <a:pt x="155526" y="266209"/>
                      <a:pt x="165514" y="259450"/>
                      <a:pt x="173613" y="255492"/>
                    </a:cubicBezTo>
                    <a:cubicBezTo>
                      <a:pt x="172052" y="253566"/>
                      <a:pt x="147926" y="211538"/>
                      <a:pt x="141121" y="204989"/>
                    </a:cubicBezTo>
                    <a:cubicBezTo>
                      <a:pt x="131614" y="195835"/>
                      <a:pt x="133520" y="188025"/>
                      <a:pt x="128968" y="176065"/>
                    </a:cubicBezTo>
                    <a:cubicBezTo>
                      <a:pt x="127713" y="172764"/>
                      <a:pt x="129209" y="169791"/>
                      <a:pt x="133975" y="155073"/>
                    </a:cubicBezTo>
                    <a:cubicBezTo>
                      <a:pt x="144663" y="154832"/>
                      <a:pt x="178153" y="115155"/>
                      <a:pt x="185670" y="110576"/>
                    </a:cubicBezTo>
                    <a:cubicBezTo>
                      <a:pt x="192728" y="106273"/>
                      <a:pt x="189374" y="105261"/>
                      <a:pt x="187153" y="104438"/>
                    </a:cubicBezTo>
                    <a:cubicBezTo>
                      <a:pt x="181546" y="102359"/>
                      <a:pt x="189029" y="102302"/>
                      <a:pt x="160909" y="83530"/>
                    </a:cubicBezTo>
                    <a:cubicBezTo>
                      <a:pt x="152692" y="78044"/>
                      <a:pt x="128443" y="47811"/>
                      <a:pt x="120340" y="45188"/>
                    </a:cubicBezTo>
                    <a:cubicBezTo>
                      <a:pt x="117930" y="44409"/>
                      <a:pt x="106276" y="30698"/>
                      <a:pt x="106538" y="24354"/>
                    </a:cubicBezTo>
                    <a:cubicBezTo>
                      <a:pt x="104561" y="19289"/>
                      <a:pt x="105296" y="5113"/>
                      <a:pt x="114078" y="0"/>
                    </a:cubicBezTo>
                    <a:cubicBezTo>
                      <a:pt x="87581" y="1011"/>
                      <a:pt x="58924" y="2053"/>
                      <a:pt x="28430" y="3126"/>
                    </a:cubicBezTo>
                    <a:cubicBezTo>
                      <a:pt x="47107" y="25278"/>
                      <a:pt x="94770" y="69218"/>
                      <a:pt x="97407" y="81656"/>
                    </a:cubicBezTo>
                    <a:cubicBezTo>
                      <a:pt x="99078" y="89396"/>
                      <a:pt x="93135" y="89523"/>
                      <a:pt x="96274" y="93879"/>
                    </a:cubicBezTo>
                    <a:cubicBezTo>
                      <a:pt x="82263" y="102346"/>
                      <a:pt x="76469" y="109109"/>
                      <a:pt x="54704" y="131196"/>
                    </a:cubicBezTo>
                    <a:cubicBezTo>
                      <a:pt x="39087" y="147039"/>
                      <a:pt x="18874" y="153387"/>
                      <a:pt x="4154" y="173687"/>
                    </a:cubicBezTo>
                    <a:cubicBezTo>
                      <a:pt x="2838" y="175504"/>
                      <a:pt x="1496" y="177137"/>
                      <a:pt x="0" y="178433"/>
                    </a:cubicBezTo>
                    <a:cubicBezTo>
                      <a:pt x="2576" y="184080"/>
                      <a:pt x="5926" y="189347"/>
                      <a:pt x="11939" y="192534"/>
                    </a:cubicBezTo>
                    <a:cubicBezTo>
                      <a:pt x="17151" y="195301"/>
                      <a:pt x="49784" y="258482"/>
                      <a:pt x="77881" y="266340"/>
                    </a:cubicBezTo>
                    <a:cubicBezTo>
                      <a:pt x="80938" y="273704"/>
                      <a:pt x="83063" y="274895"/>
                      <a:pt x="81017" y="277578"/>
                    </a:cubicBezTo>
                    <a:cubicBezTo>
                      <a:pt x="76521" y="300164"/>
                      <a:pt x="77522" y="298124"/>
                      <a:pt x="77234" y="298176"/>
                    </a:cubicBezTo>
                    <a:cubicBezTo>
                      <a:pt x="71024" y="299244"/>
                      <a:pt x="71842" y="307103"/>
                      <a:pt x="66620" y="309033"/>
                    </a:cubicBezTo>
                    <a:cubicBezTo>
                      <a:pt x="52722" y="314173"/>
                      <a:pt x="9087" y="365096"/>
                      <a:pt x="3568" y="372390"/>
                    </a:cubicBezTo>
                    <a:cubicBezTo>
                      <a:pt x="8462" y="376334"/>
                      <a:pt x="9984" y="375489"/>
                      <a:pt x="10666" y="377026"/>
                    </a:cubicBezTo>
                    <a:cubicBezTo>
                      <a:pt x="17199" y="391718"/>
                      <a:pt x="32129" y="398942"/>
                      <a:pt x="41226" y="411550"/>
                    </a:cubicBezTo>
                    <a:cubicBezTo>
                      <a:pt x="47672" y="420485"/>
                      <a:pt x="55980" y="428291"/>
                      <a:pt x="63677" y="436307"/>
                    </a:cubicBezTo>
                    <a:cubicBezTo>
                      <a:pt x="95562" y="469517"/>
                      <a:pt x="87603" y="466299"/>
                      <a:pt x="80916" y="479556"/>
                    </a:cubicBezTo>
                    <a:cubicBezTo>
                      <a:pt x="70521" y="500127"/>
                      <a:pt x="66437" y="492947"/>
                      <a:pt x="38737" y="531258"/>
                    </a:cubicBezTo>
                    <a:cubicBezTo>
                      <a:pt x="24918" y="550381"/>
                      <a:pt x="21350" y="545946"/>
                      <a:pt x="16504" y="554010"/>
                    </a:cubicBezTo>
                    <a:cubicBezTo>
                      <a:pt x="39424" y="584064"/>
                      <a:pt x="54616" y="589225"/>
                      <a:pt x="62243" y="606141"/>
                    </a:cubicBezTo>
                    <a:cubicBezTo>
                      <a:pt x="65518" y="613409"/>
                      <a:pt x="78616" y="615239"/>
                      <a:pt x="82573" y="626013"/>
                    </a:cubicBezTo>
                    <a:cubicBezTo>
                      <a:pt x="84152" y="630312"/>
                      <a:pt x="104338" y="631266"/>
                      <a:pt x="93970" y="645144"/>
                    </a:cubicBezTo>
                    <a:cubicBezTo>
                      <a:pt x="92553" y="653068"/>
                      <a:pt x="89973" y="658549"/>
                      <a:pt x="83846" y="665116"/>
                    </a:cubicBezTo>
                    <a:cubicBezTo>
                      <a:pt x="60546" y="683787"/>
                      <a:pt x="48341" y="695419"/>
                      <a:pt x="40360" y="702599"/>
                    </a:cubicBezTo>
                    <a:cubicBezTo>
                      <a:pt x="70967" y="703050"/>
                      <a:pt x="100494" y="703453"/>
                      <a:pt x="128745" y="703785"/>
                    </a:cubicBezTo>
                    <a:cubicBezTo>
                      <a:pt x="127171" y="699110"/>
                      <a:pt x="146872" y="685105"/>
                      <a:pt x="179040" y="64489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26"/>
              <p:cNvSpPr/>
              <p:nvPr/>
            </p:nvSpPr>
            <p:spPr>
              <a:xfrm>
                <a:off x="4226924" y="4876707"/>
                <a:ext cx="191683" cy="649105"/>
              </a:xfrm>
              <a:custGeom>
                <a:avLst/>
                <a:gdLst/>
                <a:ahLst/>
                <a:cxnLst/>
                <a:rect l="l" t="t" r="r" b="b"/>
                <a:pathLst>
                  <a:path w="191683" h="649105" extrusionOk="0">
                    <a:moveTo>
                      <a:pt x="100678" y="516811"/>
                    </a:moveTo>
                    <a:cubicBezTo>
                      <a:pt x="93502" y="511580"/>
                      <a:pt x="89181" y="509982"/>
                      <a:pt x="91993" y="504277"/>
                    </a:cubicBezTo>
                    <a:cubicBezTo>
                      <a:pt x="93734" y="500744"/>
                      <a:pt x="89566" y="490360"/>
                      <a:pt x="99528" y="482659"/>
                    </a:cubicBezTo>
                    <a:cubicBezTo>
                      <a:pt x="101378" y="481223"/>
                      <a:pt x="152911" y="417801"/>
                      <a:pt x="153038" y="417504"/>
                    </a:cubicBezTo>
                    <a:cubicBezTo>
                      <a:pt x="153873" y="415604"/>
                      <a:pt x="158299" y="415359"/>
                      <a:pt x="158841" y="414457"/>
                    </a:cubicBezTo>
                    <a:cubicBezTo>
                      <a:pt x="163664" y="406493"/>
                      <a:pt x="171274" y="400750"/>
                      <a:pt x="175975" y="392716"/>
                    </a:cubicBezTo>
                    <a:cubicBezTo>
                      <a:pt x="184437" y="378252"/>
                      <a:pt x="197578" y="395360"/>
                      <a:pt x="155841" y="356314"/>
                    </a:cubicBezTo>
                    <a:cubicBezTo>
                      <a:pt x="146557" y="347633"/>
                      <a:pt x="145267" y="337288"/>
                      <a:pt x="126169" y="328051"/>
                    </a:cubicBezTo>
                    <a:cubicBezTo>
                      <a:pt x="109048" y="319772"/>
                      <a:pt x="104946" y="296894"/>
                      <a:pt x="109980" y="289893"/>
                    </a:cubicBezTo>
                    <a:cubicBezTo>
                      <a:pt x="113028" y="285651"/>
                      <a:pt x="111095" y="278450"/>
                      <a:pt x="117900" y="276598"/>
                    </a:cubicBezTo>
                    <a:cubicBezTo>
                      <a:pt x="118455" y="274755"/>
                      <a:pt x="138685" y="245532"/>
                      <a:pt x="151993" y="234754"/>
                    </a:cubicBezTo>
                    <a:cubicBezTo>
                      <a:pt x="159309" y="228827"/>
                      <a:pt x="147300" y="230289"/>
                      <a:pt x="171108" y="212843"/>
                    </a:cubicBezTo>
                    <a:cubicBezTo>
                      <a:pt x="175065" y="209945"/>
                      <a:pt x="174925" y="211810"/>
                      <a:pt x="173924" y="210133"/>
                    </a:cubicBezTo>
                    <a:cubicBezTo>
                      <a:pt x="116050" y="113693"/>
                      <a:pt x="150851" y="187697"/>
                      <a:pt x="128539" y="129125"/>
                    </a:cubicBezTo>
                    <a:cubicBezTo>
                      <a:pt x="127245" y="125728"/>
                      <a:pt x="128789" y="122663"/>
                      <a:pt x="133695" y="107507"/>
                    </a:cubicBezTo>
                    <a:cubicBezTo>
                      <a:pt x="142796" y="107297"/>
                      <a:pt x="191508" y="57236"/>
                      <a:pt x="191683" y="56943"/>
                    </a:cubicBezTo>
                    <a:cubicBezTo>
                      <a:pt x="188171" y="54872"/>
                      <a:pt x="187349" y="55494"/>
                      <a:pt x="184918" y="52583"/>
                    </a:cubicBezTo>
                    <a:cubicBezTo>
                      <a:pt x="172747" y="38052"/>
                      <a:pt x="157302" y="34651"/>
                      <a:pt x="149023" y="21951"/>
                    </a:cubicBezTo>
                    <a:cubicBezTo>
                      <a:pt x="144405" y="14867"/>
                      <a:pt x="135134" y="7219"/>
                      <a:pt x="126611" y="0"/>
                    </a:cubicBezTo>
                    <a:cubicBezTo>
                      <a:pt x="101693" y="639"/>
                      <a:pt x="77929" y="1243"/>
                      <a:pt x="55469" y="1812"/>
                    </a:cubicBezTo>
                    <a:cubicBezTo>
                      <a:pt x="68142" y="16553"/>
                      <a:pt x="92409" y="37680"/>
                      <a:pt x="94578" y="47885"/>
                    </a:cubicBezTo>
                    <a:cubicBezTo>
                      <a:pt x="96200" y="55402"/>
                      <a:pt x="90428" y="55524"/>
                      <a:pt x="93480" y="59753"/>
                    </a:cubicBezTo>
                    <a:cubicBezTo>
                      <a:pt x="79880" y="67971"/>
                      <a:pt x="74251" y="74542"/>
                      <a:pt x="53116" y="95985"/>
                    </a:cubicBezTo>
                    <a:cubicBezTo>
                      <a:pt x="37954" y="111364"/>
                      <a:pt x="18328" y="117528"/>
                      <a:pt x="4036" y="137242"/>
                    </a:cubicBezTo>
                    <a:cubicBezTo>
                      <a:pt x="2759" y="139006"/>
                      <a:pt x="1456" y="140591"/>
                      <a:pt x="0" y="141847"/>
                    </a:cubicBezTo>
                    <a:cubicBezTo>
                      <a:pt x="2501" y="147328"/>
                      <a:pt x="5755" y="152442"/>
                      <a:pt x="11589" y="155541"/>
                    </a:cubicBezTo>
                    <a:cubicBezTo>
                      <a:pt x="16609" y="158212"/>
                      <a:pt x="48393" y="219589"/>
                      <a:pt x="75616" y="227198"/>
                    </a:cubicBezTo>
                    <a:cubicBezTo>
                      <a:pt x="78581" y="234347"/>
                      <a:pt x="80649" y="235503"/>
                      <a:pt x="78660" y="238108"/>
                    </a:cubicBezTo>
                    <a:cubicBezTo>
                      <a:pt x="74295" y="260036"/>
                      <a:pt x="75266" y="258058"/>
                      <a:pt x="74986" y="258106"/>
                    </a:cubicBezTo>
                    <a:cubicBezTo>
                      <a:pt x="68956" y="259143"/>
                      <a:pt x="69751" y="266774"/>
                      <a:pt x="64679" y="268648"/>
                    </a:cubicBezTo>
                    <a:cubicBezTo>
                      <a:pt x="51183" y="273643"/>
                      <a:pt x="8842" y="323056"/>
                      <a:pt x="3459" y="330161"/>
                    </a:cubicBezTo>
                    <a:cubicBezTo>
                      <a:pt x="8208" y="333987"/>
                      <a:pt x="9686" y="333169"/>
                      <a:pt x="10351" y="334661"/>
                    </a:cubicBezTo>
                    <a:cubicBezTo>
                      <a:pt x="16692" y="348924"/>
                      <a:pt x="31194" y="355938"/>
                      <a:pt x="40023" y="368183"/>
                    </a:cubicBezTo>
                    <a:cubicBezTo>
                      <a:pt x="46276" y="376860"/>
                      <a:pt x="54345" y="384433"/>
                      <a:pt x="61819" y="392217"/>
                    </a:cubicBezTo>
                    <a:cubicBezTo>
                      <a:pt x="92776" y="424464"/>
                      <a:pt x="85044" y="421339"/>
                      <a:pt x="78555" y="434210"/>
                    </a:cubicBezTo>
                    <a:cubicBezTo>
                      <a:pt x="68466" y="454186"/>
                      <a:pt x="64495" y="447212"/>
                      <a:pt x="37600" y="484411"/>
                    </a:cubicBezTo>
                    <a:cubicBezTo>
                      <a:pt x="24183" y="502977"/>
                      <a:pt x="20720" y="498669"/>
                      <a:pt x="16010" y="506501"/>
                    </a:cubicBezTo>
                    <a:cubicBezTo>
                      <a:pt x="38261" y="535680"/>
                      <a:pt x="53011" y="540692"/>
                      <a:pt x="60415" y="557114"/>
                    </a:cubicBezTo>
                    <a:cubicBezTo>
                      <a:pt x="63598" y="564171"/>
                      <a:pt x="76311" y="565948"/>
                      <a:pt x="80151" y="576407"/>
                    </a:cubicBezTo>
                    <a:cubicBezTo>
                      <a:pt x="81690" y="580583"/>
                      <a:pt x="101286" y="581507"/>
                      <a:pt x="91224" y="594982"/>
                    </a:cubicBezTo>
                    <a:cubicBezTo>
                      <a:pt x="89833" y="602740"/>
                      <a:pt x="87305" y="608041"/>
                      <a:pt x="81393" y="614372"/>
                    </a:cubicBezTo>
                    <a:cubicBezTo>
                      <a:pt x="52543" y="637496"/>
                      <a:pt x="46976" y="645840"/>
                      <a:pt x="38624" y="649106"/>
                    </a:cubicBezTo>
                    <a:cubicBezTo>
                      <a:pt x="74238" y="648261"/>
                      <a:pt x="111217" y="647595"/>
                      <a:pt x="149334" y="647096"/>
                    </a:cubicBezTo>
                    <a:cubicBezTo>
                      <a:pt x="159458" y="635521"/>
                      <a:pt x="182198" y="609600"/>
                      <a:pt x="182425" y="609499"/>
                    </a:cubicBezTo>
                    <a:cubicBezTo>
                      <a:pt x="195698" y="603668"/>
                      <a:pt x="123051" y="551746"/>
                      <a:pt x="100678" y="51681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26"/>
              <p:cNvSpPr/>
              <p:nvPr/>
            </p:nvSpPr>
            <p:spPr>
              <a:xfrm>
                <a:off x="4565746" y="4867798"/>
                <a:ext cx="175372" cy="655055"/>
              </a:xfrm>
              <a:custGeom>
                <a:avLst/>
                <a:gdLst/>
                <a:ahLst/>
                <a:cxnLst/>
                <a:rect l="l" t="t" r="r" b="b"/>
                <a:pathLst>
                  <a:path w="175372" h="655055" extrusionOk="0">
                    <a:moveTo>
                      <a:pt x="174344" y="610611"/>
                    </a:moveTo>
                    <a:cubicBezTo>
                      <a:pt x="168680" y="605445"/>
                      <a:pt x="158968" y="592303"/>
                      <a:pt x="116509" y="555275"/>
                    </a:cubicBezTo>
                    <a:cubicBezTo>
                      <a:pt x="79573" y="523181"/>
                      <a:pt x="99012" y="527384"/>
                      <a:pt x="158456" y="441087"/>
                    </a:cubicBezTo>
                    <a:cubicBezTo>
                      <a:pt x="167622" y="427792"/>
                      <a:pt x="182705" y="447256"/>
                      <a:pt x="133980" y="401682"/>
                    </a:cubicBezTo>
                    <a:cubicBezTo>
                      <a:pt x="124717" y="393014"/>
                      <a:pt x="123362" y="382630"/>
                      <a:pt x="104308" y="373419"/>
                    </a:cubicBezTo>
                    <a:cubicBezTo>
                      <a:pt x="100530" y="371593"/>
                      <a:pt x="91254" y="358276"/>
                      <a:pt x="90480" y="348741"/>
                    </a:cubicBezTo>
                    <a:cubicBezTo>
                      <a:pt x="89492" y="336627"/>
                      <a:pt x="94014" y="336430"/>
                      <a:pt x="97245" y="331785"/>
                    </a:cubicBezTo>
                    <a:cubicBezTo>
                      <a:pt x="100105" y="318669"/>
                      <a:pt x="117082" y="303101"/>
                      <a:pt x="120830" y="292503"/>
                    </a:cubicBezTo>
                    <a:cubicBezTo>
                      <a:pt x="122933" y="286557"/>
                      <a:pt x="129204" y="287192"/>
                      <a:pt x="146955" y="265955"/>
                    </a:cubicBezTo>
                    <a:cubicBezTo>
                      <a:pt x="152036" y="259874"/>
                      <a:pt x="156807" y="253439"/>
                      <a:pt x="162217" y="247577"/>
                    </a:cubicBezTo>
                    <a:cubicBezTo>
                      <a:pt x="142131" y="228932"/>
                      <a:pt x="157061" y="249184"/>
                      <a:pt x="138650" y="224309"/>
                    </a:cubicBezTo>
                    <a:cubicBezTo>
                      <a:pt x="135283" y="219760"/>
                      <a:pt x="129930" y="216726"/>
                      <a:pt x="126156" y="212418"/>
                    </a:cubicBezTo>
                    <a:cubicBezTo>
                      <a:pt x="122574" y="208329"/>
                      <a:pt x="112110" y="185486"/>
                      <a:pt x="107889" y="182662"/>
                    </a:cubicBezTo>
                    <a:cubicBezTo>
                      <a:pt x="97324" y="175592"/>
                      <a:pt x="95588" y="167121"/>
                      <a:pt x="87170" y="158233"/>
                    </a:cubicBezTo>
                    <a:cubicBezTo>
                      <a:pt x="83579" y="154447"/>
                      <a:pt x="80986" y="149233"/>
                      <a:pt x="83527" y="143231"/>
                    </a:cubicBezTo>
                    <a:cubicBezTo>
                      <a:pt x="83947" y="142237"/>
                      <a:pt x="82656" y="130377"/>
                      <a:pt x="91709" y="126463"/>
                    </a:cubicBezTo>
                    <a:cubicBezTo>
                      <a:pt x="95680" y="124747"/>
                      <a:pt x="98903" y="120177"/>
                      <a:pt x="103324" y="114144"/>
                    </a:cubicBezTo>
                    <a:cubicBezTo>
                      <a:pt x="107819" y="108011"/>
                      <a:pt x="124267" y="101501"/>
                      <a:pt x="128789" y="95394"/>
                    </a:cubicBezTo>
                    <a:cubicBezTo>
                      <a:pt x="175520" y="32225"/>
                      <a:pt x="197421" y="67301"/>
                      <a:pt x="144825" y="18102"/>
                    </a:cubicBezTo>
                    <a:cubicBezTo>
                      <a:pt x="138567" y="12254"/>
                      <a:pt x="136337" y="6273"/>
                      <a:pt x="129856" y="0"/>
                    </a:cubicBezTo>
                    <a:cubicBezTo>
                      <a:pt x="87288" y="1134"/>
                      <a:pt x="45682" y="2228"/>
                      <a:pt x="5401" y="3283"/>
                    </a:cubicBezTo>
                    <a:cubicBezTo>
                      <a:pt x="22119" y="20383"/>
                      <a:pt x="-4251" y="-4317"/>
                      <a:pt x="43583" y="39782"/>
                    </a:cubicBezTo>
                    <a:cubicBezTo>
                      <a:pt x="72848" y="66793"/>
                      <a:pt x="90476" y="50359"/>
                      <a:pt x="23261" y="112599"/>
                    </a:cubicBezTo>
                    <a:cubicBezTo>
                      <a:pt x="21682" y="124844"/>
                      <a:pt x="6665" y="116911"/>
                      <a:pt x="29195" y="143909"/>
                    </a:cubicBezTo>
                    <a:cubicBezTo>
                      <a:pt x="33761" y="149377"/>
                      <a:pt x="50724" y="154981"/>
                      <a:pt x="54970" y="160707"/>
                    </a:cubicBezTo>
                    <a:cubicBezTo>
                      <a:pt x="75056" y="187802"/>
                      <a:pt x="79031" y="185009"/>
                      <a:pt x="77973" y="193156"/>
                    </a:cubicBezTo>
                    <a:cubicBezTo>
                      <a:pt x="94586" y="207003"/>
                      <a:pt x="18853" y="266927"/>
                      <a:pt x="4649" y="295414"/>
                    </a:cubicBezTo>
                    <a:cubicBezTo>
                      <a:pt x="22299" y="311389"/>
                      <a:pt x="20659" y="312133"/>
                      <a:pt x="22539" y="313276"/>
                    </a:cubicBezTo>
                    <a:cubicBezTo>
                      <a:pt x="37198" y="322180"/>
                      <a:pt x="53977" y="345913"/>
                      <a:pt x="58696" y="347834"/>
                    </a:cubicBezTo>
                    <a:cubicBezTo>
                      <a:pt x="60507" y="348574"/>
                      <a:pt x="62663" y="350172"/>
                      <a:pt x="63266" y="351880"/>
                    </a:cubicBezTo>
                    <a:cubicBezTo>
                      <a:pt x="67714" y="364466"/>
                      <a:pt x="92776" y="365070"/>
                      <a:pt x="89186" y="395553"/>
                    </a:cubicBezTo>
                    <a:cubicBezTo>
                      <a:pt x="72310" y="408188"/>
                      <a:pt x="71081" y="420770"/>
                      <a:pt x="57926" y="430405"/>
                    </a:cubicBezTo>
                    <a:cubicBezTo>
                      <a:pt x="46259" y="438946"/>
                      <a:pt x="10614" y="478549"/>
                      <a:pt x="5943" y="488302"/>
                    </a:cubicBezTo>
                    <a:cubicBezTo>
                      <a:pt x="477" y="499724"/>
                      <a:pt x="-12870" y="485194"/>
                      <a:pt x="34946" y="534537"/>
                    </a:cubicBezTo>
                    <a:cubicBezTo>
                      <a:pt x="36625" y="536275"/>
                      <a:pt x="37132" y="539125"/>
                      <a:pt x="38772" y="540920"/>
                    </a:cubicBezTo>
                    <a:cubicBezTo>
                      <a:pt x="42371" y="544856"/>
                      <a:pt x="68947" y="573176"/>
                      <a:pt x="73608" y="574717"/>
                    </a:cubicBezTo>
                    <a:cubicBezTo>
                      <a:pt x="78939" y="576490"/>
                      <a:pt x="92382" y="585460"/>
                      <a:pt x="90642" y="590381"/>
                    </a:cubicBezTo>
                    <a:cubicBezTo>
                      <a:pt x="99362" y="612848"/>
                      <a:pt x="84012" y="621749"/>
                      <a:pt x="78406" y="628276"/>
                    </a:cubicBezTo>
                    <a:cubicBezTo>
                      <a:pt x="65505" y="643261"/>
                      <a:pt x="54537" y="644811"/>
                      <a:pt x="53868" y="647228"/>
                    </a:cubicBezTo>
                    <a:cubicBezTo>
                      <a:pt x="52753" y="651225"/>
                      <a:pt x="51533" y="653506"/>
                      <a:pt x="47199" y="654793"/>
                    </a:cubicBezTo>
                    <a:cubicBezTo>
                      <a:pt x="74505" y="654828"/>
                      <a:pt x="102095" y="654920"/>
                      <a:pt x="129908" y="655055"/>
                    </a:cubicBezTo>
                    <a:cubicBezTo>
                      <a:pt x="173941" y="606969"/>
                      <a:pt x="177208" y="613220"/>
                      <a:pt x="174344" y="61061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26"/>
              <p:cNvSpPr/>
              <p:nvPr/>
            </p:nvSpPr>
            <p:spPr>
              <a:xfrm>
                <a:off x="4693598" y="4859651"/>
                <a:ext cx="391473" cy="666582"/>
              </a:xfrm>
              <a:custGeom>
                <a:avLst/>
                <a:gdLst/>
                <a:ahLst/>
                <a:cxnLst/>
                <a:rect l="l" t="t" r="r" b="b"/>
                <a:pathLst>
                  <a:path w="391473" h="666582" extrusionOk="0">
                    <a:moveTo>
                      <a:pt x="367680" y="639085"/>
                    </a:moveTo>
                    <a:cubicBezTo>
                      <a:pt x="368725" y="637259"/>
                      <a:pt x="373124" y="637526"/>
                      <a:pt x="373772" y="636677"/>
                    </a:cubicBezTo>
                    <a:cubicBezTo>
                      <a:pt x="378906" y="629953"/>
                      <a:pt x="386043" y="625211"/>
                      <a:pt x="391474" y="618811"/>
                    </a:cubicBezTo>
                    <a:cubicBezTo>
                      <a:pt x="380935" y="605279"/>
                      <a:pt x="380725" y="611544"/>
                      <a:pt x="379999" y="609088"/>
                    </a:cubicBezTo>
                    <a:cubicBezTo>
                      <a:pt x="376597" y="597570"/>
                      <a:pt x="358002" y="588936"/>
                      <a:pt x="356926" y="585141"/>
                    </a:cubicBezTo>
                    <a:cubicBezTo>
                      <a:pt x="353161" y="571841"/>
                      <a:pt x="332502" y="556015"/>
                      <a:pt x="327543" y="549352"/>
                    </a:cubicBezTo>
                    <a:cubicBezTo>
                      <a:pt x="323494" y="543901"/>
                      <a:pt x="320629" y="537330"/>
                      <a:pt x="314039" y="534117"/>
                    </a:cubicBezTo>
                    <a:cubicBezTo>
                      <a:pt x="299030" y="502193"/>
                      <a:pt x="300325" y="509141"/>
                      <a:pt x="310256" y="491748"/>
                    </a:cubicBezTo>
                    <a:cubicBezTo>
                      <a:pt x="315246" y="491503"/>
                      <a:pt x="328776" y="467889"/>
                      <a:pt x="329065" y="467665"/>
                    </a:cubicBezTo>
                    <a:cubicBezTo>
                      <a:pt x="334619" y="463401"/>
                      <a:pt x="337820" y="457390"/>
                      <a:pt x="341778" y="451835"/>
                    </a:cubicBezTo>
                    <a:cubicBezTo>
                      <a:pt x="347568" y="443710"/>
                      <a:pt x="356598" y="438627"/>
                      <a:pt x="364081" y="426614"/>
                    </a:cubicBezTo>
                    <a:cubicBezTo>
                      <a:pt x="374668" y="409619"/>
                      <a:pt x="380616" y="410293"/>
                      <a:pt x="382378" y="406682"/>
                    </a:cubicBezTo>
                    <a:cubicBezTo>
                      <a:pt x="392401" y="386141"/>
                      <a:pt x="402599" y="411116"/>
                      <a:pt x="360525" y="365954"/>
                    </a:cubicBezTo>
                    <a:cubicBezTo>
                      <a:pt x="360254" y="365665"/>
                      <a:pt x="338883" y="345221"/>
                      <a:pt x="330351" y="337822"/>
                    </a:cubicBezTo>
                    <a:cubicBezTo>
                      <a:pt x="325483" y="333602"/>
                      <a:pt x="326179" y="327280"/>
                      <a:pt x="313637" y="320245"/>
                    </a:cubicBezTo>
                    <a:cubicBezTo>
                      <a:pt x="310212" y="310767"/>
                      <a:pt x="314148" y="316108"/>
                      <a:pt x="309045" y="307291"/>
                    </a:cubicBezTo>
                    <a:cubicBezTo>
                      <a:pt x="304567" y="299555"/>
                      <a:pt x="306548" y="287919"/>
                      <a:pt x="315447" y="282245"/>
                    </a:cubicBezTo>
                    <a:cubicBezTo>
                      <a:pt x="317428" y="278800"/>
                      <a:pt x="330653" y="258942"/>
                      <a:pt x="337951" y="252533"/>
                    </a:cubicBezTo>
                    <a:cubicBezTo>
                      <a:pt x="345867" y="245581"/>
                      <a:pt x="357407" y="229251"/>
                      <a:pt x="357696" y="229190"/>
                    </a:cubicBezTo>
                    <a:cubicBezTo>
                      <a:pt x="366171" y="227434"/>
                      <a:pt x="367129" y="217260"/>
                      <a:pt x="374449" y="214218"/>
                    </a:cubicBezTo>
                    <a:cubicBezTo>
                      <a:pt x="376863" y="213211"/>
                      <a:pt x="378372" y="211582"/>
                      <a:pt x="378560" y="208728"/>
                    </a:cubicBezTo>
                    <a:cubicBezTo>
                      <a:pt x="378923" y="203251"/>
                      <a:pt x="382995" y="209341"/>
                      <a:pt x="384739" y="200813"/>
                    </a:cubicBezTo>
                    <a:cubicBezTo>
                      <a:pt x="373907" y="190993"/>
                      <a:pt x="374502" y="191181"/>
                      <a:pt x="366788" y="182566"/>
                    </a:cubicBezTo>
                    <a:cubicBezTo>
                      <a:pt x="359607" y="174550"/>
                      <a:pt x="298925" y="157572"/>
                      <a:pt x="327508" y="119187"/>
                    </a:cubicBezTo>
                    <a:cubicBezTo>
                      <a:pt x="332520" y="112459"/>
                      <a:pt x="330250" y="106321"/>
                      <a:pt x="336504" y="105003"/>
                    </a:cubicBezTo>
                    <a:cubicBezTo>
                      <a:pt x="336797" y="104946"/>
                      <a:pt x="348381" y="83805"/>
                      <a:pt x="349973" y="83004"/>
                    </a:cubicBezTo>
                    <a:cubicBezTo>
                      <a:pt x="360272" y="77838"/>
                      <a:pt x="365187" y="66719"/>
                      <a:pt x="369718" y="63028"/>
                    </a:cubicBezTo>
                    <a:cubicBezTo>
                      <a:pt x="330421" y="31057"/>
                      <a:pt x="312465" y="16798"/>
                      <a:pt x="302280" y="0"/>
                    </a:cubicBezTo>
                    <a:cubicBezTo>
                      <a:pt x="218670" y="2320"/>
                      <a:pt x="135318" y="4584"/>
                      <a:pt x="54699" y="6742"/>
                    </a:cubicBezTo>
                    <a:cubicBezTo>
                      <a:pt x="57314" y="9863"/>
                      <a:pt x="62475" y="15568"/>
                      <a:pt x="74531" y="28128"/>
                    </a:cubicBezTo>
                    <a:cubicBezTo>
                      <a:pt x="80452" y="34296"/>
                      <a:pt x="99043" y="50499"/>
                      <a:pt x="97320" y="56790"/>
                    </a:cubicBezTo>
                    <a:cubicBezTo>
                      <a:pt x="99209" y="64893"/>
                      <a:pt x="93135" y="64937"/>
                      <a:pt x="96279" y="69297"/>
                    </a:cubicBezTo>
                    <a:cubicBezTo>
                      <a:pt x="86330" y="75312"/>
                      <a:pt x="77850" y="82567"/>
                      <a:pt x="70285" y="91042"/>
                    </a:cubicBezTo>
                    <a:cubicBezTo>
                      <a:pt x="43941" y="120575"/>
                      <a:pt x="24520" y="126428"/>
                      <a:pt x="9643" y="141834"/>
                    </a:cubicBezTo>
                    <a:cubicBezTo>
                      <a:pt x="6131" y="145472"/>
                      <a:pt x="4019" y="150375"/>
                      <a:pt x="0" y="153851"/>
                    </a:cubicBezTo>
                    <a:cubicBezTo>
                      <a:pt x="5554" y="166017"/>
                      <a:pt x="10823" y="166586"/>
                      <a:pt x="12538" y="168644"/>
                    </a:cubicBezTo>
                    <a:cubicBezTo>
                      <a:pt x="27839" y="186970"/>
                      <a:pt x="51712" y="234443"/>
                      <a:pt x="77885" y="241759"/>
                    </a:cubicBezTo>
                    <a:cubicBezTo>
                      <a:pt x="83120" y="254358"/>
                      <a:pt x="82705" y="243961"/>
                      <a:pt x="77645" y="270101"/>
                    </a:cubicBezTo>
                    <a:cubicBezTo>
                      <a:pt x="77413" y="271296"/>
                      <a:pt x="77562" y="273542"/>
                      <a:pt x="77243" y="273595"/>
                    </a:cubicBezTo>
                    <a:cubicBezTo>
                      <a:pt x="71033" y="274663"/>
                      <a:pt x="71851" y="282521"/>
                      <a:pt x="66629" y="284452"/>
                    </a:cubicBezTo>
                    <a:cubicBezTo>
                      <a:pt x="56811" y="288081"/>
                      <a:pt x="25570" y="321086"/>
                      <a:pt x="25478" y="321388"/>
                    </a:cubicBezTo>
                    <a:cubicBezTo>
                      <a:pt x="21721" y="334351"/>
                      <a:pt x="-6044" y="345536"/>
                      <a:pt x="9323" y="351262"/>
                    </a:cubicBezTo>
                    <a:cubicBezTo>
                      <a:pt x="9853" y="351464"/>
                      <a:pt x="10456" y="351936"/>
                      <a:pt x="10675" y="352436"/>
                    </a:cubicBezTo>
                    <a:cubicBezTo>
                      <a:pt x="17208" y="367128"/>
                      <a:pt x="32138" y="374351"/>
                      <a:pt x="41234" y="386959"/>
                    </a:cubicBezTo>
                    <a:cubicBezTo>
                      <a:pt x="61508" y="415074"/>
                      <a:pt x="100639" y="437572"/>
                      <a:pt x="81852" y="452457"/>
                    </a:cubicBezTo>
                    <a:cubicBezTo>
                      <a:pt x="80514" y="457303"/>
                      <a:pt x="74431" y="465139"/>
                      <a:pt x="72161" y="468620"/>
                    </a:cubicBezTo>
                    <a:cubicBezTo>
                      <a:pt x="41020" y="496682"/>
                      <a:pt x="38199" y="514171"/>
                      <a:pt x="20899" y="524481"/>
                    </a:cubicBezTo>
                    <a:cubicBezTo>
                      <a:pt x="19102" y="525549"/>
                      <a:pt x="17676" y="527484"/>
                      <a:pt x="16509" y="529424"/>
                    </a:cubicBezTo>
                    <a:cubicBezTo>
                      <a:pt x="26173" y="542098"/>
                      <a:pt x="36113" y="552246"/>
                      <a:pt x="46578" y="561798"/>
                    </a:cubicBezTo>
                    <a:cubicBezTo>
                      <a:pt x="65103" y="578705"/>
                      <a:pt x="58355" y="580579"/>
                      <a:pt x="67687" y="587255"/>
                    </a:cubicBezTo>
                    <a:cubicBezTo>
                      <a:pt x="91779" y="604500"/>
                      <a:pt x="75358" y="599627"/>
                      <a:pt x="89304" y="605507"/>
                    </a:cubicBezTo>
                    <a:cubicBezTo>
                      <a:pt x="101400" y="610611"/>
                      <a:pt x="95710" y="615716"/>
                      <a:pt x="92728" y="625851"/>
                    </a:cubicBezTo>
                    <a:cubicBezTo>
                      <a:pt x="88958" y="638669"/>
                      <a:pt x="80496" y="642675"/>
                      <a:pt x="70355" y="651382"/>
                    </a:cubicBezTo>
                    <a:cubicBezTo>
                      <a:pt x="64368" y="656517"/>
                      <a:pt x="60126" y="660471"/>
                      <a:pt x="56776" y="663505"/>
                    </a:cubicBezTo>
                    <a:cubicBezTo>
                      <a:pt x="93843" y="663759"/>
                      <a:pt x="131216" y="664087"/>
                      <a:pt x="168746" y="664472"/>
                    </a:cubicBezTo>
                    <a:cubicBezTo>
                      <a:pt x="169398" y="663487"/>
                      <a:pt x="171405" y="661999"/>
                      <a:pt x="173097" y="659687"/>
                    </a:cubicBezTo>
                    <a:cubicBezTo>
                      <a:pt x="173303" y="659403"/>
                      <a:pt x="209574" y="617997"/>
                      <a:pt x="209858" y="617874"/>
                    </a:cubicBezTo>
                    <a:cubicBezTo>
                      <a:pt x="222334" y="612389"/>
                      <a:pt x="151262" y="560336"/>
                      <a:pt x="130481" y="527883"/>
                    </a:cubicBezTo>
                    <a:cubicBezTo>
                      <a:pt x="123515" y="522804"/>
                      <a:pt x="119317" y="521250"/>
                      <a:pt x="122045" y="515712"/>
                    </a:cubicBezTo>
                    <a:cubicBezTo>
                      <a:pt x="123733" y="512280"/>
                      <a:pt x="119693" y="502202"/>
                      <a:pt x="129362" y="494720"/>
                    </a:cubicBezTo>
                    <a:cubicBezTo>
                      <a:pt x="131203" y="493293"/>
                      <a:pt x="181192" y="431749"/>
                      <a:pt x="181314" y="431460"/>
                    </a:cubicBezTo>
                    <a:cubicBezTo>
                      <a:pt x="182128" y="429617"/>
                      <a:pt x="186422" y="429381"/>
                      <a:pt x="186947" y="428505"/>
                    </a:cubicBezTo>
                    <a:cubicBezTo>
                      <a:pt x="188329" y="426224"/>
                      <a:pt x="201894" y="408822"/>
                      <a:pt x="212705" y="398429"/>
                    </a:cubicBezTo>
                    <a:cubicBezTo>
                      <a:pt x="160971" y="352567"/>
                      <a:pt x="175638" y="354484"/>
                      <a:pt x="155224" y="344612"/>
                    </a:cubicBezTo>
                    <a:cubicBezTo>
                      <a:pt x="137929" y="336246"/>
                      <a:pt x="134754" y="314177"/>
                      <a:pt x="139507" y="307567"/>
                    </a:cubicBezTo>
                    <a:cubicBezTo>
                      <a:pt x="142464" y="303447"/>
                      <a:pt x="140587" y="296456"/>
                      <a:pt x="147200" y="294656"/>
                    </a:cubicBezTo>
                    <a:cubicBezTo>
                      <a:pt x="147737" y="292866"/>
                      <a:pt x="167382" y="264497"/>
                      <a:pt x="180304" y="254030"/>
                    </a:cubicBezTo>
                    <a:cubicBezTo>
                      <a:pt x="187406" y="248273"/>
                      <a:pt x="175752" y="249696"/>
                      <a:pt x="198864" y="232758"/>
                    </a:cubicBezTo>
                    <a:cubicBezTo>
                      <a:pt x="202699" y="229947"/>
                      <a:pt x="202568" y="231751"/>
                      <a:pt x="201597" y="230127"/>
                    </a:cubicBezTo>
                    <a:cubicBezTo>
                      <a:pt x="151581" y="146772"/>
                      <a:pt x="153256" y="159179"/>
                      <a:pt x="162545" y="130482"/>
                    </a:cubicBezTo>
                    <a:cubicBezTo>
                      <a:pt x="171470" y="130281"/>
                      <a:pt x="218678" y="81673"/>
                      <a:pt x="218845" y="81389"/>
                    </a:cubicBezTo>
                    <a:cubicBezTo>
                      <a:pt x="215434" y="79379"/>
                      <a:pt x="214638" y="79979"/>
                      <a:pt x="212276" y="77155"/>
                    </a:cubicBezTo>
                    <a:cubicBezTo>
                      <a:pt x="200460" y="63050"/>
                      <a:pt x="185451" y="59732"/>
                      <a:pt x="177422" y="47412"/>
                    </a:cubicBezTo>
                    <a:cubicBezTo>
                      <a:pt x="174645" y="43153"/>
                      <a:pt x="153366" y="22047"/>
                      <a:pt x="148905" y="20602"/>
                    </a:cubicBezTo>
                    <a:cubicBezTo>
                      <a:pt x="146579" y="19849"/>
                      <a:pt x="144659" y="16237"/>
                      <a:pt x="138939" y="9601"/>
                    </a:cubicBezTo>
                    <a:cubicBezTo>
                      <a:pt x="134054" y="3940"/>
                      <a:pt x="129445" y="5879"/>
                      <a:pt x="196004" y="3647"/>
                    </a:cubicBezTo>
                    <a:cubicBezTo>
                      <a:pt x="214143" y="21631"/>
                      <a:pt x="208550" y="20256"/>
                      <a:pt x="234732" y="40097"/>
                    </a:cubicBezTo>
                    <a:cubicBezTo>
                      <a:pt x="303172" y="91961"/>
                      <a:pt x="232598" y="109700"/>
                      <a:pt x="224578" y="122090"/>
                    </a:cubicBezTo>
                    <a:cubicBezTo>
                      <a:pt x="217209" y="133477"/>
                      <a:pt x="205546" y="141738"/>
                      <a:pt x="200657" y="154950"/>
                    </a:cubicBezTo>
                    <a:cubicBezTo>
                      <a:pt x="200565" y="155200"/>
                      <a:pt x="200298" y="155419"/>
                      <a:pt x="200123" y="155655"/>
                    </a:cubicBezTo>
                    <a:cubicBezTo>
                      <a:pt x="202970" y="158142"/>
                      <a:pt x="199699" y="170986"/>
                      <a:pt x="204986" y="178288"/>
                    </a:cubicBezTo>
                    <a:cubicBezTo>
                      <a:pt x="205677" y="179247"/>
                      <a:pt x="206827" y="180009"/>
                      <a:pt x="207168" y="181055"/>
                    </a:cubicBezTo>
                    <a:cubicBezTo>
                      <a:pt x="213006" y="198891"/>
                      <a:pt x="232060" y="205037"/>
                      <a:pt x="237492" y="237131"/>
                    </a:cubicBezTo>
                    <a:cubicBezTo>
                      <a:pt x="237820" y="239084"/>
                      <a:pt x="238401" y="242608"/>
                      <a:pt x="237806" y="242849"/>
                    </a:cubicBezTo>
                    <a:cubicBezTo>
                      <a:pt x="230976" y="245646"/>
                      <a:pt x="242368" y="244377"/>
                      <a:pt x="218350" y="264532"/>
                    </a:cubicBezTo>
                    <a:cubicBezTo>
                      <a:pt x="220419" y="274790"/>
                      <a:pt x="207864" y="275026"/>
                      <a:pt x="181310" y="311634"/>
                    </a:cubicBezTo>
                    <a:cubicBezTo>
                      <a:pt x="186217" y="315670"/>
                      <a:pt x="187765" y="314799"/>
                      <a:pt x="188443" y="316323"/>
                    </a:cubicBezTo>
                    <a:cubicBezTo>
                      <a:pt x="194784" y="330586"/>
                      <a:pt x="209285" y="337599"/>
                      <a:pt x="218114" y="349844"/>
                    </a:cubicBezTo>
                    <a:cubicBezTo>
                      <a:pt x="235594" y="374084"/>
                      <a:pt x="283427" y="406471"/>
                      <a:pt x="252443" y="416094"/>
                    </a:cubicBezTo>
                    <a:cubicBezTo>
                      <a:pt x="248543" y="428387"/>
                      <a:pt x="227057" y="443675"/>
                      <a:pt x="167570" y="513300"/>
                    </a:cubicBezTo>
                    <a:cubicBezTo>
                      <a:pt x="190450" y="534388"/>
                      <a:pt x="181975" y="529201"/>
                      <a:pt x="185954" y="531617"/>
                    </a:cubicBezTo>
                    <a:cubicBezTo>
                      <a:pt x="200613" y="540522"/>
                      <a:pt x="217393" y="564254"/>
                      <a:pt x="222111" y="566176"/>
                    </a:cubicBezTo>
                    <a:cubicBezTo>
                      <a:pt x="223922" y="566916"/>
                      <a:pt x="226082" y="568514"/>
                      <a:pt x="226681" y="570221"/>
                    </a:cubicBezTo>
                    <a:cubicBezTo>
                      <a:pt x="230385" y="580693"/>
                      <a:pt x="243938" y="580268"/>
                      <a:pt x="250060" y="596458"/>
                    </a:cubicBezTo>
                    <a:cubicBezTo>
                      <a:pt x="264155" y="599759"/>
                      <a:pt x="269752" y="617073"/>
                      <a:pt x="256541" y="626288"/>
                    </a:cubicBezTo>
                    <a:cubicBezTo>
                      <a:pt x="256279" y="626472"/>
                      <a:pt x="233018" y="651916"/>
                      <a:pt x="222404" y="665063"/>
                    </a:cubicBezTo>
                    <a:cubicBezTo>
                      <a:pt x="261430" y="665518"/>
                      <a:pt x="300539" y="666031"/>
                      <a:pt x="339574" y="666582"/>
                    </a:cubicBezTo>
                    <a:cubicBezTo>
                      <a:pt x="352050" y="654609"/>
                      <a:pt x="366586" y="640994"/>
                      <a:pt x="367680" y="63908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26"/>
              <p:cNvSpPr/>
              <p:nvPr/>
            </p:nvSpPr>
            <p:spPr>
              <a:xfrm>
                <a:off x="4365823" y="4872338"/>
                <a:ext cx="241252" cy="650856"/>
              </a:xfrm>
              <a:custGeom>
                <a:avLst/>
                <a:gdLst/>
                <a:ahLst/>
                <a:cxnLst/>
                <a:rect l="l" t="t" r="r" b="b"/>
                <a:pathLst>
                  <a:path w="241252" h="650856" extrusionOk="0">
                    <a:moveTo>
                      <a:pt x="218084" y="617362"/>
                    </a:moveTo>
                    <a:cubicBezTo>
                      <a:pt x="219103" y="615589"/>
                      <a:pt x="223371" y="615847"/>
                      <a:pt x="224001" y="615024"/>
                    </a:cubicBezTo>
                    <a:cubicBezTo>
                      <a:pt x="228986" y="608497"/>
                      <a:pt x="235913" y="603891"/>
                      <a:pt x="241187" y="597666"/>
                    </a:cubicBezTo>
                    <a:cubicBezTo>
                      <a:pt x="230954" y="584528"/>
                      <a:pt x="230744" y="590609"/>
                      <a:pt x="230044" y="588223"/>
                    </a:cubicBezTo>
                    <a:cubicBezTo>
                      <a:pt x="226708" y="576928"/>
                      <a:pt x="208695" y="568680"/>
                      <a:pt x="207645" y="564972"/>
                    </a:cubicBezTo>
                    <a:cubicBezTo>
                      <a:pt x="203989" y="552057"/>
                      <a:pt x="183930" y="536695"/>
                      <a:pt x="179119" y="530225"/>
                    </a:cubicBezTo>
                    <a:cubicBezTo>
                      <a:pt x="175188" y="524932"/>
                      <a:pt x="172406" y="518554"/>
                      <a:pt x="166008" y="515432"/>
                    </a:cubicBezTo>
                    <a:cubicBezTo>
                      <a:pt x="165055" y="513414"/>
                      <a:pt x="148630" y="486958"/>
                      <a:pt x="157979" y="481491"/>
                    </a:cubicBezTo>
                    <a:cubicBezTo>
                      <a:pt x="161561" y="479394"/>
                      <a:pt x="159829" y="474477"/>
                      <a:pt x="164439" y="474153"/>
                    </a:cubicBezTo>
                    <a:cubicBezTo>
                      <a:pt x="208537" y="414028"/>
                      <a:pt x="192160" y="436985"/>
                      <a:pt x="207033" y="420809"/>
                    </a:cubicBezTo>
                    <a:cubicBezTo>
                      <a:pt x="216667" y="410337"/>
                      <a:pt x="218512" y="401481"/>
                      <a:pt x="229896" y="394178"/>
                    </a:cubicBezTo>
                    <a:cubicBezTo>
                      <a:pt x="233875" y="391622"/>
                      <a:pt x="232331" y="388150"/>
                      <a:pt x="241253" y="381439"/>
                    </a:cubicBezTo>
                    <a:cubicBezTo>
                      <a:pt x="219597" y="359681"/>
                      <a:pt x="165549" y="312501"/>
                      <a:pt x="163691" y="299551"/>
                    </a:cubicBezTo>
                    <a:cubicBezTo>
                      <a:pt x="152823" y="281024"/>
                      <a:pt x="163288" y="275775"/>
                      <a:pt x="171213" y="264988"/>
                    </a:cubicBezTo>
                    <a:cubicBezTo>
                      <a:pt x="177995" y="255750"/>
                      <a:pt x="213951" y="209288"/>
                      <a:pt x="224665" y="204836"/>
                    </a:cubicBezTo>
                    <a:cubicBezTo>
                      <a:pt x="230149" y="202555"/>
                      <a:pt x="228028" y="196667"/>
                      <a:pt x="230425" y="196750"/>
                    </a:cubicBezTo>
                    <a:cubicBezTo>
                      <a:pt x="234164" y="196877"/>
                      <a:pt x="234216" y="194001"/>
                      <a:pt x="234662" y="191820"/>
                    </a:cubicBezTo>
                    <a:cubicBezTo>
                      <a:pt x="224149" y="182290"/>
                      <a:pt x="224713" y="182461"/>
                      <a:pt x="217231" y="174103"/>
                    </a:cubicBezTo>
                    <a:cubicBezTo>
                      <a:pt x="210405" y="166481"/>
                      <a:pt x="151512" y="149600"/>
                      <a:pt x="179093" y="112568"/>
                    </a:cubicBezTo>
                    <a:cubicBezTo>
                      <a:pt x="183956" y="106036"/>
                      <a:pt x="181756" y="100078"/>
                      <a:pt x="187826" y="98795"/>
                    </a:cubicBezTo>
                    <a:cubicBezTo>
                      <a:pt x="188333" y="98690"/>
                      <a:pt x="186212" y="101102"/>
                      <a:pt x="199734" y="78753"/>
                    </a:cubicBezTo>
                    <a:cubicBezTo>
                      <a:pt x="202039" y="74945"/>
                      <a:pt x="201077" y="81695"/>
                      <a:pt x="218189" y="59902"/>
                    </a:cubicBezTo>
                    <a:cubicBezTo>
                      <a:pt x="222855" y="53966"/>
                      <a:pt x="177339" y="29130"/>
                      <a:pt x="156952" y="0"/>
                    </a:cubicBezTo>
                    <a:cubicBezTo>
                      <a:pt x="119859" y="968"/>
                      <a:pt x="84113" y="1891"/>
                      <a:pt x="50029" y="2771"/>
                    </a:cubicBezTo>
                    <a:cubicBezTo>
                      <a:pt x="54537" y="7035"/>
                      <a:pt x="60620" y="12302"/>
                      <a:pt x="69170" y="18781"/>
                    </a:cubicBezTo>
                    <a:cubicBezTo>
                      <a:pt x="140054" y="72497"/>
                      <a:pt x="66222" y="91624"/>
                      <a:pt x="58714" y="103230"/>
                    </a:cubicBezTo>
                    <a:cubicBezTo>
                      <a:pt x="51122" y="114958"/>
                      <a:pt x="39113" y="123464"/>
                      <a:pt x="34084" y="137084"/>
                    </a:cubicBezTo>
                    <a:cubicBezTo>
                      <a:pt x="33988" y="137342"/>
                      <a:pt x="33712" y="137566"/>
                      <a:pt x="33538" y="137811"/>
                    </a:cubicBezTo>
                    <a:cubicBezTo>
                      <a:pt x="36481" y="140381"/>
                      <a:pt x="33078" y="153575"/>
                      <a:pt x="38545" y="161123"/>
                    </a:cubicBezTo>
                    <a:cubicBezTo>
                      <a:pt x="39253" y="162112"/>
                      <a:pt x="40443" y="162896"/>
                      <a:pt x="40793" y="163973"/>
                    </a:cubicBezTo>
                    <a:cubicBezTo>
                      <a:pt x="43701" y="172860"/>
                      <a:pt x="50733" y="179077"/>
                      <a:pt x="55412" y="186808"/>
                    </a:cubicBezTo>
                    <a:cubicBezTo>
                      <a:pt x="62011" y="197717"/>
                      <a:pt x="67749" y="195642"/>
                      <a:pt x="67959" y="210685"/>
                    </a:cubicBezTo>
                    <a:cubicBezTo>
                      <a:pt x="70014" y="211740"/>
                      <a:pt x="70215" y="213434"/>
                      <a:pt x="70547" y="218613"/>
                    </a:cubicBezTo>
                    <a:cubicBezTo>
                      <a:pt x="70622" y="219677"/>
                      <a:pt x="71837" y="220636"/>
                      <a:pt x="72021" y="221726"/>
                    </a:cubicBezTo>
                    <a:cubicBezTo>
                      <a:pt x="72362" y="223739"/>
                      <a:pt x="72957" y="227369"/>
                      <a:pt x="72349" y="227618"/>
                    </a:cubicBezTo>
                    <a:cubicBezTo>
                      <a:pt x="65343" y="230486"/>
                      <a:pt x="77046" y="229190"/>
                      <a:pt x="52307" y="249950"/>
                    </a:cubicBezTo>
                    <a:cubicBezTo>
                      <a:pt x="54446" y="260522"/>
                      <a:pt x="41523" y="260732"/>
                      <a:pt x="14156" y="298465"/>
                    </a:cubicBezTo>
                    <a:cubicBezTo>
                      <a:pt x="19207" y="302620"/>
                      <a:pt x="20807" y="301722"/>
                      <a:pt x="21503" y="303294"/>
                    </a:cubicBezTo>
                    <a:cubicBezTo>
                      <a:pt x="28036" y="317986"/>
                      <a:pt x="42966" y="325210"/>
                      <a:pt x="52062" y="337818"/>
                    </a:cubicBezTo>
                    <a:cubicBezTo>
                      <a:pt x="70066" y="362785"/>
                      <a:pt x="119330" y="396144"/>
                      <a:pt x="87419" y="406056"/>
                    </a:cubicBezTo>
                    <a:cubicBezTo>
                      <a:pt x="83396" y="418734"/>
                      <a:pt x="61526" y="434166"/>
                      <a:pt x="0" y="506177"/>
                    </a:cubicBezTo>
                    <a:cubicBezTo>
                      <a:pt x="19928" y="524547"/>
                      <a:pt x="16823" y="523763"/>
                      <a:pt x="18936" y="525042"/>
                    </a:cubicBezTo>
                    <a:cubicBezTo>
                      <a:pt x="34032" y="534213"/>
                      <a:pt x="51314" y="558655"/>
                      <a:pt x="56177" y="560638"/>
                    </a:cubicBezTo>
                    <a:cubicBezTo>
                      <a:pt x="58040" y="561400"/>
                      <a:pt x="60266" y="563046"/>
                      <a:pt x="60887" y="564801"/>
                    </a:cubicBezTo>
                    <a:cubicBezTo>
                      <a:pt x="64714" y="575623"/>
                      <a:pt x="78629" y="575085"/>
                      <a:pt x="84966" y="591821"/>
                    </a:cubicBezTo>
                    <a:cubicBezTo>
                      <a:pt x="99489" y="595219"/>
                      <a:pt x="105248" y="613058"/>
                      <a:pt x="91643" y="622545"/>
                    </a:cubicBezTo>
                    <a:cubicBezTo>
                      <a:pt x="91530" y="622624"/>
                      <a:pt x="76224" y="639501"/>
                      <a:pt x="66096" y="650857"/>
                    </a:cubicBezTo>
                    <a:cubicBezTo>
                      <a:pt x="104618" y="650511"/>
                      <a:pt x="144117" y="650314"/>
                      <a:pt x="184389" y="650244"/>
                    </a:cubicBezTo>
                    <a:cubicBezTo>
                      <a:pt x="196887" y="638095"/>
                      <a:pt x="216864" y="619490"/>
                      <a:pt x="218084" y="61736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7" name="Google Shape;2427;p26"/>
              <p:cNvSpPr/>
              <p:nvPr/>
            </p:nvSpPr>
            <p:spPr>
              <a:xfrm>
                <a:off x="5179418" y="4850571"/>
                <a:ext cx="219840" cy="680836"/>
              </a:xfrm>
              <a:custGeom>
                <a:avLst/>
                <a:gdLst/>
                <a:ahLst/>
                <a:cxnLst/>
                <a:rect l="l" t="t" r="r" b="b"/>
                <a:pathLst>
                  <a:path w="219840" h="680836" extrusionOk="0">
                    <a:moveTo>
                      <a:pt x="215823" y="632588"/>
                    </a:moveTo>
                    <a:cubicBezTo>
                      <a:pt x="214988" y="630946"/>
                      <a:pt x="159405" y="576319"/>
                      <a:pt x="144501" y="563396"/>
                    </a:cubicBezTo>
                    <a:cubicBezTo>
                      <a:pt x="141493" y="560787"/>
                      <a:pt x="133306" y="545578"/>
                      <a:pt x="123384" y="538797"/>
                    </a:cubicBezTo>
                    <a:cubicBezTo>
                      <a:pt x="118223" y="535273"/>
                      <a:pt x="119404" y="532768"/>
                      <a:pt x="121490" y="528373"/>
                    </a:cubicBezTo>
                    <a:cubicBezTo>
                      <a:pt x="119526" y="520322"/>
                      <a:pt x="122924" y="510398"/>
                      <a:pt x="132270" y="506383"/>
                    </a:cubicBezTo>
                    <a:cubicBezTo>
                      <a:pt x="145555" y="483644"/>
                      <a:pt x="178970" y="449576"/>
                      <a:pt x="181577" y="443640"/>
                    </a:cubicBezTo>
                    <a:cubicBezTo>
                      <a:pt x="182412" y="441740"/>
                      <a:pt x="186833" y="441494"/>
                      <a:pt x="187380" y="440593"/>
                    </a:cubicBezTo>
                    <a:cubicBezTo>
                      <a:pt x="188797" y="438255"/>
                      <a:pt x="202773" y="420314"/>
                      <a:pt x="213912" y="409615"/>
                    </a:cubicBezTo>
                    <a:cubicBezTo>
                      <a:pt x="208655" y="404952"/>
                      <a:pt x="181721" y="380992"/>
                      <a:pt x="177921" y="374859"/>
                    </a:cubicBezTo>
                    <a:cubicBezTo>
                      <a:pt x="166043" y="355684"/>
                      <a:pt x="148857" y="353035"/>
                      <a:pt x="145713" y="348364"/>
                    </a:cubicBezTo>
                    <a:cubicBezTo>
                      <a:pt x="139980" y="339840"/>
                      <a:pt x="132502" y="324395"/>
                      <a:pt x="138519" y="316029"/>
                    </a:cubicBezTo>
                    <a:cubicBezTo>
                      <a:pt x="141567" y="311787"/>
                      <a:pt x="139634" y="304585"/>
                      <a:pt x="146439" y="302734"/>
                    </a:cubicBezTo>
                    <a:cubicBezTo>
                      <a:pt x="148179" y="296915"/>
                      <a:pt x="153427" y="293650"/>
                      <a:pt x="156532" y="288834"/>
                    </a:cubicBezTo>
                    <a:cubicBezTo>
                      <a:pt x="173058" y="263219"/>
                      <a:pt x="182784" y="261175"/>
                      <a:pt x="183261" y="257361"/>
                    </a:cubicBezTo>
                    <a:cubicBezTo>
                      <a:pt x="184428" y="248102"/>
                      <a:pt x="194705" y="241141"/>
                      <a:pt x="203049" y="237066"/>
                    </a:cubicBezTo>
                    <a:cubicBezTo>
                      <a:pt x="201461" y="235091"/>
                      <a:pt x="176583" y="191781"/>
                      <a:pt x="169590" y="185048"/>
                    </a:cubicBezTo>
                    <a:cubicBezTo>
                      <a:pt x="159799" y="175618"/>
                      <a:pt x="161762" y="167576"/>
                      <a:pt x="157074" y="155257"/>
                    </a:cubicBezTo>
                    <a:cubicBezTo>
                      <a:pt x="155780" y="151859"/>
                      <a:pt x="157323" y="148795"/>
                      <a:pt x="162230" y="133639"/>
                    </a:cubicBezTo>
                    <a:cubicBezTo>
                      <a:pt x="170828" y="133442"/>
                      <a:pt x="193323" y="108983"/>
                      <a:pt x="197714" y="104613"/>
                    </a:cubicBezTo>
                    <a:cubicBezTo>
                      <a:pt x="220262" y="82181"/>
                      <a:pt x="223213" y="83788"/>
                      <a:pt x="217004" y="81485"/>
                    </a:cubicBezTo>
                    <a:cubicBezTo>
                      <a:pt x="211222" y="79340"/>
                      <a:pt x="218936" y="79283"/>
                      <a:pt x="189973" y="59950"/>
                    </a:cubicBezTo>
                    <a:cubicBezTo>
                      <a:pt x="182994" y="55297"/>
                      <a:pt x="151079" y="18295"/>
                      <a:pt x="144895" y="17713"/>
                    </a:cubicBezTo>
                    <a:cubicBezTo>
                      <a:pt x="140544" y="12341"/>
                      <a:pt x="135414" y="7302"/>
                      <a:pt x="133590" y="0"/>
                    </a:cubicBezTo>
                    <a:cubicBezTo>
                      <a:pt x="100083" y="994"/>
                      <a:pt x="66065" y="1988"/>
                      <a:pt x="31710" y="2977"/>
                    </a:cubicBezTo>
                    <a:cubicBezTo>
                      <a:pt x="97276" y="70873"/>
                      <a:pt x="89527" y="62932"/>
                      <a:pt x="94823" y="72051"/>
                    </a:cubicBezTo>
                    <a:cubicBezTo>
                      <a:pt x="94670" y="73522"/>
                      <a:pt x="94433" y="73347"/>
                      <a:pt x="94578" y="74025"/>
                    </a:cubicBezTo>
                    <a:cubicBezTo>
                      <a:pt x="96200" y="81542"/>
                      <a:pt x="90428" y="81665"/>
                      <a:pt x="93480" y="85889"/>
                    </a:cubicBezTo>
                    <a:cubicBezTo>
                      <a:pt x="79880" y="94107"/>
                      <a:pt x="74251" y="100678"/>
                      <a:pt x="53116" y="122120"/>
                    </a:cubicBezTo>
                    <a:cubicBezTo>
                      <a:pt x="37954" y="137500"/>
                      <a:pt x="18328" y="143664"/>
                      <a:pt x="4036" y="163377"/>
                    </a:cubicBezTo>
                    <a:cubicBezTo>
                      <a:pt x="2759" y="165142"/>
                      <a:pt x="1456" y="166727"/>
                      <a:pt x="0" y="167983"/>
                    </a:cubicBezTo>
                    <a:cubicBezTo>
                      <a:pt x="2501" y="173464"/>
                      <a:pt x="5751" y="178577"/>
                      <a:pt x="11589" y="181677"/>
                    </a:cubicBezTo>
                    <a:cubicBezTo>
                      <a:pt x="20501" y="186414"/>
                      <a:pt x="45288" y="244858"/>
                      <a:pt x="75616" y="253334"/>
                    </a:cubicBezTo>
                    <a:cubicBezTo>
                      <a:pt x="76232" y="254818"/>
                      <a:pt x="77352" y="258373"/>
                      <a:pt x="79421" y="260439"/>
                    </a:cubicBezTo>
                    <a:cubicBezTo>
                      <a:pt x="74168" y="286873"/>
                      <a:pt x="75270" y="284193"/>
                      <a:pt x="74991" y="284242"/>
                    </a:cubicBezTo>
                    <a:cubicBezTo>
                      <a:pt x="68960" y="285279"/>
                      <a:pt x="69756" y="292910"/>
                      <a:pt x="64683" y="294783"/>
                    </a:cubicBezTo>
                    <a:cubicBezTo>
                      <a:pt x="58106" y="297213"/>
                      <a:pt x="62894" y="297349"/>
                      <a:pt x="52150" y="303723"/>
                    </a:cubicBezTo>
                    <a:cubicBezTo>
                      <a:pt x="46119" y="307300"/>
                      <a:pt x="10307" y="347252"/>
                      <a:pt x="3468" y="356292"/>
                    </a:cubicBezTo>
                    <a:cubicBezTo>
                      <a:pt x="8217" y="360119"/>
                      <a:pt x="9695" y="359300"/>
                      <a:pt x="10360" y="360793"/>
                    </a:cubicBezTo>
                    <a:cubicBezTo>
                      <a:pt x="16509" y="374631"/>
                      <a:pt x="81082" y="432778"/>
                      <a:pt x="84039" y="446455"/>
                    </a:cubicBezTo>
                    <a:cubicBezTo>
                      <a:pt x="86754" y="459015"/>
                      <a:pt x="57183" y="483469"/>
                      <a:pt x="37609" y="510546"/>
                    </a:cubicBezTo>
                    <a:cubicBezTo>
                      <a:pt x="24192" y="529113"/>
                      <a:pt x="20729" y="524805"/>
                      <a:pt x="16019" y="532637"/>
                    </a:cubicBezTo>
                    <a:cubicBezTo>
                      <a:pt x="38295" y="561855"/>
                      <a:pt x="53011" y="566806"/>
                      <a:pt x="60424" y="583250"/>
                    </a:cubicBezTo>
                    <a:cubicBezTo>
                      <a:pt x="63607" y="590307"/>
                      <a:pt x="76324" y="592084"/>
                      <a:pt x="80159" y="602543"/>
                    </a:cubicBezTo>
                    <a:cubicBezTo>
                      <a:pt x="81699" y="606719"/>
                      <a:pt x="101295" y="607643"/>
                      <a:pt x="91232" y="621118"/>
                    </a:cubicBezTo>
                    <a:cubicBezTo>
                      <a:pt x="87533" y="641825"/>
                      <a:pt x="77334" y="640915"/>
                      <a:pt x="36691" y="678499"/>
                    </a:cubicBezTo>
                    <a:cubicBezTo>
                      <a:pt x="82254" y="679265"/>
                      <a:pt x="127319" y="680053"/>
                      <a:pt x="171610" y="680837"/>
                    </a:cubicBezTo>
                    <a:cubicBezTo>
                      <a:pt x="194456" y="655686"/>
                      <a:pt x="203193" y="642758"/>
                      <a:pt x="215823" y="632588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8" name="Google Shape;2428;p26"/>
              <p:cNvSpPr/>
              <p:nvPr/>
            </p:nvSpPr>
            <p:spPr>
              <a:xfrm>
                <a:off x="3908591" y="4879531"/>
                <a:ext cx="195558" cy="663430"/>
              </a:xfrm>
              <a:custGeom>
                <a:avLst/>
                <a:gdLst/>
                <a:ahLst/>
                <a:cxnLst/>
                <a:rect l="l" t="t" r="r" b="b"/>
                <a:pathLst>
                  <a:path w="195558" h="663430" extrusionOk="0">
                    <a:moveTo>
                      <a:pt x="171658" y="619205"/>
                    </a:moveTo>
                    <a:cubicBezTo>
                      <a:pt x="172703" y="617379"/>
                      <a:pt x="177102" y="617646"/>
                      <a:pt x="177750" y="616797"/>
                    </a:cubicBezTo>
                    <a:cubicBezTo>
                      <a:pt x="182884" y="610073"/>
                      <a:pt x="190021" y="605332"/>
                      <a:pt x="195448" y="598922"/>
                    </a:cubicBezTo>
                    <a:cubicBezTo>
                      <a:pt x="184908" y="585390"/>
                      <a:pt x="184694" y="591655"/>
                      <a:pt x="183973" y="589199"/>
                    </a:cubicBezTo>
                    <a:cubicBezTo>
                      <a:pt x="180535" y="577567"/>
                      <a:pt x="161980" y="569070"/>
                      <a:pt x="160900" y="565248"/>
                    </a:cubicBezTo>
                    <a:cubicBezTo>
                      <a:pt x="157135" y="551948"/>
                      <a:pt x="136476" y="536122"/>
                      <a:pt x="131517" y="529459"/>
                    </a:cubicBezTo>
                    <a:cubicBezTo>
                      <a:pt x="127463" y="524008"/>
                      <a:pt x="124603" y="517437"/>
                      <a:pt x="118030" y="514233"/>
                    </a:cubicBezTo>
                    <a:cubicBezTo>
                      <a:pt x="101771" y="479656"/>
                      <a:pt x="103428" y="489016"/>
                      <a:pt x="120864" y="465765"/>
                    </a:cubicBezTo>
                    <a:cubicBezTo>
                      <a:pt x="137167" y="444029"/>
                      <a:pt x="130668" y="449615"/>
                      <a:pt x="133056" y="447785"/>
                    </a:cubicBezTo>
                    <a:cubicBezTo>
                      <a:pt x="138610" y="443521"/>
                      <a:pt x="141811" y="437511"/>
                      <a:pt x="145769" y="431955"/>
                    </a:cubicBezTo>
                    <a:cubicBezTo>
                      <a:pt x="151546" y="423852"/>
                      <a:pt x="160585" y="418743"/>
                      <a:pt x="168072" y="406734"/>
                    </a:cubicBezTo>
                    <a:cubicBezTo>
                      <a:pt x="178659" y="389739"/>
                      <a:pt x="184607" y="390413"/>
                      <a:pt x="186369" y="386802"/>
                    </a:cubicBezTo>
                    <a:cubicBezTo>
                      <a:pt x="194298" y="370547"/>
                      <a:pt x="200346" y="381338"/>
                      <a:pt x="190287" y="371475"/>
                    </a:cubicBezTo>
                    <a:cubicBezTo>
                      <a:pt x="176258" y="357720"/>
                      <a:pt x="149364" y="330975"/>
                      <a:pt x="134338" y="317938"/>
                    </a:cubicBezTo>
                    <a:cubicBezTo>
                      <a:pt x="129479" y="313722"/>
                      <a:pt x="130157" y="307387"/>
                      <a:pt x="117623" y="300361"/>
                    </a:cubicBezTo>
                    <a:cubicBezTo>
                      <a:pt x="114173" y="290800"/>
                      <a:pt x="118170" y="296276"/>
                      <a:pt x="113032" y="287407"/>
                    </a:cubicBezTo>
                    <a:cubicBezTo>
                      <a:pt x="108549" y="279671"/>
                      <a:pt x="110535" y="268026"/>
                      <a:pt x="119434" y="262361"/>
                    </a:cubicBezTo>
                    <a:cubicBezTo>
                      <a:pt x="121415" y="258916"/>
                      <a:pt x="134639" y="239062"/>
                      <a:pt x="141938" y="232648"/>
                    </a:cubicBezTo>
                    <a:cubicBezTo>
                      <a:pt x="149853" y="225696"/>
                      <a:pt x="161390" y="209367"/>
                      <a:pt x="161683" y="209306"/>
                    </a:cubicBezTo>
                    <a:cubicBezTo>
                      <a:pt x="170158" y="207550"/>
                      <a:pt x="171116" y="197376"/>
                      <a:pt x="178436" y="194333"/>
                    </a:cubicBezTo>
                    <a:cubicBezTo>
                      <a:pt x="180850" y="193326"/>
                      <a:pt x="182359" y="191698"/>
                      <a:pt x="182547" y="188844"/>
                    </a:cubicBezTo>
                    <a:cubicBezTo>
                      <a:pt x="182910" y="183367"/>
                      <a:pt x="186981" y="189456"/>
                      <a:pt x="188726" y="180928"/>
                    </a:cubicBezTo>
                    <a:cubicBezTo>
                      <a:pt x="177868" y="171087"/>
                      <a:pt x="178476" y="171284"/>
                      <a:pt x="170774" y="162681"/>
                    </a:cubicBezTo>
                    <a:cubicBezTo>
                      <a:pt x="164167" y="155296"/>
                      <a:pt x="103231" y="137255"/>
                      <a:pt x="131495" y="99303"/>
                    </a:cubicBezTo>
                    <a:cubicBezTo>
                      <a:pt x="136507" y="92574"/>
                      <a:pt x="134237" y="86437"/>
                      <a:pt x="140491" y="85119"/>
                    </a:cubicBezTo>
                    <a:cubicBezTo>
                      <a:pt x="140784" y="85062"/>
                      <a:pt x="152368" y="63921"/>
                      <a:pt x="153960" y="63120"/>
                    </a:cubicBezTo>
                    <a:cubicBezTo>
                      <a:pt x="164224" y="57972"/>
                      <a:pt x="169187" y="46821"/>
                      <a:pt x="173705" y="43144"/>
                    </a:cubicBezTo>
                    <a:cubicBezTo>
                      <a:pt x="173429" y="42916"/>
                      <a:pt x="139074" y="13996"/>
                      <a:pt x="128320" y="4943"/>
                    </a:cubicBezTo>
                    <a:cubicBezTo>
                      <a:pt x="104329" y="4492"/>
                      <a:pt x="73862" y="1287"/>
                      <a:pt x="43774" y="0"/>
                    </a:cubicBezTo>
                    <a:cubicBezTo>
                      <a:pt x="61905" y="18737"/>
                      <a:pt x="101334" y="41152"/>
                      <a:pt x="96820" y="59981"/>
                    </a:cubicBezTo>
                    <a:cubicBezTo>
                      <a:pt x="99125" y="78618"/>
                      <a:pt x="58831" y="99491"/>
                      <a:pt x="57073" y="102210"/>
                    </a:cubicBezTo>
                    <a:cubicBezTo>
                      <a:pt x="49700" y="113597"/>
                      <a:pt x="38041" y="121858"/>
                      <a:pt x="33148" y="135083"/>
                    </a:cubicBezTo>
                    <a:cubicBezTo>
                      <a:pt x="33056" y="135333"/>
                      <a:pt x="32789" y="135552"/>
                      <a:pt x="32614" y="135788"/>
                    </a:cubicBezTo>
                    <a:cubicBezTo>
                      <a:pt x="35457" y="138266"/>
                      <a:pt x="32190" y="151119"/>
                      <a:pt x="37477" y="158422"/>
                    </a:cubicBezTo>
                    <a:cubicBezTo>
                      <a:pt x="54733" y="182264"/>
                      <a:pt x="66624" y="197337"/>
                      <a:pt x="69987" y="217260"/>
                    </a:cubicBezTo>
                    <a:cubicBezTo>
                      <a:pt x="70315" y="219213"/>
                      <a:pt x="70897" y="222737"/>
                      <a:pt x="70302" y="222978"/>
                    </a:cubicBezTo>
                    <a:cubicBezTo>
                      <a:pt x="63471" y="225775"/>
                      <a:pt x="74863" y="224506"/>
                      <a:pt x="50846" y="244661"/>
                    </a:cubicBezTo>
                    <a:cubicBezTo>
                      <a:pt x="52910" y="254875"/>
                      <a:pt x="40197" y="255374"/>
                      <a:pt x="13805" y="291763"/>
                    </a:cubicBezTo>
                    <a:cubicBezTo>
                      <a:pt x="18712" y="295799"/>
                      <a:pt x="20256" y="294928"/>
                      <a:pt x="20938" y="296451"/>
                    </a:cubicBezTo>
                    <a:cubicBezTo>
                      <a:pt x="23982" y="303307"/>
                      <a:pt x="80622" y="362566"/>
                      <a:pt x="88551" y="371505"/>
                    </a:cubicBezTo>
                    <a:cubicBezTo>
                      <a:pt x="99527" y="383890"/>
                      <a:pt x="94560" y="393237"/>
                      <a:pt x="84939" y="396223"/>
                    </a:cubicBezTo>
                    <a:cubicBezTo>
                      <a:pt x="82748" y="403140"/>
                      <a:pt x="81012" y="401853"/>
                      <a:pt x="74404" y="411440"/>
                    </a:cubicBezTo>
                    <a:cubicBezTo>
                      <a:pt x="63182" y="427730"/>
                      <a:pt x="52446" y="430449"/>
                      <a:pt x="52040" y="432918"/>
                    </a:cubicBezTo>
                    <a:cubicBezTo>
                      <a:pt x="51191" y="438058"/>
                      <a:pt x="13521" y="474884"/>
                      <a:pt x="7569" y="485671"/>
                    </a:cubicBezTo>
                    <a:cubicBezTo>
                      <a:pt x="-1007" y="501208"/>
                      <a:pt x="-6639" y="483001"/>
                      <a:pt x="15498" y="508554"/>
                    </a:cubicBezTo>
                    <a:cubicBezTo>
                      <a:pt x="16451" y="509653"/>
                      <a:pt x="17260" y="511024"/>
                      <a:pt x="18450" y="511750"/>
                    </a:cubicBezTo>
                    <a:cubicBezTo>
                      <a:pt x="33108" y="520655"/>
                      <a:pt x="49888" y="544387"/>
                      <a:pt x="54607" y="546309"/>
                    </a:cubicBezTo>
                    <a:cubicBezTo>
                      <a:pt x="56417" y="547049"/>
                      <a:pt x="58573" y="548647"/>
                      <a:pt x="59177" y="550354"/>
                    </a:cubicBezTo>
                    <a:cubicBezTo>
                      <a:pt x="62889" y="560861"/>
                      <a:pt x="76402" y="560336"/>
                      <a:pt x="82555" y="576591"/>
                    </a:cubicBezTo>
                    <a:cubicBezTo>
                      <a:pt x="96654" y="579892"/>
                      <a:pt x="102248" y="597206"/>
                      <a:pt x="89036" y="606422"/>
                    </a:cubicBezTo>
                    <a:cubicBezTo>
                      <a:pt x="87930" y="607192"/>
                      <a:pt x="51497" y="648996"/>
                      <a:pt x="38041" y="663430"/>
                    </a:cubicBezTo>
                    <a:cubicBezTo>
                      <a:pt x="66843" y="660348"/>
                      <a:pt x="99173" y="657686"/>
                      <a:pt x="134578" y="655392"/>
                    </a:cubicBezTo>
                    <a:cubicBezTo>
                      <a:pt x="150431" y="639553"/>
                      <a:pt x="169655" y="622690"/>
                      <a:pt x="171658" y="61920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9" name="Google Shape;2429;p26"/>
              <p:cNvSpPr/>
              <p:nvPr/>
            </p:nvSpPr>
            <p:spPr>
              <a:xfrm>
                <a:off x="5813814" y="5278122"/>
                <a:ext cx="172335" cy="261765"/>
              </a:xfrm>
              <a:custGeom>
                <a:avLst/>
                <a:gdLst/>
                <a:ahLst/>
                <a:cxnLst/>
                <a:rect l="l" t="t" r="r" b="b"/>
                <a:pathLst>
                  <a:path w="172335" h="261765" extrusionOk="0">
                    <a:moveTo>
                      <a:pt x="83520" y="153803"/>
                    </a:moveTo>
                    <a:cubicBezTo>
                      <a:pt x="177922" y="99539"/>
                      <a:pt x="168844" y="106999"/>
                      <a:pt x="141625" y="67047"/>
                    </a:cubicBezTo>
                    <a:cubicBezTo>
                      <a:pt x="124194" y="42942"/>
                      <a:pt x="104161" y="21163"/>
                      <a:pt x="83428" y="0"/>
                    </a:cubicBezTo>
                    <a:cubicBezTo>
                      <a:pt x="79164" y="6466"/>
                      <a:pt x="68682" y="23203"/>
                      <a:pt x="54062" y="32112"/>
                    </a:cubicBezTo>
                    <a:cubicBezTo>
                      <a:pt x="49750" y="34738"/>
                      <a:pt x="53406" y="37912"/>
                      <a:pt x="44647" y="44019"/>
                    </a:cubicBezTo>
                    <a:cubicBezTo>
                      <a:pt x="42819" y="45298"/>
                      <a:pt x="2083" y="92487"/>
                      <a:pt x="1816" y="92771"/>
                    </a:cubicBezTo>
                    <a:cubicBezTo>
                      <a:pt x="-1328" y="96182"/>
                      <a:pt x="-1358" y="93003"/>
                      <a:pt x="9675" y="103493"/>
                    </a:cubicBezTo>
                    <a:cubicBezTo>
                      <a:pt x="12823" y="106483"/>
                      <a:pt x="16611" y="112170"/>
                      <a:pt x="18229" y="113150"/>
                    </a:cubicBezTo>
                    <a:cubicBezTo>
                      <a:pt x="32887" y="122055"/>
                      <a:pt x="49667" y="145787"/>
                      <a:pt x="54386" y="147709"/>
                    </a:cubicBezTo>
                    <a:cubicBezTo>
                      <a:pt x="56196" y="148449"/>
                      <a:pt x="58357" y="150047"/>
                      <a:pt x="58956" y="151754"/>
                    </a:cubicBezTo>
                    <a:cubicBezTo>
                      <a:pt x="62616" y="162103"/>
                      <a:pt x="76164" y="161692"/>
                      <a:pt x="82335" y="177991"/>
                    </a:cubicBezTo>
                    <a:cubicBezTo>
                      <a:pt x="96433" y="181292"/>
                      <a:pt x="102027" y="198606"/>
                      <a:pt x="88815" y="207817"/>
                    </a:cubicBezTo>
                    <a:cubicBezTo>
                      <a:pt x="87783" y="208535"/>
                      <a:pt x="48876" y="252935"/>
                      <a:pt x="41481" y="261258"/>
                    </a:cubicBezTo>
                    <a:cubicBezTo>
                      <a:pt x="72023" y="261534"/>
                      <a:pt x="100798" y="261713"/>
                      <a:pt x="127513" y="261766"/>
                    </a:cubicBezTo>
                    <a:cubicBezTo>
                      <a:pt x="216056" y="240231"/>
                      <a:pt x="158484" y="205891"/>
                      <a:pt x="83520" y="15380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0" name="Google Shape;2430;p26"/>
              <p:cNvSpPr/>
              <p:nvPr/>
            </p:nvSpPr>
            <p:spPr>
              <a:xfrm>
                <a:off x="4648255" y="4866393"/>
                <a:ext cx="143031" cy="656762"/>
              </a:xfrm>
              <a:custGeom>
                <a:avLst/>
                <a:gdLst/>
                <a:ahLst/>
                <a:cxnLst/>
                <a:rect l="l" t="t" r="r" b="b"/>
                <a:pathLst>
                  <a:path w="143031" h="656762" extrusionOk="0">
                    <a:moveTo>
                      <a:pt x="138067" y="619109"/>
                    </a:moveTo>
                    <a:cubicBezTo>
                      <a:pt x="141050" y="608974"/>
                      <a:pt x="146739" y="603869"/>
                      <a:pt x="134643" y="598765"/>
                    </a:cubicBezTo>
                    <a:cubicBezTo>
                      <a:pt x="120701" y="592881"/>
                      <a:pt x="137118" y="597753"/>
                      <a:pt x="113027" y="580513"/>
                    </a:cubicBezTo>
                    <a:cubicBezTo>
                      <a:pt x="103699" y="573837"/>
                      <a:pt x="110442" y="571963"/>
                      <a:pt x="91917" y="555056"/>
                    </a:cubicBezTo>
                    <a:cubicBezTo>
                      <a:pt x="81453" y="545504"/>
                      <a:pt x="71512" y="535356"/>
                      <a:pt x="61848" y="522682"/>
                    </a:cubicBezTo>
                    <a:cubicBezTo>
                      <a:pt x="63015" y="520742"/>
                      <a:pt x="64441" y="518807"/>
                      <a:pt x="66238" y="517739"/>
                    </a:cubicBezTo>
                    <a:cubicBezTo>
                      <a:pt x="83539" y="507429"/>
                      <a:pt x="86359" y="489944"/>
                      <a:pt x="117500" y="461878"/>
                    </a:cubicBezTo>
                    <a:cubicBezTo>
                      <a:pt x="119774" y="458397"/>
                      <a:pt x="125853" y="450557"/>
                      <a:pt x="127191" y="445715"/>
                    </a:cubicBezTo>
                    <a:cubicBezTo>
                      <a:pt x="145978" y="430830"/>
                      <a:pt x="106847" y="408328"/>
                      <a:pt x="86574" y="380217"/>
                    </a:cubicBezTo>
                    <a:cubicBezTo>
                      <a:pt x="77477" y="367605"/>
                      <a:pt x="62548" y="360381"/>
                      <a:pt x="56014" y="345694"/>
                    </a:cubicBezTo>
                    <a:cubicBezTo>
                      <a:pt x="55791" y="345195"/>
                      <a:pt x="55192" y="344717"/>
                      <a:pt x="54663" y="344520"/>
                    </a:cubicBezTo>
                    <a:cubicBezTo>
                      <a:pt x="39296" y="338794"/>
                      <a:pt x="67061" y="327609"/>
                      <a:pt x="70817" y="314646"/>
                    </a:cubicBezTo>
                    <a:cubicBezTo>
                      <a:pt x="70909" y="314344"/>
                      <a:pt x="102151" y="281339"/>
                      <a:pt x="111968" y="277710"/>
                    </a:cubicBezTo>
                    <a:cubicBezTo>
                      <a:pt x="117194" y="275779"/>
                      <a:pt x="116372" y="267921"/>
                      <a:pt x="122582" y="266853"/>
                    </a:cubicBezTo>
                    <a:cubicBezTo>
                      <a:pt x="122901" y="266800"/>
                      <a:pt x="122752" y="264554"/>
                      <a:pt x="122984" y="263359"/>
                    </a:cubicBezTo>
                    <a:cubicBezTo>
                      <a:pt x="128044" y="237223"/>
                      <a:pt x="128455" y="247616"/>
                      <a:pt x="123225" y="235017"/>
                    </a:cubicBezTo>
                    <a:cubicBezTo>
                      <a:pt x="97052" y="227697"/>
                      <a:pt x="73179" y="180228"/>
                      <a:pt x="57877" y="161902"/>
                    </a:cubicBezTo>
                    <a:cubicBezTo>
                      <a:pt x="56163" y="159845"/>
                      <a:pt x="50893" y="159280"/>
                      <a:pt x="45339" y="147109"/>
                    </a:cubicBezTo>
                    <a:cubicBezTo>
                      <a:pt x="49358" y="143633"/>
                      <a:pt x="51466" y="138730"/>
                      <a:pt x="54982" y="135092"/>
                    </a:cubicBezTo>
                    <a:cubicBezTo>
                      <a:pt x="69859" y="119686"/>
                      <a:pt x="89281" y="113829"/>
                      <a:pt x="115624" y="84300"/>
                    </a:cubicBezTo>
                    <a:cubicBezTo>
                      <a:pt x="123190" y="75820"/>
                      <a:pt x="131665" y="68566"/>
                      <a:pt x="141618" y="62555"/>
                    </a:cubicBezTo>
                    <a:cubicBezTo>
                      <a:pt x="138474" y="58195"/>
                      <a:pt x="144548" y="58151"/>
                      <a:pt x="142659" y="50048"/>
                    </a:cubicBezTo>
                    <a:cubicBezTo>
                      <a:pt x="144382" y="43757"/>
                      <a:pt x="125792" y="27554"/>
                      <a:pt x="119871" y="21386"/>
                    </a:cubicBezTo>
                    <a:cubicBezTo>
                      <a:pt x="107814" y="8826"/>
                      <a:pt x="102654" y="3121"/>
                      <a:pt x="100038" y="0"/>
                    </a:cubicBezTo>
                    <a:cubicBezTo>
                      <a:pt x="82336" y="473"/>
                      <a:pt x="64760" y="941"/>
                      <a:pt x="47347" y="1405"/>
                    </a:cubicBezTo>
                    <a:cubicBezTo>
                      <a:pt x="53827" y="7683"/>
                      <a:pt x="56058" y="13659"/>
                      <a:pt x="62316" y="19508"/>
                    </a:cubicBezTo>
                    <a:cubicBezTo>
                      <a:pt x="114911" y="68706"/>
                      <a:pt x="93011" y="33626"/>
                      <a:pt x="46279" y="96799"/>
                    </a:cubicBezTo>
                    <a:cubicBezTo>
                      <a:pt x="41758" y="102906"/>
                      <a:pt x="25306" y="109420"/>
                      <a:pt x="20815" y="115549"/>
                    </a:cubicBezTo>
                    <a:cubicBezTo>
                      <a:pt x="16393" y="121586"/>
                      <a:pt x="13170" y="126153"/>
                      <a:pt x="9200" y="127869"/>
                    </a:cubicBezTo>
                    <a:cubicBezTo>
                      <a:pt x="147" y="131782"/>
                      <a:pt x="1437" y="143642"/>
                      <a:pt x="1018" y="144636"/>
                    </a:cubicBezTo>
                    <a:cubicBezTo>
                      <a:pt x="-1523" y="150642"/>
                      <a:pt x="1070" y="155852"/>
                      <a:pt x="4660" y="159639"/>
                    </a:cubicBezTo>
                    <a:cubicBezTo>
                      <a:pt x="13074" y="168526"/>
                      <a:pt x="14815" y="176997"/>
                      <a:pt x="25380" y="184067"/>
                    </a:cubicBezTo>
                    <a:cubicBezTo>
                      <a:pt x="29600" y="186891"/>
                      <a:pt x="40065" y="209735"/>
                      <a:pt x="43647" y="213824"/>
                    </a:cubicBezTo>
                    <a:cubicBezTo>
                      <a:pt x="47421" y="218131"/>
                      <a:pt x="52774" y="221165"/>
                      <a:pt x="56141" y="225714"/>
                    </a:cubicBezTo>
                    <a:cubicBezTo>
                      <a:pt x="74552" y="250593"/>
                      <a:pt x="59622" y="230337"/>
                      <a:pt x="79708" y="248982"/>
                    </a:cubicBezTo>
                    <a:cubicBezTo>
                      <a:pt x="74298" y="254844"/>
                      <a:pt x="69527" y="261280"/>
                      <a:pt x="64445" y="267361"/>
                    </a:cubicBezTo>
                    <a:cubicBezTo>
                      <a:pt x="46695" y="288593"/>
                      <a:pt x="40428" y="287963"/>
                      <a:pt x="38320" y="293908"/>
                    </a:cubicBezTo>
                    <a:cubicBezTo>
                      <a:pt x="34573" y="304507"/>
                      <a:pt x="17596" y="320079"/>
                      <a:pt x="14736" y="333190"/>
                    </a:cubicBezTo>
                    <a:cubicBezTo>
                      <a:pt x="11504" y="337835"/>
                      <a:pt x="6983" y="338037"/>
                      <a:pt x="7971" y="350146"/>
                    </a:cubicBezTo>
                    <a:cubicBezTo>
                      <a:pt x="8745" y="359681"/>
                      <a:pt x="18020" y="372998"/>
                      <a:pt x="21799" y="374824"/>
                    </a:cubicBezTo>
                    <a:cubicBezTo>
                      <a:pt x="40852" y="384035"/>
                      <a:pt x="42208" y="394419"/>
                      <a:pt x="51470" y="403087"/>
                    </a:cubicBezTo>
                    <a:cubicBezTo>
                      <a:pt x="100196" y="448661"/>
                      <a:pt x="85113" y="429197"/>
                      <a:pt x="75947" y="442493"/>
                    </a:cubicBezTo>
                    <a:cubicBezTo>
                      <a:pt x="16503" y="528789"/>
                      <a:pt x="-2940" y="524591"/>
                      <a:pt x="34000" y="556680"/>
                    </a:cubicBezTo>
                    <a:cubicBezTo>
                      <a:pt x="76458" y="593708"/>
                      <a:pt x="86176" y="606851"/>
                      <a:pt x="91834" y="612017"/>
                    </a:cubicBezTo>
                    <a:cubicBezTo>
                      <a:pt x="94699" y="614626"/>
                      <a:pt x="91432" y="608374"/>
                      <a:pt x="47417" y="656443"/>
                    </a:cubicBezTo>
                    <a:cubicBezTo>
                      <a:pt x="65565" y="656531"/>
                      <a:pt x="83801" y="656636"/>
                      <a:pt x="102116" y="656763"/>
                    </a:cubicBezTo>
                    <a:cubicBezTo>
                      <a:pt x="105465" y="653729"/>
                      <a:pt x="109707" y="649776"/>
                      <a:pt x="115694" y="644640"/>
                    </a:cubicBezTo>
                    <a:cubicBezTo>
                      <a:pt x="125835" y="635933"/>
                      <a:pt x="134297" y="631927"/>
                      <a:pt x="138067" y="6191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1" name="Google Shape;2431;p26"/>
              <p:cNvSpPr/>
              <p:nvPr/>
            </p:nvSpPr>
            <p:spPr>
              <a:xfrm>
                <a:off x="4015351" y="4883409"/>
                <a:ext cx="141404" cy="651509"/>
              </a:xfrm>
              <a:custGeom>
                <a:avLst/>
                <a:gdLst/>
                <a:ahLst/>
                <a:cxnLst/>
                <a:rect l="l" t="t" r="r" b="b"/>
                <a:pathLst>
                  <a:path w="141404" h="651509" extrusionOk="0">
                    <a:moveTo>
                      <a:pt x="104221" y="639378"/>
                    </a:moveTo>
                    <a:cubicBezTo>
                      <a:pt x="141550" y="621832"/>
                      <a:pt x="156485" y="578163"/>
                      <a:pt x="122020" y="566723"/>
                    </a:cubicBezTo>
                    <a:cubicBezTo>
                      <a:pt x="120656" y="566268"/>
                      <a:pt x="119475" y="565103"/>
                      <a:pt x="118355" y="564114"/>
                    </a:cubicBezTo>
                    <a:cubicBezTo>
                      <a:pt x="83178" y="533018"/>
                      <a:pt x="84127" y="527322"/>
                      <a:pt x="82203" y="525344"/>
                    </a:cubicBezTo>
                    <a:cubicBezTo>
                      <a:pt x="44563" y="486499"/>
                      <a:pt x="43409" y="487830"/>
                      <a:pt x="48582" y="481657"/>
                    </a:cubicBezTo>
                    <a:cubicBezTo>
                      <a:pt x="48827" y="481368"/>
                      <a:pt x="86541" y="432240"/>
                      <a:pt x="105874" y="418090"/>
                    </a:cubicBezTo>
                    <a:cubicBezTo>
                      <a:pt x="114887" y="411493"/>
                      <a:pt x="129275" y="389275"/>
                      <a:pt x="129463" y="388667"/>
                    </a:cubicBezTo>
                    <a:cubicBezTo>
                      <a:pt x="135808" y="383632"/>
                      <a:pt x="144454" y="382096"/>
                      <a:pt x="132730" y="357917"/>
                    </a:cubicBezTo>
                    <a:cubicBezTo>
                      <a:pt x="129900" y="352085"/>
                      <a:pt x="114275" y="345418"/>
                      <a:pt x="111376" y="337214"/>
                    </a:cubicBezTo>
                    <a:cubicBezTo>
                      <a:pt x="110755" y="335454"/>
                      <a:pt x="108533" y="333812"/>
                      <a:pt x="106670" y="333050"/>
                    </a:cubicBezTo>
                    <a:cubicBezTo>
                      <a:pt x="101807" y="331072"/>
                      <a:pt x="84525" y="306626"/>
                      <a:pt x="69429" y="297454"/>
                    </a:cubicBezTo>
                    <a:cubicBezTo>
                      <a:pt x="68200" y="296705"/>
                      <a:pt x="67369" y="295296"/>
                      <a:pt x="66385" y="294166"/>
                    </a:cubicBezTo>
                    <a:cubicBezTo>
                      <a:pt x="44554" y="268967"/>
                      <a:pt x="39031" y="290344"/>
                      <a:pt x="107698" y="212567"/>
                    </a:cubicBezTo>
                    <a:cubicBezTo>
                      <a:pt x="142954" y="172637"/>
                      <a:pt x="128033" y="174309"/>
                      <a:pt x="102826" y="140311"/>
                    </a:cubicBezTo>
                    <a:cubicBezTo>
                      <a:pt x="93490" y="127715"/>
                      <a:pt x="79867" y="137439"/>
                      <a:pt x="62948" y="102424"/>
                    </a:cubicBezTo>
                    <a:cubicBezTo>
                      <a:pt x="83912" y="72782"/>
                      <a:pt x="111533" y="57319"/>
                      <a:pt x="118574" y="40101"/>
                    </a:cubicBezTo>
                    <a:cubicBezTo>
                      <a:pt x="117664" y="32488"/>
                      <a:pt x="91054" y="16290"/>
                      <a:pt x="72276" y="0"/>
                    </a:cubicBezTo>
                    <a:cubicBezTo>
                      <a:pt x="49894" y="552"/>
                      <a:pt x="37684" y="849"/>
                      <a:pt x="37658" y="849"/>
                    </a:cubicBezTo>
                    <a:cubicBezTo>
                      <a:pt x="32738" y="1125"/>
                      <a:pt x="27333" y="1173"/>
                      <a:pt x="21565" y="1064"/>
                    </a:cubicBezTo>
                    <a:cubicBezTo>
                      <a:pt x="32314" y="10117"/>
                      <a:pt x="66674" y="39037"/>
                      <a:pt x="66949" y="39265"/>
                    </a:cubicBezTo>
                    <a:cubicBezTo>
                      <a:pt x="62432" y="42938"/>
                      <a:pt x="57464" y="54093"/>
                      <a:pt x="47204" y="59241"/>
                    </a:cubicBezTo>
                    <a:cubicBezTo>
                      <a:pt x="45613" y="60042"/>
                      <a:pt x="34028" y="81183"/>
                      <a:pt x="33735" y="81240"/>
                    </a:cubicBezTo>
                    <a:cubicBezTo>
                      <a:pt x="27486" y="82558"/>
                      <a:pt x="29751" y="88696"/>
                      <a:pt x="24740" y="95424"/>
                    </a:cubicBezTo>
                    <a:cubicBezTo>
                      <a:pt x="-3524" y="133376"/>
                      <a:pt x="57407" y="151417"/>
                      <a:pt x="64019" y="158803"/>
                    </a:cubicBezTo>
                    <a:cubicBezTo>
                      <a:pt x="71720" y="167409"/>
                      <a:pt x="71112" y="167208"/>
                      <a:pt x="81971" y="177050"/>
                    </a:cubicBezTo>
                    <a:cubicBezTo>
                      <a:pt x="80230" y="185578"/>
                      <a:pt x="76155" y="179488"/>
                      <a:pt x="75792" y="184965"/>
                    </a:cubicBezTo>
                    <a:cubicBezTo>
                      <a:pt x="75608" y="187815"/>
                      <a:pt x="74095" y="189448"/>
                      <a:pt x="71681" y="190455"/>
                    </a:cubicBezTo>
                    <a:cubicBezTo>
                      <a:pt x="64360" y="193497"/>
                      <a:pt x="63403" y="203671"/>
                      <a:pt x="54927" y="205427"/>
                    </a:cubicBezTo>
                    <a:cubicBezTo>
                      <a:pt x="54634" y="205484"/>
                      <a:pt x="43098" y="221818"/>
                      <a:pt x="35183" y="228770"/>
                    </a:cubicBezTo>
                    <a:cubicBezTo>
                      <a:pt x="27880" y="235183"/>
                      <a:pt x="14660" y="255037"/>
                      <a:pt x="12679" y="258482"/>
                    </a:cubicBezTo>
                    <a:cubicBezTo>
                      <a:pt x="3779" y="264147"/>
                      <a:pt x="1798" y="275792"/>
                      <a:pt x="6276" y="283528"/>
                    </a:cubicBezTo>
                    <a:cubicBezTo>
                      <a:pt x="11415" y="292402"/>
                      <a:pt x="7418" y="286921"/>
                      <a:pt x="10868" y="296482"/>
                    </a:cubicBezTo>
                    <a:cubicBezTo>
                      <a:pt x="23397" y="303509"/>
                      <a:pt x="22724" y="309848"/>
                      <a:pt x="27582" y="314059"/>
                    </a:cubicBezTo>
                    <a:cubicBezTo>
                      <a:pt x="42604" y="327096"/>
                      <a:pt x="69503" y="353841"/>
                      <a:pt x="83532" y="367596"/>
                    </a:cubicBezTo>
                    <a:cubicBezTo>
                      <a:pt x="93590" y="377455"/>
                      <a:pt x="87542" y="366668"/>
                      <a:pt x="79614" y="382923"/>
                    </a:cubicBezTo>
                    <a:cubicBezTo>
                      <a:pt x="77851" y="386535"/>
                      <a:pt x="71904" y="385865"/>
                      <a:pt x="61317" y="402855"/>
                    </a:cubicBezTo>
                    <a:cubicBezTo>
                      <a:pt x="53830" y="414864"/>
                      <a:pt x="44790" y="419977"/>
                      <a:pt x="39014" y="428076"/>
                    </a:cubicBezTo>
                    <a:cubicBezTo>
                      <a:pt x="35056" y="433632"/>
                      <a:pt x="31855" y="439643"/>
                      <a:pt x="26301" y="443907"/>
                    </a:cubicBezTo>
                    <a:cubicBezTo>
                      <a:pt x="23913" y="445737"/>
                      <a:pt x="30416" y="440150"/>
                      <a:pt x="14109" y="461886"/>
                    </a:cubicBezTo>
                    <a:cubicBezTo>
                      <a:pt x="-3327" y="485137"/>
                      <a:pt x="-4985" y="475782"/>
                      <a:pt x="11275" y="510354"/>
                    </a:cubicBezTo>
                    <a:cubicBezTo>
                      <a:pt x="17848" y="513558"/>
                      <a:pt x="20703" y="520130"/>
                      <a:pt x="24762" y="525580"/>
                    </a:cubicBezTo>
                    <a:cubicBezTo>
                      <a:pt x="29716" y="532247"/>
                      <a:pt x="50379" y="548069"/>
                      <a:pt x="54145" y="561369"/>
                    </a:cubicBezTo>
                    <a:cubicBezTo>
                      <a:pt x="55225" y="565191"/>
                      <a:pt x="73780" y="573684"/>
                      <a:pt x="77217" y="585320"/>
                    </a:cubicBezTo>
                    <a:cubicBezTo>
                      <a:pt x="77939" y="587776"/>
                      <a:pt x="78153" y="581516"/>
                      <a:pt x="88692" y="595044"/>
                    </a:cubicBezTo>
                    <a:cubicBezTo>
                      <a:pt x="83265" y="601457"/>
                      <a:pt x="76128" y="606194"/>
                      <a:pt x="70994" y="612918"/>
                    </a:cubicBezTo>
                    <a:cubicBezTo>
                      <a:pt x="70347" y="613768"/>
                      <a:pt x="65948" y="613501"/>
                      <a:pt x="64902" y="615326"/>
                    </a:cubicBezTo>
                    <a:cubicBezTo>
                      <a:pt x="62900" y="618811"/>
                      <a:pt x="43671" y="635674"/>
                      <a:pt x="27827" y="651509"/>
                    </a:cubicBezTo>
                    <a:cubicBezTo>
                      <a:pt x="49916" y="650078"/>
                      <a:pt x="73194" y="648795"/>
                      <a:pt x="97548" y="647644"/>
                    </a:cubicBezTo>
                    <a:cubicBezTo>
                      <a:pt x="101895" y="643883"/>
                      <a:pt x="100430" y="641164"/>
                      <a:pt x="104221" y="639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26"/>
              <p:cNvSpPr/>
              <p:nvPr/>
            </p:nvSpPr>
            <p:spPr>
              <a:xfrm>
                <a:off x="5629297" y="4838182"/>
                <a:ext cx="143048" cy="699464"/>
              </a:xfrm>
              <a:custGeom>
                <a:avLst/>
                <a:gdLst/>
                <a:ahLst/>
                <a:cxnLst/>
                <a:rect l="l" t="t" r="r" b="b"/>
                <a:pathLst>
                  <a:path w="143048" h="699464" extrusionOk="0">
                    <a:moveTo>
                      <a:pt x="139309" y="642014"/>
                    </a:moveTo>
                    <a:cubicBezTo>
                      <a:pt x="149673" y="628131"/>
                      <a:pt x="129492" y="627181"/>
                      <a:pt x="127913" y="622882"/>
                    </a:cubicBezTo>
                    <a:cubicBezTo>
                      <a:pt x="123955" y="612113"/>
                      <a:pt x="110862" y="610279"/>
                      <a:pt x="107582" y="603011"/>
                    </a:cubicBezTo>
                    <a:cubicBezTo>
                      <a:pt x="99955" y="586095"/>
                      <a:pt x="84763" y="580934"/>
                      <a:pt x="61843" y="550880"/>
                    </a:cubicBezTo>
                    <a:cubicBezTo>
                      <a:pt x="66693" y="542816"/>
                      <a:pt x="70257" y="547250"/>
                      <a:pt x="84076" y="528128"/>
                    </a:cubicBezTo>
                    <a:cubicBezTo>
                      <a:pt x="111776" y="489813"/>
                      <a:pt x="115860" y="496997"/>
                      <a:pt x="126255" y="476425"/>
                    </a:cubicBezTo>
                    <a:cubicBezTo>
                      <a:pt x="132942" y="463169"/>
                      <a:pt x="140905" y="466387"/>
                      <a:pt x="109016" y="433176"/>
                    </a:cubicBezTo>
                    <a:cubicBezTo>
                      <a:pt x="101320" y="425161"/>
                      <a:pt x="93011" y="417355"/>
                      <a:pt x="86565" y="408420"/>
                    </a:cubicBezTo>
                    <a:cubicBezTo>
                      <a:pt x="77473" y="395807"/>
                      <a:pt x="62539" y="388584"/>
                      <a:pt x="56005" y="373896"/>
                    </a:cubicBezTo>
                    <a:cubicBezTo>
                      <a:pt x="55323" y="372359"/>
                      <a:pt x="53801" y="373204"/>
                      <a:pt x="48908" y="369260"/>
                    </a:cubicBezTo>
                    <a:cubicBezTo>
                      <a:pt x="54427" y="361971"/>
                      <a:pt x="98062" y="311043"/>
                      <a:pt x="111960" y="305903"/>
                    </a:cubicBezTo>
                    <a:cubicBezTo>
                      <a:pt x="117181" y="303973"/>
                      <a:pt x="116363" y="296114"/>
                      <a:pt x="122573" y="295046"/>
                    </a:cubicBezTo>
                    <a:cubicBezTo>
                      <a:pt x="122862" y="294998"/>
                      <a:pt x="121860" y="297034"/>
                      <a:pt x="126356" y="274448"/>
                    </a:cubicBezTo>
                    <a:cubicBezTo>
                      <a:pt x="128402" y="271765"/>
                      <a:pt x="126273" y="270574"/>
                      <a:pt x="123220" y="263210"/>
                    </a:cubicBezTo>
                    <a:cubicBezTo>
                      <a:pt x="95123" y="255352"/>
                      <a:pt x="62491" y="192175"/>
                      <a:pt x="57278" y="189404"/>
                    </a:cubicBezTo>
                    <a:cubicBezTo>
                      <a:pt x="51265" y="186212"/>
                      <a:pt x="47915" y="180946"/>
                      <a:pt x="45339" y="175303"/>
                    </a:cubicBezTo>
                    <a:cubicBezTo>
                      <a:pt x="46839" y="174007"/>
                      <a:pt x="48177" y="172374"/>
                      <a:pt x="49494" y="170557"/>
                    </a:cubicBezTo>
                    <a:cubicBezTo>
                      <a:pt x="64214" y="150257"/>
                      <a:pt x="84426" y="143909"/>
                      <a:pt x="100043" y="128066"/>
                    </a:cubicBezTo>
                    <a:cubicBezTo>
                      <a:pt x="121812" y="105979"/>
                      <a:pt x="127607" y="99211"/>
                      <a:pt x="141614" y="90749"/>
                    </a:cubicBezTo>
                    <a:cubicBezTo>
                      <a:pt x="138474" y="86393"/>
                      <a:pt x="144417" y="86266"/>
                      <a:pt x="142746" y="78526"/>
                    </a:cubicBezTo>
                    <a:cubicBezTo>
                      <a:pt x="140118" y="66093"/>
                      <a:pt x="92455" y="22148"/>
                      <a:pt x="73778" y="0"/>
                    </a:cubicBezTo>
                    <a:cubicBezTo>
                      <a:pt x="56657" y="600"/>
                      <a:pt x="38950" y="1208"/>
                      <a:pt x="20723" y="1826"/>
                    </a:cubicBezTo>
                    <a:cubicBezTo>
                      <a:pt x="23885" y="10599"/>
                      <a:pt x="29924" y="18137"/>
                      <a:pt x="32644" y="19451"/>
                    </a:cubicBezTo>
                    <a:cubicBezTo>
                      <a:pt x="51759" y="28697"/>
                      <a:pt x="53023" y="39024"/>
                      <a:pt x="62316" y="47714"/>
                    </a:cubicBezTo>
                    <a:cubicBezTo>
                      <a:pt x="114610" y="96628"/>
                      <a:pt x="92941" y="61934"/>
                      <a:pt x="46279" y="125006"/>
                    </a:cubicBezTo>
                    <a:cubicBezTo>
                      <a:pt x="41758" y="131113"/>
                      <a:pt x="25306" y="137627"/>
                      <a:pt x="20815" y="143756"/>
                    </a:cubicBezTo>
                    <a:cubicBezTo>
                      <a:pt x="16394" y="149793"/>
                      <a:pt x="13171" y="154363"/>
                      <a:pt x="9200" y="156075"/>
                    </a:cubicBezTo>
                    <a:cubicBezTo>
                      <a:pt x="152" y="159989"/>
                      <a:pt x="1437" y="171849"/>
                      <a:pt x="1018" y="172842"/>
                    </a:cubicBezTo>
                    <a:cubicBezTo>
                      <a:pt x="-1523" y="178849"/>
                      <a:pt x="1070" y="184059"/>
                      <a:pt x="4660" y="187845"/>
                    </a:cubicBezTo>
                    <a:cubicBezTo>
                      <a:pt x="13074" y="196732"/>
                      <a:pt x="14815" y="205204"/>
                      <a:pt x="25380" y="212274"/>
                    </a:cubicBezTo>
                    <a:cubicBezTo>
                      <a:pt x="29600" y="215098"/>
                      <a:pt x="40065" y="237941"/>
                      <a:pt x="43647" y="242030"/>
                    </a:cubicBezTo>
                    <a:cubicBezTo>
                      <a:pt x="47421" y="246338"/>
                      <a:pt x="52774" y="249372"/>
                      <a:pt x="56141" y="253920"/>
                    </a:cubicBezTo>
                    <a:cubicBezTo>
                      <a:pt x="75400" y="279947"/>
                      <a:pt x="56937" y="256057"/>
                      <a:pt x="79712" y="277189"/>
                    </a:cubicBezTo>
                    <a:cubicBezTo>
                      <a:pt x="74303" y="283051"/>
                      <a:pt x="69531" y="289486"/>
                      <a:pt x="64450" y="295567"/>
                    </a:cubicBezTo>
                    <a:cubicBezTo>
                      <a:pt x="46691" y="316813"/>
                      <a:pt x="40433" y="316165"/>
                      <a:pt x="38325" y="322114"/>
                    </a:cubicBezTo>
                    <a:cubicBezTo>
                      <a:pt x="34581" y="332700"/>
                      <a:pt x="17601" y="348294"/>
                      <a:pt x="14740" y="361397"/>
                    </a:cubicBezTo>
                    <a:cubicBezTo>
                      <a:pt x="11500" y="366051"/>
                      <a:pt x="6987" y="366243"/>
                      <a:pt x="7975" y="378352"/>
                    </a:cubicBezTo>
                    <a:cubicBezTo>
                      <a:pt x="8749" y="387887"/>
                      <a:pt x="18025" y="401205"/>
                      <a:pt x="21803" y="403030"/>
                    </a:cubicBezTo>
                    <a:cubicBezTo>
                      <a:pt x="45173" y="414334"/>
                      <a:pt x="30130" y="415766"/>
                      <a:pt x="85874" y="462692"/>
                    </a:cubicBezTo>
                    <a:cubicBezTo>
                      <a:pt x="77005" y="470861"/>
                      <a:pt x="77687" y="468191"/>
                      <a:pt x="75951" y="470695"/>
                    </a:cubicBezTo>
                    <a:cubicBezTo>
                      <a:pt x="35530" y="529389"/>
                      <a:pt x="27969" y="527975"/>
                      <a:pt x="16573" y="556063"/>
                    </a:cubicBezTo>
                    <a:cubicBezTo>
                      <a:pt x="10770" y="570370"/>
                      <a:pt x="27672" y="579366"/>
                      <a:pt x="34004" y="584883"/>
                    </a:cubicBezTo>
                    <a:cubicBezTo>
                      <a:pt x="76463" y="621906"/>
                      <a:pt x="86167" y="635044"/>
                      <a:pt x="91839" y="640219"/>
                    </a:cubicBezTo>
                    <a:cubicBezTo>
                      <a:pt x="93216" y="641475"/>
                      <a:pt x="94297" y="639177"/>
                      <a:pt x="80066" y="651422"/>
                    </a:cubicBezTo>
                    <a:cubicBezTo>
                      <a:pt x="55481" y="672562"/>
                      <a:pt x="42794" y="689667"/>
                      <a:pt x="36965" y="698716"/>
                    </a:cubicBezTo>
                    <a:cubicBezTo>
                      <a:pt x="53500" y="698978"/>
                      <a:pt x="69750" y="699228"/>
                      <a:pt x="85708" y="699464"/>
                    </a:cubicBezTo>
                    <a:cubicBezTo>
                      <a:pt x="93689" y="692285"/>
                      <a:pt x="105894" y="680653"/>
                      <a:pt x="129194" y="661981"/>
                    </a:cubicBezTo>
                    <a:cubicBezTo>
                      <a:pt x="135312" y="655419"/>
                      <a:pt x="137892" y="649942"/>
                      <a:pt x="139309" y="6420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26"/>
              <p:cNvSpPr/>
              <p:nvPr/>
            </p:nvSpPr>
            <p:spPr>
              <a:xfrm>
                <a:off x="4318046" y="4875104"/>
                <a:ext cx="147437" cy="648694"/>
              </a:xfrm>
              <a:custGeom>
                <a:avLst/>
                <a:gdLst/>
                <a:ahLst/>
                <a:cxnLst/>
                <a:rect l="l" t="t" r="r" b="b"/>
                <a:pathLst>
                  <a:path w="147437" h="648694" extrusionOk="0">
                    <a:moveTo>
                      <a:pt x="132726" y="589050"/>
                    </a:moveTo>
                    <a:cubicBezTo>
                      <a:pt x="126389" y="572309"/>
                      <a:pt x="112474" y="572852"/>
                      <a:pt x="108647" y="562030"/>
                    </a:cubicBezTo>
                    <a:cubicBezTo>
                      <a:pt x="108026" y="560270"/>
                      <a:pt x="105805" y="558629"/>
                      <a:pt x="103937" y="557867"/>
                    </a:cubicBezTo>
                    <a:cubicBezTo>
                      <a:pt x="99074" y="555888"/>
                      <a:pt x="81792" y="531442"/>
                      <a:pt x="66696" y="522270"/>
                    </a:cubicBezTo>
                    <a:cubicBezTo>
                      <a:pt x="64588" y="520992"/>
                      <a:pt x="67689" y="521776"/>
                      <a:pt x="47760" y="503406"/>
                    </a:cubicBezTo>
                    <a:cubicBezTo>
                      <a:pt x="109286" y="431395"/>
                      <a:pt x="131156" y="415967"/>
                      <a:pt x="135179" y="403284"/>
                    </a:cubicBezTo>
                    <a:cubicBezTo>
                      <a:pt x="167085" y="393373"/>
                      <a:pt x="117822" y="360018"/>
                      <a:pt x="99822" y="335047"/>
                    </a:cubicBezTo>
                    <a:cubicBezTo>
                      <a:pt x="90726" y="322434"/>
                      <a:pt x="75796" y="315211"/>
                      <a:pt x="69263" y="300523"/>
                    </a:cubicBezTo>
                    <a:cubicBezTo>
                      <a:pt x="68567" y="298951"/>
                      <a:pt x="66967" y="299849"/>
                      <a:pt x="61916" y="295694"/>
                    </a:cubicBezTo>
                    <a:cubicBezTo>
                      <a:pt x="89283" y="257961"/>
                      <a:pt x="102201" y="257751"/>
                      <a:pt x="100067" y="247179"/>
                    </a:cubicBezTo>
                    <a:cubicBezTo>
                      <a:pt x="124810" y="226419"/>
                      <a:pt x="113103" y="227715"/>
                      <a:pt x="120109" y="224847"/>
                    </a:cubicBezTo>
                    <a:cubicBezTo>
                      <a:pt x="120721" y="224598"/>
                      <a:pt x="120122" y="220968"/>
                      <a:pt x="119781" y="218954"/>
                    </a:cubicBezTo>
                    <a:cubicBezTo>
                      <a:pt x="119598" y="217864"/>
                      <a:pt x="118377" y="216906"/>
                      <a:pt x="118307" y="215842"/>
                    </a:cubicBezTo>
                    <a:cubicBezTo>
                      <a:pt x="117971" y="210663"/>
                      <a:pt x="117774" y="208969"/>
                      <a:pt x="115719" y="207913"/>
                    </a:cubicBezTo>
                    <a:cubicBezTo>
                      <a:pt x="115504" y="192876"/>
                      <a:pt x="109771" y="194946"/>
                      <a:pt x="103172" y="184037"/>
                    </a:cubicBezTo>
                    <a:cubicBezTo>
                      <a:pt x="98493" y="176305"/>
                      <a:pt x="91456" y="170089"/>
                      <a:pt x="88553" y="161202"/>
                    </a:cubicBezTo>
                    <a:cubicBezTo>
                      <a:pt x="88199" y="160125"/>
                      <a:pt x="87013" y="159341"/>
                      <a:pt x="86305" y="158352"/>
                    </a:cubicBezTo>
                    <a:cubicBezTo>
                      <a:pt x="80843" y="150809"/>
                      <a:pt x="84241" y="137609"/>
                      <a:pt x="81298" y="135040"/>
                    </a:cubicBezTo>
                    <a:cubicBezTo>
                      <a:pt x="81473" y="134794"/>
                      <a:pt x="81753" y="134571"/>
                      <a:pt x="81844" y="134313"/>
                    </a:cubicBezTo>
                    <a:cubicBezTo>
                      <a:pt x="86873" y="120689"/>
                      <a:pt x="98882" y="112187"/>
                      <a:pt x="106474" y="100459"/>
                    </a:cubicBezTo>
                    <a:cubicBezTo>
                      <a:pt x="113982" y="88853"/>
                      <a:pt x="187814" y="69726"/>
                      <a:pt x="116930" y="16010"/>
                    </a:cubicBezTo>
                    <a:cubicBezTo>
                      <a:pt x="108380" y="9531"/>
                      <a:pt x="102302" y="4264"/>
                      <a:pt x="97789" y="0"/>
                    </a:cubicBezTo>
                    <a:cubicBezTo>
                      <a:pt x="76330" y="552"/>
                      <a:pt x="55536" y="1086"/>
                      <a:pt x="35485" y="1598"/>
                    </a:cubicBezTo>
                    <a:cubicBezTo>
                      <a:pt x="44008" y="8817"/>
                      <a:pt x="53279" y="16461"/>
                      <a:pt x="57897" y="23549"/>
                    </a:cubicBezTo>
                    <a:cubicBezTo>
                      <a:pt x="66175" y="36249"/>
                      <a:pt x="81621" y="39655"/>
                      <a:pt x="93792" y="54180"/>
                    </a:cubicBezTo>
                    <a:cubicBezTo>
                      <a:pt x="96228" y="57092"/>
                      <a:pt x="97045" y="56470"/>
                      <a:pt x="100557" y="58541"/>
                    </a:cubicBezTo>
                    <a:cubicBezTo>
                      <a:pt x="100386" y="58830"/>
                      <a:pt x="51670" y="108895"/>
                      <a:pt x="42569" y="109105"/>
                    </a:cubicBezTo>
                    <a:cubicBezTo>
                      <a:pt x="37663" y="124261"/>
                      <a:pt x="36119" y="127326"/>
                      <a:pt x="37413" y="130723"/>
                    </a:cubicBezTo>
                    <a:cubicBezTo>
                      <a:pt x="59725" y="189299"/>
                      <a:pt x="24924" y="115291"/>
                      <a:pt x="82798" y="211731"/>
                    </a:cubicBezTo>
                    <a:cubicBezTo>
                      <a:pt x="83799" y="213408"/>
                      <a:pt x="83939" y="211543"/>
                      <a:pt x="79981" y="214441"/>
                    </a:cubicBezTo>
                    <a:cubicBezTo>
                      <a:pt x="56170" y="231887"/>
                      <a:pt x="68178" y="230424"/>
                      <a:pt x="60866" y="236352"/>
                    </a:cubicBezTo>
                    <a:cubicBezTo>
                      <a:pt x="47559" y="247135"/>
                      <a:pt x="27329" y="276353"/>
                      <a:pt x="26773" y="278196"/>
                    </a:cubicBezTo>
                    <a:cubicBezTo>
                      <a:pt x="19965" y="280048"/>
                      <a:pt x="21897" y="287249"/>
                      <a:pt x="18854" y="291491"/>
                    </a:cubicBezTo>
                    <a:cubicBezTo>
                      <a:pt x="13820" y="298487"/>
                      <a:pt x="17922" y="321366"/>
                      <a:pt x="35043" y="329649"/>
                    </a:cubicBezTo>
                    <a:cubicBezTo>
                      <a:pt x="54141" y="338886"/>
                      <a:pt x="55431" y="349231"/>
                      <a:pt x="64715" y="357912"/>
                    </a:cubicBezTo>
                    <a:cubicBezTo>
                      <a:pt x="106456" y="396954"/>
                      <a:pt x="93311" y="379850"/>
                      <a:pt x="84849" y="394314"/>
                    </a:cubicBezTo>
                    <a:cubicBezTo>
                      <a:pt x="80152" y="402348"/>
                      <a:pt x="72543" y="408096"/>
                      <a:pt x="67715" y="416055"/>
                    </a:cubicBezTo>
                    <a:cubicBezTo>
                      <a:pt x="67172" y="416956"/>
                      <a:pt x="62751" y="417202"/>
                      <a:pt x="61912" y="419102"/>
                    </a:cubicBezTo>
                    <a:cubicBezTo>
                      <a:pt x="61785" y="419395"/>
                      <a:pt x="10252" y="482821"/>
                      <a:pt x="8402" y="484257"/>
                    </a:cubicBezTo>
                    <a:cubicBezTo>
                      <a:pt x="-1560" y="491962"/>
                      <a:pt x="2608" y="502342"/>
                      <a:pt x="867" y="505875"/>
                    </a:cubicBezTo>
                    <a:cubicBezTo>
                      <a:pt x="-1945" y="511580"/>
                      <a:pt x="2380" y="513182"/>
                      <a:pt x="9552" y="518409"/>
                    </a:cubicBezTo>
                    <a:cubicBezTo>
                      <a:pt x="31921" y="553344"/>
                      <a:pt x="104571" y="605266"/>
                      <a:pt x="91308" y="611097"/>
                    </a:cubicBezTo>
                    <a:cubicBezTo>
                      <a:pt x="91080" y="611198"/>
                      <a:pt x="68340" y="637119"/>
                      <a:pt x="58216" y="648694"/>
                    </a:cubicBezTo>
                    <a:cubicBezTo>
                      <a:pt x="76509" y="648453"/>
                      <a:pt x="95060" y="648252"/>
                      <a:pt x="113851" y="648081"/>
                    </a:cubicBezTo>
                    <a:cubicBezTo>
                      <a:pt x="123975" y="636721"/>
                      <a:pt x="139281" y="619849"/>
                      <a:pt x="139399" y="619770"/>
                    </a:cubicBezTo>
                    <a:cubicBezTo>
                      <a:pt x="153013" y="610287"/>
                      <a:pt x="147249" y="592452"/>
                      <a:pt x="132726" y="5890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26"/>
              <p:cNvSpPr/>
              <p:nvPr/>
            </p:nvSpPr>
            <p:spPr>
              <a:xfrm>
                <a:off x="4995878" y="4858289"/>
                <a:ext cx="142745" cy="668867"/>
              </a:xfrm>
              <a:custGeom>
                <a:avLst/>
                <a:gdLst/>
                <a:ahLst/>
                <a:cxnLst/>
                <a:rect l="l" t="t" r="r" b="b"/>
                <a:pathLst>
                  <a:path w="142745" h="668867" extrusionOk="0">
                    <a:moveTo>
                      <a:pt x="127464" y="646996"/>
                    </a:moveTo>
                    <a:cubicBezTo>
                      <a:pt x="133101" y="640451"/>
                      <a:pt x="149028" y="631082"/>
                      <a:pt x="140067" y="607980"/>
                    </a:cubicBezTo>
                    <a:cubicBezTo>
                      <a:pt x="141856" y="602915"/>
                      <a:pt x="128015" y="593673"/>
                      <a:pt x="122522" y="591848"/>
                    </a:cubicBezTo>
                    <a:cubicBezTo>
                      <a:pt x="117725" y="590259"/>
                      <a:pt x="90353" y="561093"/>
                      <a:pt x="86645" y="557035"/>
                    </a:cubicBezTo>
                    <a:cubicBezTo>
                      <a:pt x="84957" y="555187"/>
                      <a:pt x="84432" y="552250"/>
                      <a:pt x="82700" y="550459"/>
                    </a:cubicBezTo>
                    <a:cubicBezTo>
                      <a:pt x="33472" y="499659"/>
                      <a:pt x="47195" y="514605"/>
                      <a:pt x="52827" y="502837"/>
                    </a:cubicBezTo>
                    <a:cubicBezTo>
                      <a:pt x="57638" y="492790"/>
                      <a:pt x="94350" y="452001"/>
                      <a:pt x="106368" y="443206"/>
                    </a:cubicBezTo>
                    <a:cubicBezTo>
                      <a:pt x="119937" y="433268"/>
                      <a:pt x="121153" y="420354"/>
                      <a:pt x="138567" y="407312"/>
                    </a:cubicBezTo>
                    <a:cubicBezTo>
                      <a:pt x="142267" y="375918"/>
                      <a:pt x="116452" y="375297"/>
                      <a:pt x="111869" y="362334"/>
                    </a:cubicBezTo>
                    <a:cubicBezTo>
                      <a:pt x="111248" y="360574"/>
                      <a:pt x="109027" y="358932"/>
                      <a:pt x="107159" y="358171"/>
                    </a:cubicBezTo>
                    <a:cubicBezTo>
                      <a:pt x="102296" y="356192"/>
                      <a:pt x="85014" y="331746"/>
                      <a:pt x="69918" y="322574"/>
                    </a:cubicBezTo>
                    <a:cubicBezTo>
                      <a:pt x="67980" y="321396"/>
                      <a:pt x="69668" y="320630"/>
                      <a:pt x="51489" y="304174"/>
                    </a:cubicBezTo>
                    <a:cubicBezTo>
                      <a:pt x="57179" y="292761"/>
                      <a:pt x="56291" y="294188"/>
                      <a:pt x="88036" y="259866"/>
                    </a:cubicBezTo>
                    <a:cubicBezTo>
                      <a:pt x="146775" y="196360"/>
                      <a:pt x="133857" y="206622"/>
                      <a:pt x="103320" y="165431"/>
                    </a:cubicBezTo>
                    <a:cubicBezTo>
                      <a:pt x="98947" y="159529"/>
                      <a:pt x="81476" y="153764"/>
                      <a:pt x="76770" y="148129"/>
                    </a:cubicBezTo>
                    <a:cubicBezTo>
                      <a:pt x="53566" y="120330"/>
                      <a:pt x="69034" y="128499"/>
                      <a:pt x="70661" y="115882"/>
                    </a:cubicBezTo>
                    <a:cubicBezTo>
                      <a:pt x="139892" y="51777"/>
                      <a:pt x="121735" y="68706"/>
                      <a:pt x="91591" y="40885"/>
                    </a:cubicBezTo>
                    <a:cubicBezTo>
                      <a:pt x="68216" y="19337"/>
                      <a:pt x="55443" y="7057"/>
                      <a:pt x="48568" y="0"/>
                    </a:cubicBezTo>
                    <a:cubicBezTo>
                      <a:pt x="32383" y="451"/>
                      <a:pt x="16185" y="902"/>
                      <a:pt x="0" y="1353"/>
                    </a:cubicBezTo>
                    <a:cubicBezTo>
                      <a:pt x="10181" y="18151"/>
                      <a:pt x="28137" y="32409"/>
                      <a:pt x="67438" y="64381"/>
                    </a:cubicBezTo>
                    <a:cubicBezTo>
                      <a:pt x="62908" y="68071"/>
                      <a:pt x="57992" y="79191"/>
                      <a:pt x="47693" y="84357"/>
                    </a:cubicBezTo>
                    <a:cubicBezTo>
                      <a:pt x="46102" y="85158"/>
                      <a:pt x="34517" y="106299"/>
                      <a:pt x="34224" y="106356"/>
                    </a:cubicBezTo>
                    <a:cubicBezTo>
                      <a:pt x="27971" y="107674"/>
                      <a:pt x="30240" y="113811"/>
                      <a:pt x="25229" y="120540"/>
                    </a:cubicBezTo>
                    <a:cubicBezTo>
                      <a:pt x="-3359" y="158925"/>
                      <a:pt x="57327" y="175903"/>
                      <a:pt x="64508" y="183918"/>
                    </a:cubicBezTo>
                    <a:cubicBezTo>
                      <a:pt x="72222" y="192538"/>
                      <a:pt x="71628" y="192346"/>
                      <a:pt x="82460" y="202165"/>
                    </a:cubicBezTo>
                    <a:cubicBezTo>
                      <a:pt x="80715" y="210693"/>
                      <a:pt x="76644" y="204604"/>
                      <a:pt x="76281" y="210081"/>
                    </a:cubicBezTo>
                    <a:cubicBezTo>
                      <a:pt x="76097" y="212931"/>
                      <a:pt x="74584" y="214563"/>
                      <a:pt x="72170" y="215570"/>
                    </a:cubicBezTo>
                    <a:cubicBezTo>
                      <a:pt x="64849" y="218613"/>
                      <a:pt x="63891" y="228787"/>
                      <a:pt x="55416" y="230543"/>
                    </a:cubicBezTo>
                    <a:cubicBezTo>
                      <a:pt x="55128" y="230600"/>
                      <a:pt x="43587" y="246933"/>
                      <a:pt x="35672" y="253885"/>
                    </a:cubicBezTo>
                    <a:cubicBezTo>
                      <a:pt x="28369" y="260299"/>
                      <a:pt x="15148" y="280153"/>
                      <a:pt x="13167" y="283598"/>
                    </a:cubicBezTo>
                    <a:cubicBezTo>
                      <a:pt x="4268" y="289272"/>
                      <a:pt x="2291" y="300908"/>
                      <a:pt x="6765" y="308644"/>
                    </a:cubicBezTo>
                    <a:cubicBezTo>
                      <a:pt x="11869" y="317461"/>
                      <a:pt x="7933" y="312120"/>
                      <a:pt x="11357" y="321598"/>
                    </a:cubicBezTo>
                    <a:cubicBezTo>
                      <a:pt x="23895" y="328633"/>
                      <a:pt x="23204" y="334955"/>
                      <a:pt x="28071" y="339175"/>
                    </a:cubicBezTo>
                    <a:cubicBezTo>
                      <a:pt x="36603" y="346574"/>
                      <a:pt x="57975" y="367018"/>
                      <a:pt x="58246" y="367307"/>
                    </a:cubicBezTo>
                    <a:cubicBezTo>
                      <a:pt x="100320" y="412474"/>
                      <a:pt x="90122" y="387493"/>
                      <a:pt x="80098" y="408034"/>
                    </a:cubicBezTo>
                    <a:cubicBezTo>
                      <a:pt x="78336" y="411646"/>
                      <a:pt x="72388" y="410976"/>
                      <a:pt x="61801" y="427967"/>
                    </a:cubicBezTo>
                    <a:cubicBezTo>
                      <a:pt x="54319" y="439980"/>
                      <a:pt x="45288" y="445062"/>
                      <a:pt x="39498" y="453188"/>
                    </a:cubicBezTo>
                    <a:cubicBezTo>
                      <a:pt x="35541" y="458743"/>
                      <a:pt x="32339" y="464754"/>
                      <a:pt x="26785" y="469018"/>
                    </a:cubicBezTo>
                    <a:cubicBezTo>
                      <a:pt x="26497" y="469241"/>
                      <a:pt x="12966" y="492855"/>
                      <a:pt x="7977" y="493101"/>
                    </a:cubicBezTo>
                    <a:cubicBezTo>
                      <a:pt x="-1955" y="510494"/>
                      <a:pt x="-3249" y="503546"/>
                      <a:pt x="11759" y="535470"/>
                    </a:cubicBezTo>
                    <a:cubicBezTo>
                      <a:pt x="18350" y="538683"/>
                      <a:pt x="21210" y="545254"/>
                      <a:pt x="25264" y="550705"/>
                    </a:cubicBezTo>
                    <a:cubicBezTo>
                      <a:pt x="30218" y="557372"/>
                      <a:pt x="50881" y="573194"/>
                      <a:pt x="54647" y="586494"/>
                    </a:cubicBezTo>
                    <a:cubicBezTo>
                      <a:pt x="55722" y="590289"/>
                      <a:pt x="74317" y="598922"/>
                      <a:pt x="77719" y="610440"/>
                    </a:cubicBezTo>
                    <a:cubicBezTo>
                      <a:pt x="78445" y="612896"/>
                      <a:pt x="78655" y="606636"/>
                      <a:pt x="89194" y="620164"/>
                    </a:cubicBezTo>
                    <a:cubicBezTo>
                      <a:pt x="83763" y="626569"/>
                      <a:pt x="76626" y="631305"/>
                      <a:pt x="71492" y="638030"/>
                    </a:cubicBezTo>
                    <a:cubicBezTo>
                      <a:pt x="70845" y="638879"/>
                      <a:pt x="66445" y="638612"/>
                      <a:pt x="65400" y="640438"/>
                    </a:cubicBezTo>
                    <a:cubicBezTo>
                      <a:pt x="64307" y="642342"/>
                      <a:pt x="49771" y="655962"/>
                      <a:pt x="37285" y="667926"/>
                    </a:cubicBezTo>
                    <a:cubicBezTo>
                      <a:pt x="58648" y="668228"/>
                      <a:pt x="79985" y="668543"/>
                      <a:pt x="101264" y="668867"/>
                    </a:cubicBezTo>
                    <a:cubicBezTo>
                      <a:pt x="101623" y="668167"/>
                      <a:pt x="101942" y="667397"/>
                      <a:pt x="102187" y="666503"/>
                    </a:cubicBezTo>
                    <a:cubicBezTo>
                      <a:pt x="102882" y="664034"/>
                      <a:pt x="114121" y="662498"/>
                      <a:pt x="127464" y="6469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26"/>
              <p:cNvSpPr/>
              <p:nvPr/>
            </p:nvSpPr>
            <p:spPr>
              <a:xfrm>
                <a:off x="5299131" y="4848833"/>
                <a:ext cx="147358" cy="683533"/>
              </a:xfrm>
              <a:custGeom>
                <a:avLst/>
                <a:gdLst/>
                <a:ahLst/>
                <a:cxnLst/>
                <a:rect l="l" t="t" r="r" b="b"/>
                <a:pathLst>
                  <a:path w="147358" h="683533" extrusionOk="0">
                    <a:moveTo>
                      <a:pt x="110297" y="677938"/>
                    </a:moveTo>
                    <a:cubicBezTo>
                      <a:pt x="119555" y="669248"/>
                      <a:pt x="137414" y="647394"/>
                      <a:pt x="139352" y="646046"/>
                    </a:cubicBezTo>
                    <a:cubicBezTo>
                      <a:pt x="152961" y="636559"/>
                      <a:pt x="147197" y="618719"/>
                      <a:pt x="132674" y="615322"/>
                    </a:cubicBezTo>
                    <a:cubicBezTo>
                      <a:pt x="126337" y="598581"/>
                      <a:pt x="112422" y="599119"/>
                      <a:pt x="108595" y="588302"/>
                    </a:cubicBezTo>
                    <a:cubicBezTo>
                      <a:pt x="107974" y="586542"/>
                      <a:pt x="105753" y="584900"/>
                      <a:pt x="103886" y="584138"/>
                    </a:cubicBezTo>
                    <a:cubicBezTo>
                      <a:pt x="99023" y="582160"/>
                      <a:pt x="81740" y="557714"/>
                      <a:pt x="66644" y="548542"/>
                    </a:cubicBezTo>
                    <a:cubicBezTo>
                      <a:pt x="65415" y="547793"/>
                      <a:pt x="64584" y="546384"/>
                      <a:pt x="63600" y="545250"/>
                    </a:cubicBezTo>
                    <a:cubicBezTo>
                      <a:pt x="40799" y="518930"/>
                      <a:pt x="46602" y="537680"/>
                      <a:pt x="55436" y="521679"/>
                    </a:cubicBezTo>
                    <a:cubicBezTo>
                      <a:pt x="61580" y="510546"/>
                      <a:pt x="100361" y="472647"/>
                      <a:pt x="101240" y="467346"/>
                    </a:cubicBezTo>
                    <a:cubicBezTo>
                      <a:pt x="101660" y="464798"/>
                      <a:pt x="112719" y="462000"/>
                      <a:pt x="124277" y="445224"/>
                    </a:cubicBezTo>
                    <a:cubicBezTo>
                      <a:pt x="131082" y="435352"/>
                      <a:pt x="132871" y="436674"/>
                      <a:pt x="135127" y="429552"/>
                    </a:cubicBezTo>
                    <a:cubicBezTo>
                      <a:pt x="145037" y="426474"/>
                      <a:pt x="150158" y="416851"/>
                      <a:pt x="138849" y="404094"/>
                    </a:cubicBezTo>
                    <a:cubicBezTo>
                      <a:pt x="130684" y="394888"/>
                      <a:pt x="72346" y="333851"/>
                      <a:pt x="69211" y="326790"/>
                    </a:cubicBezTo>
                    <a:cubicBezTo>
                      <a:pt x="68511" y="325218"/>
                      <a:pt x="66915" y="326116"/>
                      <a:pt x="61864" y="321961"/>
                    </a:cubicBezTo>
                    <a:cubicBezTo>
                      <a:pt x="89047" y="284482"/>
                      <a:pt x="102141" y="283966"/>
                      <a:pt x="100015" y="273446"/>
                    </a:cubicBezTo>
                    <a:cubicBezTo>
                      <a:pt x="124754" y="252686"/>
                      <a:pt x="113021" y="253995"/>
                      <a:pt x="120053" y="251114"/>
                    </a:cubicBezTo>
                    <a:cubicBezTo>
                      <a:pt x="120665" y="250865"/>
                      <a:pt x="120066" y="247235"/>
                      <a:pt x="119725" y="245222"/>
                    </a:cubicBezTo>
                    <a:cubicBezTo>
                      <a:pt x="114154" y="212204"/>
                      <a:pt x="94470" y="205742"/>
                      <a:pt x="88492" y="187469"/>
                    </a:cubicBezTo>
                    <a:cubicBezTo>
                      <a:pt x="88138" y="186392"/>
                      <a:pt x="86953" y="185608"/>
                      <a:pt x="86244" y="184619"/>
                    </a:cubicBezTo>
                    <a:cubicBezTo>
                      <a:pt x="80800" y="177102"/>
                      <a:pt x="84167" y="163859"/>
                      <a:pt x="81237" y="161307"/>
                    </a:cubicBezTo>
                    <a:cubicBezTo>
                      <a:pt x="81412" y="161062"/>
                      <a:pt x="81692" y="160838"/>
                      <a:pt x="81784" y="160580"/>
                    </a:cubicBezTo>
                    <a:cubicBezTo>
                      <a:pt x="86813" y="146956"/>
                      <a:pt x="98821" y="138454"/>
                      <a:pt x="106413" y="126726"/>
                    </a:cubicBezTo>
                    <a:cubicBezTo>
                      <a:pt x="114670" y="113965"/>
                      <a:pt x="187360" y="95696"/>
                      <a:pt x="116869" y="42277"/>
                    </a:cubicBezTo>
                    <a:cubicBezTo>
                      <a:pt x="83292" y="16833"/>
                      <a:pt x="89082" y="14294"/>
                      <a:pt x="72154" y="0"/>
                    </a:cubicBezTo>
                    <a:cubicBezTo>
                      <a:pt x="52930" y="578"/>
                      <a:pt x="33491" y="1160"/>
                      <a:pt x="13878" y="1738"/>
                    </a:cubicBezTo>
                    <a:cubicBezTo>
                      <a:pt x="15701" y="9040"/>
                      <a:pt x="20831" y="14079"/>
                      <a:pt x="25182" y="19451"/>
                    </a:cubicBezTo>
                    <a:cubicBezTo>
                      <a:pt x="31366" y="20037"/>
                      <a:pt x="63277" y="57035"/>
                      <a:pt x="70261" y="61688"/>
                    </a:cubicBezTo>
                    <a:cubicBezTo>
                      <a:pt x="99224" y="81021"/>
                      <a:pt x="91510" y="81078"/>
                      <a:pt x="97291" y="83223"/>
                    </a:cubicBezTo>
                    <a:cubicBezTo>
                      <a:pt x="103501" y="85526"/>
                      <a:pt x="100549" y="83919"/>
                      <a:pt x="78001" y="106351"/>
                    </a:cubicBezTo>
                    <a:cubicBezTo>
                      <a:pt x="73610" y="110721"/>
                      <a:pt x="51115" y="135180"/>
                      <a:pt x="42517" y="135377"/>
                    </a:cubicBezTo>
                    <a:cubicBezTo>
                      <a:pt x="37611" y="150533"/>
                      <a:pt x="36067" y="153597"/>
                      <a:pt x="37361" y="156995"/>
                    </a:cubicBezTo>
                    <a:cubicBezTo>
                      <a:pt x="42049" y="169309"/>
                      <a:pt x="40086" y="177356"/>
                      <a:pt x="49877" y="186786"/>
                    </a:cubicBezTo>
                    <a:cubicBezTo>
                      <a:pt x="56870" y="193519"/>
                      <a:pt x="81749" y="236829"/>
                      <a:pt x="83336" y="238804"/>
                    </a:cubicBezTo>
                    <a:cubicBezTo>
                      <a:pt x="74988" y="242884"/>
                      <a:pt x="64715" y="249840"/>
                      <a:pt x="63548" y="259099"/>
                    </a:cubicBezTo>
                    <a:cubicBezTo>
                      <a:pt x="63067" y="262913"/>
                      <a:pt x="53345" y="264953"/>
                      <a:pt x="36819" y="290572"/>
                    </a:cubicBezTo>
                    <a:cubicBezTo>
                      <a:pt x="33714" y="295383"/>
                      <a:pt x="28466" y="298653"/>
                      <a:pt x="26726" y="304472"/>
                    </a:cubicBezTo>
                    <a:cubicBezTo>
                      <a:pt x="19917" y="306323"/>
                      <a:pt x="21850" y="313525"/>
                      <a:pt x="18806" y="317767"/>
                    </a:cubicBezTo>
                    <a:cubicBezTo>
                      <a:pt x="12784" y="326138"/>
                      <a:pt x="20262" y="341578"/>
                      <a:pt x="26000" y="350102"/>
                    </a:cubicBezTo>
                    <a:cubicBezTo>
                      <a:pt x="29140" y="354773"/>
                      <a:pt x="46331" y="357426"/>
                      <a:pt x="58208" y="376597"/>
                    </a:cubicBezTo>
                    <a:cubicBezTo>
                      <a:pt x="62008" y="382735"/>
                      <a:pt x="88943" y="406690"/>
                      <a:pt x="94199" y="411353"/>
                    </a:cubicBezTo>
                    <a:cubicBezTo>
                      <a:pt x="83065" y="422052"/>
                      <a:pt x="69084" y="439993"/>
                      <a:pt x="67667" y="442331"/>
                    </a:cubicBezTo>
                    <a:cubicBezTo>
                      <a:pt x="67121" y="443232"/>
                      <a:pt x="62704" y="443478"/>
                      <a:pt x="61864" y="445378"/>
                    </a:cubicBezTo>
                    <a:cubicBezTo>
                      <a:pt x="59258" y="451314"/>
                      <a:pt x="25843" y="485382"/>
                      <a:pt x="12557" y="508121"/>
                    </a:cubicBezTo>
                    <a:cubicBezTo>
                      <a:pt x="3216" y="512136"/>
                      <a:pt x="-186" y="522060"/>
                      <a:pt x="1777" y="530111"/>
                    </a:cubicBezTo>
                    <a:cubicBezTo>
                      <a:pt x="-309" y="534506"/>
                      <a:pt x="-1489" y="537006"/>
                      <a:pt x="3671" y="540535"/>
                    </a:cubicBezTo>
                    <a:cubicBezTo>
                      <a:pt x="13593" y="547316"/>
                      <a:pt x="21776" y="562520"/>
                      <a:pt x="24789" y="565134"/>
                    </a:cubicBezTo>
                    <a:cubicBezTo>
                      <a:pt x="39692" y="578057"/>
                      <a:pt x="95275" y="632684"/>
                      <a:pt x="96110" y="634326"/>
                    </a:cubicBezTo>
                    <a:cubicBezTo>
                      <a:pt x="83480" y="644496"/>
                      <a:pt x="74747" y="657424"/>
                      <a:pt x="51911" y="682583"/>
                    </a:cubicBezTo>
                    <a:cubicBezTo>
                      <a:pt x="69779" y="682899"/>
                      <a:pt x="87517" y="683218"/>
                      <a:pt x="105110" y="683533"/>
                    </a:cubicBezTo>
                    <a:cubicBezTo>
                      <a:pt x="106404" y="681883"/>
                      <a:pt x="108062" y="680031"/>
                      <a:pt x="110297" y="6779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26"/>
              <p:cNvSpPr/>
              <p:nvPr/>
            </p:nvSpPr>
            <p:spPr>
              <a:xfrm>
                <a:off x="5767331" y="4832622"/>
                <a:ext cx="143098" cy="706757"/>
              </a:xfrm>
              <a:custGeom>
                <a:avLst/>
                <a:gdLst/>
                <a:ahLst/>
                <a:cxnLst/>
                <a:rect l="l" t="t" r="r" b="b"/>
                <a:pathLst>
                  <a:path w="143098" h="706757" extrusionOk="0">
                    <a:moveTo>
                      <a:pt x="135299" y="653317"/>
                    </a:moveTo>
                    <a:cubicBezTo>
                      <a:pt x="148510" y="644111"/>
                      <a:pt x="142917" y="626792"/>
                      <a:pt x="128818" y="623491"/>
                    </a:cubicBezTo>
                    <a:cubicBezTo>
                      <a:pt x="122652" y="607197"/>
                      <a:pt x="109104" y="607604"/>
                      <a:pt x="105439" y="597254"/>
                    </a:cubicBezTo>
                    <a:cubicBezTo>
                      <a:pt x="104835" y="595547"/>
                      <a:pt x="102679" y="593949"/>
                      <a:pt x="100869" y="593209"/>
                    </a:cubicBezTo>
                    <a:cubicBezTo>
                      <a:pt x="96150" y="591287"/>
                      <a:pt x="79371" y="567555"/>
                      <a:pt x="64712" y="558650"/>
                    </a:cubicBezTo>
                    <a:cubicBezTo>
                      <a:pt x="63094" y="557670"/>
                      <a:pt x="59307" y="551983"/>
                      <a:pt x="56158" y="548993"/>
                    </a:cubicBezTo>
                    <a:cubicBezTo>
                      <a:pt x="45125" y="538503"/>
                      <a:pt x="45155" y="541682"/>
                      <a:pt x="48300" y="538271"/>
                    </a:cubicBezTo>
                    <a:cubicBezTo>
                      <a:pt x="48562" y="537987"/>
                      <a:pt x="89302" y="490793"/>
                      <a:pt x="91130" y="489520"/>
                    </a:cubicBezTo>
                    <a:cubicBezTo>
                      <a:pt x="99889" y="483408"/>
                      <a:pt x="96233" y="480238"/>
                      <a:pt x="100545" y="477612"/>
                    </a:cubicBezTo>
                    <a:cubicBezTo>
                      <a:pt x="115169" y="468707"/>
                      <a:pt x="125647" y="451966"/>
                      <a:pt x="129911" y="445500"/>
                    </a:cubicBezTo>
                    <a:cubicBezTo>
                      <a:pt x="123535" y="438995"/>
                      <a:pt x="117102" y="432542"/>
                      <a:pt x="110647" y="426106"/>
                    </a:cubicBezTo>
                    <a:cubicBezTo>
                      <a:pt x="117373" y="421221"/>
                      <a:pt x="123627" y="416759"/>
                      <a:pt x="129447" y="412627"/>
                    </a:cubicBezTo>
                    <a:cubicBezTo>
                      <a:pt x="118160" y="400623"/>
                      <a:pt x="69745" y="349051"/>
                      <a:pt x="67209" y="343356"/>
                    </a:cubicBezTo>
                    <a:cubicBezTo>
                      <a:pt x="66531" y="341828"/>
                      <a:pt x="64979" y="342699"/>
                      <a:pt x="60076" y="338667"/>
                    </a:cubicBezTo>
                    <a:cubicBezTo>
                      <a:pt x="86634" y="302042"/>
                      <a:pt x="99190" y="301823"/>
                      <a:pt x="97117" y="291566"/>
                    </a:cubicBezTo>
                    <a:cubicBezTo>
                      <a:pt x="121138" y="271410"/>
                      <a:pt x="109773" y="272671"/>
                      <a:pt x="116573" y="269882"/>
                    </a:cubicBezTo>
                    <a:cubicBezTo>
                      <a:pt x="117168" y="269641"/>
                      <a:pt x="116586" y="266117"/>
                      <a:pt x="116258" y="264165"/>
                    </a:cubicBezTo>
                    <a:cubicBezTo>
                      <a:pt x="116079" y="263105"/>
                      <a:pt x="114894" y="262177"/>
                      <a:pt x="114824" y="261144"/>
                    </a:cubicBezTo>
                    <a:cubicBezTo>
                      <a:pt x="114500" y="256114"/>
                      <a:pt x="114303" y="254468"/>
                      <a:pt x="112309" y="253443"/>
                    </a:cubicBezTo>
                    <a:cubicBezTo>
                      <a:pt x="112108" y="238839"/>
                      <a:pt x="106537" y="240853"/>
                      <a:pt x="100126" y="230262"/>
                    </a:cubicBezTo>
                    <a:cubicBezTo>
                      <a:pt x="95582" y="222754"/>
                      <a:pt x="88751" y="216722"/>
                      <a:pt x="85930" y="208093"/>
                    </a:cubicBezTo>
                    <a:cubicBezTo>
                      <a:pt x="85589" y="207047"/>
                      <a:pt x="84435" y="206285"/>
                      <a:pt x="83744" y="205326"/>
                    </a:cubicBezTo>
                    <a:cubicBezTo>
                      <a:pt x="78457" y="198028"/>
                      <a:pt x="81728" y="185170"/>
                      <a:pt x="78881" y="182693"/>
                    </a:cubicBezTo>
                    <a:cubicBezTo>
                      <a:pt x="79051" y="182456"/>
                      <a:pt x="79322" y="182237"/>
                      <a:pt x="79414" y="181988"/>
                    </a:cubicBezTo>
                    <a:cubicBezTo>
                      <a:pt x="84299" y="168762"/>
                      <a:pt x="95958" y="160506"/>
                      <a:pt x="103327" y="149119"/>
                    </a:cubicBezTo>
                    <a:cubicBezTo>
                      <a:pt x="110612" y="137859"/>
                      <a:pt x="182301" y="119279"/>
                      <a:pt x="113481" y="67126"/>
                    </a:cubicBezTo>
                    <a:cubicBezTo>
                      <a:pt x="78256" y="40434"/>
                      <a:pt x="87680" y="39716"/>
                      <a:pt x="65652" y="22493"/>
                    </a:cubicBezTo>
                    <a:cubicBezTo>
                      <a:pt x="58913" y="17223"/>
                      <a:pt x="68057" y="20493"/>
                      <a:pt x="70909" y="12617"/>
                    </a:cubicBezTo>
                    <a:cubicBezTo>
                      <a:pt x="71901" y="9881"/>
                      <a:pt x="74219" y="8760"/>
                      <a:pt x="75898" y="6882"/>
                    </a:cubicBezTo>
                    <a:cubicBezTo>
                      <a:pt x="78942" y="3472"/>
                      <a:pt x="81321" y="1331"/>
                      <a:pt x="82738" y="0"/>
                    </a:cubicBezTo>
                    <a:cubicBezTo>
                      <a:pt x="63890" y="788"/>
                      <a:pt x="43375" y="1602"/>
                      <a:pt x="21392" y="2443"/>
                    </a:cubicBezTo>
                    <a:cubicBezTo>
                      <a:pt x="12610" y="7561"/>
                      <a:pt x="11876" y="21732"/>
                      <a:pt x="13852" y="26797"/>
                    </a:cubicBezTo>
                    <a:cubicBezTo>
                      <a:pt x="13590" y="33136"/>
                      <a:pt x="25244" y="46852"/>
                      <a:pt x="27654" y="47631"/>
                    </a:cubicBezTo>
                    <a:cubicBezTo>
                      <a:pt x="35757" y="50258"/>
                      <a:pt x="60006" y="80487"/>
                      <a:pt x="68224" y="85972"/>
                    </a:cubicBezTo>
                    <a:cubicBezTo>
                      <a:pt x="96343" y="104740"/>
                      <a:pt x="88856" y="104797"/>
                      <a:pt x="94467" y="106881"/>
                    </a:cubicBezTo>
                    <a:cubicBezTo>
                      <a:pt x="96693" y="107704"/>
                      <a:pt x="100042" y="108715"/>
                      <a:pt x="92984" y="113019"/>
                    </a:cubicBezTo>
                    <a:cubicBezTo>
                      <a:pt x="85467" y="117598"/>
                      <a:pt x="51977" y="157275"/>
                      <a:pt x="41289" y="157516"/>
                    </a:cubicBezTo>
                    <a:cubicBezTo>
                      <a:pt x="36527" y="172234"/>
                      <a:pt x="35027" y="175206"/>
                      <a:pt x="36282" y="178507"/>
                    </a:cubicBezTo>
                    <a:cubicBezTo>
                      <a:pt x="40835" y="190468"/>
                      <a:pt x="38928" y="198273"/>
                      <a:pt x="48435" y="207432"/>
                    </a:cubicBezTo>
                    <a:cubicBezTo>
                      <a:pt x="55240" y="213981"/>
                      <a:pt x="79366" y="256009"/>
                      <a:pt x="80927" y="257935"/>
                    </a:cubicBezTo>
                    <a:cubicBezTo>
                      <a:pt x="72828" y="261897"/>
                      <a:pt x="62845" y="268652"/>
                      <a:pt x="61712" y="277640"/>
                    </a:cubicBezTo>
                    <a:cubicBezTo>
                      <a:pt x="61244" y="281343"/>
                      <a:pt x="51807" y="283318"/>
                      <a:pt x="35757" y="308197"/>
                    </a:cubicBezTo>
                    <a:cubicBezTo>
                      <a:pt x="32744" y="312868"/>
                      <a:pt x="27650" y="316042"/>
                      <a:pt x="25957" y="321690"/>
                    </a:cubicBezTo>
                    <a:cubicBezTo>
                      <a:pt x="19345" y="323489"/>
                      <a:pt x="21225" y="330481"/>
                      <a:pt x="18265" y="334600"/>
                    </a:cubicBezTo>
                    <a:cubicBezTo>
                      <a:pt x="12418" y="342725"/>
                      <a:pt x="19682" y="357720"/>
                      <a:pt x="25249" y="365998"/>
                    </a:cubicBezTo>
                    <a:cubicBezTo>
                      <a:pt x="28301" y="370534"/>
                      <a:pt x="44985" y="373108"/>
                      <a:pt x="56521" y="391722"/>
                    </a:cubicBezTo>
                    <a:cubicBezTo>
                      <a:pt x="60203" y="397668"/>
                      <a:pt x="86197" y="420796"/>
                      <a:pt x="91467" y="425467"/>
                    </a:cubicBezTo>
                    <a:cubicBezTo>
                      <a:pt x="75684" y="440632"/>
                      <a:pt x="23819" y="499532"/>
                      <a:pt x="12199" y="519420"/>
                    </a:cubicBezTo>
                    <a:cubicBezTo>
                      <a:pt x="3129" y="523312"/>
                      <a:pt x="-172" y="532952"/>
                      <a:pt x="1734" y="540771"/>
                    </a:cubicBezTo>
                    <a:cubicBezTo>
                      <a:pt x="-290" y="545031"/>
                      <a:pt x="-1462" y="547456"/>
                      <a:pt x="3571" y="550888"/>
                    </a:cubicBezTo>
                    <a:cubicBezTo>
                      <a:pt x="13201" y="557473"/>
                      <a:pt x="21151" y="572235"/>
                      <a:pt x="24072" y="574770"/>
                    </a:cubicBezTo>
                    <a:cubicBezTo>
                      <a:pt x="46275" y="594028"/>
                      <a:pt x="93177" y="641663"/>
                      <a:pt x="93321" y="641948"/>
                    </a:cubicBezTo>
                    <a:cubicBezTo>
                      <a:pt x="88410" y="645897"/>
                      <a:pt x="89669" y="643196"/>
                      <a:pt x="86354" y="647337"/>
                    </a:cubicBezTo>
                    <a:cubicBezTo>
                      <a:pt x="54181" y="687548"/>
                      <a:pt x="34485" y="701553"/>
                      <a:pt x="36042" y="706215"/>
                    </a:cubicBezTo>
                    <a:cubicBezTo>
                      <a:pt x="53871" y="706425"/>
                      <a:pt x="71175" y="706605"/>
                      <a:pt x="87959" y="706758"/>
                    </a:cubicBezTo>
                    <a:cubicBezTo>
                      <a:pt x="95359" y="698436"/>
                      <a:pt x="134267" y="654040"/>
                      <a:pt x="135299" y="6533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26"/>
              <p:cNvSpPr/>
              <p:nvPr/>
            </p:nvSpPr>
            <p:spPr>
              <a:xfrm>
                <a:off x="4182905" y="4878519"/>
                <a:ext cx="138899" cy="648584"/>
              </a:xfrm>
              <a:custGeom>
                <a:avLst/>
                <a:gdLst/>
                <a:ahLst/>
                <a:cxnLst/>
                <a:rect l="l" t="t" r="r" b="b"/>
                <a:pathLst>
                  <a:path w="138899" h="648584" extrusionOk="0">
                    <a:moveTo>
                      <a:pt x="135251" y="593170"/>
                    </a:moveTo>
                    <a:cubicBezTo>
                      <a:pt x="145314" y="579695"/>
                      <a:pt x="125718" y="578771"/>
                      <a:pt x="124179" y="574595"/>
                    </a:cubicBezTo>
                    <a:cubicBezTo>
                      <a:pt x="120339" y="564136"/>
                      <a:pt x="107622" y="562358"/>
                      <a:pt x="104443" y="555301"/>
                    </a:cubicBezTo>
                    <a:cubicBezTo>
                      <a:pt x="97039" y="538876"/>
                      <a:pt x="82288" y="533867"/>
                      <a:pt x="60038" y="504689"/>
                    </a:cubicBezTo>
                    <a:cubicBezTo>
                      <a:pt x="64743" y="496857"/>
                      <a:pt x="68207" y="501165"/>
                      <a:pt x="81628" y="482598"/>
                    </a:cubicBezTo>
                    <a:cubicBezTo>
                      <a:pt x="108523" y="445399"/>
                      <a:pt x="112489" y="452373"/>
                      <a:pt x="122582" y="432397"/>
                    </a:cubicBezTo>
                    <a:cubicBezTo>
                      <a:pt x="129072" y="419526"/>
                      <a:pt x="136804" y="422652"/>
                      <a:pt x="105846" y="390405"/>
                    </a:cubicBezTo>
                    <a:cubicBezTo>
                      <a:pt x="98377" y="382621"/>
                      <a:pt x="90304" y="375047"/>
                      <a:pt x="84051" y="366370"/>
                    </a:cubicBezTo>
                    <a:cubicBezTo>
                      <a:pt x="75221" y="354125"/>
                      <a:pt x="60720" y="347112"/>
                      <a:pt x="54379" y="332849"/>
                    </a:cubicBezTo>
                    <a:cubicBezTo>
                      <a:pt x="53714" y="331356"/>
                      <a:pt x="52241" y="332175"/>
                      <a:pt x="47487" y="328349"/>
                    </a:cubicBezTo>
                    <a:cubicBezTo>
                      <a:pt x="52866" y="321243"/>
                      <a:pt x="95207" y="271830"/>
                      <a:pt x="108706" y="266835"/>
                    </a:cubicBezTo>
                    <a:cubicBezTo>
                      <a:pt x="113779" y="264961"/>
                      <a:pt x="112983" y="257331"/>
                      <a:pt x="119014" y="256293"/>
                    </a:cubicBezTo>
                    <a:cubicBezTo>
                      <a:pt x="119294" y="256245"/>
                      <a:pt x="118323" y="258224"/>
                      <a:pt x="122687" y="236295"/>
                    </a:cubicBezTo>
                    <a:cubicBezTo>
                      <a:pt x="124673" y="233690"/>
                      <a:pt x="122609" y="232535"/>
                      <a:pt x="119644" y="225386"/>
                    </a:cubicBezTo>
                    <a:cubicBezTo>
                      <a:pt x="92421" y="217772"/>
                      <a:pt x="60637" y="156399"/>
                      <a:pt x="55617" y="153729"/>
                    </a:cubicBezTo>
                    <a:cubicBezTo>
                      <a:pt x="49779" y="150629"/>
                      <a:pt x="46529" y="145520"/>
                      <a:pt x="44028" y="140035"/>
                    </a:cubicBezTo>
                    <a:cubicBezTo>
                      <a:pt x="45484" y="138778"/>
                      <a:pt x="46783" y="137193"/>
                      <a:pt x="48064" y="135429"/>
                    </a:cubicBezTo>
                    <a:cubicBezTo>
                      <a:pt x="62356" y="115720"/>
                      <a:pt x="81982" y="109556"/>
                      <a:pt x="97144" y="94172"/>
                    </a:cubicBezTo>
                    <a:cubicBezTo>
                      <a:pt x="118279" y="72729"/>
                      <a:pt x="123903" y="66158"/>
                      <a:pt x="137508" y="57941"/>
                    </a:cubicBezTo>
                    <a:cubicBezTo>
                      <a:pt x="134460" y="53712"/>
                      <a:pt x="140228" y="53589"/>
                      <a:pt x="138606" y="46073"/>
                    </a:cubicBezTo>
                    <a:cubicBezTo>
                      <a:pt x="136441" y="35868"/>
                      <a:pt x="112174" y="14740"/>
                      <a:pt x="99497" y="0"/>
                    </a:cubicBezTo>
                    <a:cubicBezTo>
                      <a:pt x="81667" y="451"/>
                      <a:pt x="64665" y="884"/>
                      <a:pt x="48563" y="1287"/>
                    </a:cubicBezTo>
                    <a:cubicBezTo>
                      <a:pt x="53933" y="7127"/>
                      <a:pt x="53968" y="10030"/>
                      <a:pt x="60510" y="16150"/>
                    </a:cubicBezTo>
                    <a:cubicBezTo>
                      <a:pt x="111234" y="63593"/>
                      <a:pt x="90427" y="29708"/>
                      <a:pt x="44937" y="91191"/>
                    </a:cubicBezTo>
                    <a:cubicBezTo>
                      <a:pt x="40547" y="97123"/>
                      <a:pt x="24576" y="103445"/>
                      <a:pt x="20212" y="109398"/>
                    </a:cubicBezTo>
                    <a:cubicBezTo>
                      <a:pt x="15764" y="115475"/>
                      <a:pt x="12742" y="119717"/>
                      <a:pt x="8933" y="121363"/>
                    </a:cubicBezTo>
                    <a:cubicBezTo>
                      <a:pt x="143" y="125163"/>
                      <a:pt x="1394" y="136677"/>
                      <a:pt x="987" y="137644"/>
                    </a:cubicBezTo>
                    <a:cubicBezTo>
                      <a:pt x="-1479" y="143476"/>
                      <a:pt x="1040" y="148532"/>
                      <a:pt x="4525" y="152214"/>
                    </a:cubicBezTo>
                    <a:cubicBezTo>
                      <a:pt x="12694" y="160843"/>
                      <a:pt x="14382" y="169069"/>
                      <a:pt x="24642" y="175933"/>
                    </a:cubicBezTo>
                    <a:cubicBezTo>
                      <a:pt x="28739" y="178674"/>
                      <a:pt x="38898" y="200852"/>
                      <a:pt x="42375" y="204823"/>
                    </a:cubicBezTo>
                    <a:cubicBezTo>
                      <a:pt x="46040" y="209008"/>
                      <a:pt x="51235" y="211950"/>
                      <a:pt x="54506" y="216367"/>
                    </a:cubicBezTo>
                    <a:cubicBezTo>
                      <a:pt x="73201" y="241636"/>
                      <a:pt x="55271" y="218429"/>
                      <a:pt x="77386" y="238961"/>
                    </a:cubicBezTo>
                    <a:cubicBezTo>
                      <a:pt x="72134" y="244653"/>
                      <a:pt x="67503" y="250904"/>
                      <a:pt x="62566" y="256805"/>
                    </a:cubicBezTo>
                    <a:cubicBezTo>
                      <a:pt x="45322" y="277430"/>
                      <a:pt x="39248" y="276804"/>
                      <a:pt x="37201" y="282578"/>
                    </a:cubicBezTo>
                    <a:cubicBezTo>
                      <a:pt x="33567" y="292857"/>
                      <a:pt x="17081" y="307996"/>
                      <a:pt x="14304" y="320718"/>
                    </a:cubicBezTo>
                    <a:cubicBezTo>
                      <a:pt x="11159" y="325236"/>
                      <a:pt x="6773" y="325420"/>
                      <a:pt x="7731" y="337183"/>
                    </a:cubicBezTo>
                    <a:cubicBezTo>
                      <a:pt x="8483" y="346442"/>
                      <a:pt x="17487" y="359370"/>
                      <a:pt x="21156" y="361143"/>
                    </a:cubicBezTo>
                    <a:cubicBezTo>
                      <a:pt x="43849" y="372114"/>
                      <a:pt x="29238" y="373506"/>
                      <a:pt x="83364" y="419071"/>
                    </a:cubicBezTo>
                    <a:cubicBezTo>
                      <a:pt x="74754" y="427004"/>
                      <a:pt x="75414" y="424408"/>
                      <a:pt x="73730" y="426842"/>
                    </a:cubicBezTo>
                    <a:cubicBezTo>
                      <a:pt x="34477" y="483833"/>
                      <a:pt x="27148" y="482449"/>
                      <a:pt x="16079" y="509728"/>
                    </a:cubicBezTo>
                    <a:cubicBezTo>
                      <a:pt x="10442" y="523623"/>
                      <a:pt x="26855" y="532353"/>
                      <a:pt x="33003" y="537711"/>
                    </a:cubicBezTo>
                    <a:cubicBezTo>
                      <a:pt x="74229" y="573658"/>
                      <a:pt x="83648" y="586410"/>
                      <a:pt x="89159" y="591436"/>
                    </a:cubicBezTo>
                    <a:cubicBezTo>
                      <a:pt x="89425" y="591681"/>
                      <a:pt x="43171" y="634370"/>
                      <a:pt x="34573" y="648585"/>
                    </a:cubicBezTo>
                    <a:cubicBezTo>
                      <a:pt x="50299" y="648116"/>
                      <a:pt x="66335" y="647692"/>
                      <a:pt x="82660" y="647302"/>
                    </a:cubicBezTo>
                    <a:cubicBezTo>
                      <a:pt x="91008" y="644036"/>
                      <a:pt x="96575" y="635688"/>
                      <a:pt x="125429" y="612568"/>
                    </a:cubicBezTo>
                    <a:cubicBezTo>
                      <a:pt x="131329" y="606229"/>
                      <a:pt x="133861" y="600927"/>
                      <a:pt x="135251" y="5931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26"/>
              <p:cNvSpPr/>
              <p:nvPr/>
            </p:nvSpPr>
            <p:spPr>
              <a:xfrm>
                <a:off x="4520927" y="4871064"/>
                <a:ext cx="138096" cy="651504"/>
              </a:xfrm>
              <a:custGeom>
                <a:avLst/>
                <a:gdLst/>
                <a:ahLst/>
                <a:cxnLst/>
                <a:rect l="l" t="t" r="r" b="b"/>
                <a:pathLst>
                  <a:path w="138096" h="651504" extrusionOk="0">
                    <a:moveTo>
                      <a:pt x="98700" y="643944"/>
                    </a:moveTo>
                    <a:cubicBezTo>
                      <a:pt x="99369" y="641528"/>
                      <a:pt x="110337" y="639978"/>
                      <a:pt x="123238" y="624993"/>
                    </a:cubicBezTo>
                    <a:cubicBezTo>
                      <a:pt x="128844" y="618465"/>
                      <a:pt x="144194" y="609569"/>
                      <a:pt x="135474" y="587098"/>
                    </a:cubicBezTo>
                    <a:cubicBezTo>
                      <a:pt x="137215" y="582177"/>
                      <a:pt x="123771" y="573207"/>
                      <a:pt x="118441" y="571434"/>
                    </a:cubicBezTo>
                    <a:cubicBezTo>
                      <a:pt x="113783" y="569888"/>
                      <a:pt x="87208" y="541572"/>
                      <a:pt x="83604" y="537637"/>
                    </a:cubicBezTo>
                    <a:cubicBezTo>
                      <a:pt x="81964" y="535842"/>
                      <a:pt x="81457" y="532992"/>
                      <a:pt x="79778" y="531254"/>
                    </a:cubicBezTo>
                    <a:cubicBezTo>
                      <a:pt x="31962" y="481911"/>
                      <a:pt x="45309" y="496437"/>
                      <a:pt x="50775" y="485019"/>
                    </a:cubicBezTo>
                    <a:cubicBezTo>
                      <a:pt x="55446" y="475265"/>
                      <a:pt x="91091" y="435663"/>
                      <a:pt x="102759" y="427122"/>
                    </a:cubicBezTo>
                    <a:cubicBezTo>
                      <a:pt x="115917" y="417486"/>
                      <a:pt x="117142" y="404909"/>
                      <a:pt x="134018" y="392270"/>
                    </a:cubicBezTo>
                    <a:cubicBezTo>
                      <a:pt x="137608" y="361787"/>
                      <a:pt x="112546" y="361187"/>
                      <a:pt x="108098" y="348596"/>
                    </a:cubicBezTo>
                    <a:cubicBezTo>
                      <a:pt x="107495" y="346889"/>
                      <a:pt x="105339" y="345291"/>
                      <a:pt x="103528" y="344551"/>
                    </a:cubicBezTo>
                    <a:cubicBezTo>
                      <a:pt x="98810" y="342629"/>
                      <a:pt x="82030" y="318897"/>
                      <a:pt x="67371" y="309992"/>
                    </a:cubicBezTo>
                    <a:cubicBezTo>
                      <a:pt x="65491" y="308850"/>
                      <a:pt x="67131" y="308105"/>
                      <a:pt x="49481" y="292130"/>
                    </a:cubicBezTo>
                    <a:cubicBezTo>
                      <a:pt x="63685" y="263644"/>
                      <a:pt x="139419" y="203719"/>
                      <a:pt x="122805" y="189872"/>
                    </a:cubicBezTo>
                    <a:cubicBezTo>
                      <a:pt x="123863" y="181725"/>
                      <a:pt x="119888" y="184518"/>
                      <a:pt x="99802" y="157424"/>
                    </a:cubicBezTo>
                    <a:cubicBezTo>
                      <a:pt x="95556" y="151697"/>
                      <a:pt x="78593" y="146094"/>
                      <a:pt x="74027" y="140626"/>
                    </a:cubicBezTo>
                    <a:cubicBezTo>
                      <a:pt x="51497" y="113627"/>
                      <a:pt x="66514" y="121560"/>
                      <a:pt x="68093" y="109315"/>
                    </a:cubicBezTo>
                    <a:cubicBezTo>
                      <a:pt x="135308" y="47075"/>
                      <a:pt x="117680" y="63510"/>
                      <a:pt x="88415" y="36498"/>
                    </a:cubicBezTo>
                    <a:cubicBezTo>
                      <a:pt x="40577" y="-7600"/>
                      <a:pt x="66947" y="17100"/>
                      <a:pt x="50233" y="0"/>
                    </a:cubicBezTo>
                    <a:cubicBezTo>
                      <a:pt x="33869" y="429"/>
                      <a:pt x="17736" y="849"/>
                      <a:pt x="1840" y="1265"/>
                    </a:cubicBezTo>
                    <a:cubicBezTo>
                      <a:pt x="22223" y="30396"/>
                      <a:pt x="67743" y="55231"/>
                      <a:pt x="63077" y="61168"/>
                    </a:cubicBezTo>
                    <a:cubicBezTo>
                      <a:pt x="45965" y="82965"/>
                      <a:pt x="46927" y="76210"/>
                      <a:pt x="44622" y="80019"/>
                    </a:cubicBezTo>
                    <a:cubicBezTo>
                      <a:pt x="31105" y="102363"/>
                      <a:pt x="33221" y="99955"/>
                      <a:pt x="32714" y="100060"/>
                    </a:cubicBezTo>
                    <a:cubicBezTo>
                      <a:pt x="26644" y="101339"/>
                      <a:pt x="28848" y="107297"/>
                      <a:pt x="23981" y="113833"/>
                    </a:cubicBezTo>
                    <a:cubicBezTo>
                      <a:pt x="-3596" y="150866"/>
                      <a:pt x="55297" y="167747"/>
                      <a:pt x="62119" y="175368"/>
                    </a:cubicBezTo>
                    <a:cubicBezTo>
                      <a:pt x="69597" y="183726"/>
                      <a:pt x="69037" y="183555"/>
                      <a:pt x="79550" y="193086"/>
                    </a:cubicBezTo>
                    <a:cubicBezTo>
                      <a:pt x="79104" y="195261"/>
                      <a:pt x="79052" y="198142"/>
                      <a:pt x="75313" y="198015"/>
                    </a:cubicBezTo>
                    <a:cubicBezTo>
                      <a:pt x="72916" y="197932"/>
                      <a:pt x="75042" y="203825"/>
                      <a:pt x="69553" y="206101"/>
                    </a:cubicBezTo>
                    <a:cubicBezTo>
                      <a:pt x="58839" y="210553"/>
                      <a:pt x="22883" y="257016"/>
                      <a:pt x="16101" y="266253"/>
                    </a:cubicBezTo>
                    <a:cubicBezTo>
                      <a:pt x="8176" y="277040"/>
                      <a:pt x="-2288" y="282289"/>
                      <a:pt x="8579" y="300816"/>
                    </a:cubicBezTo>
                    <a:cubicBezTo>
                      <a:pt x="10437" y="313766"/>
                      <a:pt x="64485" y="360946"/>
                      <a:pt x="86141" y="382704"/>
                    </a:cubicBezTo>
                    <a:cubicBezTo>
                      <a:pt x="77219" y="389420"/>
                      <a:pt x="78763" y="392891"/>
                      <a:pt x="74784" y="395444"/>
                    </a:cubicBezTo>
                    <a:cubicBezTo>
                      <a:pt x="63400" y="402746"/>
                      <a:pt x="61555" y="411602"/>
                      <a:pt x="51921" y="422074"/>
                    </a:cubicBezTo>
                    <a:cubicBezTo>
                      <a:pt x="37044" y="438246"/>
                      <a:pt x="53425" y="415288"/>
                      <a:pt x="9327" y="475418"/>
                    </a:cubicBezTo>
                    <a:cubicBezTo>
                      <a:pt x="4717" y="475742"/>
                      <a:pt x="6449" y="480659"/>
                      <a:pt x="2867" y="482756"/>
                    </a:cubicBezTo>
                    <a:cubicBezTo>
                      <a:pt x="-6482" y="488224"/>
                      <a:pt x="9943" y="514679"/>
                      <a:pt x="10897" y="516697"/>
                    </a:cubicBezTo>
                    <a:cubicBezTo>
                      <a:pt x="17294" y="519819"/>
                      <a:pt x="20071" y="526197"/>
                      <a:pt x="24007" y="531490"/>
                    </a:cubicBezTo>
                    <a:cubicBezTo>
                      <a:pt x="28818" y="537961"/>
                      <a:pt x="48877" y="553327"/>
                      <a:pt x="52533" y="566237"/>
                    </a:cubicBezTo>
                    <a:cubicBezTo>
                      <a:pt x="53583" y="569945"/>
                      <a:pt x="71600" y="578198"/>
                      <a:pt x="74932" y="589488"/>
                    </a:cubicBezTo>
                    <a:cubicBezTo>
                      <a:pt x="75632" y="591874"/>
                      <a:pt x="75842" y="585793"/>
                      <a:pt x="86075" y="598931"/>
                    </a:cubicBezTo>
                    <a:cubicBezTo>
                      <a:pt x="80805" y="605156"/>
                      <a:pt x="73874" y="609758"/>
                      <a:pt x="68889" y="616289"/>
                    </a:cubicBezTo>
                    <a:cubicBezTo>
                      <a:pt x="68259" y="617112"/>
                      <a:pt x="63991" y="616854"/>
                      <a:pt x="62972" y="618627"/>
                    </a:cubicBezTo>
                    <a:cubicBezTo>
                      <a:pt x="61752" y="620750"/>
                      <a:pt x="41775" y="639361"/>
                      <a:pt x="29264" y="651505"/>
                    </a:cubicBezTo>
                    <a:cubicBezTo>
                      <a:pt x="49992" y="651470"/>
                      <a:pt x="70927" y="651470"/>
                      <a:pt x="92027" y="651496"/>
                    </a:cubicBezTo>
                    <a:cubicBezTo>
                      <a:pt x="96365" y="650227"/>
                      <a:pt x="97585" y="647941"/>
                      <a:pt x="98700" y="64394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26"/>
              <p:cNvSpPr/>
              <p:nvPr/>
            </p:nvSpPr>
            <p:spPr>
              <a:xfrm>
                <a:off x="3862354" y="4879004"/>
                <a:ext cx="143422" cy="673162"/>
              </a:xfrm>
              <a:custGeom>
                <a:avLst/>
                <a:gdLst/>
                <a:ahLst/>
                <a:cxnLst/>
                <a:rect l="l" t="t" r="r" b="b"/>
                <a:pathLst>
                  <a:path w="143422" h="673162" extrusionOk="0">
                    <a:moveTo>
                      <a:pt x="135282" y="606943"/>
                    </a:moveTo>
                    <a:cubicBezTo>
                      <a:pt x="148493" y="597732"/>
                      <a:pt x="142900" y="580413"/>
                      <a:pt x="128801" y="577113"/>
                    </a:cubicBezTo>
                    <a:cubicBezTo>
                      <a:pt x="122648" y="560862"/>
                      <a:pt x="109140" y="561383"/>
                      <a:pt x="105422" y="550876"/>
                    </a:cubicBezTo>
                    <a:cubicBezTo>
                      <a:pt x="104819" y="549169"/>
                      <a:pt x="102663" y="547571"/>
                      <a:pt x="100852" y="546831"/>
                    </a:cubicBezTo>
                    <a:cubicBezTo>
                      <a:pt x="96134" y="544909"/>
                      <a:pt x="79354" y="521177"/>
                      <a:pt x="64695" y="512272"/>
                    </a:cubicBezTo>
                    <a:cubicBezTo>
                      <a:pt x="63506" y="511545"/>
                      <a:pt x="62697" y="510179"/>
                      <a:pt x="61744" y="509076"/>
                    </a:cubicBezTo>
                    <a:cubicBezTo>
                      <a:pt x="39607" y="483523"/>
                      <a:pt x="45239" y="501730"/>
                      <a:pt x="53815" y="486193"/>
                    </a:cubicBezTo>
                    <a:cubicBezTo>
                      <a:pt x="59771" y="475406"/>
                      <a:pt x="97441" y="438579"/>
                      <a:pt x="98285" y="433440"/>
                    </a:cubicBezTo>
                    <a:cubicBezTo>
                      <a:pt x="98692" y="430966"/>
                      <a:pt x="109433" y="428248"/>
                      <a:pt x="120650" y="411962"/>
                    </a:cubicBezTo>
                    <a:cubicBezTo>
                      <a:pt x="127253" y="402375"/>
                      <a:pt x="128989" y="403662"/>
                      <a:pt x="131184" y="396745"/>
                    </a:cubicBezTo>
                    <a:cubicBezTo>
                      <a:pt x="140805" y="393759"/>
                      <a:pt x="145778" y="384412"/>
                      <a:pt x="134797" y="372027"/>
                    </a:cubicBezTo>
                    <a:cubicBezTo>
                      <a:pt x="126868" y="363088"/>
                      <a:pt x="70232" y="303829"/>
                      <a:pt x="67184" y="296973"/>
                    </a:cubicBezTo>
                    <a:cubicBezTo>
                      <a:pt x="66501" y="295445"/>
                      <a:pt x="64953" y="296316"/>
                      <a:pt x="60051" y="292284"/>
                    </a:cubicBezTo>
                    <a:cubicBezTo>
                      <a:pt x="86443" y="255896"/>
                      <a:pt x="99156" y="255392"/>
                      <a:pt x="97092" y="245183"/>
                    </a:cubicBezTo>
                    <a:cubicBezTo>
                      <a:pt x="121109" y="225027"/>
                      <a:pt x="109717" y="226301"/>
                      <a:pt x="116548" y="223499"/>
                    </a:cubicBezTo>
                    <a:cubicBezTo>
                      <a:pt x="117142" y="223259"/>
                      <a:pt x="116561" y="219734"/>
                      <a:pt x="116233" y="217782"/>
                    </a:cubicBezTo>
                    <a:cubicBezTo>
                      <a:pt x="112870" y="197858"/>
                      <a:pt x="100979" y="182785"/>
                      <a:pt x="83723" y="158943"/>
                    </a:cubicBezTo>
                    <a:cubicBezTo>
                      <a:pt x="78436" y="151646"/>
                      <a:pt x="81707" y="138788"/>
                      <a:pt x="78860" y="136310"/>
                    </a:cubicBezTo>
                    <a:cubicBezTo>
                      <a:pt x="79030" y="136073"/>
                      <a:pt x="79302" y="135855"/>
                      <a:pt x="79393" y="135605"/>
                    </a:cubicBezTo>
                    <a:cubicBezTo>
                      <a:pt x="84291" y="122380"/>
                      <a:pt x="95946" y="114118"/>
                      <a:pt x="103319" y="102732"/>
                    </a:cubicBezTo>
                    <a:cubicBezTo>
                      <a:pt x="105077" y="100013"/>
                      <a:pt x="145371" y="79139"/>
                      <a:pt x="143066" y="60503"/>
                    </a:cubicBezTo>
                    <a:cubicBezTo>
                      <a:pt x="147575" y="41674"/>
                      <a:pt x="108151" y="19255"/>
                      <a:pt x="90020" y="522"/>
                    </a:cubicBezTo>
                    <a:cubicBezTo>
                      <a:pt x="68933" y="-380"/>
                      <a:pt x="48060" y="-306"/>
                      <a:pt x="29728" y="2303"/>
                    </a:cubicBezTo>
                    <a:cubicBezTo>
                      <a:pt x="39340" y="8266"/>
                      <a:pt x="60488" y="34433"/>
                      <a:pt x="68211" y="39585"/>
                    </a:cubicBezTo>
                    <a:cubicBezTo>
                      <a:pt x="96331" y="58353"/>
                      <a:pt x="88839" y="58410"/>
                      <a:pt x="94455" y="60494"/>
                    </a:cubicBezTo>
                    <a:cubicBezTo>
                      <a:pt x="100485" y="62731"/>
                      <a:pt x="97621" y="61173"/>
                      <a:pt x="75729" y="82948"/>
                    </a:cubicBezTo>
                    <a:cubicBezTo>
                      <a:pt x="71465" y="87190"/>
                      <a:pt x="49621" y="110940"/>
                      <a:pt x="41277" y="111128"/>
                    </a:cubicBezTo>
                    <a:cubicBezTo>
                      <a:pt x="36515" y="125847"/>
                      <a:pt x="35015" y="128819"/>
                      <a:pt x="36270" y="132120"/>
                    </a:cubicBezTo>
                    <a:cubicBezTo>
                      <a:pt x="40822" y="144081"/>
                      <a:pt x="38916" y="151886"/>
                      <a:pt x="48423" y="161045"/>
                    </a:cubicBezTo>
                    <a:cubicBezTo>
                      <a:pt x="55214" y="167581"/>
                      <a:pt x="79367" y="209630"/>
                      <a:pt x="80911" y="211548"/>
                    </a:cubicBezTo>
                    <a:cubicBezTo>
                      <a:pt x="72808" y="215505"/>
                      <a:pt x="62828" y="222265"/>
                      <a:pt x="61695" y="231253"/>
                    </a:cubicBezTo>
                    <a:cubicBezTo>
                      <a:pt x="61227" y="234952"/>
                      <a:pt x="51790" y="236935"/>
                      <a:pt x="35745" y="261810"/>
                    </a:cubicBezTo>
                    <a:cubicBezTo>
                      <a:pt x="32732" y="266481"/>
                      <a:pt x="27637" y="269655"/>
                      <a:pt x="25945" y="275303"/>
                    </a:cubicBezTo>
                    <a:cubicBezTo>
                      <a:pt x="19337" y="277102"/>
                      <a:pt x="21213" y="284093"/>
                      <a:pt x="18253" y="288213"/>
                    </a:cubicBezTo>
                    <a:cubicBezTo>
                      <a:pt x="12406" y="296338"/>
                      <a:pt x="19670" y="311332"/>
                      <a:pt x="25237" y="319611"/>
                    </a:cubicBezTo>
                    <a:cubicBezTo>
                      <a:pt x="28285" y="324146"/>
                      <a:pt x="44973" y="326721"/>
                      <a:pt x="56509" y="345335"/>
                    </a:cubicBezTo>
                    <a:cubicBezTo>
                      <a:pt x="60200" y="351294"/>
                      <a:pt x="86351" y="374553"/>
                      <a:pt x="91455" y="379080"/>
                    </a:cubicBezTo>
                    <a:cubicBezTo>
                      <a:pt x="80644" y="389469"/>
                      <a:pt x="67070" y="406888"/>
                      <a:pt x="65697" y="409156"/>
                    </a:cubicBezTo>
                    <a:cubicBezTo>
                      <a:pt x="65163" y="410031"/>
                      <a:pt x="60878" y="410268"/>
                      <a:pt x="60064" y="412111"/>
                    </a:cubicBezTo>
                    <a:cubicBezTo>
                      <a:pt x="57532" y="417877"/>
                      <a:pt x="25088" y="450951"/>
                      <a:pt x="12192" y="473029"/>
                    </a:cubicBezTo>
                    <a:cubicBezTo>
                      <a:pt x="3122" y="476925"/>
                      <a:pt x="-180" y="486561"/>
                      <a:pt x="1727" y="494380"/>
                    </a:cubicBezTo>
                    <a:cubicBezTo>
                      <a:pt x="-298" y="498648"/>
                      <a:pt x="-1448" y="501078"/>
                      <a:pt x="3563" y="504497"/>
                    </a:cubicBezTo>
                    <a:cubicBezTo>
                      <a:pt x="13197" y="511077"/>
                      <a:pt x="21143" y="525843"/>
                      <a:pt x="24065" y="528378"/>
                    </a:cubicBezTo>
                    <a:cubicBezTo>
                      <a:pt x="38531" y="540925"/>
                      <a:pt x="92500" y="593963"/>
                      <a:pt x="93313" y="595556"/>
                    </a:cubicBezTo>
                    <a:cubicBezTo>
                      <a:pt x="82197" y="604505"/>
                      <a:pt x="32334" y="663856"/>
                      <a:pt x="28049" y="665659"/>
                    </a:cubicBezTo>
                    <a:cubicBezTo>
                      <a:pt x="23863" y="667419"/>
                      <a:pt x="19355" y="667423"/>
                      <a:pt x="16285" y="673163"/>
                    </a:cubicBezTo>
                    <a:cubicBezTo>
                      <a:pt x="35942" y="669744"/>
                      <a:pt x="58717" y="666679"/>
                      <a:pt x="84291" y="663943"/>
                    </a:cubicBezTo>
                    <a:cubicBezTo>
                      <a:pt x="97743" y="649522"/>
                      <a:pt x="134176" y="607714"/>
                      <a:pt x="135282" y="6069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26"/>
              <p:cNvSpPr/>
              <p:nvPr/>
            </p:nvSpPr>
            <p:spPr>
              <a:xfrm>
                <a:off x="5467291" y="4844022"/>
                <a:ext cx="144222" cy="690962"/>
              </a:xfrm>
              <a:custGeom>
                <a:avLst/>
                <a:gdLst/>
                <a:ahLst/>
                <a:cxnLst/>
                <a:rect l="l" t="t" r="r" b="b"/>
                <a:pathLst>
                  <a:path w="144222" h="690962" extrusionOk="0">
                    <a:moveTo>
                      <a:pt x="96653" y="679860"/>
                    </a:moveTo>
                    <a:cubicBezTo>
                      <a:pt x="99998" y="678026"/>
                      <a:pt x="103602" y="675391"/>
                      <a:pt x="104826" y="670991"/>
                    </a:cubicBezTo>
                    <a:cubicBezTo>
                      <a:pt x="105495" y="668583"/>
                      <a:pt x="116402" y="667094"/>
                      <a:pt x="129364" y="652043"/>
                    </a:cubicBezTo>
                    <a:cubicBezTo>
                      <a:pt x="134966" y="645520"/>
                      <a:pt x="150320" y="636620"/>
                      <a:pt x="141600" y="614144"/>
                    </a:cubicBezTo>
                    <a:cubicBezTo>
                      <a:pt x="143336" y="609223"/>
                      <a:pt x="129897" y="600253"/>
                      <a:pt x="124567" y="598480"/>
                    </a:cubicBezTo>
                    <a:cubicBezTo>
                      <a:pt x="119909" y="596935"/>
                      <a:pt x="93334" y="568619"/>
                      <a:pt x="89730" y="564683"/>
                    </a:cubicBezTo>
                    <a:cubicBezTo>
                      <a:pt x="88090" y="562888"/>
                      <a:pt x="87583" y="560038"/>
                      <a:pt x="85904" y="558300"/>
                    </a:cubicBezTo>
                    <a:cubicBezTo>
                      <a:pt x="38110" y="508975"/>
                      <a:pt x="51430" y="523492"/>
                      <a:pt x="56901" y="512066"/>
                    </a:cubicBezTo>
                    <a:cubicBezTo>
                      <a:pt x="61572" y="502312"/>
                      <a:pt x="97217" y="462709"/>
                      <a:pt x="108884" y="454168"/>
                    </a:cubicBezTo>
                    <a:cubicBezTo>
                      <a:pt x="122043" y="444533"/>
                      <a:pt x="123268" y="431955"/>
                      <a:pt x="140144" y="419316"/>
                    </a:cubicBezTo>
                    <a:cubicBezTo>
                      <a:pt x="143734" y="388833"/>
                      <a:pt x="118671" y="388233"/>
                      <a:pt x="114224" y="375643"/>
                    </a:cubicBezTo>
                    <a:cubicBezTo>
                      <a:pt x="113620" y="373935"/>
                      <a:pt x="111465" y="372337"/>
                      <a:pt x="109654" y="371597"/>
                    </a:cubicBezTo>
                    <a:cubicBezTo>
                      <a:pt x="104935" y="369676"/>
                      <a:pt x="88156" y="345943"/>
                      <a:pt x="73497" y="337039"/>
                    </a:cubicBezTo>
                    <a:cubicBezTo>
                      <a:pt x="71617" y="335896"/>
                      <a:pt x="73261" y="335152"/>
                      <a:pt x="55607" y="319177"/>
                    </a:cubicBezTo>
                    <a:cubicBezTo>
                      <a:pt x="69806" y="290694"/>
                      <a:pt x="145536" y="230775"/>
                      <a:pt x="128931" y="216919"/>
                    </a:cubicBezTo>
                    <a:cubicBezTo>
                      <a:pt x="129985" y="208772"/>
                      <a:pt x="126014" y="211565"/>
                      <a:pt x="105928" y="184470"/>
                    </a:cubicBezTo>
                    <a:cubicBezTo>
                      <a:pt x="101682" y="178744"/>
                      <a:pt x="84719" y="173140"/>
                      <a:pt x="80153" y="167672"/>
                    </a:cubicBezTo>
                    <a:cubicBezTo>
                      <a:pt x="57623" y="140678"/>
                      <a:pt x="72640" y="148611"/>
                      <a:pt x="74219" y="136362"/>
                    </a:cubicBezTo>
                    <a:cubicBezTo>
                      <a:pt x="141298" y="74249"/>
                      <a:pt x="124029" y="90757"/>
                      <a:pt x="94540" y="63545"/>
                    </a:cubicBezTo>
                    <a:cubicBezTo>
                      <a:pt x="36649" y="10170"/>
                      <a:pt x="43677" y="15988"/>
                      <a:pt x="48846" y="11466"/>
                    </a:cubicBezTo>
                    <a:cubicBezTo>
                      <a:pt x="62122" y="-144"/>
                      <a:pt x="52370" y="7990"/>
                      <a:pt x="59971" y="0"/>
                    </a:cubicBezTo>
                    <a:cubicBezTo>
                      <a:pt x="40637" y="613"/>
                      <a:pt x="20919" y="1235"/>
                      <a:pt x="886" y="1856"/>
                    </a:cubicBezTo>
                    <a:cubicBezTo>
                      <a:pt x="-9531" y="36822"/>
                      <a:pt x="75517" y="80181"/>
                      <a:pt x="69198" y="88218"/>
                    </a:cubicBezTo>
                    <a:cubicBezTo>
                      <a:pt x="52121" y="109972"/>
                      <a:pt x="53031" y="103291"/>
                      <a:pt x="50744" y="107069"/>
                    </a:cubicBezTo>
                    <a:cubicBezTo>
                      <a:pt x="37226" y="129414"/>
                      <a:pt x="39343" y="127006"/>
                      <a:pt x="38836" y="127111"/>
                    </a:cubicBezTo>
                    <a:cubicBezTo>
                      <a:pt x="32766" y="128390"/>
                      <a:pt x="34970" y="134348"/>
                      <a:pt x="30102" y="140884"/>
                    </a:cubicBezTo>
                    <a:cubicBezTo>
                      <a:pt x="21247" y="152774"/>
                      <a:pt x="20980" y="165868"/>
                      <a:pt x="28887" y="176358"/>
                    </a:cubicBezTo>
                    <a:cubicBezTo>
                      <a:pt x="33885" y="182986"/>
                      <a:pt x="67458" y="201539"/>
                      <a:pt x="68245" y="202419"/>
                    </a:cubicBezTo>
                    <a:cubicBezTo>
                      <a:pt x="75719" y="210772"/>
                      <a:pt x="75133" y="210580"/>
                      <a:pt x="85676" y="220136"/>
                    </a:cubicBezTo>
                    <a:cubicBezTo>
                      <a:pt x="85230" y="222312"/>
                      <a:pt x="85178" y="225193"/>
                      <a:pt x="81439" y="225066"/>
                    </a:cubicBezTo>
                    <a:cubicBezTo>
                      <a:pt x="79042" y="224983"/>
                      <a:pt x="81168" y="230875"/>
                      <a:pt x="75679" y="233152"/>
                    </a:cubicBezTo>
                    <a:cubicBezTo>
                      <a:pt x="68573" y="236103"/>
                      <a:pt x="67641" y="245988"/>
                      <a:pt x="59416" y="247686"/>
                    </a:cubicBezTo>
                    <a:cubicBezTo>
                      <a:pt x="57592" y="248063"/>
                      <a:pt x="17184" y="299923"/>
                      <a:pt x="16904" y="300142"/>
                    </a:cubicBezTo>
                    <a:cubicBezTo>
                      <a:pt x="-11525" y="322123"/>
                      <a:pt x="57137" y="374439"/>
                      <a:pt x="92275" y="409750"/>
                    </a:cubicBezTo>
                    <a:cubicBezTo>
                      <a:pt x="83284" y="416519"/>
                      <a:pt x="84998" y="419868"/>
                      <a:pt x="80918" y="422490"/>
                    </a:cubicBezTo>
                    <a:cubicBezTo>
                      <a:pt x="69535" y="429792"/>
                      <a:pt x="67690" y="438649"/>
                      <a:pt x="58055" y="449121"/>
                    </a:cubicBezTo>
                    <a:cubicBezTo>
                      <a:pt x="53446" y="454133"/>
                      <a:pt x="47857" y="458380"/>
                      <a:pt x="43957" y="463861"/>
                    </a:cubicBezTo>
                    <a:cubicBezTo>
                      <a:pt x="-24" y="525580"/>
                      <a:pt x="-715" y="506020"/>
                      <a:pt x="17027" y="543748"/>
                    </a:cubicBezTo>
                    <a:cubicBezTo>
                      <a:pt x="23425" y="546870"/>
                      <a:pt x="26202" y="553248"/>
                      <a:pt x="30137" y="558541"/>
                    </a:cubicBezTo>
                    <a:cubicBezTo>
                      <a:pt x="34948" y="565011"/>
                      <a:pt x="55007" y="580378"/>
                      <a:pt x="58663" y="593288"/>
                    </a:cubicBezTo>
                    <a:cubicBezTo>
                      <a:pt x="59713" y="596996"/>
                      <a:pt x="77730" y="605248"/>
                      <a:pt x="81063" y="616539"/>
                    </a:cubicBezTo>
                    <a:cubicBezTo>
                      <a:pt x="81762" y="618925"/>
                      <a:pt x="81972" y="612844"/>
                      <a:pt x="92205" y="625982"/>
                    </a:cubicBezTo>
                    <a:cubicBezTo>
                      <a:pt x="86936" y="632207"/>
                      <a:pt x="80004" y="636808"/>
                      <a:pt x="75019" y="643340"/>
                    </a:cubicBezTo>
                    <a:cubicBezTo>
                      <a:pt x="74389" y="644163"/>
                      <a:pt x="70117" y="643905"/>
                      <a:pt x="69102" y="645678"/>
                    </a:cubicBezTo>
                    <a:cubicBezTo>
                      <a:pt x="69058" y="645752"/>
                      <a:pt x="32564" y="681279"/>
                      <a:pt x="24312" y="689903"/>
                    </a:cubicBezTo>
                    <a:cubicBezTo>
                      <a:pt x="44591" y="690262"/>
                      <a:pt x="64611" y="690617"/>
                      <a:pt x="84356" y="690963"/>
                    </a:cubicBezTo>
                    <a:cubicBezTo>
                      <a:pt x="89542" y="689907"/>
                      <a:pt x="83599" y="687022"/>
                      <a:pt x="96653" y="6798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1" name="Google Shape;2441;p26"/>
              <p:cNvSpPr/>
              <p:nvPr/>
            </p:nvSpPr>
            <p:spPr>
              <a:xfrm>
                <a:off x="5135408" y="4853557"/>
                <a:ext cx="138890" cy="675530"/>
              </a:xfrm>
              <a:custGeom>
                <a:avLst/>
                <a:gdLst/>
                <a:ahLst/>
                <a:cxnLst/>
                <a:rect l="l" t="t" r="r" b="b"/>
                <a:pathLst>
                  <a:path w="138890" h="675530" extrusionOk="0">
                    <a:moveTo>
                      <a:pt x="135251" y="618141"/>
                    </a:moveTo>
                    <a:cubicBezTo>
                      <a:pt x="145314" y="604666"/>
                      <a:pt x="125718" y="603742"/>
                      <a:pt x="124179" y="599566"/>
                    </a:cubicBezTo>
                    <a:cubicBezTo>
                      <a:pt x="120343" y="589107"/>
                      <a:pt x="107622" y="587330"/>
                      <a:pt x="104443" y="580273"/>
                    </a:cubicBezTo>
                    <a:cubicBezTo>
                      <a:pt x="97030" y="563825"/>
                      <a:pt x="82315" y="558878"/>
                      <a:pt x="60038" y="529660"/>
                    </a:cubicBezTo>
                    <a:cubicBezTo>
                      <a:pt x="64743" y="521828"/>
                      <a:pt x="68207" y="526136"/>
                      <a:pt x="81628" y="507569"/>
                    </a:cubicBezTo>
                    <a:cubicBezTo>
                      <a:pt x="101202" y="480492"/>
                      <a:pt x="130773" y="456042"/>
                      <a:pt x="128058" y="443478"/>
                    </a:cubicBezTo>
                    <a:cubicBezTo>
                      <a:pt x="125106" y="429797"/>
                      <a:pt x="60528" y="371654"/>
                      <a:pt x="54379" y="357816"/>
                    </a:cubicBezTo>
                    <a:cubicBezTo>
                      <a:pt x="53714" y="356323"/>
                      <a:pt x="52241" y="357142"/>
                      <a:pt x="47487" y="353315"/>
                    </a:cubicBezTo>
                    <a:cubicBezTo>
                      <a:pt x="54331" y="344280"/>
                      <a:pt x="90138" y="304323"/>
                      <a:pt x="96169" y="300746"/>
                    </a:cubicBezTo>
                    <a:cubicBezTo>
                      <a:pt x="106914" y="294372"/>
                      <a:pt x="102125" y="294236"/>
                      <a:pt x="108702" y="291806"/>
                    </a:cubicBezTo>
                    <a:cubicBezTo>
                      <a:pt x="113775" y="289933"/>
                      <a:pt x="112979" y="282302"/>
                      <a:pt x="119010" y="281265"/>
                    </a:cubicBezTo>
                    <a:cubicBezTo>
                      <a:pt x="119289" y="281216"/>
                      <a:pt x="118187" y="283896"/>
                      <a:pt x="123440" y="257462"/>
                    </a:cubicBezTo>
                    <a:cubicBezTo>
                      <a:pt x="121371" y="255396"/>
                      <a:pt x="120247" y="251841"/>
                      <a:pt x="119635" y="250357"/>
                    </a:cubicBezTo>
                    <a:cubicBezTo>
                      <a:pt x="89312" y="241877"/>
                      <a:pt x="64520" y="183437"/>
                      <a:pt x="55608" y="178700"/>
                    </a:cubicBezTo>
                    <a:cubicBezTo>
                      <a:pt x="49770" y="175605"/>
                      <a:pt x="46521" y="170492"/>
                      <a:pt x="44019" y="165006"/>
                    </a:cubicBezTo>
                    <a:cubicBezTo>
                      <a:pt x="45475" y="163750"/>
                      <a:pt x="46774" y="162165"/>
                      <a:pt x="48055" y="160401"/>
                    </a:cubicBezTo>
                    <a:cubicBezTo>
                      <a:pt x="62347" y="140691"/>
                      <a:pt x="81969" y="134527"/>
                      <a:pt x="97135" y="119144"/>
                    </a:cubicBezTo>
                    <a:cubicBezTo>
                      <a:pt x="118271" y="97701"/>
                      <a:pt x="123894" y="91130"/>
                      <a:pt x="137499" y="82912"/>
                    </a:cubicBezTo>
                    <a:cubicBezTo>
                      <a:pt x="134451" y="78683"/>
                      <a:pt x="140219" y="78561"/>
                      <a:pt x="138597" y="71048"/>
                    </a:cubicBezTo>
                    <a:cubicBezTo>
                      <a:pt x="138453" y="70370"/>
                      <a:pt x="138689" y="70541"/>
                      <a:pt x="138842" y="69074"/>
                    </a:cubicBezTo>
                    <a:cubicBezTo>
                      <a:pt x="133546" y="59950"/>
                      <a:pt x="141291" y="67896"/>
                      <a:pt x="75729" y="0"/>
                    </a:cubicBezTo>
                    <a:cubicBezTo>
                      <a:pt x="57978" y="512"/>
                      <a:pt x="40145" y="1024"/>
                      <a:pt x="22241" y="1537"/>
                    </a:cubicBezTo>
                    <a:cubicBezTo>
                      <a:pt x="33331" y="21911"/>
                      <a:pt x="40591" y="11755"/>
                      <a:pt x="54226" y="33753"/>
                    </a:cubicBezTo>
                    <a:cubicBezTo>
                      <a:pt x="58153" y="40097"/>
                      <a:pt x="89027" y="67410"/>
                      <a:pt x="91022" y="69166"/>
                    </a:cubicBezTo>
                    <a:cubicBezTo>
                      <a:pt x="68898" y="94163"/>
                      <a:pt x="66541" y="86944"/>
                      <a:pt x="44929" y="116162"/>
                    </a:cubicBezTo>
                    <a:cubicBezTo>
                      <a:pt x="38964" y="124222"/>
                      <a:pt x="29610" y="121897"/>
                      <a:pt x="13066" y="143559"/>
                    </a:cubicBezTo>
                    <a:cubicBezTo>
                      <a:pt x="6922" y="148488"/>
                      <a:pt x="4141" y="146523"/>
                      <a:pt x="1359" y="157415"/>
                    </a:cubicBezTo>
                    <a:cubicBezTo>
                      <a:pt x="939" y="159074"/>
                      <a:pt x="1622" y="161101"/>
                      <a:pt x="987" y="162611"/>
                    </a:cubicBezTo>
                    <a:cubicBezTo>
                      <a:pt x="-1479" y="168443"/>
                      <a:pt x="1040" y="173499"/>
                      <a:pt x="4525" y="177181"/>
                    </a:cubicBezTo>
                    <a:cubicBezTo>
                      <a:pt x="12694" y="185810"/>
                      <a:pt x="14382" y="194036"/>
                      <a:pt x="24642" y="200900"/>
                    </a:cubicBezTo>
                    <a:cubicBezTo>
                      <a:pt x="28739" y="203641"/>
                      <a:pt x="38898" y="225819"/>
                      <a:pt x="42375" y="229790"/>
                    </a:cubicBezTo>
                    <a:cubicBezTo>
                      <a:pt x="46039" y="233975"/>
                      <a:pt x="51235" y="236917"/>
                      <a:pt x="54506" y="241334"/>
                    </a:cubicBezTo>
                    <a:cubicBezTo>
                      <a:pt x="73205" y="266603"/>
                      <a:pt x="55280" y="243405"/>
                      <a:pt x="77386" y="263928"/>
                    </a:cubicBezTo>
                    <a:cubicBezTo>
                      <a:pt x="67783" y="274343"/>
                      <a:pt x="57873" y="289666"/>
                      <a:pt x="45222" y="299393"/>
                    </a:cubicBezTo>
                    <a:cubicBezTo>
                      <a:pt x="42196" y="301727"/>
                      <a:pt x="38360" y="304279"/>
                      <a:pt x="37206" y="307545"/>
                    </a:cubicBezTo>
                    <a:cubicBezTo>
                      <a:pt x="33476" y="318096"/>
                      <a:pt x="23540" y="324531"/>
                      <a:pt x="19976" y="335007"/>
                    </a:cubicBezTo>
                    <a:cubicBezTo>
                      <a:pt x="13893" y="339740"/>
                      <a:pt x="16272" y="344884"/>
                      <a:pt x="12030" y="348329"/>
                    </a:cubicBezTo>
                    <a:cubicBezTo>
                      <a:pt x="1425" y="356949"/>
                      <a:pt x="11181" y="373528"/>
                      <a:pt x="18944" y="384823"/>
                    </a:cubicBezTo>
                    <a:cubicBezTo>
                      <a:pt x="19879" y="386189"/>
                      <a:pt x="33620" y="389919"/>
                      <a:pt x="43700" y="406178"/>
                    </a:cubicBezTo>
                    <a:cubicBezTo>
                      <a:pt x="47631" y="412526"/>
                      <a:pt x="77443" y="439047"/>
                      <a:pt x="83369" y="444034"/>
                    </a:cubicBezTo>
                    <a:cubicBezTo>
                      <a:pt x="66042" y="459991"/>
                      <a:pt x="85192" y="436495"/>
                      <a:pt x="60047" y="471527"/>
                    </a:cubicBezTo>
                    <a:cubicBezTo>
                      <a:pt x="36747" y="503945"/>
                      <a:pt x="26019" y="510201"/>
                      <a:pt x="16084" y="534695"/>
                    </a:cubicBezTo>
                    <a:cubicBezTo>
                      <a:pt x="10831" y="547644"/>
                      <a:pt x="20483" y="550801"/>
                      <a:pt x="51042" y="578517"/>
                    </a:cubicBezTo>
                    <a:cubicBezTo>
                      <a:pt x="78641" y="603545"/>
                      <a:pt x="82302" y="610340"/>
                      <a:pt x="89998" y="617095"/>
                    </a:cubicBezTo>
                    <a:cubicBezTo>
                      <a:pt x="61748" y="640298"/>
                      <a:pt x="73870" y="630001"/>
                      <a:pt x="43591" y="662546"/>
                    </a:cubicBezTo>
                    <a:cubicBezTo>
                      <a:pt x="37394" y="669209"/>
                      <a:pt x="33550" y="672799"/>
                      <a:pt x="33900" y="674756"/>
                    </a:cubicBezTo>
                    <a:cubicBezTo>
                      <a:pt x="49556" y="675010"/>
                      <a:pt x="65168" y="675268"/>
                      <a:pt x="80723" y="675531"/>
                    </a:cubicBezTo>
                    <a:cubicBezTo>
                      <a:pt x="121354" y="637938"/>
                      <a:pt x="131552" y="638848"/>
                      <a:pt x="135251" y="6181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2" name="Google Shape;2442;p26"/>
              <p:cNvSpPr/>
              <p:nvPr/>
            </p:nvSpPr>
            <p:spPr>
              <a:xfrm>
                <a:off x="4814794" y="4863293"/>
                <a:ext cx="143127" cy="661411"/>
              </a:xfrm>
              <a:custGeom>
                <a:avLst/>
                <a:gdLst/>
                <a:ahLst/>
                <a:cxnLst/>
                <a:rect l="l" t="t" r="r" b="b"/>
                <a:pathLst>
                  <a:path w="143127" h="661411" extrusionOk="0">
                    <a:moveTo>
                      <a:pt x="128856" y="592811"/>
                    </a:moveTo>
                    <a:cubicBezTo>
                      <a:pt x="122734" y="576626"/>
                      <a:pt x="109186" y="577046"/>
                      <a:pt x="105477" y="566574"/>
                    </a:cubicBezTo>
                    <a:cubicBezTo>
                      <a:pt x="104874" y="564867"/>
                      <a:pt x="102718" y="563269"/>
                      <a:pt x="100907" y="562529"/>
                    </a:cubicBezTo>
                    <a:cubicBezTo>
                      <a:pt x="96189" y="560607"/>
                      <a:pt x="79409" y="536875"/>
                      <a:pt x="64750" y="527970"/>
                    </a:cubicBezTo>
                    <a:cubicBezTo>
                      <a:pt x="60775" y="525554"/>
                      <a:pt x="69246" y="530742"/>
                      <a:pt x="46366" y="509653"/>
                    </a:cubicBezTo>
                    <a:cubicBezTo>
                      <a:pt x="105858" y="440028"/>
                      <a:pt x="127338" y="424740"/>
                      <a:pt x="131239" y="412447"/>
                    </a:cubicBezTo>
                    <a:cubicBezTo>
                      <a:pt x="162223" y="402825"/>
                      <a:pt x="114390" y="370437"/>
                      <a:pt x="96910" y="346197"/>
                    </a:cubicBezTo>
                    <a:cubicBezTo>
                      <a:pt x="88081" y="333952"/>
                      <a:pt x="73584" y="326939"/>
                      <a:pt x="67238" y="312676"/>
                    </a:cubicBezTo>
                    <a:cubicBezTo>
                      <a:pt x="66561" y="311148"/>
                      <a:pt x="65008" y="312019"/>
                      <a:pt x="60106" y="307987"/>
                    </a:cubicBezTo>
                    <a:cubicBezTo>
                      <a:pt x="86660" y="271375"/>
                      <a:pt x="99215" y="271139"/>
                      <a:pt x="97146" y="260886"/>
                    </a:cubicBezTo>
                    <a:cubicBezTo>
                      <a:pt x="121164" y="240730"/>
                      <a:pt x="109772" y="242004"/>
                      <a:pt x="116602" y="239202"/>
                    </a:cubicBezTo>
                    <a:cubicBezTo>
                      <a:pt x="117197" y="238961"/>
                      <a:pt x="116616" y="235437"/>
                      <a:pt x="116288" y="233485"/>
                    </a:cubicBezTo>
                    <a:cubicBezTo>
                      <a:pt x="110856" y="201395"/>
                      <a:pt x="91798" y="195248"/>
                      <a:pt x="85964" y="177409"/>
                    </a:cubicBezTo>
                    <a:cubicBezTo>
                      <a:pt x="85623" y="176362"/>
                      <a:pt x="84469" y="175600"/>
                      <a:pt x="83782" y="174642"/>
                    </a:cubicBezTo>
                    <a:cubicBezTo>
                      <a:pt x="78495" y="167344"/>
                      <a:pt x="81770" y="154495"/>
                      <a:pt x="78919" y="152008"/>
                    </a:cubicBezTo>
                    <a:cubicBezTo>
                      <a:pt x="79090" y="151772"/>
                      <a:pt x="79356" y="151553"/>
                      <a:pt x="79453" y="151303"/>
                    </a:cubicBezTo>
                    <a:cubicBezTo>
                      <a:pt x="84346" y="138091"/>
                      <a:pt x="96005" y="129830"/>
                      <a:pt x="103374" y="118443"/>
                    </a:cubicBezTo>
                    <a:cubicBezTo>
                      <a:pt x="111390" y="106054"/>
                      <a:pt x="181963" y="88315"/>
                      <a:pt x="113528" y="36450"/>
                    </a:cubicBezTo>
                    <a:cubicBezTo>
                      <a:pt x="87346" y="16605"/>
                      <a:pt x="92939" y="17984"/>
                      <a:pt x="74800" y="0"/>
                    </a:cubicBezTo>
                    <a:cubicBezTo>
                      <a:pt x="8241" y="2233"/>
                      <a:pt x="12854" y="289"/>
                      <a:pt x="17735" y="5954"/>
                    </a:cubicBezTo>
                    <a:cubicBezTo>
                      <a:pt x="23459" y="12595"/>
                      <a:pt x="25379" y="16207"/>
                      <a:pt x="27701" y="16955"/>
                    </a:cubicBezTo>
                    <a:cubicBezTo>
                      <a:pt x="32162" y="18405"/>
                      <a:pt x="53441" y="39510"/>
                      <a:pt x="56218" y="43766"/>
                    </a:cubicBezTo>
                    <a:cubicBezTo>
                      <a:pt x="64243" y="56085"/>
                      <a:pt x="79252" y="59403"/>
                      <a:pt x="91072" y="73509"/>
                    </a:cubicBezTo>
                    <a:cubicBezTo>
                      <a:pt x="93438" y="76332"/>
                      <a:pt x="94234" y="75733"/>
                      <a:pt x="97641" y="77742"/>
                    </a:cubicBezTo>
                    <a:cubicBezTo>
                      <a:pt x="97474" y="78022"/>
                      <a:pt x="50266" y="126630"/>
                      <a:pt x="41341" y="126835"/>
                    </a:cubicBezTo>
                    <a:cubicBezTo>
                      <a:pt x="32052" y="155532"/>
                      <a:pt x="30382" y="143125"/>
                      <a:pt x="80393" y="226480"/>
                    </a:cubicBezTo>
                    <a:cubicBezTo>
                      <a:pt x="81364" y="228104"/>
                      <a:pt x="81495" y="226301"/>
                      <a:pt x="77660" y="229111"/>
                    </a:cubicBezTo>
                    <a:cubicBezTo>
                      <a:pt x="54548" y="246049"/>
                      <a:pt x="66202" y="244631"/>
                      <a:pt x="59100" y="250383"/>
                    </a:cubicBezTo>
                    <a:cubicBezTo>
                      <a:pt x="46178" y="260851"/>
                      <a:pt x="26533" y="289219"/>
                      <a:pt x="25995" y="291010"/>
                    </a:cubicBezTo>
                    <a:cubicBezTo>
                      <a:pt x="19388" y="292809"/>
                      <a:pt x="21264" y="299800"/>
                      <a:pt x="18303" y="303920"/>
                    </a:cubicBezTo>
                    <a:cubicBezTo>
                      <a:pt x="13550" y="310531"/>
                      <a:pt x="16724" y="332604"/>
                      <a:pt x="34020" y="340966"/>
                    </a:cubicBezTo>
                    <a:cubicBezTo>
                      <a:pt x="54434" y="350838"/>
                      <a:pt x="39771" y="348920"/>
                      <a:pt x="91501" y="394783"/>
                    </a:cubicBezTo>
                    <a:cubicBezTo>
                      <a:pt x="80690" y="405176"/>
                      <a:pt x="67120" y="422582"/>
                      <a:pt x="65743" y="424859"/>
                    </a:cubicBezTo>
                    <a:cubicBezTo>
                      <a:pt x="65214" y="425734"/>
                      <a:pt x="60924" y="425970"/>
                      <a:pt x="60110" y="427814"/>
                    </a:cubicBezTo>
                    <a:cubicBezTo>
                      <a:pt x="59988" y="428098"/>
                      <a:pt x="9999" y="489646"/>
                      <a:pt x="8157" y="491074"/>
                    </a:cubicBezTo>
                    <a:cubicBezTo>
                      <a:pt x="-1511" y="498551"/>
                      <a:pt x="2529" y="508633"/>
                      <a:pt x="841" y="512066"/>
                    </a:cubicBezTo>
                    <a:cubicBezTo>
                      <a:pt x="-1888" y="517604"/>
                      <a:pt x="2311" y="519158"/>
                      <a:pt x="9277" y="524236"/>
                    </a:cubicBezTo>
                    <a:cubicBezTo>
                      <a:pt x="30063" y="556689"/>
                      <a:pt x="101130" y="608742"/>
                      <a:pt x="88654" y="614227"/>
                    </a:cubicBezTo>
                    <a:cubicBezTo>
                      <a:pt x="88374" y="614350"/>
                      <a:pt x="52099" y="655756"/>
                      <a:pt x="51893" y="656040"/>
                    </a:cubicBezTo>
                    <a:cubicBezTo>
                      <a:pt x="50196" y="658356"/>
                      <a:pt x="48194" y="659840"/>
                      <a:pt x="47542" y="660825"/>
                    </a:cubicBezTo>
                    <a:cubicBezTo>
                      <a:pt x="65402" y="661009"/>
                      <a:pt x="83292" y="661206"/>
                      <a:pt x="101200" y="661412"/>
                    </a:cubicBezTo>
                    <a:cubicBezTo>
                      <a:pt x="111814" y="648265"/>
                      <a:pt x="135070" y="622825"/>
                      <a:pt x="135337" y="622637"/>
                    </a:cubicBezTo>
                    <a:cubicBezTo>
                      <a:pt x="148548" y="613431"/>
                      <a:pt x="142951" y="596112"/>
                      <a:pt x="128856" y="5928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830;p14">
            <a:extLst>
              <a:ext uri="{FF2B5EF4-FFF2-40B4-BE49-F238E27FC236}">
                <a16:creationId xmlns:a16="http://schemas.microsoft.com/office/drawing/2014/main" id="{0B153BF1-27F1-6C22-DD5A-546B1213EB75}"/>
              </a:ext>
            </a:extLst>
          </p:cNvPr>
          <p:cNvSpPr txBox="1"/>
          <p:nvPr/>
        </p:nvSpPr>
        <p:spPr>
          <a:xfrm>
            <a:off x="1080500" y="1225299"/>
            <a:ext cx="3191427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-171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KEMBALIAN.JAVA</a:t>
            </a:r>
            <a:endParaRPr sz="1200" b="1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AB9E2D-76AB-8718-C187-B62CD86A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013" y="1522969"/>
            <a:ext cx="617728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1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26"/>
          <p:cNvSpPr txBox="1"/>
          <p:nvPr/>
        </p:nvSpPr>
        <p:spPr>
          <a:xfrm>
            <a:off x="1147379" y="514350"/>
            <a:ext cx="6974400" cy="86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TAMPILAN CODE IDE</a:t>
            </a: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sz="700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grpSp>
        <p:nvGrpSpPr>
          <p:cNvPr id="2406" name="Google Shape;2406;p26"/>
          <p:cNvGrpSpPr/>
          <p:nvPr/>
        </p:nvGrpSpPr>
        <p:grpSpPr>
          <a:xfrm>
            <a:off x="6403729" y="3260329"/>
            <a:ext cx="1857556" cy="1883171"/>
            <a:chOff x="5105107" y="2879121"/>
            <a:chExt cx="1857556" cy="1883171"/>
          </a:xfrm>
        </p:grpSpPr>
        <p:sp>
          <p:nvSpPr>
            <p:cNvPr id="2407" name="Google Shape;2407;p26"/>
            <p:cNvSpPr/>
            <p:nvPr/>
          </p:nvSpPr>
          <p:spPr>
            <a:xfrm>
              <a:off x="5105107" y="2879121"/>
              <a:ext cx="1857556" cy="1883171"/>
            </a:xfrm>
            <a:custGeom>
              <a:avLst/>
              <a:gdLst/>
              <a:ahLst/>
              <a:cxnLst/>
              <a:rect l="l" t="t" r="r" b="b"/>
              <a:pathLst>
                <a:path w="3715111" h="3766341" extrusionOk="0">
                  <a:moveTo>
                    <a:pt x="1" y="61440"/>
                  </a:moveTo>
                  <a:cubicBezTo>
                    <a:pt x="-187" y="27113"/>
                    <a:pt x="27909" y="-629"/>
                    <a:pt x="62209" y="11"/>
                  </a:cubicBezTo>
                  <a:cubicBezTo>
                    <a:pt x="3775000" y="69410"/>
                    <a:pt x="3711776" y="4274"/>
                    <a:pt x="3712371" y="110885"/>
                  </a:cubicBezTo>
                  <a:cubicBezTo>
                    <a:pt x="3713229" y="266096"/>
                    <a:pt x="3715111" y="3704432"/>
                    <a:pt x="3715111" y="3703927"/>
                  </a:cubicBezTo>
                  <a:cubicBezTo>
                    <a:pt x="3715299" y="3737937"/>
                    <a:pt x="3687700" y="3765552"/>
                    <a:pt x="3653708" y="3765364"/>
                  </a:cubicBezTo>
                  <a:cubicBezTo>
                    <a:pt x="-57133" y="3744890"/>
                    <a:pt x="3336" y="3809603"/>
                    <a:pt x="2741" y="3701878"/>
                  </a:cubicBezTo>
                  <a:cubicBezTo>
                    <a:pt x="1876" y="3544498"/>
                    <a:pt x="1" y="60943"/>
                    <a:pt x="1" y="614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26"/>
            <p:cNvSpPr/>
            <p:nvPr/>
          </p:nvSpPr>
          <p:spPr>
            <a:xfrm>
              <a:off x="5233514" y="3030582"/>
              <a:ext cx="1608934" cy="1619718"/>
            </a:xfrm>
            <a:custGeom>
              <a:avLst/>
              <a:gdLst/>
              <a:ahLst/>
              <a:cxnLst/>
              <a:rect l="l" t="t" r="r" b="b"/>
              <a:pathLst>
                <a:path w="3217868" h="3239437" extrusionOk="0">
                  <a:moveTo>
                    <a:pt x="930315" y="384809"/>
                  </a:moveTo>
                  <a:cubicBezTo>
                    <a:pt x="931060" y="406127"/>
                    <a:pt x="903491" y="422593"/>
                    <a:pt x="883397" y="403890"/>
                  </a:cubicBezTo>
                  <a:cubicBezTo>
                    <a:pt x="867128" y="388741"/>
                    <a:pt x="877306" y="357029"/>
                    <a:pt x="903091" y="357202"/>
                  </a:cubicBezTo>
                  <a:cubicBezTo>
                    <a:pt x="916560" y="357292"/>
                    <a:pt x="929720" y="367484"/>
                    <a:pt x="930315" y="384809"/>
                  </a:cubicBezTo>
                  <a:close/>
                  <a:moveTo>
                    <a:pt x="905403" y="5666"/>
                  </a:moveTo>
                  <a:cubicBezTo>
                    <a:pt x="879670" y="5493"/>
                    <a:pt x="869409" y="37183"/>
                    <a:pt x="885708" y="52354"/>
                  </a:cubicBezTo>
                  <a:cubicBezTo>
                    <a:pt x="905817" y="71065"/>
                    <a:pt x="933356" y="54568"/>
                    <a:pt x="932634" y="33266"/>
                  </a:cubicBezTo>
                  <a:cubicBezTo>
                    <a:pt x="932031" y="15948"/>
                    <a:pt x="918879" y="5749"/>
                    <a:pt x="905403" y="5666"/>
                  </a:cubicBezTo>
                  <a:close/>
                  <a:moveTo>
                    <a:pt x="900765" y="708738"/>
                  </a:moveTo>
                  <a:cubicBezTo>
                    <a:pt x="875055" y="708572"/>
                    <a:pt x="864756" y="740239"/>
                    <a:pt x="881078" y="755433"/>
                  </a:cubicBezTo>
                  <a:cubicBezTo>
                    <a:pt x="901179" y="774144"/>
                    <a:pt x="928741" y="757632"/>
                    <a:pt x="927996" y="736353"/>
                  </a:cubicBezTo>
                  <a:cubicBezTo>
                    <a:pt x="927401" y="719050"/>
                    <a:pt x="914271" y="708828"/>
                    <a:pt x="900765" y="708738"/>
                  </a:cubicBezTo>
                  <a:close/>
                  <a:moveTo>
                    <a:pt x="898446" y="1060274"/>
                  </a:moveTo>
                  <a:cubicBezTo>
                    <a:pt x="872721" y="1060100"/>
                    <a:pt x="862445" y="1091783"/>
                    <a:pt x="878752" y="1106961"/>
                  </a:cubicBezTo>
                  <a:cubicBezTo>
                    <a:pt x="898853" y="1125672"/>
                    <a:pt x="926415" y="1109183"/>
                    <a:pt x="925670" y="1087881"/>
                  </a:cubicBezTo>
                  <a:cubicBezTo>
                    <a:pt x="925082" y="1070556"/>
                    <a:pt x="911922" y="1060364"/>
                    <a:pt x="898446" y="1060274"/>
                  </a:cubicBezTo>
                  <a:close/>
                  <a:moveTo>
                    <a:pt x="1170189" y="3171386"/>
                  </a:moveTo>
                  <a:cubicBezTo>
                    <a:pt x="1144509" y="3171213"/>
                    <a:pt x="1134157" y="3202873"/>
                    <a:pt x="1150494" y="3218074"/>
                  </a:cubicBezTo>
                  <a:cubicBezTo>
                    <a:pt x="1170603" y="3236785"/>
                    <a:pt x="1198142" y="3220289"/>
                    <a:pt x="1197419" y="3198986"/>
                  </a:cubicBezTo>
                  <a:cubicBezTo>
                    <a:pt x="1196817" y="3181669"/>
                    <a:pt x="1183665" y="3171477"/>
                    <a:pt x="1170189" y="3171386"/>
                  </a:cubicBezTo>
                  <a:close/>
                  <a:moveTo>
                    <a:pt x="1174826" y="2468315"/>
                  </a:moveTo>
                  <a:cubicBezTo>
                    <a:pt x="1149109" y="2468142"/>
                    <a:pt x="1138817" y="2499816"/>
                    <a:pt x="1155139" y="2515003"/>
                  </a:cubicBezTo>
                  <a:cubicBezTo>
                    <a:pt x="1175233" y="2533706"/>
                    <a:pt x="1202787" y="2517240"/>
                    <a:pt x="1202057" y="2495922"/>
                  </a:cubicBezTo>
                  <a:cubicBezTo>
                    <a:pt x="1201462" y="2478597"/>
                    <a:pt x="1188302" y="2468405"/>
                    <a:pt x="1174826" y="2468315"/>
                  </a:cubicBezTo>
                  <a:close/>
                  <a:moveTo>
                    <a:pt x="1172507" y="2819851"/>
                  </a:moveTo>
                  <a:cubicBezTo>
                    <a:pt x="1146797" y="2819677"/>
                    <a:pt x="1136498" y="2851352"/>
                    <a:pt x="1152820" y="2866538"/>
                  </a:cubicBezTo>
                  <a:cubicBezTo>
                    <a:pt x="1172914" y="2885242"/>
                    <a:pt x="1200468" y="2868776"/>
                    <a:pt x="1199738" y="2847451"/>
                  </a:cubicBezTo>
                  <a:cubicBezTo>
                    <a:pt x="1199143" y="2830133"/>
                    <a:pt x="1185983" y="2819941"/>
                    <a:pt x="1172507" y="2819851"/>
                  </a:cubicBezTo>
                  <a:close/>
                  <a:moveTo>
                    <a:pt x="891490" y="2114888"/>
                  </a:moveTo>
                  <a:cubicBezTo>
                    <a:pt x="865773" y="2114715"/>
                    <a:pt x="855481" y="2146390"/>
                    <a:pt x="871803" y="2161576"/>
                  </a:cubicBezTo>
                  <a:cubicBezTo>
                    <a:pt x="891791" y="2180182"/>
                    <a:pt x="919459" y="2163926"/>
                    <a:pt x="918728" y="2142496"/>
                  </a:cubicBezTo>
                  <a:cubicBezTo>
                    <a:pt x="918118" y="2125163"/>
                    <a:pt x="904966" y="2114979"/>
                    <a:pt x="891490" y="2114888"/>
                  </a:cubicBezTo>
                  <a:close/>
                  <a:moveTo>
                    <a:pt x="884526" y="3169503"/>
                  </a:moveTo>
                  <a:cubicBezTo>
                    <a:pt x="858816" y="3169330"/>
                    <a:pt x="848517" y="3201012"/>
                    <a:pt x="864839" y="3216191"/>
                  </a:cubicBezTo>
                  <a:cubicBezTo>
                    <a:pt x="884933" y="3234895"/>
                    <a:pt x="912487" y="3218428"/>
                    <a:pt x="911757" y="3197103"/>
                  </a:cubicBezTo>
                  <a:cubicBezTo>
                    <a:pt x="911162" y="3179785"/>
                    <a:pt x="898002" y="3169594"/>
                    <a:pt x="884526" y="3169503"/>
                  </a:cubicBezTo>
                  <a:close/>
                  <a:moveTo>
                    <a:pt x="886845" y="2817960"/>
                  </a:moveTo>
                  <a:cubicBezTo>
                    <a:pt x="861128" y="2817787"/>
                    <a:pt x="850836" y="2849462"/>
                    <a:pt x="867158" y="2864648"/>
                  </a:cubicBezTo>
                  <a:cubicBezTo>
                    <a:pt x="887252" y="2883351"/>
                    <a:pt x="914806" y="2866885"/>
                    <a:pt x="914076" y="2845567"/>
                  </a:cubicBezTo>
                  <a:cubicBezTo>
                    <a:pt x="913481" y="2828250"/>
                    <a:pt x="900321" y="2818050"/>
                    <a:pt x="886845" y="2817960"/>
                  </a:cubicBezTo>
                  <a:close/>
                  <a:moveTo>
                    <a:pt x="617429" y="355311"/>
                  </a:moveTo>
                  <a:cubicBezTo>
                    <a:pt x="591742" y="355138"/>
                    <a:pt x="581405" y="386798"/>
                    <a:pt x="597734" y="401999"/>
                  </a:cubicBezTo>
                  <a:cubicBezTo>
                    <a:pt x="617843" y="420710"/>
                    <a:pt x="645383" y="404213"/>
                    <a:pt x="644660" y="382911"/>
                  </a:cubicBezTo>
                  <a:cubicBezTo>
                    <a:pt x="644058" y="365593"/>
                    <a:pt x="630898" y="355402"/>
                    <a:pt x="617429" y="355311"/>
                  </a:cubicBezTo>
                  <a:close/>
                  <a:moveTo>
                    <a:pt x="1177145" y="2116779"/>
                  </a:moveTo>
                  <a:cubicBezTo>
                    <a:pt x="1151428" y="2116606"/>
                    <a:pt x="1141144" y="2148288"/>
                    <a:pt x="1157458" y="2163467"/>
                  </a:cubicBezTo>
                  <a:cubicBezTo>
                    <a:pt x="1177574" y="2182185"/>
                    <a:pt x="1205121" y="2165636"/>
                    <a:pt x="1204376" y="2144379"/>
                  </a:cubicBezTo>
                  <a:cubicBezTo>
                    <a:pt x="1203781" y="2127061"/>
                    <a:pt x="1190621" y="2116862"/>
                    <a:pt x="1177145" y="2116779"/>
                  </a:cubicBezTo>
                  <a:close/>
                  <a:moveTo>
                    <a:pt x="893809" y="1763353"/>
                  </a:moveTo>
                  <a:cubicBezTo>
                    <a:pt x="868107" y="1763179"/>
                    <a:pt x="857792" y="1794854"/>
                    <a:pt x="874122" y="1810040"/>
                  </a:cubicBezTo>
                  <a:cubicBezTo>
                    <a:pt x="894231" y="1828766"/>
                    <a:pt x="921770" y="1812225"/>
                    <a:pt x="921040" y="1790952"/>
                  </a:cubicBezTo>
                  <a:cubicBezTo>
                    <a:pt x="920445" y="1773635"/>
                    <a:pt x="907285" y="1763443"/>
                    <a:pt x="893809" y="1763353"/>
                  </a:cubicBezTo>
                  <a:close/>
                  <a:moveTo>
                    <a:pt x="889171" y="2466424"/>
                  </a:moveTo>
                  <a:cubicBezTo>
                    <a:pt x="863454" y="2466251"/>
                    <a:pt x="853162" y="2497926"/>
                    <a:pt x="869484" y="2513112"/>
                  </a:cubicBezTo>
                  <a:cubicBezTo>
                    <a:pt x="889600" y="2531830"/>
                    <a:pt x="917147" y="2515281"/>
                    <a:pt x="916402" y="2494024"/>
                  </a:cubicBezTo>
                  <a:cubicBezTo>
                    <a:pt x="915800" y="2476706"/>
                    <a:pt x="902640" y="2466515"/>
                    <a:pt x="889171" y="2466424"/>
                  </a:cubicBezTo>
                  <a:close/>
                  <a:moveTo>
                    <a:pt x="896128" y="1411817"/>
                  </a:moveTo>
                  <a:cubicBezTo>
                    <a:pt x="870418" y="1411644"/>
                    <a:pt x="860119" y="1443326"/>
                    <a:pt x="876441" y="1458504"/>
                  </a:cubicBezTo>
                  <a:cubicBezTo>
                    <a:pt x="896534" y="1477208"/>
                    <a:pt x="924089" y="1460742"/>
                    <a:pt x="923358" y="1439417"/>
                  </a:cubicBezTo>
                  <a:cubicBezTo>
                    <a:pt x="922764" y="1422091"/>
                    <a:pt x="909604" y="1411900"/>
                    <a:pt x="896128" y="1411817"/>
                  </a:cubicBezTo>
                  <a:close/>
                  <a:moveTo>
                    <a:pt x="619748" y="3775"/>
                  </a:moveTo>
                  <a:cubicBezTo>
                    <a:pt x="594038" y="3602"/>
                    <a:pt x="583731" y="35277"/>
                    <a:pt x="600061" y="50463"/>
                  </a:cubicBezTo>
                  <a:cubicBezTo>
                    <a:pt x="620026" y="69046"/>
                    <a:pt x="647716" y="52836"/>
                    <a:pt x="646979" y="31383"/>
                  </a:cubicBezTo>
                  <a:cubicBezTo>
                    <a:pt x="646376" y="14058"/>
                    <a:pt x="633216" y="3866"/>
                    <a:pt x="619748" y="3775"/>
                  </a:cubicBezTo>
                  <a:close/>
                  <a:moveTo>
                    <a:pt x="1462807" y="2118662"/>
                  </a:moveTo>
                  <a:cubicBezTo>
                    <a:pt x="1437090" y="2118489"/>
                    <a:pt x="1426798" y="2150164"/>
                    <a:pt x="1443113" y="2165350"/>
                  </a:cubicBezTo>
                  <a:cubicBezTo>
                    <a:pt x="1463206" y="2184054"/>
                    <a:pt x="1490776" y="2167580"/>
                    <a:pt x="1490031" y="2146270"/>
                  </a:cubicBezTo>
                  <a:cubicBezTo>
                    <a:pt x="1489443" y="2128944"/>
                    <a:pt x="1476283" y="2118753"/>
                    <a:pt x="1462807" y="2118662"/>
                  </a:cubicBezTo>
                  <a:close/>
                  <a:moveTo>
                    <a:pt x="1458170" y="2821734"/>
                  </a:moveTo>
                  <a:cubicBezTo>
                    <a:pt x="1432490" y="2821561"/>
                    <a:pt x="1422138" y="2853220"/>
                    <a:pt x="1438475" y="2868422"/>
                  </a:cubicBezTo>
                  <a:cubicBezTo>
                    <a:pt x="1458584" y="2887133"/>
                    <a:pt x="1486123" y="2870636"/>
                    <a:pt x="1485401" y="2849341"/>
                  </a:cubicBezTo>
                  <a:cubicBezTo>
                    <a:pt x="1484798" y="2832016"/>
                    <a:pt x="1471646" y="2821824"/>
                    <a:pt x="1458170" y="2821734"/>
                  </a:cubicBezTo>
                  <a:close/>
                  <a:moveTo>
                    <a:pt x="1465126" y="1767127"/>
                  </a:moveTo>
                  <a:cubicBezTo>
                    <a:pt x="1439409" y="1766953"/>
                    <a:pt x="1429125" y="1798636"/>
                    <a:pt x="1445439" y="1813814"/>
                  </a:cubicBezTo>
                  <a:cubicBezTo>
                    <a:pt x="1465555" y="1832533"/>
                    <a:pt x="1493102" y="1815984"/>
                    <a:pt x="1492357" y="1794734"/>
                  </a:cubicBezTo>
                  <a:cubicBezTo>
                    <a:pt x="1491762" y="1777409"/>
                    <a:pt x="1478602" y="1767217"/>
                    <a:pt x="1465126" y="1767127"/>
                  </a:cubicBezTo>
                  <a:close/>
                  <a:moveTo>
                    <a:pt x="1460489" y="2470198"/>
                  </a:moveTo>
                  <a:cubicBezTo>
                    <a:pt x="1434779" y="2470025"/>
                    <a:pt x="1424480" y="2501700"/>
                    <a:pt x="1440802" y="2516886"/>
                  </a:cubicBezTo>
                  <a:cubicBezTo>
                    <a:pt x="1460895" y="2535589"/>
                    <a:pt x="1488450" y="2519123"/>
                    <a:pt x="1487719" y="2497798"/>
                  </a:cubicBezTo>
                  <a:cubicBezTo>
                    <a:pt x="1487125" y="2480480"/>
                    <a:pt x="1473965" y="2470288"/>
                    <a:pt x="1460489" y="2470198"/>
                  </a:cubicBezTo>
                  <a:close/>
                  <a:moveTo>
                    <a:pt x="1474401" y="360976"/>
                  </a:moveTo>
                  <a:cubicBezTo>
                    <a:pt x="1448639" y="360803"/>
                    <a:pt x="1438430" y="392508"/>
                    <a:pt x="1454714" y="407663"/>
                  </a:cubicBezTo>
                  <a:cubicBezTo>
                    <a:pt x="1474815" y="426375"/>
                    <a:pt x="1502377" y="409863"/>
                    <a:pt x="1501632" y="388576"/>
                  </a:cubicBezTo>
                  <a:cubicBezTo>
                    <a:pt x="1501037" y="371258"/>
                    <a:pt x="1487877" y="361066"/>
                    <a:pt x="1474401" y="360976"/>
                  </a:cubicBezTo>
                  <a:close/>
                  <a:moveTo>
                    <a:pt x="1469764" y="1064047"/>
                  </a:moveTo>
                  <a:cubicBezTo>
                    <a:pt x="1444031" y="1063874"/>
                    <a:pt x="1433762" y="1095564"/>
                    <a:pt x="1450077" y="1110735"/>
                  </a:cubicBezTo>
                  <a:cubicBezTo>
                    <a:pt x="1470170" y="1129439"/>
                    <a:pt x="1497725" y="1112972"/>
                    <a:pt x="1496995" y="1091655"/>
                  </a:cubicBezTo>
                  <a:cubicBezTo>
                    <a:pt x="1496400" y="1074329"/>
                    <a:pt x="1483240" y="1064138"/>
                    <a:pt x="1469764" y="1064047"/>
                  </a:cubicBezTo>
                  <a:close/>
                  <a:moveTo>
                    <a:pt x="1467445" y="1415591"/>
                  </a:moveTo>
                  <a:cubicBezTo>
                    <a:pt x="1441773" y="1415417"/>
                    <a:pt x="1431406" y="1447062"/>
                    <a:pt x="1447750" y="1462278"/>
                  </a:cubicBezTo>
                  <a:cubicBezTo>
                    <a:pt x="1467739" y="1480884"/>
                    <a:pt x="1495406" y="1464628"/>
                    <a:pt x="1494676" y="1443190"/>
                  </a:cubicBezTo>
                  <a:cubicBezTo>
                    <a:pt x="1494073" y="1425835"/>
                    <a:pt x="1480808" y="1415674"/>
                    <a:pt x="1467445" y="1415591"/>
                  </a:cubicBezTo>
                  <a:close/>
                  <a:moveTo>
                    <a:pt x="1191065" y="7549"/>
                  </a:moveTo>
                  <a:cubicBezTo>
                    <a:pt x="1165355" y="7376"/>
                    <a:pt x="1155056" y="39051"/>
                    <a:pt x="1171371" y="54237"/>
                  </a:cubicBezTo>
                  <a:cubicBezTo>
                    <a:pt x="1191457" y="72933"/>
                    <a:pt x="1219034" y="56482"/>
                    <a:pt x="1218288" y="35157"/>
                  </a:cubicBezTo>
                  <a:cubicBezTo>
                    <a:pt x="1217701" y="17831"/>
                    <a:pt x="1204541" y="7640"/>
                    <a:pt x="1191065" y="7549"/>
                  </a:cubicBezTo>
                  <a:close/>
                  <a:moveTo>
                    <a:pt x="1184109" y="1062164"/>
                  </a:moveTo>
                  <a:cubicBezTo>
                    <a:pt x="1158399" y="1061991"/>
                    <a:pt x="1148100" y="1093674"/>
                    <a:pt x="1164422" y="1108852"/>
                  </a:cubicBezTo>
                  <a:cubicBezTo>
                    <a:pt x="1184515" y="1127555"/>
                    <a:pt x="1212070" y="1111089"/>
                    <a:pt x="1211340" y="1089764"/>
                  </a:cubicBezTo>
                  <a:cubicBezTo>
                    <a:pt x="1210737" y="1072446"/>
                    <a:pt x="1197577" y="1062255"/>
                    <a:pt x="1184109" y="1062164"/>
                  </a:cubicBezTo>
                  <a:close/>
                  <a:moveTo>
                    <a:pt x="1455851" y="3173277"/>
                  </a:moveTo>
                  <a:cubicBezTo>
                    <a:pt x="1430134" y="3173104"/>
                    <a:pt x="1419842" y="3204779"/>
                    <a:pt x="1436156" y="3219965"/>
                  </a:cubicBezTo>
                  <a:cubicBezTo>
                    <a:pt x="1456250" y="3238668"/>
                    <a:pt x="1483820" y="3222202"/>
                    <a:pt x="1483074" y="3200877"/>
                  </a:cubicBezTo>
                  <a:cubicBezTo>
                    <a:pt x="1482479" y="3183559"/>
                    <a:pt x="1469320" y="3173368"/>
                    <a:pt x="1455851" y="3173277"/>
                  </a:cubicBezTo>
                  <a:close/>
                  <a:moveTo>
                    <a:pt x="1186428" y="710621"/>
                  </a:moveTo>
                  <a:cubicBezTo>
                    <a:pt x="1160718" y="710455"/>
                    <a:pt x="1150419" y="742123"/>
                    <a:pt x="1166741" y="757316"/>
                  </a:cubicBezTo>
                  <a:cubicBezTo>
                    <a:pt x="1186842" y="776027"/>
                    <a:pt x="1214404" y="759516"/>
                    <a:pt x="1213658" y="738236"/>
                  </a:cubicBezTo>
                  <a:cubicBezTo>
                    <a:pt x="1213056" y="720911"/>
                    <a:pt x="1199896" y="710711"/>
                    <a:pt x="1186428" y="710621"/>
                  </a:cubicBezTo>
                  <a:close/>
                  <a:moveTo>
                    <a:pt x="1181790" y="1413700"/>
                  </a:moveTo>
                  <a:cubicBezTo>
                    <a:pt x="1156088" y="1413527"/>
                    <a:pt x="1145774" y="1445202"/>
                    <a:pt x="1162095" y="1460388"/>
                  </a:cubicBezTo>
                  <a:cubicBezTo>
                    <a:pt x="1182189" y="1479091"/>
                    <a:pt x="1209744" y="1462625"/>
                    <a:pt x="1209013" y="1441300"/>
                  </a:cubicBezTo>
                  <a:cubicBezTo>
                    <a:pt x="1208418" y="1423982"/>
                    <a:pt x="1195259" y="1413790"/>
                    <a:pt x="1181790" y="1413700"/>
                  </a:cubicBezTo>
                  <a:close/>
                  <a:moveTo>
                    <a:pt x="1179464" y="1765236"/>
                  </a:moveTo>
                  <a:cubicBezTo>
                    <a:pt x="1153784" y="1765062"/>
                    <a:pt x="1143432" y="1796715"/>
                    <a:pt x="1159769" y="1811923"/>
                  </a:cubicBezTo>
                  <a:cubicBezTo>
                    <a:pt x="1179757" y="1830529"/>
                    <a:pt x="1207425" y="1814273"/>
                    <a:pt x="1206695" y="1792836"/>
                  </a:cubicBezTo>
                  <a:cubicBezTo>
                    <a:pt x="1206100" y="1775518"/>
                    <a:pt x="1192940" y="1765326"/>
                    <a:pt x="1179464" y="1765236"/>
                  </a:cubicBezTo>
                  <a:close/>
                  <a:moveTo>
                    <a:pt x="1188746" y="359085"/>
                  </a:moveTo>
                  <a:cubicBezTo>
                    <a:pt x="1162969" y="358912"/>
                    <a:pt x="1152783" y="390632"/>
                    <a:pt x="1169059" y="405773"/>
                  </a:cubicBezTo>
                  <a:cubicBezTo>
                    <a:pt x="1189161" y="424484"/>
                    <a:pt x="1216723" y="407972"/>
                    <a:pt x="1215977" y="386685"/>
                  </a:cubicBezTo>
                  <a:cubicBezTo>
                    <a:pt x="1215382" y="369397"/>
                    <a:pt x="1202253" y="359176"/>
                    <a:pt x="1188746" y="359085"/>
                  </a:cubicBezTo>
                  <a:close/>
                  <a:moveTo>
                    <a:pt x="1472083" y="712512"/>
                  </a:moveTo>
                  <a:cubicBezTo>
                    <a:pt x="1446388" y="712346"/>
                    <a:pt x="1436059" y="744006"/>
                    <a:pt x="1452396" y="759199"/>
                  </a:cubicBezTo>
                  <a:cubicBezTo>
                    <a:pt x="1472497" y="777910"/>
                    <a:pt x="1500059" y="761406"/>
                    <a:pt x="1499313" y="740111"/>
                  </a:cubicBezTo>
                  <a:cubicBezTo>
                    <a:pt x="1498719" y="722794"/>
                    <a:pt x="1485559" y="712602"/>
                    <a:pt x="1472083" y="712512"/>
                  </a:cubicBezTo>
                  <a:close/>
                  <a:moveTo>
                    <a:pt x="43785" y="703081"/>
                  </a:moveTo>
                  <a:cubicBezTo>
                    <a:pt x="18068" y="702907"/>
                    <a:pt x="7776" y="734590"/>
                    <a:pt x="24098" y="749768"/>
                  </a:cubicBezTo>
                  <a:cubicBezTo>
                    <a:pt x="44192" y="768472"/>
                    <a:pt x="71746" y="752006"/>
                    <a:pt x="71016" y="730688"/>
                  </a:cubicBezTo>
                  <a:cubicBezTo>
                    <a:pt x="70414" y="713363"/>
                    <a:pt x="57261" y="703163"/>
                    <a:pt x="43785" y="703081"/>
                  </a:cubicBezTo>
                  <a:close/>
                  <a:moveTo>
                    <a:pt x="317846" y="2462650"/>
                  </a:moveTo>
                  <a:cubicBezTo>
                    <a:pt x="292174" y="2462477"/>
                    <a:pt x="281807" y="2494122"/>
                    <a:pt x="298152" y="2509338"/>
                  </a:cubicBezTo>
                  <a:cubicBezTo>
                    <a:pt x="318140" y="2527944"/>
                    <a:pt x="345807" y="2511688"/>
                    <a:pt x="345077" y="2490250"/>
                  </a:cubicBezTo>
                  <a:cubicBezTo>
                    <a:pt x="344475" y="2472932"/>
                    <a:pt x="331322" y="2462741"/>
                    <a:pt x="317846" y="2462650"/>
                  </a:cubicBezTo>
                  <a:close/>
                  <a:moveTo>
                    <a:pt x="46104" y="351537"/>
                  </a:moveTo>
                  <a:cubicBezTo>
                    <a:pt x="20342" y="351364"/>
                    <a:pt x="10133" y="383069"/>
                    <a:pt x="26417" y="398225"/>
                  </a:cubicBezTo>
                  <a:cubicBezTo>
                    <a:pt x="46511" y="416929"/>
                    <a:pt x="74065" y="400462"/>
                    <a:pt x="73335" y="379137"/>
                  </a:cubicBezTo>
                  <a:cubicBezTo>
                    <a:pt x="72740" y="361819"/>
                    <a:pt x="59580" y="351628"/>
                    <a:pt x="46104" y="351537"/>
                  </a:cubicBezTo>
                  <a:close/>
                  <a:moveTo>
                    <a:pt x="41467" y="1054616"/>
                  </a:moveTo>
                  <a:cubicBezTo>
                    <a:pt x="15862" y="1054451"/>
                    <a:pt x="5382" y="1086050"/>
                    <a:pt x="21772" y="1101304"/>
                  </a:cubicBezTo>
                  <a:cubicBezTo>
                    <a:pt x="41866" y="1120008"/>
                    <a:pt x="69428" y="1103541"/>
                    <a:pt x="68697" y="1082224"/>
                  </a:cubicBezTo>
                  <a:cubicBezTo>
                    <a:pt x="68095" y="1064861"/>
                    <a:pt x="54830" y="1054707"/>
                    <a:pt x="41467" y="1054616"/>
                  </a:cubicBezTo>
                  <a:close/>
                  <a:moveTo>
                    <a:pt x="315528" y="2814186"/>
                  </a:moveTo>
                  <a:cubicBezTo>
                    <a:pt x="289765" y="2814013"/>
                    <a:pt x="279556" y="2845718"/>
                    <a:pt x="295840" y="2860874"/>
                  </a:cubicBezTo>
                  <a:cubicBezTo>
                    <a:pt x="315957" y="2879592"/>
                    <a:pt x="343504" y="2863043"/>
                    <a:pt x="342758" y="2841786"/>
                  </a:cubicBezTo>
                  <a:cubicBezTo>
                    <a:pt x="342164" y="2824468"/>
                    <a:pt x="329004" y="2814276"/>
                    <a:pt x="315528" y="2814186"/>
                  </a:cubicBezTo>
                  <a:close/>
                  <a:moveTo>
                    <a:pt x="313209" y="3165729"/>
                  </a:moveTo>
                  <a:cubicBezTo>
                    <a:pt x="287431" y="3165556"/>
                    <a:pt x="277245" y="3197276"/>
                    <a:pt x="293522" y="3212417"/>
                  </a:cubicBezTo>
                  <a:cubicBezTo>
                    <a:pt x="313623" y="3231128"/>
                    <a:pt x="341185" y="3214639"/>
                    <a:pt x="340440" y="3193329"/>
                  </a:cubicBezTo>
                  <a:cubicBezTo>
                    <a:pt x="339845" y="3176011"/>
                    <a:pt x="326685" y="3165820"/>
                    <a:pt x="313209" y="3165729"/>
                  </a:cubicBezTo>
                  <a:close/>
                  <a:moveTo>
                    <a:pt x="28992" y="7903"/>
                  </a:moveTo>
                  <a:cubicBezTo>
                    <a:pt x="12384" y="23134"/>
                    <a:pt x="22495" y="54681"/>
                    <a:pt x="48062" y="54847"/>
                  </a:cubicBezTo>
                  <a:cubicBezTo>
                    <a:pt x="73832" y="55020"/>
                    <a:pt x="84025" y="23308"/>
                    <a:pt x="67749" y="8159"/>
                  </a:cubicBezTo>
                  <a:cubicBezTo>
                    <a:pt x="55334" y="-3396"/>
                    <a:pt x="38967" y="-1942"/>
                    <a:pt x="28992" y="7903"/>
                  </a:cubicBezTo>
                  <a:close/>
                  <a:moveTo>
                    <a:pt x="39148" y="1406152"/>
                  </a:moveTo>
                  <a:cubicBezTo>
                    <a:pt x="13430" y="1405979"/>
                    <a:pt x="3139" y="1437654"/>
                    <a:pt x="19461" y="1452840"/>
                  </a:cubicBezTo>
                  <a:cubicBezTo>
                    <a:pt x="39562" y="1471551"/>
                    <a:pt x="67124" y="1455039"/>
                    <a:pt x="66379" y="1433752"/>
                  </a:cubicBezTo>
                  <a:cubicBezTo>
                    <a:pt x="65784" y="1416464"/>
                    <a:pt x="52654" y="1406243"/>
                    <a:pt x="39148" y="1406152"/>
                  </a:cubicBezTo>
                  <a:close/>
                  <a:moveTo>
                    <a:pt x="29865" y="2812303"/>
                  </a:moveTo>
                  <a:cubicBezTo>
                    <a:pt x="4185" y="2812130"/>
                    <a:pt x="-6166" y="2843782"/>
                    <a:pt x="10178" y="2858990"/>
                  </a:cubicBezTo>
                  <a:cubicBezTo>
                    <a:pt x="30166" y="2877596"/>
                    <a:pt x="57834" y="2861341"/>
                    <a:pt x="57103" y="2839910"/>
                  </a:cubicBezTo>
                  <a:cubicBezTo>
                    <a:pt x="56501" y="2822578"/>
                    <a:pt x="43349" y="2812393"/>
                    <a:pt x="29865" y="2812303"/>
                  </a:cubicBezTo>
                  <a:close/>
                  <a:moveTo>
                    <a:pt x="36829" y="1757688"/>
                  </a:moveTo>
                  <a:cubicBezTo>
                    <a:pt x="11104" y="1757515"/>
                    <a:pt x="828" y="1789197"/>
                    <a:pt x="17134" y="1804376"/>
                  </a:cubicBezTo>
                  <a:cubicBezTo>
                    <a:pt x="37251" y="1823094"/>
                    <a:pt x="64798" y="1806545"/>
                    <a:pt x="64052" y="1785295"/>
                  </a:cubicBezTo>
                  <a:cubicBezTo>
                    <a:pt x="63465" y="1767970"/>
                    <a:pt x="50298" y="1757778"/>
                    <a:pt x="36829" y="1757688"/>
                  </a:cubicBezTo>
                  <a:close/>
                  <a:moveTo>
                    <a:pt x="3190319" y="75615"/>
                  </a:moveTo>
                  <a:cubicBezTo>
                    <a:pt x="3216059" y="75780"/>
                    <a:pt x="3226305" y="44090"/>
                    <a:pt x="3210013" y="28927"/>
                  </a:cubicBezTo>
                  <a:cubicBezTo>
                    <a:pt x="3190010" y="10314"/>
                    <a:pt x="3162425" y="26524"/>
                    <a:pt x="3163088" y="48015"/>
                  </a:cubicBezTo>
                  <a:cubicBezTo>
                    <a:pt x="3163750" y="65400"/>
                    <a:pt x="3176933" y="75524"/>
                    <a:pt x="3190319" y="75615"/>
                  </a:cubicBezTo>
                  <a:close/>
                  <a:moveTo>
                    <a:pt x="27546" y="3163839"/>
                  </a:moveTo>
                  <a:cubicBezTo>
                    <a:pt x="1784" y="3163665"/>
                    <a:pt x="-8425" y="3195370"/>
                    <a:pt x="7859" y="3210526"/>
                  </a:cubicBezTo>
                  <a:cubicBezTo>
                    <a:pt x="27848" y="3229132"/>
                    <a:pt x="55447" y="3212929"/>
                    <a:pt x="54777" y="3191438"/>
                  </a:cubicBezTo>
                  <a:cubicBezTo>
                    <a:pt x="54115" y="3174053"/>
                    <a:pt x="40932" y="3163929"/>
                    <a:pt x="27546" y="3163839"/>
                  </a:cubicBezTo>
                  <a:close/>
                  <a:moveTo>
                    <a:pt x="615110" y="706855"/>
                  </a:moveTo>
                  <a:cubicBezTo>
                    <a:pt x="589393" y="706681"/>
                    <a:pt x="579101" y="738356"/>
                    <a:pt x="595416" y="753542"/>
                  </a:cubicBezTo>
                  <a:cubicBezTo>
                    <a:pt x="615509" y="772246"/>
                    <a:pt x="643079" y="755779"/>
                    <a:pt x="642333" y="734454"/>
                  </a:cubicBezTo>
                  <a:cubicBezTo>
                    <a:pt x="641739" y="717137"/>
                    <a:pt x="628579" y="706937"/>
                    <a:pt x="615110" y="706855"/>
                  </a:cubicBezTo>
                  <a:close/>
                  <a:moveTo>
                    <a:pt x="34510" y="2109231"/>
                  </a:moveTo>
                  <a:cubicBezTo>
                    <a:pt x="8800" y="2109058"/>
                    <a:pt x="-1506" y="2140733"/>
                    <a:pt x="14823" y="2155919"/>
                  </a:cubicBezTo>
                  <a:cubicBezTo>
                    <a:pt x="34917" y="2174623"/>
                    <a:pt x="62471" y="2158156"/>
                    <a:pt x="61741" y="2136831"/>
                  </a:cubicBezTo>
                  <a:cubicBezTo>
                    <a:pt x="61139" y="2119513"/>
                    <a:pt x="47979" y="2109314"/>
                    <a:pt x="34510" y="2109231"/>
                  </a:cubicBezTo>
                  <a:close/>
                  <a:moveTo>
                    <a:pt x="32191" y="2460767"/>
                  </a:moveTo>
                  <a:cubicBezTo>
                    <a:pt x="6459" y="2460594"/>
                    <a:pt x="-3810" y="2492284"/>
                    <a:pt x="12504" y="2507455"/>
                  </a:cubicBezTo>
                  <a:cubicBezTo>
                    <a:pt x="32598" y="2526158"/>
                    <a:pt x="60152" y="2509692"/>
                    <a:pt x="59422" y="2488374"/>
                  </a:cubicBezTo>
                  <a:cubicBezTo>
                    <a:pt x="58820" y="2471049"/>
                    <a:pt x="45660" y="2460857"/>
                    <a:pt x="32191" y="2460767"/>
                  </a:cubicBezTo>
                  <a:close/>
                  <a:moveTo>
                    <a:pt x="598871" y="3167613"/>
                  </a:moveTo>
                  <a:cubicBezTo>
                    <a:pt x="573154" y="3167439"/>
                    <a:pt x="562870" y="3199122"/>
                    <a:pt x="579184" y="3214300"/>
                  </a:cubicBezTo>
                  <a:cubicBezTo>
                    <a:pt x="599278" y="3233004"/>
                    <a:pt x="626832" y="3216537"/>
                    <a:pt x="626102" y="3195220"/>
                  </a:cubicBezTo>
                  <a:cubicBezTo>
                    <a:pt x="625500" y="3177895"/>
                    <a:pt x="612340" y="3167703"/>
                    <a:pt x="598871" y="3167613"/>
                  </a:cubicBezTo>
                  <a:close/>
                  <a:moveTo>
                    <a:pt x="605828" y="2112998"/>
                  </a:moveTo>
                  <a:cubicBezTo>
                    <a:pt x="580155" y="2112832"/>
                    <a:pt x="569789" y="2144469"/>
                    <a:pt x="586133" y="2159685"/>
                  </a:cubicBezTo>
                  <a:cubicBezTo>
                    <a:pt x="606227" y="2178389"/>
                    <a:pt x="633789" y="2161922"/>
                    <a:pt x="633058" y="2140597"/>
                  </a:cubicBezTo>
                  <a:cubicBezTo>
                    <a:pt x="632456" y="2123287"/>
                    <a:pt x="619304" y="2113088"/>
                    <a:pt x="605828" y="2112998"/>
                  </a:cubicBezTo>
                  <a:close/>
                  <a:moveTo>
                    <a:pt x="601190" y="2816077"/>
                  </a:moveTo>
                  <a:cubicBezTo>
                    <a:pt x="575473" y="2815903"/>
                    <a:pt x="565181" y="2847579"/>
                    <a:pt x="581495" y="2862764"/>
                  </a:cubicBezTo>
                  <a:cubicBezTo>
                    <a:pt x="601597" y="2881476"/>
                    <a:pt x="629159" y="2864986"/>
                    <a:pt x="628413" y="2843677"/>
                  </a:cubicBezTo>
                  <a:cubicBezTo>
                    <a:pt x="627826" y="2826359"/>
                    <a:pt x="614659" y="2816167"/>
                    <a:pt x="601190" y="2816077"/>
                  </a:cubicBezTo>
                  <a:close/>
                  <a:moveTo>
                    <a:pt x="603509" y="2464541"/>
                  </a:moveTo>
                  <a:cubicBezTo>
                    <a:pt x="577731" y="2464368"/>
                    <a:pt x="567545" y="2496088"/>
                    <a:pt x="583822" y="2511229"/>
                  </a:cubicBezTo>
                  <a:cubicBezTo>
                    <a:pt x="603938" y="2529947"/>
                    <a:pt x="631485" y="2513398"/>
                    <a:pt x="630740" y="2492148"/>
                  </a:cubicBezTo>
                  <a:cubicBezTo>
                    <a:pt x="630145" y="2474853"/>
                    <a:pt x="617015" y="2464631"/>
                    <a:pt x="603509" y="2464541"/>
                  </a:cubicBezTo>
                  <a:close/>
                  <a:moveTo>
                    <a:pt x="612784" y="1058390"/>
                  </a:moveTo>
                  <a:cubicBezTo>
                    <a:pt x="587067" y="1058217"/>
                    <a:pt x="576775" y="1089892"/>
                    <a:pt x="593097" y="1105078"/>
                  </a:cubicBezTo>
                  <a:cubicBezTo>
                    <a:pt x="613213" y="1123797"/>
                    <a:pt x="640760" y="1107247"/>
                    <a:pt x="640015" y="1085990"/>
                  </a:cubicBezTo>
                  <a:cubicBezTo>
                    <a:pt x="639420" y="1068703"/>
                    <a:pt x="626290" y="1058481"/>
                    <a:pt x="612784" y="1058390"/>
                  </a:cubicBezTo>
                  <a:close/>
                  <a:moveTo>
                    <a:pt x="610465" y="1409926"/>
                  </a:moveTo>
                  <a:cubicBezTo>
                    <a:pt x="584755" y="1409753"/>
                    <a:pt x="574456" y="1441428"/>
                    <a:pt x="590778" y="1456614"/>
                  </a:cubicBezTo>
                  <a:cubicBezTo>
                    <a:pt x="610879" y="1475325"/>
                    <a:pt x="638441" y="1458836"/>
                    <a:pt x="637696" y="1437533"/>
                  </a:cubicBezTo>
                  <a:cubicBezTo>
                    <a:pt x="637101" y="1420208"/>
                    <a:pt x="623941" y="1410016"/>
                    <a:pt x="610465" y="1409926"/>
                  </a:cubicBezTo>
                  <a:close/>
                  <a:moveTo>
                    <a:pt x="608146" y="1761462"/>
                  </a:moveTo>
                  <a:cubicBezTo>
                    <a:pt x="582436" y="1761289"/>
                    <a:pt x="572137" y="1792971"/>
                    <a:pt x="588459" y="1808149"/>
                  </a:cubicBezTo>
                  <a:cubicBezTo>
                    <a:pt x="608553" y="1826853"/>
                    <a:pt x="636107" y="1810387"/>
                    <a:pt x="635377" y="1789069"/>
                  </a:cubicBezTo>
                  <a:cubicBezTo>
                    <a:pt x="634782" y="1771744"/>
                    <a:pt x="621622" y="1761552"/>
                    <a:pt x="608146" y="1761462"/>
                  </a:cubicBezTo>
                  <a:close/>
                  <a:moveTo>
                    <a:pt x="320165" y="2111114"/>
                  </a:moveTo>
                  <a:cubicBezTo>
                    <a:pt x="294455" y="2110941"/>
                    <a:pt x="284156" y="2142624"/>
                    <a:pt x="300471" y="2157802"/>
                  </a:cubicBezTo>
                  <a:cubicBezTo>
                    <a:pt x="320564" y="2176506"/>
                    <a:pt x="348119" y="2160039"/>
                    <a:pt x="347388" y="2138722"/>
                  </a:cubicBezTo>
                  <a:cubicBezTo>
                    <a:pt x="346801" y="2121397"/>
                    <a:pt x="333641" y="2111205"/>
                    <a:pt x="320165" y="2111114"/>
                  </a:cubicBezTo>
                  <a:close/>
                  <a:moveTo>
                    <a:pt x="324803" y="1408043"/>
                  </a:moveTo>
                  <a:cubicBezTo>
                    <a:pt x="299025" y="1407870"/>
                    <a:pt x="288839" y="1439590"/>
                    <a:pt x="305116" y="1454731"/>
                  </a:cubicBezTo>
                  <a:cubicBezTo>
                    <a:pt x="325232" y="1473449"/>
                    <a:pt x="352779" y="1456900"/>
                    <a:pt x="352033" y="1435643"/>
                  </a:cubicBezTo>
                  <a:cubicBezTo>
                    <a:pt x="351439" y="1418325"/>
                    <a:pt x="338279" y="1408126"/>
                    <a:pt x="324803" y="1408043"/>
                  </a:cubicBezTo>
                  <a:close/>
                  <a:moveTo>
                    <a:pt x="322484" y="1759579"/>
                  </a:moveTo>
                  <a:cubicBezTo>
                    <a:pt x="296774" y="1759405"/>
                    <a:pt x="286475" y="1791080"/>
                    <a:pt x="302797" y="1806266"/>
                  </a:cubicBezTo>
                  <a:cubicBezTo>
                    <a:pt x="322898" y="1824978"/>
                    <a:pt x="350460" y="1808489"/>
                    <a:pt x="349715" y="1787178"/>
                  </a:cubicBezTo>
                  <a:cubicBezTo>
                    <a:pt x="349120" y="1769861"/>
                    <a:pt x="335960" y="1759669"/>
                    <a:pt x="322484" y="1759579"/>
                  </a:cubicBezTo>
                  <a:close/>
                  <a:moveTo>
                    <a:pt x="327129" y="1056500"/>
                  </a:moveTo>
                  <a:cubicBezTo>
                    <a:pt x="301351" y="1056326"/>
                    <a:pt x="291165" y="1088047"/>
                    <a:pt x="307442" y="1103187"/>
                  </a:cubicBezTo>
                  <a:cubicBezTo>
                    <a:pt x="327558" y="1121906"/>
                    <a:pt x="355105" y="1105357"/>
                    <a:pt x="354360" y="1084099"/>
                  </a:cubicBezTo>
                  <a:cubicBezTo>
                    <a:pt x="353757" y="1066812"/>
                    <a:pt x="340628" y="1056590"/>
                    <a:pt x="327129" y="1056500"/>
                  </a:cubicBezTo>
                  <a:close/>
                  <a:moveTo>
                    <a:pt x="329448" y="704964"/>
                  </a:moveTo>
                  <a:cubicBezTo>
                    <a:pt x="303738" y="704791"/>
                    <a:pt x="293439" y="736466"/>
                    <a:pt x="309753" y="751651"/>
                  </a:cubicBezTo>
                  <a:cubicBezTo>
                    <a:pt x="329862" y="770363"/>
                    <a:pt x="357401" y="753866"/>
                    <a:pt x="356679" y="732564"/>
                  </a:cubicBezTo>
                  <a:cubicBezTo>
                    <a:pt x="356076" y="715246"/>
                    <a:pt x="342916" y="705054"/>
                    <a:pt x="329448" y="704964"/>
                  </a:cubicBezTo>
                  <a:close/>
                  <a:moveTo>
                    <a:pt x="334085" y="1892"/>
                  </a:moveTo>
                  <a:cubicBezTo>
                    <a:pt x="308368" y="1719"/>
                    <a:pt x="298076" y="33394"/>
                    <a:pt x="314398" y="48580"/>
                  </a:cubicBezTo>
                  <a:cubicBezTo>
                    <a:pt x="334492" y="67284"/>
                    <a:pt x="362046" y="50817"/>
                    <a:pt x="361316" y="29492"/>
                  </a:cubicBezTo>
                  <a:cubicBezTo>
                    <a:pt x="360721" y="12174"/>
                    <a:pt x="347561" y="1975"/>
                    <a:pt x="334085" y="1892"/>
                  </a:cubicBezTo>
                  <a:close/>
                  <a:moveTo>
                    <a:pt x="331767" y="353428"/>
                  </a:moveTo>
                  <a:cubicBezTo>
                    <a:pt x="306057" y="353255"/>
                    <a:pt x="295750" y="384930"/>
                    <a:pt x="312080" y="400116"/>
                  </a:cubicBezTo>
                  <a:cubicBezTo>
                    <a:pt x="332173" y="418819"/>
                    <a:pt x="359728" y="402353"/>
                    <a:pt x="358997" y="381035"/>
                  </a:cubicBezTo>
                  <a:cubicBezTo>
                    <a:pt x="358403" y="363710"/>
                    <a:pt x="345243" y="353518"/>
                    <a:pt x="331767" y="353428"/>
                  </a:cubicBezTo>
                  <a:close/>
                  <a:moveTo>
                    <a:pt x="2893431" y="1776557"/>
                  </a:moveTo>
                  <a:cubicBezTo>
                    <a:pt x="2867827" y="1776392"/>
                    <a:pt x="2857347" y="1807991"/>
                    <a:pt x="2873736" y="1823245"/>
                  </a:cubicBezTo>
                  <a:cubicBezTo>
                    <a:pt x="2893830" y="1841949"/>
                    <a:pt x="2921400" y="1825482"/>
                    <a:pt x="2920654" y="1804157"/>
                  </a:cubicBezTo>
                  <a:cubicBezTo>
                    <a:pt x="2920059" y="1786839"/>
                    <a:pt x="2906900" y="1776648"/>
                    <a:pt x="2893431" y="1776557"/>
                  </a:cubicBezTo>
                  <a:close/>
                  <a:moveTo>
                    <a:pt x="2617044" y="368524"/>
                  </a:moveTo>
                  <a:cubicBezTo>
                    <a:pt x="2591311" y="368358"/>
                    <a:pt x="2581050" y="400033"/>
                    <a:pt x="2597357" y="415211"/>
                  </a:cubicBezTo>
                  <a:cubicBezTo>
                    <a:pt x="2617345" y="433817"/>
                    <a:pt x="2645012" y="417561"/>
                    <a:pt x="2644282" y="396131"/>
                  </a:cubicBezTo>
                  <a:cubicBezTo>
                    <a:pt x="2643672" y="378798"/>
                    <a:pt x="2630520" y="368614"/>
                    <a:pt x="2617044" y="368524"/>
                  </a:cubicBezTo>
                  <a:close/>
                  <a:moveTo>
                    <a:pt x="2619362" y="16988"/>
                  </a:moveTo>
                  <a:cubicBezTo>
                    <a:pt x="2593637" y="16815"/>
                    <a:pt x="2583361" y="48505"/>
                    <a:pt x="2599675" y="63675"/>
                  </a:cubicBezTo>
                  <a:cubicBezTo>
                    <a:pt x="2619769" y="82379"/>
                    <a:pt x="2647323" y="65913"/>
                    <a:pt x="2646593" y="44595"/>
                  </a:cubicBezTo>
                  <a:cubicBezTo>
                    <a:pt x="2645999" y="27270"/>
                    <a:pt x="2632839" y="17071"/>
                    <a:pt x="2619362" y="16988"/>
                  </a:cubicBezTo>
                  <a:close/>
                  <a:moveTo>
                    <a:pt x="2614725" y="720059"/>
                  </a:moveTo>
                  <a:cubicBezTo>
                    <a:pt x="2589008" y="719886"/>
                    <a:pt x="2578716" y="751561"/>
                    <a:pt x="2595038" y="766747"/>
                  </a:cubicBezTo>
                  <a:cubicBezTo>
                    <a:pt x="2615132" y="785451"/>
                    <a:pt x="2642701" y="768969"/>
                    <a:pt x="2641956" y="747659"/>
                  </a:cubicBezTo>
                  <a:cubicBezTo>
                    <a:pt x="2641361" y="730341"/>
                    <a:pt x="2628201" y="720150"/>
                    <a:pt x="2614725" y="720059"/>
                  </a:cubicBezTo>
                  <a:close/>
                  <a:moveTo>
                    <a:pt x="2612406" y="1071595"/>
                  </a:moveTo>
                  <a:cubicBezTo>
                    <a:pt x="2586628" y="1071422"/>
                    <a:pt x="2576442" y="1103142"/>
                    <a:pt x="2592719" y="1118283"/>
                  </a:cubicBezTo>
                  <a:cubicBezTo>
                    <a:pt x="2612820" y="1136994"/>
                    <a:pt x="2640382" y="1120505"/>
                    <a:pt x="2639637" y="1099202"/>
                  </a:cubicBezTo>
                  <a:cubicBezTo>
                    <a:pt x="2639042" y="1081877"/>
                    <a:pt x="2625882" y="1071686"/>
                    <a:pt x="2612406" y="1071595"/>
                  </a:cubicBezTo>
                  <a:close/>
                  <a:moveTo>
                    <a:pt x="2888786" y="2479637"/>
                  </a:moveTo>
                  <a:cubicBezTo>
                    <a:pt x="2863068" y="2479463"/>
                    <a:pt x="2852784" y="2511146"/>
                    <a:pt x="2869099" y="2526324"/>
                  </a:cubicBezTo>
                  <a:cubicBezTo>
                    <a:pt x="2889200" y="2545035"/>
                    <a:pt x="2916762" y="2528546"/>
                    <a:pt x="2916017" y="2507236"/>
                  </a:cubicBezTo>
                  <a:cubicBezTo>
                    <a:pt x="2915422" y="2489919"/>
                    <a:pt x="2902262" y="2479727"/>
                    <a:pt x="2888786" y="2479637"/>
                  </a:cubicBezTo>
                  <a:close/>
                  <a:moveTo>
                    <a:pt x="2884148" y="3182708"/>
                  </a:moveTo>
                  <a:cubicBezTo>
                    <a:pt x="2858446" y="3182535"/>
                    <a:pt x="2848132" y="3214210"/>
                    <a:pt x="2864461" y="3229396"/>
                  </a:cubicBezTo>
                  <a:cubicBezTo>
                    <a:pt x="2884578" y="3248129"/>
                    <a:pt x="2912109" y="3231565"/>
                    <a:pt x="2911379" y="3210315"/>
                  </a:cubicBezTo>
                  <a:cubicBezTo>
                    <a:pt x="2910784" y="3192990"/>
                    <a:pt x="2897624" y="3182798"/>
                    <a:pt x="2884148" y="3182708"/>
                  </a:cubicBezTo>
                  <a:close/>
                  <a:moveTo>
                    <a:pt x="2886467" y="2831172"/>
                  </a:moveTo>
                  <a:cubicBezTo>
                    <a:pt x="2860750" y="2830999"/>
                    <a:pt x="2850458" y="2862681"/>
                    <a:pt x="2866780" y="2877860"/>
                  </a:cubicBezTo>
                  <a:cubicBezTo>
                    <a:pt x="2886874" y="2896564"/>
                    <a:pt x="2914428" y="2880097"/>
                    <a:pt x="2913698" y="2858772"/>
                  </a:cubicBezTo>
                  <a:cubicBezTo>
                    <a:pt x="2913103" y="2841454"/>
                    <a:pt x="2899943" y="2831263"/>
                    <a:pt x="2886467" y="2831172"/>
                  </a:cubicBezTo>
                  <a:close/>
                  <a:moveTo>
                    <a:pt x="2603123" y="2477746"/>
                  </a:moveTo>
                  <a:cubicBezTo>
                    <a:pt x="2577361" y="2477572"/>
                    <a:pt x="2567152" y="2509278"/>
                    <a:pt x="2583436" y="2524433"/>
                  </a:cubicBezTo>
                  <a:cubicBezTo>
                    <a:pt x="2603553" y="2543152"/>
                    <a:pt x="2631100" y="2526603"/>
                    <a:pt x="2630354" y="2505346"/>
                  </a:cubicBezTo>
                  <a:cubicBezTo>
                    <a:pt x="2629759" y="2488058"/>
                    <a:pt x="2616630" y="2477836"/>
                    <a:pt x="2603123" y="2477746"/>
                  </a:cubicBezTo>
                  <a:close/>
                  <a:moveTo>
                    <a:pt x="2891105" y="2128101"/>
                  </a:moveTo>
                  <a:cubicBezTo>
                    <a:pt x="2865395" y="2127927"/>
                    <a:pt x="2855096" y="2159603"/>
                    <a:pt x="2871418" y="2174788"/>
                  </a:cubicBezTo>
                  <a:cubicBezTo>
                    <a:pt x="2891534" y="2193507"/>
                    <a:pt x="2919081" y="2176958"/>
                    <a:pt x="2918335" y="2155701"/>
                  </a:cubicBezTo>
                  <a:cubicBezTo>
                    <a:pt x="2917741" y="2138405"/>
                    <a:pt x="2904611" y="2128184"/>
                    <a:pt x="2891105" y="2128101"/>
                  </a:cubicBezTo>
                  <a:close/>
                  <a:moveTo>
                    <a:pt x="2600805" y="2829282"/>
                  </a:moveTo>
                  <a:cubicBezTo>
                    <a:pt x="2575087" y="2829108"/>
                    <a:pt x="2564796" y="2860791"/>
                    <a:pt x="2581118" y="2875969"/>
                  </a:cubicBezTo>
                  <a:cubicBezTo>
                    <a:pt x="2601219" y="2894680"/>
                    <a:pt x="2628781" y="2878191"/>
                    <a:pt x="2628035" y="2856889"/>
                  </a:cubicBezTo>
                  <a:cubicBezTo>
                    <a:pt x="2627440" y="2839571"/>
                    <a:pt x="2614281" y="2829372"/>
                    <a:pt x="2600805" y="2829282"/>
                  </a:cubicBezTo>
                  <a:close/>
                  <a:moveTo>
                    <a:pt x="2598486" y="3180825"/>
                  </a:moveTo>
                  <a:cubicBezTo>
                    <a:pt x="2572768" y="3180652"/>
                    <a:pt x="2562477" y="3212334"/>
                    <a:pt x="2578799" y="3227512"/>
                  </a:cubicBezTo>
                  <a:cubicBezTo>
                    <a:pt x="2598892" y="3246216"/>
                    <a:pt x="2626447" y="3229750"/>
                    <a:pt x="2625717" y="3208425"/>
                  </a:cubicBezTo>
                  <a:cubicBezTo>
                    <a:pt x="2625122" y="3191107"/>
                    <a:pt x="2611962" y="3180915"/>
                    <a:pt x="2598486" y="3180825"/>
                  </a:cubicBezTo>
                  <a:close/>
                  <a:moveTo>
                    <a:pt x="2610087" y="1423138"/>
                  </a:moveTo>
                  <a:cubicBezTo>
                    <a:pt x="2584378" y="1422965"/>
                    <a:pt x="2574078" y="1454640"/>
                    <a:pt x="2590400" y="1469826"/>
                  </a:cubicBezTo>
                  <a:cubicBezTo>
                    <a:pt x="2610494" y="1488530"/>
                    <a:pt x="2638048" y="1472063"/>
                    <a:pt x="2637318" y="1450738"/>
                  </a:cubicBezTo>
                  <a:cubicBezTo>
                    <a:pt x="2636723" y="1433421"/>
                    <a:pt x="2623556" y="1423221"/>
                    <a:pt x="2610087" y="1423138"/>
                  </a:cubicBezTo>
                  <a:close/>
                  <a:moveTo>
                    <a:pt x="2605450" y="2126210"/>
                  </a:moveTo>
                  <a:cubicBezTo>
                    <a:pt x="2579732" y="2126037"/>
                    <a:pt x="2569433" y="2157712"/>
                    <a:pt x="2585755" y="2172898"/>
                  </a:cubicBezTo>
                  <a:cubicBezTo>
                    <a:pt x="2605849" y="2191601"/>
                    <a:pt x="2633418" y="2175135"/>
                    <a:pt x="2632673" y="2153817"/>
                  </a:cubicBezTo>
                  <a:cubicBezTo>
                    <a:pt x="2632078" y="2136492"/>
                    <a:pt x="2618918" y="2126300"/>
                    <a:pt x="2605450" y="2126210"/>
                  </a:cubicBezTo>
                  <a:close/>
                  <a:moveTo>
                    <a:pt x="2607769" y="1774674"/>
                  </a:moveTo>
                  <a:cubicBezTo>
                    <a:pt x="2582089" y="1774508"/>
                    <a:pt x="2571737" y="1806161"/>
                    <a:pt x="2588074" y="1821362"/>
                  </a:cubicBezTo>
                  <a:cubicBezTo>
                    <a:pt x="2608183" y="1840073"/>
                    <a:pt x="2635722" y="1823576"/>
                    <a:pt x="2634999" y="1802282"/>
                  </a:cubicBezTo>
                  <a:cubicBezTo>
                    <a:pt x="2634397" y="1784919"/>
                    <a:pt x="2621124" y="1774757"/>
                    <a:pt x="2607769" y="1774674"/>
                  </a:cubicBezTo>
                  <a:close/>
                  <a:moveTo>
                    <a:pt x="2905025" y="18871"/>
                  </a:moveTo>
                  <a:cubicBezTo>
                    <a:pt x="2879353" y="18698"/>
                    <a:pt x="2868986" y="50343"/>
                    <a:pt x="2885330" y="65559"/>
                  </a:cubicBezTo>
                  <a:cubicBezTo>
                    <a:pt x="2905424" y="84262"/>
                    <a:pt x="2932986" y="67796"/>
                    <a:pt x="2932256" y="46471"/>
                  </a:cubicBezTo>
                  <a:cubicBezTo>
                    <a:pt x="2931653" y="29153"/>
                    <a:pt x="2918501" y="18961"/>
                    <a:pt x="2905025" y="18871"/>
                  </a:cubicBezTo>
                  <a:close/>
                  <a:moveTo>
                    <a:pt x="3179086" y="1778448"/>
                  </a:moveTo>
                  <a:cubicBezTo>
                    <a:pt x="3153308" y="1778275"/>
                    <a:pt x="3143122" y="1809995"/>
                    <a:pt x="3159399" y="1825136"/>
                  </a:cubicBezTo>
                  <a:cubicBezTo>
                    <a:pt x="3179515" y="1843854"/>
                    <a:pt x="3207062" y="1827305"/>
                    <a:pt x="3206317" y="1806055"/>
                  </a:cubicBezTo>
                  <a:cubicBezTo>
                    <a:pt x="3205722" y="1788760"/>
                    <a:pt x="3192592" y="1778538"/>
                    <a:pt x="3179086" y="1778448"/>
                  </a:cubicBezTo>
                  <a:close/>
                  <a:moveTo>
                    <a:pt x="3181405" y="1426912"/>
                  </a:moveTo>
                  <a:cubicBezTo>
                    <a:pt x="3155687" y="1426739"/>
                    <a:pt x="3145396" y="1458414"/>
                    <a:pt x="3161710" y="1473600"/>
                  </a:cubicBezTo>
                  <a:cubicBezTo>
                    <a:pt x="3181819" y="1492311"/>
                    <a:pt x="3209358" y="1475815"/>
                    <a:pt x="3208635" y="1454512"/>
                  </a:cubicBezTo>
                  <a:cubicBezTo>
                    <a:pt x="3208033" y="1437194"/>
                    <a:pt x="3194881" y="1426995"/>
                    <a:pt x="3181405" y="1426912"/>
                  </a:cubicBezTo>
                  <a:close/>
                  <a:moveTo>
                    <a:pt x="3176767" y="2129984"/>
                  </a:moveTo>
                  <a:cubicBezTo>
                    <a:pt x="3151050" y="2129811"/>
                    <a:pt x="3140758" y="2161486"/>
                    <a:pt x="3157080" y="2176672"/>
                  </a:cubicBezTo>
                  <a:cubicBezTo>
                    <a:pt x="3177196" y="2195390"/>
                    <a:pt x="3204743" y="2178841"/>
                    <a:pt x="3203998" y="2157584"/>
                  </a:cubicBezTo>
                  <a:cubicBezTo>
                    <a:pt x="3203403" y="2140266"/>
                    <a:pt x="3190243" y="2130074"/>
                    <a:pt x="3176767" y="2129984"/>
                  </a:cubicBezTo>
                  <a:close/>
                  <a:moveTo>
                    <a:pt x="3174448" y="2481520"/>
                  </a:moveTo>
                  <a:cubicBezTo>
                    <a:pt x="3148738" y="2481346"/>
                    <a:pt x="3138439" y="2513021"/>
                    <a:pt x="3154761" y="2528207"/>
                  </a:cubicBezTo>
                  <a:cubicBezTo>
                    <a:pt x="3174855" y="2546911"/>
                    <a:pt x="3202409" y="2530444"/>
                    <a:pt x="3201679" y="2509127"/>
                  </a:cubicBezTo>
                  <a:cubicBezTo>
                    <a:pt x="3201084" y="2491802"/>
                    <a:pt x="3187917" y="2481610"/>
                    <a:pt x="3174448" y="2481520"/>
                  </a:cubicBezTo>
                  <a:close/>
                  <a:moveTo>
                    <a:pt x="3188361" y="372297"/>
                  </a:moveTo>
                  <a:cubicBezTo>
                    <a:pt x="3162644" y="372124"/>
                    <a:pt x="3152352" y="403799"/>
                    <a:pt x="3168674" y="418985"/>
                  </a:cubicBezTo>
                  <a:cubicBezTo>
                    <a:pt x="3188775" y="437696"/>
                    <a:pt x="3216337" y="421207"/>
                    <a:pt x="3215592" y="399897"/>
                  </a:cubicBezTo>
                  <a:cubicBezTo>
                    <a:pt x="3214997" y="382580"/>
                    <a:pt x="3201837" y="372388"/>
                    <a:pt x="3188361" y="372297"/>
                  </a:cubicBezTo>
                  <a:close/>
                  <a:moveTo>
                    <a:pt x="3183723" y="1075369"/>
                  </a:moveTo>
                  <a:cubicBezTo>
                    <a:pt x="3158014" y="1075196"/>
                    <a:pt x="3147715" y="1106878"/>
                    <a:pt x="3164036" y="1122057"/>
                  </a:cubicBezTo>
                  <a:cubicBezTo>
                    <a:pt x="3184130" y="1140760"/>
                    <a:pt x="3211684" y="1124294"/>
                    <a:pt x="3210954" y="1102976"/>
                  </a:cubicBezTo>
                  <a:cubicBezTo>
                    <a:pt x="3210359" y="1085651"/>
                    <a:pt x="3197200" y="1075459"/>
                    <a:pt x="3183723" y="1075369"/>
                  </a:cubicBezTo>
                  <a:close/>
                  <a:moveTo>
                    <a:pt x="3186042" y="723833"/>
                  </a:moveTo>
                  <a:cubicBezTo>
                    <a:pt x="3160280" y="723660"/>
                    <a:pt x="3150071" y="755365"/>
                    <a:pt x="3166348" y="770521"/>
                  </a:cubicBezTo>
                  <a:cubicBezTo>
                    <a:pt x="3186441" y="789225"/>
                    <a:pt x="3213996" y="772758"/>
                    <a:pt x="3213266" y="751433"/>
                  </a:cubicBezTo>
                  <a:cubicBezTo>
                    <a:pt x="3212678" y="734115"/>
                    <a:pt x="3199518" y="723924"/>
                    <a:pt x="3186042" y="723833"/>
                  </a:cubicBezTo>
                  <a:close/>
                  <a:moveTo>
                    <a:pt x="2900387" y="721950"/>
                  </a:moveTo>
                  <a:cubicBezTo>
                    <a:pt x="2874625" y="721777"/>
                    <a:pt x="2864416" y="753482"/>
                    <a:pt x="2880700" y="768638"/>
                  </a:cubicBezTo>
                  <a:cubicBezTo>
                    <a:pt x="2900816" y="787364"/>
                    <a:pt x="2928363" y="770822"/>
                    <a:pt x="2927618" y="749550"/>
                  </a:cubicBezTo>
                  <a:cubicBezTo>
                    <a:pt x="2927016" y="732232"/>
                    <a:pt x="2913856" y="722033"/>
                    <a:pt x="2900387" y="721950"/>
                  </a:cubicBezTo>
                  <a:close/>
                  <a:moveTo>
                    <a:pt x="3172129" y="2833055"/>
                  </a:moveTo>
                  <a:cubicBezTo>
                    <a:pt x="3146405" y="2832882"/>
                    <a:pt x="3136128" y="2864572"/>
                    <a:pt x="3152442" y="2879743"/>
                  </a:cubicBezTo>
                  <a:cubicBezTo>
                    <a:pt x="3172536" y="2898447"/>
                    <a:pt x="3200091" y="2881980"/>
                    <a:pt x="3199360" y="2860663"/>
                  </a:cubicBezTo>
                  <a:cubicBezTo>
                    <a:pt x="3198765" y="2843338"/>
                    <a:pt x="3185598" y="2833146"/>
                    <a:pt x="3172129" y="2833055"/>
                  </a:cubicBezTo>
                  <a:close/>
                  <a:moveTo>
                    <a:pt x="2898069" y="1073486"/>
                  </a:moveTo>
                  <a:cubicBezTo>
                    <a:pt x="2872351" y="1073313"/>
                    <a:pt x="2862067" y="1104995"/>
                    <a:pt x="2878381" y="1120173"/>
                  </a:cubicBezTo>
                  <a:cubicBezTo>
                    <a:pt x="2898475" y="1138877"/>
                    <a:pt x="2926029" y="1122411"/>
                    <a:pt x="2925299" y="1101086"/>
                  </a:cubicBezTo>
                  <a:cubicBezTo>
                    <a:pt x="2924697" y="1083768"/>
                    <a:pt x="2911537" y="1073576"/>
                    <a:pt x="2898069" y="1073486"/>
                  </a:cubicBezTo>
                  <a:close/>
                  <a:moveTo>
                    <a:pt x="2902706" y="370407"/>
                  </a:moveTo>
                  <a:cubicBezTo>
                    <a:pt x="2876989" y="370241"/>
                    <a:pt x="2866697" y="401908"/>
                    <a:pt x="2883012" y="417094"/>
                  </a:cubicBezTo>
                  <a:cubicBezTo>
                    <a:pt x="2903128" y="435813"/>
                    <a:pt x="2930675" y="419264"/>
                    <a:pt x="2929929" y="398007"/>
                  </a:cubicBezTo>
                  <a:cubicBezTo>
                    <a:pt x="2929342" y="380719"/>
                    <a:pt x="2916205" y="370497"/>
                    <a:pt x="2902706" y="370407"/>
                  </a:cubicBezTo>
                  <a:close/>
                  <a:moveTo>
                    <a:pt x="2895750" y="1425022"/>
                  </a:moveTo>
                  <a:cubicBezTo>
                    <a:pt x="2870047" y="1424848"/>
                    <a:pt x="2859733" y="1456523"/>
                    <a:pt x="2876055" y="1471709"/>
                  </a:cubicBezTo>
                  <a:cubicBezTo>
                    <a:pt x="2896164" y="1490420"/>
                    <a:pt x="2923703" y="1473924"/>
                    <a:pt x="2922980" y="1452629"/>
                  </a:cubicBezTo>
                  <a:cubicBezTo>
                    <a:pt x="2922371" y="1435274"/>
                    <a:pt x="2909105" y="1425112"/>
                    <a:pt x="2895750" y="1425022"/>
                  </a:cubicBezTo>
                  <a:close/>
                  <a:moveTo>
                    <a:pt x="3169803" y="3184599"/>
                  </a:moveTo>
                  <a:cubicBezTo>
                    <a:pt x="3144078" y="3184425"/>
                    <a:pt x="3133802" y="3216108"/>
                    <a:pt x="3150116" y="3231286"/>
                  </a:cubicBezTo>
                  <a:cubicBezTo>
                    <a:pt x="3170104" y="3249892"/>
                    <a:pt x="3197696" y="3233704"/>
                    <a:pt x="3197042" y="3212199"/>
                  </a:cubicBezTo>
                  <a:cubicBezTo>
                    <a:pt x="3196371" y="3194805"/>
                    <a:pt x="3183196" y="3184682"/>
                    <a:pt x="3169803" y="3184599"/>
                  </a:cubicBezTo>
                  <a:close/>
                  <a:moveTo>
                    <a:pt x="2333708" y="15097"/>
                  </a:moveTo>
                  <a:cubicBezTo>
                    <a:pt x="2307998" y="14924"/>
                    <a:pt x="2297691" y="46606"/>
                    <a:pt x="2314021" y="61785"/>
                  </a:cubicBezTo>
                  <a:cubicBezTo>
                    <a:pt x="2334114" y="80488"/>
                    <a:pt x="2361669" y="64022"/>
                    <a:pt x="2360938" y="42697"/>
                  </a:cubicBezTo>
                  <a:cubicBezTo>
                    <a:pt x="2360336" y="25379"/>
                    <a:pt x="2347176" y="15187"/>
                    <a:pt x="2333708" y="15097"/>
                  </a:cubicBezTo>
                  <a:close/>
                  <a:moveTo>
                    <a:pt x="2038762" y="1419365"/>
                  </a:moveTo>
                  <a:cubicBezTo>
                    <a:pt x="2013045" y="1419191"/>
                    <a:pt x="2002753" y="1450866"/>
                    <a:pt x="2019075" y="1466052"/>
                  </a:cubicBezTo>
                  <a:cubicBezTo>
                    <a:pt x="2039169" y="1484756"/>
                    <a:pt x="2066738" y="1468282"/>
                    <a:pt x="2065993" y="1446964"/>
                  </a:cubicBezTo>
                  <a:cubicBezTo>
                    <a:pt x="2065398" y="1429639"/>
                    <a:pt x="2052238" y="1419447"/>
                    <a:pt x="2038762" y="1419365"/>
                  </a:cubicBezTo>
                  <a:close/>
                  <a:moveTo>
                    <a:pt x="1762383" y="11323"/>
                  </a:moveTo>
                  <a:cubicBezTo>
                    <a:pt x="1736620" y="11150"/>
                    <a:pt x="1726411" y="42855"/>
                    <a:pt x="1742696" y="58011"/>
                  </a:cubicBezTo>
                  <a:cubicBezTo>
                    <a:pt x="1762812" y="76730"/>
                    <a:pt x="1790359" y="60180"/>
                    <a:pt x="1789613" y="38931"/>
                  </a:cubicBezTo>
                  <a:cubicBezTo>
                    <a:pt x="1789018" y="21605"/>
                    <a:pt x="1775859" y="11414"/>
                    <a:pt x="1762383" y="11323"/>
                  </a:cubicBezTo>
                  <a:close/>
                  <a:moveTo>
                    <a:pt x="2331389" y="366633"/>
                  </a:moveTo>
                  <a:cubicBezTo>
                    <a:pt x="2305656" y="366467"/>
                    <a:pt x="2295395" y="398150"/>
                    <a:pt x="2311702" y="413328"/>
                  </a:cubicBezTo>
                  <a:cubicBezTo>
                    <a:pt x="2331788" y="432032"/>
                    <a:pt x="2359350" y="415573"/>
                    <a:pt x="2358620" y="394240"/>
                  </a:cubicBezTo>
                  <a:cubicBezTo>
                    <a:pt x="2358017" y="376915"/>
                    <a:pt x="2344857" y="366723"/>
                    <a:pt x="2331389" y="366633"/>
                  </a:cubicBezTo>
                  <a:close/>
                  <a:moveTo>
                    <a:pt x="2034125" y="2122436"/>
                  </a:moveTo>
                  <a:cubicBezTo>
                    <a:pt x="2008415" y="2122263"/>
                    <a:pt x="1998108" y="2153938"/>
                    <a:pt x="2014438" y="2169124"/>
                  </a:cubicBezTo>
                  <a:cubicBezTo>
                    <a:pt x="2034531" y="2187827"/>
                    <a:pt x="2062086" y="2171361"/>
                    <a:pt x="2061356" y="2150036"/>
                  </a:cubicBezTo>
                  <a:cubicBezTo>
                    <a:pt x="2060761" y="2132718"/>
                    <a:pt x="2047601" y="2122527"/>
                    <a:pt x="2034125" y="2122436"/>
                  </a:cubicBezTo>
                  <a:close/>
                  <a:moveTo>
                    <a:pt x="2031806" y="2473972"/>
                  </a:moveTo>
                  <a:cubicBezTo>
                    <a:pt x="2006096" y="2473799"/>
                    <a:pt x="1995797" y="2505474"/>
                    <a:pt x="2012112" y="2520659"/>
                  </a:cubicBezTo>
                  <a:cubicBezTo>
                    <a:pt x="2032220" y="2539371"/>
                    <a:pt x="2059759" y="2522874"/>
                    <a:pt x="2059037" y="2501572"/>
                  </a:cubicBezTo>
                  <a:cubicBezTo>
                    <a:pt x="2058434" y="2484224"/>
                    <a:pt x="2045169" y="2474062"/>
                    <a:pt x="2031806" y="2473972"/>
                  </a:cubicBezTo>
                  <a:close/>
                  <a:moveTo>
                    <a:pt x="2027169" y="3177051"/>
                  </a:moveTo>
                  <a:cubicBezTo>
                    <a:pt x="2001451" y="3176878"/>
                    <a:pt x="1991159" y="3208553"/>
                    <a:pt x="2007481" y="3223739"/>
                  </a:cubicBezTo>
                  <a:cubicBezTo>
                    <a:pt x="2027583" y="3242450"/>
                    <a:pt x="2055144" y="3225938"/>
                    <a:pt x="2054399" y="3204651"/>
                  </a:cubicBezTo>
                  <a:cubicBezTo>
                    <a:pt x="2053804" y="3187333"/>
                    <a:pt x="2040644" y="3177141"/>
                    <a:pt x="2027169" y="3177051"/>
                  </a:cubicBezTo>
                  <a:close/>
                  <a:moveTo>
                    <a:pt x="1755426" y="1065938"/>
                  </a:moveTo>
                  <a:cubicBezTo>
                    <a:pt x="1729754" y="1065765"/>
                    <a:pt x="1719387" y="1097410"/>
                    <a:pt x="1735732" y="1112626"/>
                  </a:cubicBezTo>
                  <a:cubicBezTo>
                    <a:pt x="1755825" y="1131329"/>
                    <a:pt x="1783380" y="1114863"/>
                    <a:pt x="1782657" y="1093538"/>
                  </a:cubicBezTo>
                  <a:cubicBezTo>
                    <a:pt x="1782055" y="1076220"/>
                    <a:pt x="1768902" y="1066028"/>
                    <a:pt x="1755426" y="1065938"/>
                  </a:cubicBezTo>
                  <a:close/>
                  <a:moveTo>
                    <a:pt x="2029487" y="2825508"/>
                  </a:moveTo>
                  <a:cubicBezTo>
                    <a:pt x="2003770" y="2825334"/>
                    <a:pt x="1993478" y="2857009"/>
                    <a:pt x="2009800" y="2872195"/>
                  </a:cubicBezTo>
                  <a:cubicBezTo>
                    <a:pt x="2029901" y="2890906"/>
                    <a:pt x="2057463" y="2874395"/>
                    <a:pt x="2056718" y="2853107"/>
                  </a:cubicBezTo>
                  <a:cubicBezTo>
                    <a:pt x="2056123" y="2835820"/>
                    <a:pt x="2042993" y="2825598"/>
                    <a:pt x="2029487" y="2825508"/>
                  </a:cubicBezTo>
                  <a:close/>
                  <a:moveTo>
                    <a:pt x="1757745" y="714402"/>
                  </a:moveTo>
                  <a:cubicBezTo>
                    <a:pt x="1732028" y="714229"/>
                    <a:pt x="1721736" y="745912"/>
                    <a:pt x="1738058" y="761090"/>
                  </a:cubicBezTo>
                  <a:cubicBezTo>
                    <a:pt x="1758152" y="779794"/>
                    <a:pt x="1785706" y="763327"/>
                    <a:pt x="1784976" y="742010"/>
                  </a:cubicBezTo>
                  <a:cubicBezTo>
                    <a:pt x="1784381" y="724684"/>
                    <a:pt x="1771221" y="714485"/>
                    <a:pt x="1757745" y="714402"/>
                  </a:cubicBezTo>
                  <a:close/>
                  <a:moveTo>
                    <a:pt x="1743832" y="2823624"/>
                  </a:moveTo>
                  <a:cubicBezTo>
                    <a:pt x="1718122" y="2823451"/>
                    <a:pt x="1707816" y="2855126"/>
                    <a:pt x="1724138" y="2870312"/>
                  </a:cubicBezTo>
                  <a:cubicBezTo>
                    <a:pt x="1744231" y="2889016"/>
                    <a:pt x="1771801" y="2872549"/>
                    <a:pt x="1771056" y="2851224"/>
                  </a:cubicBezTo>
                  <a:cubicBezTo>
                    <a:pt x="1770461" y="2833907"/>
                    <a:pt x="1757301" y="2823715"/>
                    <a:pt x="1743832" y="2823624"/>
                  </a:cubicBezTo>
                  <a:close/>
                  <a:moveTo>
                    <a:pt x="1753107" y="1417474"/>
                  </a:moveTo>
                  <a:cubicBezTo>
                    <a:pt x="1727390" y="1417301"/>
                    <a:pt x="1717099" y="1448976"/>
                    <a:pt x="1733420" y="1464161"/>
                  </a:cubicBezTo>
                  <a:cubicBezTo>
                    <a:pt x="1753521" y="1482873"/>
                    <a:pt x="1781084" y="1466361"/>
                    <a:pt x="1780338" y="1445081"/>
                  </a:cubicBezTo>
                  <a:cubicBezTo>
                    <a:pt x="1779743" y="1427786"/>
                    <a:pt x="1766614" y="1417564"/>
                    <a:pt x="1753107" y="1417474"/>
                  </a:cubicBezTo>
                  <a:close/>
                  <a:moveTo>
                    <a:pt x="1741506" y="3175160"/>
                  </a:moveTo>
                  <a:cubicBezTo>
                    <a:pt x="1715789" y="3174987"/>
                    <a:pt x="1705497" y="3206662"/>
                    <a:pt x="1721819" y="3221848"/>
                  </a:cubicBezTo>
                  <a:cubicBezTo>
                    <a:pt x="1741920" y="3240559"/>
                    <a:pt x="1769482" y="3224048"/>
                    <a:pt x="1768737" y="3202768"/>
                  </a:cubicBezTo>
                  <a:cubicBezTo>
                    <a:pt x="1768142" y="3185473"/>
                    <a:pt x="1755012" y="3175251"/>
                    <a:pt x="1741506" y="3175160"/>
                  </a:cubicBezTo>
                  <a:close/>
                  <a:moveTo>
                    <a:pt x="1746151" y="2472089"/>
                  </a:moveTo>
                  <a:cubicBezTo>
                    <a:pt x="1720441" y="2471916"/>
                    <a:pt x="1710135" y="2503590"/>
                    <a:pt x="1726464" y="2518776"/>
                  </a:cubicBezTo>
                  <a:cubicBezTo>
                    <a:pt x="1746558" y="2537480"/>
                    <a:pt x="1774112" y="2521014"/>
                    <a:pt x="1773382" y="2499696"/>
                  </a:cubicBezTo>
                  <a:cubicBezTo>
                    <a:pt x="1772772" y="2482333"/>
                    <a:pt x="1759507" y="2472172"/>
                    <a:pt x="1746151" y="2472089"/>
                  </a:cubicBezTo>
                  <a:close/>
                  <a:moveTo>
                    <a:pt x="1750789" y="1769010"/>
                  </a:moveTo>
                  <a:cubicBezTo>
                    <a:pt x="1725071" y="1768836"/>
                    <a:pt x="1714780" y="1800511"/>
                    <a:pt x="1731102" y="1815697"/>
                  </a:cubicBezTo>
                  <a:cubicBezTo>
                    <a:pt x="1751195" y="1834401"/>
                    <a:pt x="1778765" y="1817927"/>
                    <a:pt x="1778019" y="1796617"/>
                  </a:cubicBezTo>
                  <a:cubicBezTo>
                    <a:pt x="1777417" y="1779292"/>
                    <a:pt x="1764257" y="1769100"/>
                    <a:pt x="1750789" y="1769010"/>
                  </a:cubicBezTo>
                  <a:close/>
                  <a:moveTo>
                    <a:pt x="1748470" y="2120553"/>
                  </a:moveTo>
                  <a:cubicBezTo>
                    <a:pt x="1722707" y="2120380"/>
                    <a:pt x="1712499" y="2152085"/>
                    <a:pt x="1728783" y="2167241"/>
                  </a:cubicBezTo>
                  <a:cubicBezTo>
                    <a:pt x="1748876" y="2185944"/>
                    <a:pt x="1776431" y="2169478"/>
                    <a:pt x="1775701" y="2148153"/>
                  </a:cubicBezTo>
                  <a:cubicBezTo>
                    <a:pt x="1775098" y="2130828"/>
                    <a:pt x="1761938" y="2120636"/>
                    <a:pt x="1748470" y="2120553"/>
                  </a:cubicBezTo>
                  <a:close/>
                  <a:moveTo>
                    <a:pt x="1760064" y="362859"/>
                  </a:moveTo>
                  <a:cubicBezTo>
                    <a:pt x="1734354" y="362686"/>
                    <a:pt x="1724055" y="394361"/>
                    <a:pt x="1740369" y="409547"/>
                  </a:cubicBezTo>
                  <a:cubicBezTo>
                    <a:pt x="1760470" y="428250"/>
                    <a:pt x="1788032" y="411769"/>
                    <a:pt x="1787287" y="390466"/>
                  </a:cubicBezTo>
                  <a:cubicBezTo>
                    <a:pt x="1786700" y="373141"/>
                    <a:pt x="1773540" y="362949"/>
                    <a:pt x="1760064" y="362859"/>
                  </a:cubicBezTo>
                  <a:close/>
                  <a:moveTo>
                    <a:pt x="2322106" y="1772783"/>
                  </a:moveTo>
                  <a:cubicBezTo>
                    <a:pt x="2296396" y="1772610"/>
                    <a:pt x="2286090" y="1804285"/>
                    <a:pt x="2302419" y="1819471"/>
                  </a:cubicBezTo>
                  <a:cubicBezTo>
                    <a:pt x="2322513" y="1838175"/>
                    <a:pt x="2350067" y="1821708"/>
                    <a:pt x="2349337" y="1800383"/>
                  </a:cubicBezTo>
                  <a:cubicBezTo>
                    <a:pt x="2348742" y="1783066"/>
                    <a:pt x="2335582" y="1772874"/>
                    <a:pt x="2322106" y="1772783"/>
                  </a:cubicBezTo>
                  <a:close/>
                  <a:moveTo>
                    <a:pt x="2319787" y="2124319"/>
                  </a:moveTo>
                  <a:cubicBezTo>
                    <a:pt x="2294077" y="2124146"/>
                    <a:pt x="2283778" y="2155821"/>
                    <a:pt x="2300093" y="2171007"/>
                  </a:cubicBezTo>
                  <a:cubicBezTo>
                    <a:pt x="2320201" y="2189718"/>
                    <a:pt x="2347741" y="2173222"/>
                    <a:pt x="2347018" y="2151927"/>
                  </a:cubicBezTo>
                  <a:cubicBezTo>
                    <a:pt x="2346416" y="2134571"/>
                    <a:pt x="2333150" y="2124410"/>
                    <a:pt x="2319787" y="2124319"/>
                  </a:cubicBezTo>
                  <a:close/>
                  <a:moveTo>
                    <a:pt x="2315150" y="2827398"/>
                  </a:moveTo>
                  <a:cubicBezTo>
                    <a:pt x="2289387" y="2827225"/>
                    <a:pt x="2279179" y="2858930"/>
                    <a:pt x="2295463" y="2874086"/>
                  </a:cubicBezTo>
                  <a:cubicBezTo>
                    <a:pt x="2315579" y="2892805"/>
                    <a:pt x="2343126" y="2876255"/>
                    <a:pt x="2342380" y="2854998"/>
                  </a:cubicBezTo>
                  <a:cubicBezTo>
                    <a:pt x="2341778" y="2837680"/>
                    <a:pt x="2328618" y="2827489"/>
                    <a:pt x="2315150" y="2827398"/>
                  </a:cubicBezTo>
                  <a:close/>
                  <a:moveTo>
                    <a:pt x="2317469" y="2475863"/>
                  </a:moveTo>
                  <a:cubicBezTo>
                    <a:pt x="2291751" y="2475689"/>
                    <a:pt x="2281460" y="2507364"/>
                    <a:pt x="2297774" y="2522550"/>
                  </a:cubicBezTo>
                  <a:cubicBezTo>
                    <a:pt x="2317875" y="2541261"/>
                    <a:pt x="2345437" y="2524750"/>
                    <a:pt x="2344692" y="2503470"/>
                  </a:cubicBezTo>
                  <a:cubicBezTo>
                    <a:pt x="2344097" y="2486145"/>
                    <a:pt x="2330945" y="2475953"/>
                    <a:pt x="2317469" y="2475863"/>
                  </a:cubicBezTo>
                  <a:close/>
                  <a:moveTo>
                    <a:pt x="2329062" y="718176"/>
                  </a:moveTo>
                  <a:cubicBezTo>
                    <a:pt x="2303383" y="718003"/>
                    <a:pt x="2293031" y="749655"/>
                    <a:pt x="2309375" y="764864"/>
                  </a:cubicBezTo>
                  <a:cubicBezTo>
                    <a:pt x="2329364" y="783470"/>
                    <a:pt x="2357031" y="767214"/>
                    <a:pt x="2356301" y="745783"/>
                  </a:cubicBezTo>
                  <a:cubicBezTo>
                    <a:pt x="2355699" y="728451"/>
                    <a:pt x="2342539" y="718259"/>
                    <a:pt x="2329062" y="718176"/>
                  </a:cubicBezTo>
                  <a:close/>
                  <a:moveTo>
                    <a:pt x="2036444" y="1770900"/>
                  </a:moveTo>
                  <a:cubicBezTo>
                    <a:pt x="2010681" y="1770727"/>
                    <a:pt x="2000472" y="1802432"/>
                    <a:pt x="2016756" y="1817588"/>
                  </a:cubicBezTo>
                  <a:cubicBezTo>
                    <a:pt x="2036850" y="1836292"/>
                    <a:pt x="2064405" y="1819825"/>
                    <a:pt x="2063674" y="1798500"/>
                  </a:cubicBezTo>
                  <a:cubicBezTo>
                    <a:pt x="2063080" y="1781183"/>
                    <a:pt x="2049920" y="1770991"/>
                    <a:pt x="2036444" y="1770900"/>
                  </a:cubicBezTo>
                  <a:close/>
                  <a:moveTo>
                    <a:pt x="2324425" y="1421248"/>
                  </a:moveTo>
                  <a:cubicBezTo>
                    <a:pt x="2298647" y="1421074"/>
                    <a:pt x="2288461" y="1452795"/>
                    <a:pt x="2304730" y="1467935"/>
                  </a:cubicBezTo>
                  <a:cubicBezTo>
                    <a:pt x="2324824" y="1486639"/>
                    <a:pt x="2352378" y="1470173"/>
                    <a:pt x="2351648" y="1448855"/>
                  </a:cubicBezTo>
                  <a:cubicBezTo>
                    <a:pt x="2351061" y="1431530"/>
                    <a:pt x="2337901" y="1421338"/>
                    <a:pt x="2324425" y="1421248"/>
                  </a:cubicBezTo>
                  <a:close/>
                  <a:moveTo>
                    <a:pt x="2326744" y="1069712"/>
                  </a:moveTo>
                  <a:cubicBezTo>
                    <a:pt x="2300981" y="1069539"/>
                    <a:pt x="2290772" y="1101244"/>
                    <a:pt x="2307056" y="1116400"/>
                  </a:cubicBezTo>
                  <a:cubicBezTo>
                    <a:pt x="2327173" y="1135118"/>
                    <a:pt x="2354720" y="1118569"/>
                    <a:pt x="2353974" y="1097312"/>
                  </a:cubicBezTo>
                  <a:cubicBezTo>
                    <a:pt x="2353380" y="1079994"/>
                    <a:pt x="2340220" y="1069802"/>
                    <a:pt x="2326744" y="1069712"/>
                  </a:cubicBezTo>
                  <a:close/>
                  <a:moveTo>
                    <a:pt x="2041089" y="1067821"/>
                  </a:moveTo>
                  <a:cubicBezTo>
                    <a:pt x="2015371" y="1067648"/>
                    <a:pt x="2005080" y="1099323"/>
                    <a:pt x="2021394" y="1114509"/>
                  </a:cubicBezTo>
                  <a:cubicBezTo>
                    <a:pt x="2041382" y="1133115"/>
                    <a:pt x="2069050" y="1116859"/>
                    <a:pt x="2068319" y="1095429"/>
                  </a:cubicBezTo>
                  <a:cubicBezTo>
                    <a:pt x="2067717" y="1078103"/>
                    <a:pt x="2054565" y="1067912"/>
                    <a:pt x="2041089" y="1067821"/>
                  </a:cubicBezTo>
                  <a:close/>
                  <a:moveTo>
                    <a:pt x="2312831" y="3178934"/>
                  </a:moveTo>
                  <a:cubicBezTo>
                    <a:pt x="2287121" y="3178761"/>
                    <a:pt x="2276822" y="3210436"/>
                    <a:pt x="2293144" y="3225622"/>
                  </a:cubicBezTo>
                  <a:cubicBezTo>
                    <a:pt x="2313245" y="3244333"/>
                    <a:pt x="2340807" y="3227844"/>
                    <a:pt x="2340062" y="3206541"/>
                  </a:cubicBezTo>
                  <a:cubicBezTo>
                    <a:pt x="2339459" y="3189216"/>
                    <a:pt x="2326299" y="3179024"/>
                    <a:pt x="2312831" y="3178934"/>
                  </a:cubicBezTo>
                  <a:close/>
                  <a:moveTo>
                    <a:pt x="2043407" y="716285"/>
                  </a:moveTo>
                  <a:cubicBezTo>
                    <a:pt x="2017728" y="716112"/>
                    <a:pt x="2007369" y="747765"/>
                    <a:pt x="2023713" y="762973"/>
                  </a:cubicBezTo>
                  <a:cubicBezTo>
                    <a:pt x="2043821" y="781699"/>
                    <a:pt x="2071361" y="765158"/>
                    <a:pt x="2070631" y="743885"/>
                  </a:cubicBezTo>
                  <a:cubicBezTo>
                    <a:pt x="2070036" y="726530"/>
                    <a:pt x="2056854" y="716376"/>
                    <a:pt x="2043407" y="716285"/>
                  </a:cubicBezTo>
                  <a:close/>
                  <a:moveTo>
                    <a:pt x="1476728" y="9440"/>
                  </a:moveTo>
                  <a:cubicBezTo>
                    <a:pt x="1450965" y="9267"/>
                    <a:pt x="1440756" y="40972"/>
                    <a:pt x="1457041" y="56128"/>
                  </a:cubicBezTo>
                  <a:cubicBezTo>
                    <a:pt x="1477157" y="74846"/>
                    <a:pt x="1504704" y="58297"/>
                    <a:pt x="1503958" y="37040"/>
                  </a:cubicBezTo>
                  <a:cubicBezTo>
                    <a:pt x="1503356" y="19745"/>
                    <a:pt x="1490226" y="9523"/>
                    <a:pt x="1476728" y="9440"/>
                  </a:cubicBezTo>
                  <a:close/>
                  <a:moveTo>
                    <a:pt x="2048045" y="13214"/>
                  </a:moveTo>
                  <a:cubicBezTo>
                    <a:pt x="2022282" y="13041"/>
                    <a:pt x="2012074" y="44746"/>
                    <a:pt x="2028358" y="59902"/>
                  </a:cubicBezTo>
                  <a:cubicBezTo>
                    <a:pt x="2048459" y="78613"/>
                    <a:pt x="2076021" y="62124"/>
                    <a:pt x="2075276" y="40814"/>
                  </a:cubicBezTo>
                  <a:cubicBezTo>
                    <a:pt x="2074681" y="23496"/>
                    <a:pt x="2061521" y="13297"/>
                    <a:pt x="2048045" y="13214"/>
                  </a:cubicBezTo>
                  <a:close/>
                  <a:moveTo>
                    <a:pt x="2045726" y="364750"/>
                  </a:moveTo>
                  <a:cubicBezTo>
                    <a:pt x="2020031" y="364584"/>
                    <a:pt x="2009702" y="396244"/>
                    <a:pt x="2026039" y="411445"/>
                  </a:cubicBezTo>
                  <a:cubicBezTo>
                    <a:pt x="2046133" y="430149"/>
                    <a:pt x="2073687" y="413682"/>
                    <a:pt x="2072957" y="392357"/>
                  </a:cubicBezTo>
                  <a:cubicBezTo>
                    <a:pt x="2072362" y="375032"/>
                    <a:pt x="2059195" y="364840"/>
                    <a:pt x="2045726" y="364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0" name="Google Shape;2410;p26"/>
          <p:cNvGrpSpPr/>
          <p:nvPr/>
        </p:nvGrpSpPr>
        <p:grpSpPr>
          <a:xfrm>
            <a:off x="1023739" y="2019392"/>
            <a:ext cx="1076955" cy="351494"/>
            <a:chOff x="3821951" y="3970594"/>
            <a:chExt cx="2153910" cy="702987"/>
          </a:xfrm>
        </p:grpSpPr>
        <p:sp>
          <p:nvSpPr>
            <p:cNvPr id="2411" name="Google Shape;2411;p26"/>
            <p:cNvSpPr/>
            <p:nvPr/>
          </p:nvSpPr>
          <p:spPr>
            <a:xfrm>
              <a:off x="3821951" y="3970594"/>
              <a:ext cx="2153910" cy="702987"/>
            </a:xfrm>
            <a:custGeom>
              <a:avLst/>
              <a:gdLst/>
              <a:ahLst/>
              <a:cxnLst/>
              <a:rect l="l" t="t" r="r" b="b"/>
              <a:pathLst>
                <a:path w="2153910" h="702987" extrusionOk="0">
                  <a:moveTo>
                    <a:pt x="2152936" y="676368"/>
                  </a:moveTo>
                  <a:cubicBezTo>
                    <a:pt x="2132975" y="636143"/>
                    <a:pt x="2099257" y="599182"/>
                    <a:pt x="2063664" y="485469"/>
                  </a:cubicBezTo>
                  <a:cubicBezTo>
                    <a:pt x="2012513" y="316252"/>
                    <a:pt x="2009163" y="374068"/>
                    <a:pt x="2066722" y="258846"/>
                  </a:cubicBezTo>
                  <a:cubicBezTo>
                    <a:pt x="2157403" y="75654"/>
                    <a:pt x="2146799" y="76625"/>
                    <a:pt x="2105529" y="69609"/>
                  </a:cubicBezTo>
                  <a:cubicBezTo>
                    <a:pt x="1982909" y="48998"/>
                    <a:pt x="1827410" y="48006"/>
                    <a:pt x="1707335" y="38258"/>
                  </a:cubicBezTo>
                  <a:cubicBezTo>
                    <a:pt x="768756" y="-44190"/>
                    <a:pt x="532820" y="32753"/>
                    <a:pt x="14589" y="29711"/>
                  </a:cubicBezTo>
                  <a:cubicBezTo>
                    <a:pt x="-15802" y="30259"/>
                    <a:pt x="3519" y="66833"/>
                    <a:pt x="51904" y="239758"/>
                  </a:cubicBezTo>
                  <a:cubicBezTo>
                    <a:pt x="103773" y="427332"/>
                    <a:pt x="82569" y="309037"/>
                    <a:pt x="17855" y="638441"/>
                  </a:cubicBezTo>
                  <a:cubicBezTo>
                    <a:pt x="14615" y="658556"/>
                    <a:pt x="-2292" y="694973"/>
                    <a:pt x="29386" y="698650"/>
                  </a:cubicBezTo>
                  <a:cubicBezTo>
                    <a:pt x="497605" y="662207"/>
                    <a:pt x="968330" y="711136"/>
                    <a:pt x="1437475" y="701771"/>
                  </a:cubicBezTo>
                  <a:cubicBezTo>
                    <a:pt x="1669402" y="697767"/>
                    <a:pt x="1901589" y="690090"/>
                    <a:pt x="2133493" y="698354"/>
                  </a:cubicBezTo>
                  <a:cubicBezTo>
                    <a:pt x="2145802" y="700757"/>
                    <a:pt x="2157394" y="688358"/>
                    <a:pt x="2152936" y="6763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26"/>
            <p:cNvSpPr/>
            <p:nvPr/>
          </p:nvSpPr>
          <p:spPr>
            <a:xfrm>
              <a:off x="3821951" y="3970594"/>
              <a:ext cx="2153910" cy="702987"/>
            </a:xfrm>
            <a:custGeom>
              <a:avLst/>
              <a:gdLst/>
              <a:ahLst/>
              <a:cxnLst/>
              <a:rect l="l" t="t" r="r" b="b"/>
              <a:pathLst>
                <a:path w="2153910" h="702987" extrusionOk="0">
                  <a:moveTo>
                    <a:pt x="2152936" y="676368"/>
                  </a:moveTo>
                  <a:cubicBezTo>
                    <a:pt x="2132975" y="636143"/>
                    <a:pt x="2099257" y="599182"/>
                    <a:pt x="2063664" y="485469"/>
                  </a:cubicBezTo>
                  <a:cubicBezTo>
                    <a:pt x="2012513" y="316252"/>
                    <a:pt x="2009163" y="374068"/>
                    <a:pt x="2066722" y="258846"/>
                  </a:cubicBezTo>
                  <a:cubicBezTo>
                    <a:pt x="2157403" y="75654"/>
                    <a:pt x="2146799" y="76625"/>
                    <a:pt x="2105529" y="69609"/>
                  </a:cubicBezTo>
                  <a:cubicBezTo>
                    <a:pt x="1982909" y="48998"/>
                    <a:pt x="1827410" y="48006"/>
                    <a:pt x="1707335" y="38258"/>
                  </a:cubicBezTo>
                  <a:cubicBezTo>
                    <a:pt x="768756" y="-44190"/>
                    <a:pt x="532820" y="32753"/>
                    <a:pt x="14589" y="29711"/>
                  </a:cubicBezTo>
                  <a:cubicBezTo>
                    <a:pt x="-15802" y="30259"/>
                    <a:pt x="3519" y="66833"/>
                    <a:pt x="51904" y="239758"/>
                  </a:cubicBezTo>
                  <a:cubicBezTo>
                    <a:pt x="103773" y="427332"/>
                    <a:pt x="82569" y="309037"/>
                    <a:pt x="17855" y="638441"/>
                  </a:cubicBezTo>
                  <a:cubicBezTo>
                    <a:pt x="14615" y="658556"/>
                    <a:pt x="-2292" y="694973"/>
                    <a:pt x="29386" y="698650"/>
                  </a:cubicBezTo>
                  <a:cubicBezTo>
                    <a:pt x="497605" y="662207"/>
                    <a:pt x="968330" y="711136"/>
                    <a:pt x="1437475" y="701771"/>
                  </a:cubicBezTo>
                  <a:cubicBezTo>
                    <a:pt x="1669402" y="697767"/>
                    <a:pt x="1901589" y="690090"/>
                    <a:pt x="2133493" y="698354"/>
                  </a:cubicBezTo>
                  <a:cubicBezTo>
                    <a:pt x="2145802" y="700757"/>
                    <a:pt x="2157394" y="688358"/>
                    <a:pt x="2152936" y="6763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3" name="Google Shape;2413;p26"/>
          <p:cNvGrpSpPr/>
          <p:nvPr/>
        </p:nvGrpSpPr>
        <p:grpSpPr>
          <a:xfrm>
            <a:off x="937262" y="2516435"/>
            <a:ext cx="1093286" cy="367719"/>
            <a:chOff x="1899788" y="2490530"/>
            <a:chExt cx="1093286" cy="367719"/>
          </a:xfrm>
        </p:grpSpPr>
        <p:sp>
          <p:nvSpPr>
            <p:cNvPr id="2414" name="Google Shape;2414;p26"/>
            <p:cNvSpPr/>
            <p:nvPr/>
          </p:nvSpPr>
          <p:spPr>
            <a:xfrm>
              <a:off x="1899792" y="2490535"/>
              <a:ext cx="1093283" cy="367710"/>
            </a:xfrm>
            <a:custGeom>
              <a:avLst/>
              <a:gdLst/>
              <a:ahLst/>
              <a:cxnLst/>
              <a:rect l="l" t="t" r="r" b="b"/>
              <a:pathLst>
                <a:path w="2186565" h="735419" extrusionOk="0">
                  <a:moveTo>
                    <a:pt x="2097749" y="603256"/>
                  </a:moveTo>
                  <a:cubicBezTo>
                    <a:pt x="2192152" y="548993"/>
                    <a:pt x="2183073" y="556453"/>
                    <a:pt x="2155855" y="516500"/>
                  </a:cubicBezTo>
                  <a:cubicBezTo>
                    <a:pt x="2133062" y="484984"/>
                    <a:pt x="2105835" y="457434"/>
                    <a:pt x="2078394" y="430059"/>
                  </a:cubicBezTo>
                  <a:cubicBezTo>
                    <a:pt x="2188885" y="349813"/>
                    <a:pt x="2176146" y="379543"/>
                    <a:pt x="2084381" y="249608"/>
                  </a:cubicBezTo>
                  <a:cubicBezTo>
                    <a:pt x="2136696" y="218801"/>
                    <a:pt x="2176295" y="204884"/>
                    <a:pt x="2154552" y="180889"/>
                  </a:cubicBezTo>
                  <a:cubicBezTo>
                    <a:pt x="2095466" y="95831"/>
                    <a:pt x="2116269" y="121385"/>
                    <a:pt x="2126135" y="87824"/>
                  </a:cubicBezTo>
                  <a:cubicBezTo>
                    <a:pt x="2130963" y="77475"/>
                    <a:pt x="2136530" y="68286"/>
                    <a:pt x="2142272" y="58269"/>
                  </a:cubicBezTo>
                  <a:cubicBezTo>
                    <a:pt x="2153712" y="41401"/>
                    <a:pt x="2165966" y="630"/>
                    <a:pt x="2134540" y="0"/>
                  </a:cubicBezTo>
                  <a:cubicBezTo>
                    <a:pt x="1821914" y="17223"/>
                    <a:pt x="253722" y="55594"/>
                    <a:pt x="253429" y="55586"/>
                  </a:cubicBezTo>
                  <a:cubicBezTo>
                    <a:pt x="199163" y="58628"/>
                    <a:pt x="87683" y="34344"/>
                    <a:pt x="47139" y="70085"/>
                  </a:cubicBezTo>
                  <a:cubicBezTo>
                    <a:pt x="34143" y="81673"/>
                    <a:pt x="43479" y="95389"/>
                    <a:pt x="58938" y="132500"/>
                  </a:cubicBezTo>
                  <a:cubicBezTo>
                    <a:pt x="69447" y="164454"/>
                    <a:pt x="55313" y="157025"/>
                    <a:pt x="21758" y="171012"/>
                  </a:cubicBezTo>
                  <a:cubicBezTo>
                    <a:pt x="-27300" y="187609"/>
                    <a:pt x="44962" y="223455"/>
                    <a:pt x="76483" y="273997"/>
                  </a:cubicBezTo>
                  <a:cubicBezTo>
                    <a:pt x="-6891" y="380660"/>
                    <a:pt x="-31747" y="335581"/>
                    <a:pt x="93328" y="464758"/>
                  </a:cubicBezTo>
                  <a:cubicBezTo>
                    <a:pt x="-17447" y="594829"/>
                    <a:pt x="-42112" y="536542"/>
                    <a:pt x="88111" y="626148"/>
                  </a:cubicBezTo>
                  <a:cubicBezTo>
                    <a:pt x="44800" y="685333"/>
                    <a:pt x="15605" y="720990"/>
                    <a:pt x="28042" y="735420"/>
                  </a:cubicBezTo>
                  <a:cubicBezTo>
                    <a:pt x="257251" y="659976"/>
                    <a:pt x="1606940" y="710142"/>
                    <a:pt x="2141743" y="711219"/>
                  </a:cubicBezTo>
                  <a:cubicBezTo>
                    <a:pt x="2230286" y="689684"/>
                    <a:pt x="2172714" y="655344"/>
                    <a:pt x="2097749" y="6032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15" name="Google Shape;2415;p26"/>
            <p:cNvGrpSpPr/>
            <p:nvPr/>
          </p:nvGrpSpPr>
          <p:grpSpPr>
            <a:xfrm>
              <a:off x="1899788" y="2490530"/>
              <a:ext cx="1093286" cy="367719"/>
              <a:chOff x="3799576" y="4828660"/>
              <a:chExt cx="2186573" cy="735437"/>
            </a:xfrm>
          </p:grpSpPr>
          <p:sp>
            <p:nvSpPr>
              <p:cNvPr id="2416" name="Google Shape;2416;p26"/>
              <p:cNvSpPr/>
              <p:nvPr/>
            </p:nvSpPr>
            <p:spPr>
              <a:xfrm>
                <a:off x="4061718" y="4879802"/>
                <a:ext cx="211236" cy="651237"/>
              </a:xfrm>
              <a:custGeom>
                <a:avLst/>
                <a:gdLst/>
                <a:ahLst/>
                <a:cxnLst/>
                <a:rect l="l" t="t" r="r" b="b"/>
                <a:pathLst>
                  <a:path w="211236" h="651237" extrusionOk="0">
                    <a:moveTo>
                      <a:pt x="210336" y="590145"/>
                    </a:moveTo>
                    <a:cubicBezTo>
                      <a:pt x="204830" y="585119"/>
                      <a:pt x="195406" y="572366"/>
                      <a:pt x="154181" y="536420"/>
                    </a:cubicBezTo>
                    <a:cubicBezTo>
                      <a:pt x="148032" y="531061"/>
                      <a:pt x="131615" y="522332"/>
                      <a:pt x="137257" y="508436"/>
                    </a:cubicBezTo>
                    <a:cubicBezTo>
                      <a:pt x="148330" y="481158"/>
                      <a:pt x="155659" y="482541"/>
                      <a:pt x="194908" y="425550"/>
                    </a:cubicBezTo>
                    <a:cubicBezTo>
                      <a:pt x="196591" y="423116"/>
                      <a:pt x="195931" y="425712"/>
                      <a:pt x="204542" y="417779"/>
                    </a:cubicBezTo>
                    <a:cubicBezTo>
                      <a:pt x="150420" y="372219"/>
                      <a:pt x="165031" y="370827"/>
                      <a:pt x="142338" y="359856"/>
                    </a:cubicBezTo>
                    <a:cubicBezTo>
                      <a:pt x="138669" y="358083"/>
                      <a:pt x="129665" y="345151"/>
                      <a:pt x="128913" y="335896"/>
                    </a:cubicBezTo>
                    <a:cubicBezTo>
                      <a:pt x="127955" y="324137"/>
                      <a:pt x="132341" y="323949"/>
                      <a:pt x="135486" y="319431"/>
                    </a:cubicBezTo>
                    <a:cubicBezTo>
                      <a:pt x="138263" y="306709"/>
                      <a:pt x="154749" y="291566"/>
                      <a:pt x="158383" y="281291"/>
                    </a:cubicBezTo>
                    <a:cubicBezTo>
                      <a:pt x="160426" y="275512"/>
                      <a:pt x="166504" y="276143"/>
                      <a:pt x="183748" y="255518"/>
                    </a:cubicBezTo>
                    <a:cubicBezTo>
                      <a:pt x="188685" y="249613"/>
                      <a:pt x="193316" y="243365"/>
                      <a:pt x="198568" y="237674"/>
                    </a:cubicBezTo>
                    <a:cubicBezTo>
                      <a:pt x="176453" y="217146"/>
                      <a:pt x="194383" y="240349"/>
                      <a:pt x="175688" y="215080"/>
                    </a:cubicBezTo>
                    <a:cubicBezTo>
                      <a:pt x="172417" y="210663"/>
                      <a:pt x="167221" y="207721"/>
                      <a:pt x="163557" y="203536"/>
                    </a:cubicBezTo>
                    <a:cubicBezTo>
                      <a:pt x="160080" y="199569"/>
                      <a:pt x="149917" y="177387"/>
                      <a:pt x="145824" y="174646"/>
                    </a:cubicBezTo>
                    <a:cubicBezTo>
                      <a:pt x="135564" y="167782"/>
                      <a:pt x="133876" y="159556"/>
                      <a:pt x="125707" y="150927"/>
                    </a:cubicBezTo>
                    <a:cubicBezTo>
                      <a:pt x="122222" y="147249"/>
                      <a:pt x="119703" y="142189"/>
                      <a:pt x="122169" y="136357"/>
                    </a:cubicBezTo>
                    <a:cubicBezTo>
                      <a:pt x="122576" y="135394"/>
                      <a:pt x="121325" y="123880"/>
                      <a:pt x="130115" y="120076"/>
                    </a:cubicBezTo>
                    <a:cubicBezTo>
                      <a:pt x="133920" y="118430"/>
                      <a:pt x="136946" y="114188"/>
                      <a:pt x="141394" y="108111"/>
                    </a:cubicBezTo>
                    <a:cubicBezTo>
                      <a:pt x="145758" y="102157"/>
                      <a:pt x="161729" y="95836"/>
                      <a:pt x="166119" y="89904"/>
                    </a:cubicBezTo>
                    <a:cubicBezTo>
                      <a:pt x="211609" y="28421"/>
                      <a:pt x="232412" y="62306"/>
                      <a:pt x="181692" y="14863"/>
                    </a:cubicBezTo>
                    <a:cubicBezTo>
                      <a:pt x="175150" y="8747"/>
                      <a:pt x="175119" y="5844"/>
                      <a:pt x="169745" y="0"/>
                    </a:cubicBezTo>
                    <a:cubicBezTo>
                      <a:pt x="106033" y="1607"/>
                      <a:pt x="56463" y="2841"/>
                      <a:pt x="25917" y="3594"/>
                    </a:cubicBezTo>
                    <a:cubicBezTo>
                      <a:pt x="44695" y="19880"/>
                      <a:pt x="71306" y="36078"/>
                      <a:pt x="72215" y="43695"/>
                    </a:cubicBezTo>
                    <a:cubicBezTo>
                      <a:pt x="65170" y="60909"/>
                      <a:pt x="37549" y="76376"/>
                      <a:pt x="16589" y="106019"/>
                    </a:cubicBezTo>
                    <a:cubicBezTo>
                      <a:pt x="33509" y="141033"/>
                      <a:pt x="47131" y="131314"/>
                      <a:pt x="56468" y="143905"/>
                    </a:cubicBezTo>
                    <a:cubicBezTo>
                      <a:pt x="81670" y="177899"/>
                      <a:pt x="96595" y="176226"/>
                      <a:pt x="61339" y="216161"/>
                    </a:cubicBezTo>
                    <a:cubicBezTo>
                      <a:pt x="-7328" y="293938"/>
                      <a:pt x="-1809" y="272561"/>
                      <a:pt x="20026" y="297760"/>
                    </a:cubicBezTo>
                    <a:cubicBezTo>
                      <a:pt x="21010" y="298894"/>
                      <a:pt x="21841" y="300304"/>
                      <a:pt x="23070" y="301048"/>
                    </a:cubicBezTo>
                    <a:cubicBezTo>
                      <a:pt x="38166" y="310220"/>
                      <a:pt x="55449" y="334661"/>
                      <a:pt x="60312" y="336645"/>
                    </a:cubicBezTo>
                    <a:cubicBezTo>
                      <a:pt x="62174" y="337406"/>
                      <a:pt x="64400" y="339052"/>
                      <a:pt x="65017" y="340808"/>
                    </a:cubicBezTo>
                    <a:cubicBezTo>
                      <a:pt x="67912" y="349016"/>
                      <a:pt x="83542" y="355680"/>
                      <a:pt x="86371" y="361511"/>
                    </a:cubicBezTo>
                    <a:cubicBezTo>
                      <a:pt x="98095" y="385690"/>
                      <a:pt x="89450" y="387226"/>
                      <a:pt x="83104" y="392261"/>
                    </a:cubicBezTo>
                    <a:cubicBezTo>
                      <a:pt x="82921" y="392869"/>
                      <a:pt x="68529" y="415087"/>
                      <a:pt x="59516" y="421685"/>
                    </a:cubicBezTo>
                    <a:cubicBezTo>
                      <a:pt x="40182" y="435838"/>
                      <a:pt x="2468" y="484962"/>
                      <a:pt x="2223" y="485251"/>
                    </a:cubicBezTo>
                    <a:cubicBezTo>
                      <a:pt x="-2950" y="491428"/>
                      <a:pt x="-1796" y="490097"/>
                      <a:pt x="35844" y="528938"/>
                    </a:cubicBezTo>
                    <a:cubicBezTo>
                      <a:pt x="37768" y="530917"/>
                      <a:pt x="36823" y="536612"/>
                      <a:pt x="71997" y="567708"/>
                    </a:cubicBezTo>
                    <a:cubicBezTo>
                      <a:pt x="73120" y="568702"/>
                      <a:pt x="74301" y="569866"/>
                      <a:pt x="75661" y="570317"/>
                    </a:cubicBezTo>
                    <a:cubicBezTo>
                      <a:pt x="110126" y="581757"/>
                      <a:pt x="95192" y="625426"/>
                      <a:pt x="57863" y="642972"/>
                    </a:cubicBezTo>
                    <a:cubicBezTo>
                      <a:pt x="54071" y="644754"/>
                      <a:pt x="55536" y="647477"/>
                      <a:pt x="51189" y="651238"/>
                    </a:cubicBezTo>
                    <a:cubicBezTo>
                      <a:pt x="84171" y="649679"/>
                      <a:pt x="119121" y="648370"/>
                      <a:pt x="155759" y="647280"/>
                    </a:cubicBezTo>
                    <a:cubicBezTo>
                      <a:pt x="164348" y="633078"/>
                      <a:pt x="210603" y="590390"/>
                      <a:pt x="210336" y="59014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7" name="Google Shape;2417;p26"/>
              <p:cNvSpPr/>
              <p:nvPr/>
            </p:nvSpPr>
            <p:spPr>
              <a:xfrm>
                <a:off x="5042588" y="4855085"/>
                <a:ext cx="183832" cy="673214"/>
              </a:xfrm>
              <a:custGeom>
                <a:avLst/>
                <a:gdLst/>
                <a:ahLst/>
                <a:cxnLst/>
                <a:rect l="l" t="t" r="r" b="b"/>
                <a:pathLst>
                  <a:path w="183832" h="673214" extrusionOk="0">
                    <a:moveTo>
                      <a:pt x="136402" y="661009"/>
                    </a:moveTo>
                    <a:cubicBezTo>
                      <a:pt x="166677" y="628464"/>
                      <a:pt x="154559" y="638765"/>
                      <a:pt x="182809" y="615558"/>
                    </a:cubicBezTo>
                    <a:cubicBezTo>
                      <a:pt x="175108" y="608803"/>
                      <a:pt x="171452" y="602013"/>
                      <a:pt x="143854" y="576980"/>
                    </a:cubicBezTo>
                    <a:cubicBezTo>
                      <a:pt x="113294" y="549269"/>
                      <a:pt x="103643" y="546108"/>
                      <a:pt x="108895" y="533158"/>
                    </a:cubicBezTo>
                    <a:cubicBezTo>
                      <a:pt x="118831" y="508664"/>
                      <a:pt x="129553" y="502408"/>
                      <a:pt x="152858" y="469990"/>
                    </a:cubicBezTo>
                    <a:cubicBezTo>
                      <a:pt x="178008" y="434958"/>
                      <a:pt x="158858" y="458454"/>
                      <a:pt x="176180" y="442497"/>
                    </a:cubicBezTo>
                    <a:cubicBezTo>
                      <a:pt x="170254" y="437511"/>
                      <a:pt x="140442" y="410989"/>
                      <a:pt x="136511" y="404642"/>
                    </a:cubicBezTo>
                    <a:cubicBezTo>
                      <a:pt x="126431" y="388382"/>
                      <a:pt x="112691" y="384648"/>
                      <a:pt x="111755" y="383286"/>
                    </a:cubicBezTo>
                    <a:cubicBezTo>
                      <a:pt x="103992" y="371987"/>
                      <a:pt x="94236" y="355408"/>
                      <a:pt x="104841" y="346792"/>
                    </a:cubicBezTo>
                    <a:cubicBezTo>
                      <a:pt x="109083" y="343347"/>
                      <a:pt x="106704" y="338203"/>
                      <a:pt x="112787" y="333471"/>
                    </a:cubicBezTo>
                    <a:cubicBezTo>
                      <a:pt x="116351" y="322994"/>
                      <a:pt x="126282" y="316559"/>
                      <a:pt x="130017" y="306008"/>
                    </a:cubicBezTo>
                    <a:cubicBezTo>
                      <a:pt x="131171" y="302738"/>
                      <a:pt x="135007" y="300186"/>
                      <a:pt x="138033" y="297857"/>
                    </a:cubicBezTo>
                    <a:cubicBezTo>
                      <a:pt x="150680" y="288129"/>
                      <a:pt x="160594" y="272807"/>
                      <a:pt x="170197" y="262392"/>
                    </a:cubicBezTo>
                    <a:cubicBezTo>
                      <a:pt x="148091" y="241873"/>
                      <a:pt x="166017" y="265066"/>
                      <a:pt x="147317" y="239797"/>
                    </a:cubicBezTo>
                    <a:cubicBezTo>
                      <a:pt x="144046" y="235380"/>
                      <a:pt x="138851" y="232438"/>
                      <a:pt x="135186" y="228253"/>
                    </a:cubicBezTo>
                    <a:cubicBezTo>
                      <a:pt x="131709" y="224287"/>
                      <a:pt x="121551" y="202104"/>
                      <a:pt x="117453" y="199364"/>
                    </a:cubicBezTo>
                    <a:cubicBezTo>
                      <a:pt x="107194" y="192499"/>
                      <a:pt x="105506" y="184273"/>
                      <a:pt x="97337" y="175644"/>
                    </a:cubicBezTo>
                    <a:cubicBezTo>
                      <a:pt x="93851" y="171967"/>
                      <a:pt x="91332" y="166906"/>
                      <a:pt x="93799" y="161075"/>
                    </a:cubicBezTo>
                    <a:cubicBezTo>
                      <a:pt x="94437" y="159564"/>
                      <a:pt x="93751" y="157537"/>
                      <a:pt x="94170" y="155878"/>
                    </a:cubicBezTo>
                    <a:cubicBezTo>
                      <a:pt x="96952" y="144990"/>
                      <a:pt x="99733" y="146952"/>
                      <a:pt x="105877" y="142022"/>
                    </a:cubicBezTo>
                    <a:cubicBezTo>
                      <a:pt x="122421" y="120356"/>
                      <a:pt x="131775" y="122685"/>
                      <a:pt x="137740" y="114626"/>
                    </a:cubicBezTo>
                    <a:cubicBezTo>
                      <a:pt x="159356" y="85408"/>
                      <a:pt x="161709" y="92627"/>
                      <a:pt x="183833" y="67629"/>
                    </a:cubicBezTo>
                    <a:cubicBezTo>
                      <a:pt x="181839" y="65874"/>
                      <a:pt x="150969" y="38560"/>
                      <a:pt x="147037" y="32217"/>
                    </a:cubicBezTo>
                    <a:cubicBezTo>
                      <a:pt x="133402" y="10218"/>
                      <a:pt x="126142" y="20375"/>
                      <a:pt x="115052" y="0"/>
                    </a:cubicBezTo>
                    <a:cubicBezTo>
                      <a:pt x="77522" y="1073"/>
                      <a:pt x="39716" y="2141"/>
                      <a:pt x="1858" y="3200"/>
                    </a:cubicBezTo>
                    <a:cubicBezTo>
                      <a:pt x="8733" y="10262"/>
                      <a:pt x="21506" y="22542"/>
                      <a:pt x="44881" y="44085"/>
                    </a:cubicBezTo>
                    <a:cubicBezTo>
                      <a:pt x="75025" y="71902"/>
                      <a:pt x="93182" y="54977"/>
                      <a:pt x="23951" y="119082"/>
                    </a:cubicBezTo>
                    <a:cubicBezTo>
                      <a:pt x="22324" y="131699"/>
                      <a:pt x="6856" y="123526"/>
                      <a:pt x="30060" y="151330"/>
                    </a:cubicBezTo>
                    <a:cubicBezTo>
                      <a:pt x="34766" y="156964"/>
                      <a:pt x="52236" y="162730"/>
                      <a:pt x="56610" y="168631"/>
                    </a:cubicBezTo>
                    <a:cubicBezTo>
                      <a:pt x="87151" y="209822"/>
                      <a:pt x="100070" y="199565"/>
                      <a:pt x="41326" y="263066"/>
                    </a:cubicBezTo>
                    <a:cubicBezTo>
                      <a:pt x="9581" y="297388"/>
                      <a:pt x="10469" y="295961"/>
                      <a:pt x="4779" y="307374"/>
                    </a:cubicBezTo>
                    <a:cubicBezTo>
                      <a:pt x="22958" y="323826"/>
                      <a:pt x="21270" y="324592"/>
                      <a:pt x="23208" y="325774"/>
                    </a:cubicBezTo>
                    <a:cubicBezTo>
                      <a:pt x="38304" y="334946"/>
                      <a:pt x="55586" y="359388"/>
                      <a:pt x="60449" y="361371"/>
                    </a:cubicBezTo>
                    <a:cubicBezTo>
                      <a:pt x="62317" y="362132"/>
                      <a:pt x="64538" y="363779"/>
                      <a:pt x="65159" y="365534"/>
                    </a:cubicBezTo>
                    <a:cubicBezTo>
                      <a:pt x="69742" y="378497"/>
                      <a:pt x="95557" y="379119"/>
                      <a:pt x="91857" y="410512"/>
                    </a:cubicBezTo>
                    <a:cubicBezTo>
                      <a:pt x="74443" y="423554"/>
                      <a:pt x="73232" y="436469"/>
                      <a:pt x="59658" y="446406"/>
                    </a:cubicBezTo>
                    <a:cubicBezTo>
                      <a:pt x="47640" y="455201"/>
                      <a:pt x="10928" y="495990"/>
                      <a:pt x="6117" y="506037"/>
                    </a:cubicBezTo>
                    <a:cubicBezTo>
                      <a:pt x="480" y="517805"/>
                      <a:pt x="-13238" y="502855"/>
                      <a:pt x="35990" y="553660"/>
                    </a:cubicBezTo>
                    <a:cubicBezTo>
                      <a:pt x="37718" y="555450"/>
                      <a:pt x="38247" y="558388"/>
                      <a:pt x="39935" y="560235"/>
                    </a:cubicBezTo>
                    <a:cubicBezTo>
                      <a:pt x="43643" y="564289"/>
                      <a:pt x="71015" y="593454"/>
                      <a:pt x="75812" y="595048"/>
                    </a:cubicBezTo>
                    <a:cubicBezTo>
                      <a:pt x="81305" y="596874"/>
                      <a:pt x="95146" y="606115"/>
                      <a:pt x="93357" y="611180"/>
                    </a:cubicBezTo>
                    <a:cubicBezTo>
                      <a:pt x="102318" y="634282"/>
                      <a:pt x="86391" y="643651"/>
                      <a:pt x="80754" y="650196"/>
                    </a:cubicBezTo>
                    <a:cubicBezTo>
                      <a:pt x="67411" y="665698"/>
                      <a:pt x="56168" y="667235"/>
                      <a:pt x="55481" y="669712"/>
                    </a:cubicBezTo>
                    <a:cubicBezTo>
                      <a:pt x="55232" y="670605"/>
                      <a:pt x="54917" y="671376"/>
                      <a:pt x="54559" y="672076"/>
                    </a:cubicBezTo>
                    <a:cubicBezTo>
                      <a:pt x="78694" y="672444"/>
                      <a:pt x="102751" y="672825"/>
                      <a:pt x="126711" y="673215"/>
                    </a:cubicBezTo>
                    <a:cubicBezTo>
                      <a:pt x="126361" y="671262"/>
                      <a:pt x="130205" y="667672"/>
                      <a:pt x="136402" y="661009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8" name="Google Shape;2418;p26"/>
              <p:cNvSpPr/>
              <p:nvPr/>
            </p:nvSpPr>
            <p:spPr>
              <a:xfrm>
                <a:off x="5346785" y="4845878"/>
                <a:ext cx="212784" cy="688051"/>
              </a:xfrm>
              <a:custGeom>
                <a:avLst/>
                <a:gdLst/>
                <a:ahLst/>
                <a:cxnLst/>
                <a:rect l="l" t="t" r="r" b="b"/>
                <a:pathLst>
                  <a:path w="212784" h="688051" extrusionOk="0">
                    <a:moveTo>
                      <a:pt x="189612" y="643822"/>
                    </a:moveTo>
                    <a:cubicBezTo>
                      <a:pt x="190626" y="642049"/>
                      <a:pt x="194899" y="642307"/>
                      <a:pt x="195529" y="641484"/>
                    </a:cubicBezTo>
                    <a:cubicBezTo>
                      <a:pt x="200514" y="634957"/>
                      <a:pt x="207445" y="630351"/>
                      <a:pt x="212715" y="624126"/>
                    </a:cubicBezTo>
                    <a:cubicBezTo>
                      <a:pt x="202482" y="610988"/>
                      <a:pt x="202272" y="617069"/>
                      <a:pt x="201572" y="614683"/>
                    </a:cubicBezTo>
                    <a:cubicBezTo>
                      <a:pt x="198235" y="603388"/>
                      <a:pt x="180223" y="595140"/>
                      <a:pt x="179173" y="591432"/>
                    </a:cubicBezTo>
                    <a:cubicBezTo>
                      <a:pt x="175517" y="578517"/>
                      <a:pt x="155458" y="563155"/>
                      <a:pt x="150647" y="556685"/>
                    </a:cubicBezTo>
                    <a:cubicBezTo>
                      <a:pt x="146716" y="551392"/>
                      <a:pt x="143934" y="545013"/>
                      <a:pt x="137536" y="541892"/>
                    </a:cubicBezTo>
                    <a:cubicBezTo>
                      <a:pt x="119795" y="504163"/>
                      <a:pt x="120486" y="523724"/>
                      <a:pt x="164466" y="462005"/>
                    </a:cubicBezTo>
                    <a:cubicBezTo>
                      <a:pt x="168367" y="456528"/>
                      <a:pt x="173956" y="452277"/>
                      <a:pt x="178565" y="447264"/>
                    </a:cubicBezTo>
                    <a:cubicBezTo>
                      <a:pt x="188199" y="436793"/>
                      <a:pt x="190045" y="427936"/>
                      <a:pt x="201428" y="420634"/>
                    </a:cubicBezTo>
                    <a:cubicBezTo>
                      <a:pt x="205508" y="418012"/>
                      <a:pt x="203794" y="414658"/>
                      <a:pt x="212785" y="407894"/>
                    </a:cubicBezTo>
                    <a:cubicBezTo>
                      <a:pt x="177647" y="372582"/>
                      <a:pt x="108984" y="320267"/>
                      <a:pt x="137414" y="298286"/>
                    </a:cubicBezTo>
                    <a:cubicBezTo>
                      <a:pt x="137694" y="298067"/>
                      <a:pt x="178102" y="246207"/>
                      <a:pt x="179925" y="245830"/>
                    </a:cubicBezTo>
                    <a:cubicBezTo>
                      <a:pt x="188151" y="244127"/>
                      <a:pt x="189083" y="234246"/>
                      <a:pt x="196189" y="231296"/>
                    </a:cubicBezTo>
                    <a:cubicBezTo>
                      <a:pt x="201673" y="229015"/>
                      <a:pt x="199552" y="223127"/>
                      <a:pt x="201948" y="223210"/>
                    </a:cubicBezTo>
                    <a:cubicBezTo>
                      <a:pt x="205687" y="223337"/>
                      <a:pt x="205740" y="220460"/>
                      <a:pt x="206186" y="218280"/>
                    </a:cubicBezTo>
                    <a:cubicBezTo>
                      <a:pt x="195642" y="208723"/>
                      <a:pt x="196233" y="208916"/>
                      <a:pt x="188754" y="200563"/>
                    </a:cubicBezTo>
                    <a:cubicBezTo>
                      <a:pt x="187967" y="199683"/>
                      <a:pt x="154395" y="181130"/>
                      <a:pt x="149396" y="174502"/>
                    </a:cubicBezTo>
                    <a:cubicBezTo>
                      <a:pt x="141490" y="164012"/>
                      <a:pt x="141757" y="150918"/>
                      <a:pt x="150612" y="139028"/>
                    </a:cubicBezTo>
                    <a:cubicBezTo>
                      <a:pt x="155475" y="132496"/>
                      <a:pt x="153275" y="126538"/>
                      <a:pt x="159345" y="125255"/>
                    </a:cubicBezTo>
                    <a:cubicBezTo>
                      <a:pt x="159853" y="125150"/>
                      <a:pt x="157732" y="127562"/>
                      <a:pt x="171253" y="105213"/>
                    </a:cubicBezTo>
                    <a:cubicBezTo>
                      <a:pt x="173540" y="101435"/>
                      <a:pt x="172631" y="108111"/>
                      <a:pt x="189708" y="86362"/>
                    </a:cubicBezTo>
                    <a:cubicBezTo>
                      <a:pt x="196023" y="78320"/>
                      <a:pt x="110978" y="34962"/>
                      <a:pt x="121395" y="0"/>
                    </a:cubicBezTo>
                    <a:cubicBezTo>
                      <a:pt x="89856" y="981"/>
                      <a:pt x="57495" y="1966"/>
                      <a:pt x="24513" y="2959"/>
                    </a:cubicBezTo>
                    <a:cubicBezTo>
                      <a:pt x="41446" y="17253"/>
                      <a:pt x="35651" y="19792"/>
                      <a:pt x="69228" y="45236"/>
                    </a:cubicBezTo>
                    <a:cubicBezTo>
                      <a:pt x="139719" y="98655"/>
                      <a:pt x="67028" y="116924"/>
                      <a:pt x="58772" y="129685"/>
                    </a:cubicBezTo>
                    <a:cubicBezTo>
                      <a:pt x="51180" y="141414"/>
                      <a:pt x="39172" y="149920"/>
                      <a:pt x="34142" y="163539"/>
                    </a:cubicBezTo>
                    <a:cubicBezTo>
                      <a:pt x="34046" y="163798"/>
                      <a:pt x="33771" y="164021"/>
                      <a:pt x="33596" y="164266"/>
                    </a:cubicBezTo>
                    <a:cubicBezTo>
                      <a:pt x="36526" y="166818"/>
                      <a:pt x="33158" y="180057"/>
                      <a:pt x="38603" y="187578"/>
                    </a:cubicBezTo>
                    <a:cubicBezTo>
                      <a:pt x="39316" y="188568"/>
                      <a:pt x="40501" y="189351"/>
                      <a:pt x="40851" y="190428"/>
                    </a:cubicBezTo>
                    <a:cubicBezTo>
                      <a:pt x="46829" y="208706"/>
                      <a:pt x="66512" y="215168"/>
                      <a:pt x="72084" y="248181"/>
                    </a:cubicBezTo>
                    <a:cubicBezTo>
                      <a:pt x="72425" y="250195"/>
                      <a:pt x="73020" y="253824"/>
                      <a:pt x="72412" y="254074"/>
                    </a:cubicBezTo>
                    <a:cubicBezTo>
                      <a:pt x="65375" y="256954"/>
                      <a:pt x="77108" y="255645"/>
                      <a:pt x="52374" y="276405"/>
                    </a:cubicBezTo>
                    <a:cubicBezTo>
                      <a:pt x="54504" y="286921"/>
                      <a:pt x="41406" y="287437"/>
                      <a:pt x="14223" y="324921"/>
                    </a:cubicBezTo>
                    <a:cubicBezTo>
                      <a:pt x="19274" y="329075"/>
                      <a:pt x="20870" y="328178"/>
                      <a:pt x="21570" y="329749"/>
                    </a:cubicBezTo>
                    <a:cubicBezTo>
                      <a:pt x="24705" y="336811"/>
                      <a:pt x="83043" y="397843"/>
                      <a:pt x="91207" y="407054"/>
                    </a:cubicBezTo>
                    <a:cubicBezTo>
                      <a:pt x="102516" y="419811"/>
                      <a:pt x="97395" y="429433"/>
                      <a:pt x="87486" y="432511"/>
                    </a:cubicBezTo>
                    <a:cubicBezTo>
                      <a:pt x="85225" y="439634"/>
                      <a:pt x="83441" y="438312"/>
                      <a:pt x="76636" y="448184"/>
                    </a:cubicBezTo>
                    <a:cubicBezTo>
                      <a:pt x="65078" y="464960"/>
                      <a:pt x="54023" y="467762"/>
                      <a:pt x="53598" y="470305"/>
                    </a:cubicBezTo>
                    <a:cubicBezTo>
                      <a:pt x="52719" y="475607"/>
                      <a:pt x="13934" y="513506"/>
                      <a:pt x="7794" y="524639"/>
                    </a:cubicBezTo>
                    <a:cubicBezTo>
                      <a:pt x="-1035" y="540640"/>
                      <a:pt x="-6838" y="521889"/>
                      <a:pt x="15959" y="548209"/>
                    </a:cubicBezTo>
                    <a:cubicBezTo>
                      <a:pt x="16943" y="549343"/>
                      <a:pt x="17774" y="550753"/>
                      <a:pt x="19003" y="551501"/>
                    </a:cubicBezTo>
                    <a:cubicBezTo>
                      <a:pt x="34099" y="560673"/>
                      <a:pt x="51381" y="585115"/>
                      <a:pt x="56244" y="587098"/>
                    </a:cubicBezTo>
                    <a:cubicBezTo>
                      <a:pt x="58107" y="587859"/>
                      <a:pt x="60333" y="589506"/>
                      <a:pt x="60954" y="591261"/>
                    </a:cubicBezTo>
                    <a:cubicBezTo>
                      <a:pt x="64781" y="602083"/>
                      <a:pt x="78696" y="601545"/>
                      <a:pt x="85033" y="618281"/>
                    </a:cubicBezTo>
                    <a:cubicBezTo>
                      <a:pt x="99556" y="621679"/>
                      <a:pt x="105315" y="639514"/>
                      <a:pt x="91710" y="649005"/>
                    </a:cubicBezTo>
                    <a:cubicBezTo>
                      <a:pt x="89773" y="650353"/>
                      <a:pt x="71909" y="672208"/>
                      <a:pt x="62655" y="680898"/>
                    </a:cubicBezTo>
                    <a:cubicBezTo>
                      <a:pt x="60425" y="682990"/>
                      <a:pt x="58763" y="684838"/>
                      <a:pt x="57469" y="686488"/>
                    </a:cubicBezTo>
                    <a:cubicBezTo>
                      <a:pt x="87031" y="687018"/>
                      <a:pt x="116187" y="687539"/>
                      <a:pt x="144840" y="688051"/>
                    </a:cubicBezTo>
                    <a:cubicBezTo>
                      <a:pt x="153074" y="679423"/>
                      <a:pt x="189568" y="643896"/>
                      <a:pt x="189612" y="64382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9" name="Google Shape;2419;p26"/>
              <p:cNvSpPr/>
              <p:nvPr/>
            </p:nvSpPr>
            <p:spPr>
              <a:xfrm>
                <a:off x="5827412" y="4828660"/>
                <a:ext cx="132813" cy="416579"/>
              </a:xfrm>
              <a:custGeom>
                <a:avLst/>
                <a:gdLst/>
                <a:ahLst/>
                <a:cxnLst/>
                <a:rect l="l" t="t" r="r" b="b"/>
                <a:pathLst>
                  <a:path w="132813" h="416579" extrusionOk="0">
                    <a:moveTo>
                      <a:pt x="15822" y="10835"/>
                    </a:moveTo>
                    <a:cubicBezTo>
                      <a:pt x="14143" y="12713"/>
                      <a:pt x="11825" y="13834"/>
                      <a:pt x="10832" y="16570"/>
                    </a:cubicBezTo>
                    <a:cubicBezTo>
                      <a:pt x="7981" y="24446"/>
                      <a:pt x="-1163" y="21176"/>
                      <a:pt x="5576" y="26447"/>
                    </a:cubicBezTo>
                    <a:cubicBezTo>
                      <a:pt x="27603" y="43669"/>
                      <a:pt x="18179" y="44383"/>
                      <a:pt x="53405" y="71079"/>
                    </a:cubicBezTo>
                    <a:cubicBezTo>
                      <a:pt x="122225" y="123232"/>
                      <a:pt x="50540" y="141812"/>
                      <a:pt x="43250" y="153072"/>
                    </a:cubicBezTo>
                    <a:cubicBezTo>
                      <a:pt x="35882" y="164459"/>
                      <a:pt x="24218" y="172715"/>
                      <a:pt x="19338" y="185941"/>
                    </a:cubicBezTo>
                    <a:cubicBezTo>
                      <a:pt x="19246" y="186191"/>
                      <a:pt x="18979" y="186409"/>
                      <a:pt x="18805" y="186646"/>
                    </a:cubicBezTo>
                    <a:cubicBezTo>
                      <a:pt x="21647" y="189124"/>
                      <a:pt x="18380" y="201977"/>
                      <a:pt x="23667" y="209279"/>
                    </a:cubicBezTo>
                    <a:cubicBezTo>
                      <a:pt x="24358" y="210238"/>
                      <a:pt x="25509" y="211000"/>
                      <a:pt x="25854" y="212046"/>
                    </a:cubicBezTo>
                    <a:cubicBezTo>
                      <a:pt x="28675" y="220675"/>
                      <a:pt x="35506" y="226712"/>
                      <a:pt x="40049" y="234216"/>
                    </a:cubicBezTo>
                    <a:cubicBezTo>
                      <a:pt x="46456" y="244806"/>
                      <a:pt x="52032" y="242796"/>
                      <a:pt x="52233" y="257396"/>
                    </a:cubicBezTo>
                    <a:cubicBezTo>
                      <a:pt x="54227" y="258421"/>
                      <a:pt x="54419" y="260067"/>
                      <a:pt x="54747" y="265097"/>
                    </a:cubicBezTo>
                    <a:cubicBezTo>
                      <a:pt x="54817" y="266130"/>
                      <a:pt x="55998" y="267058"/>
                      <a:pt x="56182" y="268118"/>
                    </a:cubicBezTo>
                    <a:cubicBezTo>
                      <a:pt x="56510" y="270070"/>
                      <a:pt x="57091" y="273595"/>
                      <a:pt x="56497" y="273835"/>
                    </a:cubicBezTo>
                    <a:cubicBezTo>
                      <a:pt x="49696" y="276620"/>
                      <a:pt x="61062" y="275363"/>
                      <a:pt x="37040" y="295519"/>
                    </a:cubicBezTo>
                    <a:cubicBezTo>
                      <a:pt x="39113" y="305781"/>
                      <a:pt x="26558" y="305999"/>
                      <a:pt x="0" y="342620"/>
                    </a:cubicBezTo>
                    <a:cubicBezTo>
                      <a:pt x="4907" y="346657"/>
                      <a:pt x="6455" y="345786"/>
                      <a:pt x="7133" y="347309"/>
                    </a:cubicBezTo>
                    <a:cubicBezTo>
                      <a:pt x="9669" y="353009"/>
                      <a:pt x="58084" y="404576"/>
                      <a:pt x="69371" y="416580"/>
                    </a:cubicBezTo>
                    <a:cubicBezTo>
                      <a:pt x="159199" y="352856"/>
                      <a:pt x="142735" y="371632"/>
                      <a:pt x="56558" y="249608"/>
                    </a:cubicBezTo>
                    <a:cubicBezTo>
                      <a:pt x="108873" y="218801"/>
                      <a:pt x="148472" y="204884"/>
                      <a:pt x="126729" y="180889"/>
                    </a:cubicBezTo>
                    <a:cubicBezTo>
                      <a:pt x="67644" y="95831"/>
                      <a:pt x="88447" y="121385"/>
                      <a:pt x="98312" y="87824"/>
                    </a:cubicBezTo>
                    <a:cubicBezTo>
                      <a:pt x="103140" y="77475"/>
                      <a:pt x="108707" y="68286"/>
                      <a:pt x="114449" y="58269"/>
                    </a:cubicBezTo>
                    <a:cubicBezTo>
                      <a:pt x="125889" y="41401"/>
                      <a:pt x="138143" y="630"/>
                      <a:pt x="106718" y="0"/>
                    </a:cubicBezTo>
                    <a:cubicBezTo>
                      <a:pt x="84633" y="1217"/>
                      <a:pt x="56278" y="2539"/>
                      <a:pt x="22662" y="3944"/>
                    </a:cubicBezTo>
                    <a:cubicBezTo>
                      <a:pt x="21245" y="5284"/>
                      <a:pt x="18861" y="7425"/>
                      <a:pt x="15822" y="108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0" name="Google Shape;2420;p26"/>
              <p:cNvSpPr/>
              <p:nvPr/>
            </p:nvSpPr>
            <p:spPr>
              <a:xfrm>
                <a:off x="5512769" y="4840012"/>
                <a:ext cx="209227" cy="696898"/>
              </a:xfrm>
              <a:custGeom>
                <a:avLst/>
                <a:gdLst/>
                <a:ahLst/>
                <a:cxnLst/>
                <a:rect l="l" t="t" r="r" b="b"/>
                <a:pathLst>
                  <a:path w="209227" h="696898" extrusionOk="0">
                    <a:moveTo>
                      <a:pt x="196581" y="649596"/>
                    </a:moveTo>
                    <a:cubicBezTo>
                      <a:pt x="210811" y="637351"/>
                      <a:pt x="209731" y="639650"/>
                      <a:pt x="208353" y="638393"/>
                    </a:cubicBezTo>
                    <a:cubicBezTo>
                      <a:pt x="202681" y="633219"/>
                      <a:pt x="192977" y="620081"/>
                      <a:pt x="150519" y="583057"/>
                    </a:cubicBezTo>
                    <a:cubicBezTo>
                      <a:pt x="144186" y="577541"/>
                      <a:pt x="127284" y="568544"/>
                      <a:pt x="133087" y="554237"/>
                    </a:cubicBezTo>
                    <a:cubicBezTo>
                      <a:pt x="144484" y="526145"/>
                      <a:pt x="152045" y="527559"/>
                      <a:pt x="192466" y="468869"/>
                    </a:cubicBezTo>
                    <a:cubicBezTo>
                      <a:pt x="194198" y="466365"/>
                      <a:pt x="193520" y="469035"/>
                      <a:pt x="202388" y="460866"/>
                    </a:cubicBezTo>
                    <a:cubicBezTo>
                      <a:pt x="146644" y="413940"/>
                      <a:pt x="161688" y="412504"/>
                      <a:pt x="138318" y="401205"/>
                    </a:cubicBezTo>
                    <a:cubicBezTo>
                      <a:pt x="134539" y="399379"/>
                      <a:pt x="125264" y="386062"/>
                      <a:pt x="124490" y="376527"/>
                    </a:cubicBezTo>
                    <a:cubicBezTo>
                      <a:pt x="123501" y="364413"/>
                      <a:pt x="128015" y="364225"/>
                      <a:pt x="131255" y="359571"/>
                    </a:cubicBezTo>
                    <a:cubicBezTo>
                      <a:pt x="134115" y="346464"/>
                      <a:pt x="151096" y="330875"/>
                      <a:pt x="154839" y="320289"/>
                    </a:cubicBezTo>
                    <a:cubicBezTo>
                      <a:pt x="156943" y="314339"/>
                      <a:pt x="163205" y="314987"/>
                      <a:pt x="180964" y="293742"/>
                    </a:cubicBezTo>
                    <a:cubicBezTo>
                      <a:pt x="186046" y="287661"/>
                      <a:pt x="190817" y="281225"/>
                      <a:pt x="196227" y="275363"/>
                    </a:cubicBezTo>
                    <a:cubicBezTo>
                      <a:pt x="173451" y="254227"/>
                      <a:pt x="191919" y="278117"/>
                      <a:pt x="172656" y="252095"/>
                    </a:cubicBezTo>
                    <a:cubicBezTo>
                      <a:pt x="169288" y="247546"/>
                      <a:pt x="163935" y="244512"/>
                      <a:pt x="160161" y="240205"/>
                    </a:cubicBezTo>
                    <a:cubicBezTo>
                      <a:pt x="156580" y="236116"/>
                      <a:pt x="146115" y="213272"/>
                      <a:pt x="141895" y="210448"/>
                    </a:cubicBezTo>
                    <a:cubicBezTo>
                      <a:pt x="131329" y="203378"/>
                      <a:pt x="129593" y="194907"/>
                      <a:pt x="121175" y="186020"/>
                    </a:cubicBezTo>
                    <a:cubicBezTo>
                      <a:pt x="117585" y="182233"/>
                      <a:pt x="114991" y="177019"/>
                      <a:pt x="117532" y="171017"/>
                    </a:cubicBezTo>
                    <a:cubicBezTo>
                      <a:pt x="117952" y="170023"/>
                      <a:pt x="116666" y="158163"/>
                      <a:pt x="125714" y="154250"/>
                    </a:cubicBezTo>
                    <a:cubicBezTo>
                      <a:pt x="129685" y="152538"/>
                      <a:pt x="132908" y="147963"/>
                      <a:pt x="137329" y="141930"/>
                    </a:cubicBezTo>
                    <a:cubicBezTo>
                      <a:pt x="141825" y="135797"/>
                      <a:pt x="158272" y="129287"/>
                      <a:pt x="162794" y="123180"/>
                    </a:cubicBezTo>
                    <a:cubicBezTo>
                      <a:pt x="209455" y="60112"/>
                      <a:pt x="231124" y="94803"/>
                      <a:pt x="178830" y="45889"/>
                    </a:cubicBezTo>
                    <a:cubicBezTo>
                      <a:pt x="169537" y="37199"/>
                      <a:pt x="168274" y="26871"/>
                      <a:pt x="149159" y="17625"/>
                    </a:cubicBezTo>
                    <a:cubicBezTo>
                      <a:pt x="146439" y="16308"/>
                      <a:pt x="140399" y="8769"/>
                      <a:pt x="137238" y="0"/>
                    </a:cubicBezTo>
                    <a:cubicBezTo>
                      <a:pt x="98513" y="1309"/>
                      <a:pt x="57437" y="2653"/>
                      <a:pt x="14479" y="4014"/>
                    </a:cubicBezTo>
                    <a:cubicBezTo>
                      <a:pt x="6874" y="12004"/>
                      <a:pt x="16631" y="3870"/>
                      <a:pt x="3354" y="15480"/>
                    </a:cubicBezTo>
                    <a:cubicBezTo>
                      <a:pt x="-1815" y="20002"/>
                      <a:pt x="-8843" y="14184"/>
                      <a:pt x="49049" y="67564"/>
                    </a:cubicBezTo>
                    <a:cubicBezTo>
                      <a:pt x="78533" y="94776"/>
                      <a:pt x="95806" y="78263"/>
                      <a:pt x="28727" y="140381"/>
                    </a:cubicBezTo>
                    <a:cubicBezTo>
                      <a:pt x="27148" y="152630"/>
                      <a:pt x="12131" y="144697"/>
                      <a:pt x="34661" y="171691"/>
                    </a:cubicBezTo>
                    <a:cubicBezTo>
                      <a:pt x="39227" y="177159"/>
                      <a:pt x="56190" y="182763"/>
                      <a:pt x="60437" y="188489"/>
                    </a:cubicBezTo>
                    <a:cubicBezTo>
                      <a:pt x="80522" y="215583"/>
                      <a:pt x="84493" y="212790"/>
                      <a:pt x="83439" y="220938"/>
                    </a:cubicBezTo>
                    <a:cubicBezTo>
                      <a:pt x="100044" y="234794"/>
                      <a:pt x="24314" y="294713"/>
                      <a:pt x="10115" y="323196"/>
                    </a:cubicBezTo>
                    <a:cubicBezTo>
                      <a:pt x="27769" y="339171"/>
                      <a:pt x="26125" y="339915"/>
                      <a:pt x="28005" y="341057"/>
                    </a:cubicBezTo>
                    <a:cubicBezTo>
                      <a:pt x="42664" y="349962"/>
                      <a:pt x="59444" y="373694"/>
                      <a:pt x="64162" y="375616"/>
                    </a:cubicBezTo>
                    <a:cubicBezTo>
                      <a:pt x="65973" y="376356"/>
                      <a:pt x="68133" y="377954"/>
                      <a:pt x="68732" y="379661"/>
                    </a:cubicBezTo>
                    <a:cubicBezTo>
                      <a:pt x="73180" y="392248"/>
                      <a:pt x="98247" y="392852"/>
                      <a:pt x="94652" y="423335"/>
                    </a:cubicBezTo>
                    <a:cubicBezTo>
                      <a:pt x="77776" y="435970"/>
                      <a:pt x="76547" y="448552"/>
                      <a:pt x="63393" y="458187"/>
                    </a:cubicBezTo>
                    <a:cubicBezTo>
                      <a:pt x="51725" y="466728"/>
                      <a:pt x="16080" y="506331"/>
                      <a:pt x="11409" y="516084"/>
                    </a:cubicBezTo>
                    <a:cubicBezTo>
                      <a:pt x="5939" y="527511"/>
                      <a:pt x="-7382" y="512994"/>
                      <a:pt x="40412" y="562319"/>
                    </a:cubicBezTo>
                    <a:cubicBezTo>
                      <a:pt x="42091" y="564057"/>
                      <a:pt x="42598" y="566907"/>
                      <a:pt x="44238" y="568702"/>
                    </a:cubicBezTo>
                    <a:cubicBezTo>
                      <a:pt x="47837" y="572638"/>
                      <a:pt x="74413" y="600958"/>
                      <a:pt x="79075" y="602499"/>
                    </a:cubicBezTo>
                    <a:cubicBezTo>
                      <a:pt x="84406" y="604272"/>
                      <a:pt x="97844" y="613242"/>
                      <a:pt x="96108" y="618163"/>
                    </a:cubicBezTo>
                    <a:cubicBezTo>
                      <a:pt x="104828" y="640635"/>
                      <a:pt x="89470" y="649539"/>
                      <a:pt x="83872" y="656062"/>
                    </a:cubicBezTo>
                    <a:cubicBezTo>
                      <a:pt x="70910" y="671113"/>
                      <a:pt x="60004" y="672606"/>
                      <a:pt x="59335" y="675010"/>
                    </a:cubicBezTo>
                    <a:cubicBezTo>
                      <a:pt x="58110" y="679409"/>
                      <a:pt x="54507" y="682045"/>
                      <a:pt x="51161" y="683879"/>
                    </a:cubicBezTo>
                    <a:cubicBezTo>
                      <a:pt x="38103" y="691041"/>
                      <a:pt x="44046" y="693926"/>
                      <a:pt x="38868" y="694981"/>
                    </a:cubicBezTo>
                    <a:cubicBezTo>
                      <a:pt x="78283" y="695669"/>
                      <a:pt x="116553" y="696317"/>
                      <a:pt x="153466" y="696899"/>
                    </a:cubicBezTo>
                    <a:cubicBezTo>
                      <a:pt x="159309" y="687841"/>
                      <a:pt x="171995" y="670741"/>
                      <a:pt x="196581" y="649596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1" name="Google Shape;2421;p26"/>
              <p:cNvSpPr/>
              <p:nvPr/>
            </p:nvSpPr>
            <p:spPr>
              <a:xfrm>
                <a:off x="3799576" y="4881317"/>
                <a:ext cx="159979" cy="682780"/>
              </a:xfrm>
              <a:custGeom>
                <a:avLst/>
                <a:gdLst/>
                <a:ahLst/>
                <a:cxnLst/>
                <a:rect l="l" t="t" r="r" b="b"/>
                <a:pathLst>
                  <a:path w="159979" h="682780" extrusionOk="0">
                    <a:moveTo>
                      <a:pt x="90818" y="663356"/>
                    </a:moveTo>
                    <a:cubicBezTo>
                      <a:pt x="95104" y="661556"/>
                      <a:pt x="144971" y="602206"/>
                      <a:pt x="156083" y="593253"/>
                    </a:cubicBezTo>
                    <a:cubicBezTo>
                      <a:pt x="155270" y="591659"/>
                      <a:pt x="101305" y="538622"/>
                      <a:pt x="86834" y="526075"/>
                    </a:cubicBezTo>
                    <a:cubicBezTo>
                      <a:pt x="83913" y="523540"/>
                      <a:pt x="75967" y="508773"/>
                      <a:pt x="66333" y="502193"/>
                    </a:cubicBezTo>
                    <a:cubicBezTo>
                      <a:pt x="61322" y="498770"/>
                      <a:pt x="62472" y="496340"/>
                      <a:pt x="64496" y="492076"/>
                    </a:cubicBezTo>
                    <a:cubicBezTo>
                      <a:pt x="62590" y="484257"/>
                      <a:pt x="65891" y="474622"/>
                      <a:pt x="74961" y="470725"/>
                    </a:cubicBezTo>
                    <a:cubicBezTo>
                      <a:pt x="87862" y="448648"/>
                      <a:pt x="120302" y="415569"/>
                      <a:pt x="122834" y="409807"/>
                    </a:cubicBezTo>
                    <a:cubicBezTo>
                      <a:pt x="123647" y="407964"/>
                      <a:pt x="127937" y="407728"/>
                      <a:pt x="128467" y="406852"/>
                    </a:cubicBezTo>
                    <a:cubicBezTo>
                      <a:pt x="129844" y="404580"/>
                      <a:pt x="143414" y="387165"/>
                      <a:pt x="154224" y="376776"/>
                    </a:cubicBezTo>
                    <a:cubicBezTo>
                      <a:pt x="149121" y="372250"/>
                      <a:pt x="122974" y="348990"/>
                      <a:pt x="119279" y="343032"/>
                    </a:cubicBezTo>
                    <a:cubicBezTo>
                      <a:pt x="107747" y="324417"/>
                      <a:pt x="91059" y="321843"/>
                      <a:pt x="88006" y="317308"/>
                    </a:cubicBezTo>
                    <a:cubicBezTo>
                      <a:pt x="82439" y="309033"/>
                      <a:pt x="75176" y="294039"/>
                      <a:pt x="81023" y="285909"/>
                    </a:cubicBezTo>
                    <a:cubicBezTo>
                      <a:pt x="83979" y="281790"/>
                      <a:pt x="82103" y="274798"/>
                      <a:pt x="88715" y="272999"/>
                    </a:cubicBezTo>
                    <a:cubicBezTo>
                      <a:pt x="90407" y="267352"/>
                      <a:pt x="95502" y="264178"/>
                      <a:pt x="98515" y="259507"/>
                    </a:cubicBezTo>
                    <a:cubicBezTo>
                      <a:pt x="114560" y="234636"/>
                      <a:pt x="124002" y="232653"/>
                      <a:pt x="124465" y="228949"/>
                    </a:cubicBezTo>
                    <a:cubicBezTo>
                      <a:pt x="125598" y="219961"/>
                      <a:pt x="135577" y="213202"/>
                      <a:pt x="143681" y="209244"/>
                    </a:cubicBezTo>
                    <a:cubicBezTo>
                      <a:pt x="142137" y="207327"/>
                      <a:pt x="117984" y="165277"/>
                      <a:pt x="111193" y="158741"/>
                    </a:cubicBezTo>
                    <a:cubicBezTo>
                      <a:pt x="101686" y="149587"/>
                      <a:pt x="103592" y="141777"/>
                      <a:pt x="99040" y="129817"/>
                    </a:cubicBezTo>
                    <a:cubicBezTo>
                      <a:pt x="97785" y="126516"/>
                      <a:pt x="99280" y="123543"/>
                      <a:pt x="104047" y="108825"/>
                    </a:cubicBezTo>
                    <a:cubicBezTo>
                      <a:pt x="112395" y="108637"/>
                      <a:pt x="134235" y="84887"/>
                      <a:pt x="138499" y="80645"/>
                    </a:cubicBezTo>
                    <a:cubicBezTo>
                      <a:pt x="160390" y="58865"/>
                      <a:pt x="163255" y="60423"/>
                      <a:pt x="157224" y="58191"/>
                    </a:cubicBezTo>
                    <a:cubicBezTo>
                      <a:pt x="151614" y="56111"/>
                      <a:pt x="159100" y="56054"/>
                      <a:pt x="130981" y="37282"/>
                    </a:cubicBezTo>
                    <a:cubicBezTo>
                      <a:pt x="123254" y="32129"/>
                      <a:pt x="102105" y="5958"/>
                      <a:pt x="92498" y="0"/>
                    </a:cubicBezTo>
                    <a:cubicBezTo>
                      <a:pt x="73942" y="2640"/>
                      <a:pt x="57989" y="7880"/>
                      <a:pt x="47139" y="17446"/>
                    </a:cubicBezTo>
                    <a:cubicBezTo>
                      <a:pt x="34143" y="29034"/>
                      <a:pt x="43479" y="42750"/>
                      <a:pt x="58938" y="79861"/>
                    </a:cubicBezTo>
                    <a:cubicBezTo>
                      <a:pt x="69447" y="111815"/>
                      <a:pt x="55313" y="104386"/>
                      <a:pt x="21758" y="118373"/>
                    </a:cubicBezTo>
                    <a:cubicBezTo>
                      <a:pt x="-27300" y="134970"/>
                      <a:pt x="44962" y="170815"/>
                      <a:pt x="76483" y="221358"/>
                    </a:cubicBezTo>
                    <a:cubicBezTo>
                      <a:pt x="-6891" y="328020"/>
                      <a:pt x="-31747" y="282941"/>
                      <a:pt x="93329" y="412119"/>
                    </a:cubicBezTo>
                    <a:cubicBezTo>
                      <a:pt x="-17447" y="542190"/>
                      <a:pt x="-42112" y="483903"/>
                      <a:pt x="88111" y="573509"/>
                    </a:cubicBezTo>
                    <a:cubicBezTo>
                      <a:pt x="44800" y="632693"/>
                      <a:pt x="15605" y="668351"/>
                      <a:pt x="28042" y="682780"/>
                    </a:cubicBezTo>
                    <a:cubicBezTo>
                      <a:pt x="41367" y="678394"/>
                      <a:pt x="58527" y="674436"/>
                      <a:pt x="79046" y="670868"/>
                    </a:cubicBezTo>
                    <a:cubicBezTo>
                      <a:pt x="82125" y="665116"/>
                      <a:pt x="86633" y="665111"/>
                      <a:pt x="90818" y="663356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26"/>
              <p:cNvSpPr/>
              <p:nvPr/>
            </p:nvSpPr>
            <p:spPr>
              <a:xfrm>
                <a:off x="5674645" y="4835060"/>
                <a:ext cx="189925" cy="703785"/>
              </a:xfrm>
              <a:custGeom>
                <a:avLst/>
                <a:gdLst/>
                <a:ahLst/>
                <a:cxnLst/>
                <a:rect l="l" t="t" r="r" b="b"/>
                <a:pathLst>
                  <a:path w="189925" h="703785" extrusionOk="0">
                    <a:moveTo>
                      <a:pt x="179040" y="644894"/>
                    </a:moveTo>
                    <a:cubicBezTo>
                      <a:pt x="182355" y="640753"/>
                      <a:pt x="181096" y="643454"/>
                      <a:pt x="186007" y="639505"/>
                    </a:cubicBezTo>
                    <a:cubicBezTo>
                      <a:pt x="185867" y="639221"/>
                      <a:pt x="138965" y="591585"/>
                      <a:pt x="116758" y="572327"/>
                    </a:cubicBezTo>
                    <a:cubicBezTo>
                      <a:pt x="113837" y="569792"/>
                      <a:pt x="105887" y="555030"/>
                      <a:pt x="96257" y="548446"/>
                    </a:cubicBezTo>
                    <a:cubicBezTo>
                      <a:pt x="91223" y="545009"/>
                      <a:pt x="92395" y="542584"/>
                      <a:pt x="94420" y="538328"/>
                    </a:cubicBezTo>
                    <a:cubicBezTo>
                      <a:pt x="92514" y="530509"/>
                      <a:pt x="95815" y="520869"/>
                      <a:pt x="104885" y="516978"/>
                    </a:cubicBezTo>
                    <a:cubicBezTo>
                      <a:pt x="116505" y="497089"/>
                      <a:pt x="168370" y="438193"/>
                      <a:pt x="184153" y="423024"/>
                    </a:cubicBezTo>
                    <a:cubicBezTo>
                      <a:pt x="178883" y="418353"/>
                      <a:pt x="152893" y="395220"/>
                      <a:pt x="149207" y="389280"/>
                    </a:cubicBezTo>
                    <a:cubicBezTo>
                      <a:pt x="137675" y="370665"/>
                      <a:pt x="120987" y="368091"/>
                      <a:pt x="117935" y="363555"/>
                    </a:cubicBezTo>
                    <a:cubicBezTo>
                      <a:pt x="112368" y="355281"/>
                      <a:pt x="105104" y="340287"/>
                      <a:pt x="110951" y="332157"/>
                    </a:cubicBezTo>
                    <a:cubicBezTo>
                      <a:pt x="113907" y="328038"/>
                      <a:pt x="112031" y="321046"/>
                      <a:pt x="118643" y="319247"/>
                    </a:cubicBezTo>
                    <a:cubicBezTo>
                      <a:pt x="120335" y="313599"/>
                      <a:pt x="125430" y="310426"/>
                      <a:pt x="128443" y="305754"/>
                    </a:cubicBezTo>
                    <a:cubicBezTo>
                      <a:pt x="144488" y="280879"/>
                      <a:pt x="153930" y="278905"/>
                      <a:pt x="154398" y="275197"/>
                    </a:cubicBezTo>
                    <a:cubicBezTo>
                      <a:pt x="155526" y="266209"/>
                      <a:pt x="165514" y="259450"/>
                      <a:pt x="173613" y="255492"/>
                    </a:cubicBezTo>
                    <a:cubicBezTo>
                      <a:pt x="172052" y="253566"/>
                      <a:pt x="147926" y="211538"/>
                      <a:pt x="141121" y="204989"/>
                    </a:cubicBezTo>
                    <a:cubicBezTo>
                      <a:pt x="131614" y="195835"/>
                      <a:pt x="133520" y="188025"/>
                      <a:pt x="128968" y="176065"/>
                    </a:cubicBezTo>
                    <a:cubicBezTo>
                      <a:pt x="127713" y="172764"/>
                      <a:pt x="129209" y="169791"/>
                      <a:pt x="133975" y="155073"/>
                    </a:cubicBezTo>
                    <a:cubicBezTo>
                      <a:pt x="144663" y="154832"/>
                      <a:pt x="178153" y="115155"/>
                      <a:pt x="185670" y="110576"/>
                    </a:cubicBezTo>
                    <a:cubicBezTo>
                      <a:pt x="192728" y="106273"/>
                      <a:pt x="189374" y="105261"/>
                      <a:pt x="187153" y="104438"/>
                    </a:cubicBezTo>
                    <a:cubicBezTo>
                      <a:pt x="181546" y="102359"/>
                      <a:pt x="189029" y="102302"/>
                      <a:pt x="160909" y="83530"/>
                    </a:cubicBezTo>
                    <a:cubicBezTo>
                      <a:pt x="152692" y="78044"/>
                      <a:pt x="128443" y="47811"/>
                      <a:pt x="120340" y="45188"/>
                    </a:cubicBezTo>
                    <a:cubicBezTo>
                      <a:pt x="117930" y="44409"/>
                      <a:pt x="106276" y="30698"/>
                      <a:pt x="106538" y="24354"/>
                    </a:cubicBezTo>
                    <a:cubicBezTo>
                      <a:pt x="104561" y="19289"/>
                      <a:pt x="105296" y="5113"/>
                      <a:pt x="114078" y="0"/>
                    </a:cubicBezTo>
                    <a:cubicBezTo>
                      <a:pt x="87581" y="1011"/>
                      <a:pt x="58924" y="2053"/>
                      <a:pt x="28430" y="3126"/>
                    </a:cubicBezTo>
                    <a:cubicBezTo>
                      <a:pt x="47107" y="25278"/>
                      <a:pt x="94770" y="69218"/>
                      <a:pt x="97407" y="81656"/>
                    </a:cubicBezTo>
                    <a:cubicBezTo>
                      <a:pt x="99078" y="89396"/>
                      <a:pt x="93135" y="89523"/>
                      <a:pt x="96274" y="93879"/>
                    </a:cubicBezTo>
                    <a:cubicBezTo>
                      <a:pt x="82263" y="102346"/>
                      <a:pt x="76469" y="109109"/>
                      <a:pt x="54704" y="131196"/>
                    </a:cubicBezTo>
                    <a:cubicBezTo>
                      <a:pt x="39087" y="147039"/>
                      <a:pt x="18874" y="153387"/>
                      <a:pt x="4154" y="173687"/>
                    </a:cubicBezTo>
                    <a:cubicBezTo>
                      <a:pt x="2838" y="175504"/>
                      <a:pt x="1496" y="177137"/>
                      <a:pt x="0" y="178433"/>
                    </a:cubicBezTo>
                    <a:cubicBezTo>
                      <a:pt x="2576" y="184080"/>
                      <a:pt x="5926" y="189347"/>
                      <a:pt x="11939" y="192534"/>
                    </a:cubicBezTo>
                    <a:cubicBezTo>
                      <a:pt x="17151" y="195301"/>
                      <a:pt x="49784" y="258482"/>
                      <a:pt x="77881" y="266340"/>
                    </a:cubicBezTo>
                    <a:cubicBezTo>
                      <a:pt x="80938" y="273704"/>
                      <a:pt x="83063" y="274895"/>
                      <a:pt x="81017" y="277578"/>
                    </a:cubicBezTo>
                    <a:cubicBezTo>
                      <a:pt x="76521" y="300164"/>
                      <a:pt x="77522" y="298124"/>
                      <a:pt x="77234" y="298176"/>
                    </a:cubicBezTo>
                    <a:cubicBezTo>
                      <a:pt x="71024" y="299244"/>
                      <a:pt x="71842" y="307103"/>
                      <a:pt x="66620" y="309033"/>
                    </a:cubicBezTo>
                    <a:cubicBezTo>
                      <a:pt x="52722" y="314173"/>
                      <a:pt x="9087" y="365096"/>
                      <a:pt x="3568" y="372390"/>
                    </a:cubicBezTo>
                    <a:cubicBezTo>
                      <a:pt x="8462" y="376334"/>
                      <a:pt x="9984" y="375489"/>
                      <a:pt x="10666" y="377026"/>
                    </a:cubicBezTo>
                    <a:cubicBezTo>
                      <a:pt x="17199" y="391718"/>
                      <a:pt x="32129" y="398942"/>
                      <a:pt x="41226" y="411550"/>
                    </a:cubicBezTo>
                    <a:cubicBezTo>
                      <a:pt x="47672" y="420485"/>
                      <a:pt x="55980" y="428291"/>
                      <a:pt x="63677" y="436307"/>
                    </a:cubicBezTo>
                    <a:cubicBezTo>
                      <a:pt x="95562" y="469517"/>
                      <a:pt x="87603" y="466299"/>
                      <a:pt x="80916" y="479556"/>
                    </a:cubicBezTo>
                    <a:cubicBezTo>
                      <a:pt x="70521" y="500127"/>
                      <a:pt x="66437" y="492947"/>
                      <a:pt x="38737" y="531258"/>
                    </a:cubicBezTo>
                    <a:cubicBezTo>
                      <a:pt x="24918" y="550381"/>
                      <a:pt x="21350" y="545946"/>
                      <a:pt x="16504" y="554010"/>
                    </a:cubicBezTo>
                    <a:cubicBezTo>
                      <a:pt x="39424" y="584064"/>
                      <a:pt x="54616" y="589225"/>
                      <a:pt x="62243" y="606141"/>
                    </a:cubicBezTo>
                    <a:cubicBezTo>
                      <a:pt x="65518" y="613409"/>
                      <a:pt x="78616" y="615239"/>
                      <a:pt x="82573" y="626013"/>
                    </a:cubicBezTo>
                    <a:cubicBezTo>
                      <a:pt x="84152" y="630312"/>
                      <a:pt x="104338" y="631266"/>
                      <a:pt x="93970" y="645144"/>
                    </a:cubicBezTo>
                    <a:cubicBezTo>
                      <a:pt x="92553" y="653068"/>
                      <a:pt x="89973" y="658549"/>
                      <a:pt x="83846" y="665116"/>
                    </a:cubicBezTo>
                    <a:cubicBezTo>
                      <a:pt x="60546" y="683787"/>
                      <a:pt x="48341" y="695419"/>
                      <a:pt x="40360" y="702599"/>
                    </a:cubicBezTo>
                    <a:cubicBezTo>
                      <a:pt x="70967" y="703050"/>
                      <a:pt x="100494" y="703453"/>
                      <a:pt x="128745" y="703785"/>
                    </a:cubicBezTo>
                    <a:cubicBezTo>
                      <a:pt x="127171" y="699110"/>
                      <a:pt x="146872" y="685105"/>
                      <a:pt x="179040" y="64489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26"/>
              <p:cNvSpPr/>
              <p:nvPr/>
            </p:nvSpPr>
            <p:spPr>
              <a:xfrm>
                <a:off x="4226924" y="4876707"/>
                <a:ext cx="191683" cy="649105"/>
              </a:xfrm>
              <a:custGeom>
                <a:avLst/>
                <a:gdLst/>
                <a:ahLst/>
                <a:cxnLst/>
                <a:rect l="l" t="t" r="r" b="b"/>
                <a:pathLst>
                  <a:path w="191683" h="649105" extrusionOk="0">
                    <a:moveTo>
                      <a:pt x="100678" y="516811"/>
                    </a:moveTo>
                    <a:cubicBezTo>
                      <a:pt x="93502" y="511580"/>
                      <a:pt x="89181" y="509982"/>
                      <a:pt x="91993" y="504277"/>
                    </a:cubicBezTo>
                    <a:cubicBezTo>
                      <a:pt x="93734" y="500744"/>
                      <a:pt x="89566" y="490360"/>
                      <a:pt x="99528" y="482659"/>
                    </a:cubicBezTo>
                    <a:cubicBezTo>
                      <a:pt x="101378" y="481223"/>
                      <a:pt x="152911" y="417801"/>
                      <a:pt x="153038" y="417504"/>
                    </a:cubicBezTo>
                    <a:cubicBezTo>
                      <a:pt x="153873" y="415604"/>
                      <a:pt x="158299" y="415359"/>
                      <a:pt x="158841" y="414457"/>
                    </a:cubicBezTo>
                    <a:cubicBezTo>
                      <a:pt x="163664" y="406493"/>
                      <a:pt x="171274" y="400750"/>
                      <a:pt x="175975" y="392716"/>
                    </a:cubicBezTo>
                    <a:cubicBezTo>
                      <a:pt x="184437" y="378252"/>
                      <a:pt x="197578" y="395360"/>
                      <a:pt x="155841" y="356314"/>
                    </a:cubicBezTo>
                    <a:cubicBezTo>
                      <a:pt x="146557" y="347633"/>
                      <a:pt x="145267" y="337288"/>
                      <a:pt x="126169" y="328051"/>
                    </a:cubicBezTo>
                    <a:cubicBezTo>
                      <a:pt x="109048" y="319772"/>
                      <a:pt x="104946" y="296894"/>
                      <a:pt x="109980" y="289893"/>
                    </a:cubicBezTo>
                    <a:cubicBezTo>
                      <a:pt x="113028" y="285651"/>
                      <a:pt x="111095" y="278450"/>
                      <a:pt x="117900" y="276598"/>
                    </a:cubicBezTo>
                    <a:cubicBezTo>
                      <a:pt x="118455" y="274755"/>
                      <a:pt x="138685" y="245532"/>
                      <a:pt x="151993" y="234754"/>
                    </a:cubicBezTo>
                    <a:cubicBezTo>
                      <a:pt x="159309" y="228827"/>
                      <a:pt x="147300" y="230289"/>
                      <a:pt x="171108" y="212843"/>
                    </a:cubicBezTo>
                    <a:cubicBezTo>
                      <a:pt x="175065" y="209945"/>
                      <a:pt x="174925" y="211810"/>
                      <a:pt x="173924" y="210133"/>
                    </a:cubicBezTo>
                    <a:cubicBezTo>
                      <a:pt x="116050" y="113693"/>
                      <a:pt x="150851" y="187697"/>
                      <a:pt x="128539" y="129125"/>
                    </a:cubicBezTo>
                    <a:cubicBezTo>
                      <a:pt x="127245" y="125728"/>
                      <a:pt x="128789" y="122663"/>
                      <a:pt x="133695" y="107507"/>
                    </a:cubicBezTo>
                    <a:cubicBezTo>
                      <a:pt x="142796" y="107297"/>
                      <a:pt x="191508" y="57236"/>
                      <a:pt x="191683" y="56943"/>
                    </a:cubicBezTo>
                    <a:cubicBezTo>
                      <a:pt x="188171" y="54872"/>
                      <a:pt x="187349" y="55494"/>
                      <a:pt x="184918" y="52583"/>
                    </a:cubicBezTo>
                    <a:cubicBezTo>
                      <a:pt x="172747" y="38052"/>
                      <a:pt x="157302" y="34651"/>
                      <a:pt x="149023" y="21951"/>
                    </a:cubicBezTo>
                    <a:cubicBezTo>
                      <a:pt x="144405" y="14867"/>
                      <a:pt x="135134" y="7219"/>
                      <a:pt x="126611" y="0"/>
                    </a:cubicBezTo>
                    <a:cubicBezTo>
                      <a:pt x="101693" y="639"/>
                      <a:pt x="77929" y="1243"/>
                      <a:pt x="55469" y="1812"/>
                    </a:cubicBezTo>
                    <a:cubicBezTo>
                      <a:pt x="68142" y="16553"/>
                      <a:pt x="92409" y="37680"/>
                      <a:pt x="94578" y="47885"/>
                    </a:cubicBezTo>
                    <a:cubicBezTo>
                      <a:pt x="96200" y="55402"/>
                      <a:pt x="90428" y="55524"/>
                      <a:pt x="93480" y="59753"/>
                    </a:cubicBezTo>
                    <a:cubicBezTo>
                      <a:pt x="79880" y="67971"/>
                      <a:pt x="74251" y="74542"/>
                      <a:pt x="53116" y="95985"/>
                    </a:cubicBezTo>
                    <a:cubicBezTo>
                      <a:pt x="37954" y="111364"/>
                      <a:pt x="18328" y="117528"/>
                      <a:pt x="4036" y="137242"/>
                    </a:cubicBezTo>
                    <a:cubicBezTo>
                      <a:pt x="2759" y="139006"/>
                      <a:pt x="1456" y="140591"/>
                      <a:pt x="0" y="141847"/>
                    </a:cubicBezTo>
                    <a:cubicBezTo>
                      <a:pt x="2501" y="147328"/>
                      <a:pt x="5755" y="152442"/>
                      <a:pt x="11589" y="155541"/>
                    </a:cubicBezTo>
                    <a:cubicBezTo>
                      <a:pt x="16609" y="158212"/>
                      <a:pt x="48393" y="219589"/>
                      <a:pt x="75616" y="227198"/>
                    </a:cubicBezTo>
                    <a:cubicBezTo>
                      <a:pt x="78581" y="234347"/>
                      <a:pt x="80649" y="235503"/>
                      <a:pt x="78660" y="238108"/>
                    </a:cubicBezTo>
                    <a:cubicBezTo>
                      <a:pt x="74295" y="260036"/>
                      <a:pt x="75266" y="258058"/>
                      <a:pt x="74986" y="258106"/>
                    </a:cubicBezTo>
                    <a:cubicBezTo>
                      <a:pt x="68956" y="259143"/>
                      <a:pt x="69751" y="266774"/>
                      <a:pt x="64679" y="268648"/>
                    </a:cubicBezTo>
                    <a:cubicBezTo>
                      <a:pt x="51183" y="273643"/>
                      <a:pt x="8842" y="323056"/>
                      <a:pt x="3459" y="330161"/>
                    </a:cubicBezTo>
                    <a:cubicBezTo>
                      <a:pt x="8208" y="333987"/>
                      <a:pt x="9686" y="333169"/>
                      <a:pt x="10351" y="334661"/>
                    </a:cubicBezTo>
                    <a:cubicBezTo>
                      <a:pt x="16692" y="348924"/>
                      <a:pt x="31194" y="355938"/>
                      <a:pt x="40023" y="368183"/>
                    </a:cubicBezTo>
                    <a:cubicBezTo>
                      <a:pt x="46276" y="376860"/>
                      <a:pt x="54345" y="384433"/>
                      <a:pt x="61819" y="392217"/>
                    </a:cubicBezTo>
                    <a:cubicBezTo>
                      <a:pt x="92776" y="424464"/>
                      <a:pt x="85044" y="421339"/>
                      <a:pt x="78555" y="434210"/>
                    </a:cubicBezTo>
                    <a:cubicBezTo>
                      <a:pt x="68466" y="454186"/>
                      <a:pt x="64495" y="447212"/>
                      <a:pt x="37600" y="484411"/>
                    </a:cubicBezTo>
                    <a:cubicBezTo>
                      <a:pt x="24183" y="502977"/>
                      <a:pt x="20720" y="498669"/>
                      <a:pt x="16010" y="506501"/>
                    </a:cubicBezTo>
                    <a:cubicBezTo>
                      <a:pt x="38261" y="535680"/>
                      <a:pt x="53011" y="540692"/>
                      <a:pt x="60415" y="557114"/>
                    </a:cubicBezTo>
                    <a:cubicBezTo>
                      <a:pt x="63598" y="564171"/>
                      <a:pt x="76311" y="565948"/>
                      <a:pt x="80151" y="576407"/>
                    </a:cubicBezTo>
                    <a:cubicBezTo>
                      <a:pt x="81690" y="580583"/>
                      <a:pt x="101286" y="581507"/>
                      <a:pt x="91224" y="594982"/>
                    </a:cubicBezTo>
                    <a:cubicBezTo>
                      <a:pt x="89833" y="602740"/>
                      <a:pt x="87305" y="608041"/>
                      <a:pt x="81393" y="614372"/>
                    </a:cubicBezTo>
                    <a:cubicBezTo>
                      <a:pt x="52543" y="637496"/>
                      <a:pt x="46976" y="645840"/>
                      <a:pt x="38624" y="649106"/>
                    </a:cubicBezTo>
                    <a:cubicBezTo>
                      <a:pt x="74238" y="648261"/>
                      <a:pt x="111217" y="647595"/>
                      <a:pt x="149334" y="647096"/>
                    </a:cubicBezTo>
                    <a:cubicBezTo>
                      <a:pt x="159458" y="635521"/>
                      <a:pt x="182198" y="609600"/>
                      <a:pt x="182425" y="609499"/>
                    </a:cubicBezTo>
                    <a:cubicBezTo>
                      <a:pt x="195698" y="603668"/>
                      <a:pt x="123051" y="551746"/>
                      <a:pt x="100678" y="51681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26"/>
              <p:cNvSpPr/>
              <p:nvPr/>
            </p:nvSpPr>
            <p:spPr>
              <a:xfrm>
                <a:off x="4565746" y="4867798"/>
                <a:ext cx="175372" cy="655055"/>
              </a:xfrm>
              <a:custGeom>
                <a:avLst/>
                <a:gdLst/>
                <a:ahLst/>
                <a:cxnLst/>
                <a:rect l="l" t="t" r="r" b="b"/>
                <a:pathLst>
                  <a:path w="175372" h="655055" extrusionOk="0">
                    <a:moveTo>
                      <a:pt x="174344" y="610611"/>
                    </a:moveTo>
                    <a:cubicBezTo>
                      <a:pt x="168680" y="605445"/>
                      <a:pt x="158968" y="592303"/>
                      <a:pt x="116509" y="555275"/>
                    </a:cubicBezTo>
                    <a:cubicBezTo>
                      <a:pt x="79573" y="523181"/>
                      <a:pt x="99012" y="527384"/>
                      <a:pt x="158456" y="441087"/>
                    </a:cubicBezTo>
                    <a:cubicBezTo>
                      <a:pt x="167622" y="427792"/>
                      <a:pt x="182705" y="447256"/>
                      <a:pt x="133980" y="401682"/>
                    </a:cubicBezTo>
                    <a:cubicBezTo>
                      <a:pt x="124717" y="393014"/>
                      <a:pt x="123362" y="382630"/>
                      <a:pt x="104308" y="373419"/>
                    </a:cubicBezTo>
                    <a:cubicBezTo>
                      <a:pt x="100530" y="371593"/>
                      <a:pt x="91254" y="358276"/>
                      <a:pt x="90480" y="348741"/>
                    </a:cubicBezTo>
                    <a:cubicBezTo>
                      <a:pt x="89492" y="336627"/>
                      <a:pt x="94014" y="336430"/>
                      <a:pt x="97245" y="331785"/>
                    </a:cubicBezTo>
                    <a:cubicBezTo>
                      <a:pt x="100105" y="318669"/>
                      <a:pt x="117082" y="303101"/>
                      <a:pt x="120830" y="292503"/>
                    </a:cubicBezTo>
                    <a:cubicBezTo>
                      <a:pt x="122933" y="286557"/>
                      <a:pt x="129204" y="287192"/>
                      <a:pt x="146955" y="265955"/>
                    </a:cubicBezTo>
                    <a:cubicBezTo>
                      <a:pt x="152036" y="259874"/>
                      <a:pt x="156807" y="253439"/>
                      <a:pt x="162217" y="247577"/>
                    </a:cubicBezTo>
                    <a:cubicBezTo>
                      <a:pt x="142131" y="228932"/>
                      <a:pt x="157061" y="249184"/>
                      <a:pt x="138650" y="224309"/>
                    </a:cubicBezTo>
                    <a:cubicBezTo>
                      <a:pt x="135283" y="219760"/>
                      <a:pt x="129930" y="216726"/>
                      <a:pt x="126156" y="212418"/>
                    </a:cubicBezTo>
                    <a:cubicBezTo>
                      <a:pt x="122574" y="208329"/>
                      <a:pt x="112110" y="185486"/>
                      <a:pt x="107889" y="182662"/>
                    </a:cubicBezTo>
                    <a:cubicBezTo>
                      <a:pt x="97324" y="175592"/>
                      <a:pt x="95588" y="167121"/>
                      <a:pt x="87170" y="158233"/>
                    </a:cubicBezTo>
                    <a:cubicBezTo>
                      <a:pt x="83579" y="154447"/>
                      <a:pt x="80986" y="149233"/>
                      <a:pt x="83527" y="143231"/>
                    </a:cubicBezTo>
                    <a:cubicBezTo>
                      <a:pt x="83947" y="142237"/>
                      <a:pt x="82656" y="130377"/>
                      <a:pt x="91709" y="126463"/>
                    </a:cubicBezTo>
                    <a:cubicBezTo>
                      <a:pt x="95680" y="124747"/>
                      <a:pt x="98903" y="120177"/>
                      <a:pt x="103324" y="114144"/>
                    </a:cubicBezTo>
                    <a:cubicBezTo>
                      <a:pt x="107819" y="108011"/>
                      <a:pt x="124267" y="101501"/>
                      <a:pt x="128789" y="95394"/>
                    </a:cubicBezTo>
                    <a:cubicBezTo>
                      <a:pt x="175520" y="32225"/>
                      <a:pt x="197421" y="67301"/>
                      <a:pt x="144825" y="18102"/>
                    </a:cubicBezTo>
                    <a:cubicBezTo>
                      <a:pt x="138567" y="12254"/>
                      <a:pt x="136337" y="6273"/>
                      <a:pt x="129856" y="0"/>
                    </a:cubicBezTo>
                    <a:cubicBezTo>
                      <a:pt x="87288" y="1134"/>
                      <a:pt x="45682" y="2228"/>
                      <a:pt x="5401" y="3283"/>
                    </a:cubicBezTo>
                    <a:cubicBezTo>
                      <a:pt x="22119" y="20383"/>
                      <a:pt x="-4251" y="-4317"/>
                      <a:pt x="43583" y="39782"/>
                    </a:cubicBezTo>
                    <a:cubicBezTo>
                      <a:pt x="72848" y="66793"/>
                      <a:pt x="90476" y="50359"/>
                      <a:pt x="23261" y="112599"/>
                    </a:cubicBezTo>
                    <a:cubicBezTo>
                      <a:pt x="21682" y="124844"/>
                      <a:pt x="6665" y="116911"/>
                      <a:pt x="29195" y="143909"/>
                    </a:cubicBezTo>
                    <a:cubicBezTo>
                      <a:pt x="33761" y="149377"/>
                      <a:pt x="50724" y="154981"/>
                      <a:pt x="54970" y="160707"/>
                    </a:cubicBezTo>
                    <a:cubicBezTo>
                      <a:pt x="75056" y="187802"/>
                      <a:pt x="79031" y="185009"/>
                      <a:pt x="77973" y="193156"/>
                    </a:cubicBezTo>
                    <a:cubicBezTo>
                      <a:pt x="94586" y="207003"/>
                      <a:pt x="18853" y="266927"/>
                      <a:pt x="4649" y="295414"/>
                    </a:cubicBezTo>
                    <a:cubicBezTo>
                      <a:pt x="22299" y="311389"/>
                      <a:pt x="20659" y="312133"/>
                      <a:pt x="22539" y="313276"/>
                    </a:cubicBezTo>
                    <a:cubicBezTo>
                      <a:pt x="37198" y="322180"/>
                      <a:pt x="53977" y="345913"/>
                      <a:pt x="58696" y="347834"/>
                    </a:cubicBezTo>
                    <a:cubicBezTo>
                      <a:pt x="60507" y="348574"/>
                      <a:pt x="62663" y="350172"/>
                      <a:pt x="63266" y="351880"/>
                    </a:cubicBezTo>
                    <a:cubicBezTo>
                      <a:pt x="67714" y="364466"/>
                      <a:pt x="92776" y="365070"/>
                      <a:pt x="89186" y="395553"/>
                    </a:cubicBezTo>
                    <a:cubicBezTo>
                      <a:pt x="72310" y="408188"/>
                      <a:pt x="71081" y="420770"/>
                      <a:pt x="57926" y="430405"/>
                    </a:cubicBezTo>
                    <a:cubicBezTo>
                      <a:pt x="46259" y="438946"/>
                      <a:pt x="10614" y="478549"/>
                      <a:pt x="5943" y="488302"/>
                    </a:cubicBezTo>
                    <a:cubicBezTo>
                      <a:pt x="477" y="499724"/>
                      <a:pt x="-12870" y="485194"/>
                      <a:pt x="34946" y="534537"/>
                    </a:cubicBezTo>
                    <a:cubicBezTo>
                      <a:pt x="36625" y="536275"/>
                      <a:pt x="37132" y="539125"/>
                      <a:pt x="38772" y="540920"/>
                    </a:cubicBezTo>
                    <a:cubicBezTo>
                      <a:pt x="42371" y="544856"/>
                      <a:pt x="68947" y="573176"/>
                      <a:pt x="73608" y="574717"/>
                    </a:cubicBezTo>
                    <a:cubicBezTo>
                      <a:pt x="78939" y="576490"/>
                      <a:pt x="92382" y="585460"/>
                      <a:pt x="90642" y="590381"/>
                    </a:cubicBezTo>
                    <a:cubicBezTo>
                      <a:pt x="99362" y="612848"/>
                      <a:pt x="84012" y="621749"/>
                      <a:pt x="78406" y="628276"/>
                    </a:cubicBezTo>
                    <a:cubicBezTo>
                      <a:pt x="65505" y="643261"/>
                      <a:pt x="54537" y="644811"/>
                      <a:pt x="53868" y="647228"/>
                    </a:cubicBezTo>
                    <a:cubicBezTo>
                      <a:pt x="52753" y="651225"/>
                      <a:pt x="51533" y="653506"/>
                      <a:pt x="47199" y="654793"/>
                    </a:cubicBezTo>
                    <a:cubicBezTo>
                      <a:pt x="74505" y="654828"/>
                      <a:pt x="102095" y="654920"/>
                      <a:pt x="129908" y="655055"/>
                    </a:cubicBezTo>
                    <a:cubicBezTo>
                      <a:pt x="173941" y="606969"/>
                      <a:pt x="177208" y="613220"/>
                      <a:pt x="174344" y="61061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26"/>
              <p:cNvSpPr/>
              <p:nvPr/>
            </p:nvSpPr>
            <p:spPr>
              <a:xfrm>
                <a:off x="4693598" y="4859651"/>
                <a:ext cx="391473" cy="666582"/>
              </a:xfrm>
              <a:custGeom>
                <a:avLst/>
                <a:gdLst/>
                <a:ahLst/>
                <a:cxnLst/>
                <a:rect l="l" t="t" r="r" b="b"/>
                <a:pathLst>
                  <a:path w="391473" h="666582" extrusionOk="0">
                    <a:moveTo>
                      <a:pt x="367680" y="639085"/>
                    </a:moveTo>
                    <a:cubicBezTo>
                      <a:pt x="368725" y="637259"/>
                      <a:pt x="373124" y="637526"/>
                      <a:pt x="373772" y="636677"/>
                    </a:cubicBezTo>
                    <a:cubicBezTo>
                      <a:pt x="378906" y="629953"/>
                      <a:pt x="386043" y="625211"/>
                      <a:pt x="391474" y="618811"/>
                    </a:cubicBezTo>
                    <a:cubicBezTo>
                      <a:pt x="380935" y="605279"/>
                      <a:pt x="380725" y="611544"/>
                      <a:pt x="379999" y="609088"/>
                    </a:cubicBezTo>
                    <a:cubicBezTo>
                      <a:pt x="376597" y="597570"/>
                      <a:pt x="358002" y="588936"/>
                      <a:pt x="356926" y="585141"/>
                    </a:cubicBezTo>
                    <a:cubicBezTo>
                      <a:pt x="353161" y="571841"/>
                      <a:pt x="332502" y="556015"/>
                      <a:pt x="327543" y="549352"/>
                    </a:cubicBezTo>
                    <a:cubicBezTo>
                      <a:pt x="323494" y="543901"/>
                      <a:pt x="320629" y="537330"/>
                      <a:pt x="314039" y="534117"/>
                    </a:cubicBezTo>
                    <a:cubicBezTo>
                      <a:pt x="299030" y="502193"/>
                      <a:pt x="300325" y="509141"/>
                      <a:pt x="310256" y="491748"/>
                    </a:cubicBezTo>
                    <a:cubicBezTo>
                      <a:pt x="315246" y="491503"/>
                      <a:pt x="328776" y="467889"/>
                      <a:pt x="329065" y="467665"/>
                    </a:cubicBezTo>
                    <a:cubicBezTo>
                      <a:pt x="334619" y="463401"/>
                      <a:pt x="337820" y="457390"/>
                      <a:pt x="341778" y="451835"/>
                    </a:cubicBezTo>
                    <a:cubicBezTo>
                      <a:pt x="347568" y="443710"/>
                      <a:pt x="356598" y="438627"/>
                      <a:pt x="364081" y="426614"/>
                    </a:cubicBezTo>
                    <a:cubicBezTo>
                      <a:pt x="374668" y="409619"/>
                      <a:pt x="380616" y="410293"/>
                      <a:pt x="382378" y="406682"/>
                    </a:cubicBezTo>
                    <a:cubicBezTo>
                      <a:pt x="392401" y="386141"/>
                      <a:pt x="402599" y="411116"/>
                      <a:pt x="360525" y="365954"/>
                    </a:cubicBezTo>
                    <a:cubicBezTo>
                      <a:pt x="360254" y="365665"/>
                      <a:pt x="338883" y="345221"/>
                      <a:pt x="330351" y="337822"/>
                    </a:cubicBezTo>
                    <a:cubicBezTo>
                      <a:pt x="325483" y="333602"/>
                      <a:pt x="326179" y="327280"/>
                      <a:pt x="313637" y="320245"/>
                    </a:cubicBezTo>
                    <a:cubicBezTo>
                      <a:pt x="310212" y="310767"/>
                      <a:pt x="314148" y="316108"/>
                      <a:pt x="309045" y="307291"/>
                    </a:cubicBezTo>
                    <a:cubicBezTo>
                      <a:pt x="304567" y="299555"/>
                      <a:pt x="306548" y="287919"/>
                      <a:pt x="315447" y="282245"/>
                    </a:cubicBezTo>
                    <a:cubicBezTo>
                      <a:pt x="317428" y="278800"/>
                      <a:pt x="330653" y="258942"/>
                      <a:pt x="337951" y="252533"/>
                    </a:cubicBezTo>
                    <a:cubicBezTo>
                      <a:pt x="345867" y="245581"/>
                      <a:pt x="357407" y="229251"/>
                      <a:pt x="357696" y="229190"/>
                    </a:cubicBezTo>
                    <a:cubicBezTo>
                      <a:pt x="366171" y="227434"/>
                      <a:pt x="367129" y="217260"/>
                      <a:pt x="374449" y="214218"/>
                    </a:cubicBezTo>
                    <a:cubicBezTo>
                      <a:pt x="376863" y="213211"/>
                      <a:pt x="378372" y="211582"/>
                      <a:pt x="378560" y="208728"/>
                    </a:cubicBezTo>
                    <a:cubicBezTo>
                      <a:pt x="378923" y="203251"/>
                      <a:pt x="382995" y="209341"/>
                      <a:pt x="384739" y="200813"/>
                    </a:cubicBezTo>
                    <a:cubicBezTo>
                      <a:pt x="373907" y="190993"/>
                      <a:pt x="374502" y="191181"/>
                      <a:pt x="366788" y="182566"/>
                    </a:cubicBezTo>
                    <a:cubicBezTo>
                      <a:pt x="359607" y="174550"/>
                      <a:pt x="298925" y="157572"/>
                      <a:pt x="327508" y="119187"/>
                    </a:cubicBezTo>
                    <a:cubicBezTo>
                      <a:pt x="332520" y="112459"/>
                      <a:pt x="330250" y="106321"/>
                      <a:pt x="336504" y="105003"/>
                    </a:cubicBezTo>
                    <a:cubicBezTo>
                      <a:pt x="336797" y="104946"/>
                      <a:pt x="348381" y="83805"/>
                      <a:pt x="349973" y="83004"/>
                    </a:cubicBezTo>
                    <a:cubicBezTo>
                      <a:pt x="360272" y="77838"/>
                      <a:pt x="365187" y="66719"/>
                      <a:pt x="369718" y="63028"/>
                    </a:cubicBezTo>
                    <a:cubicBezTo>
                      <a:pt x="330421" y="31057"/>
                      <a:pt x="312465" y="16798"/>
                      <a:pt x="302280" y="0"/>
                    </a:cubicBezTo>
                    <a:cubicBezTo>
                      <a:pt x="218670" y="2320"/>
                      <a:pt x="135318" y="4584"/>
                      <a:pt x="54699" y="6742"/>
                    </a:cubicBezTo>
                    <a:cubicBezTo>
                      <a:pt x="57314" y="9863"/>
                      <a:pt x="62475" y="15568"/>
                      <a:pt x="74531" y="28128"/>
                    </a:cubicBezTo>
                    <a:cubicBezTo>
                      <a:pt x="80452" y="34296"/>
                      <a:pt x="99043" y="50499"/>
                      <a:pt x="97320" y="56790"/>
                    </a:cubicBezTo>
                    <a:cubicBezTo>
                      <a:pt x="99209" y="64893"/>
                      <a:pt x="93135" y="64937"/>
                      <a:pt x="96279" y="69297"/>
                    </a:cubicBezTo>
                    <a:cubicBezTo>
                      <a:pt x="86330" y="75312"/>
                      <a:pt x="77850" y="82567"/>
                      <a:pt x="70285" y="91042"/>
                    </a:cubicBezTo>
                    <a:cubicBezTo>
                      <a:pt x="43941" y="120575"/>
                      <a:pt x="24520" y="126428"/>
                      <a:pt x="9643" y="141834"/>
                    </a:cubicBezTo>
                    <a:cubicBezTo>
                      <a:pt x="6131" y="145472"/>
                      <a:pt x="4019" y="150375"/>
                      <a:pt x="0" y="153851"/>
                    </a:cubicBezTo>
                    <a:cubicBezTo>
                      <a:pt x="5554" y="166017"/>
                      <a:pt x="10823" y="166586"/>
                      <a:pt x="12538" y="168644"/>
                    </a:cubicBezTo>
                    <a:cubicBezTo>
                      <a:pt x="27839" y="186970"/>
                      <a:pt x="51712" y="234443"/>
                      <a:pt x="77885" y="241759"/>
                    </a:cubicBezTo>
                    <a:cubicBezTo>
                      <a:pt x="83120" y="254358"/>
                      <a:pt x="82705" y="243961"/>
                      <a:pt x="77645" y="270101"/>
                    </a:cubicBezTo>
                    <a:cubicBezTo>
                      <a:pt x="77413" y="271296"/>
                      <a:pt x="77562" y="273542"/>
                      <a:pt x="77243" y="273595"/>
                    </a:cubicBezTo>
                    <a:cubicBezTo>
                      <a:pt x="71033" y="274663"/>
                      <a:pt x="71851" y="282521"/>
                      <a:pt x="66629" y="284452"/>
                    </a:cubicBezTo>
                    <a:cubicBezTo>
                      <a:pt x="56811" y="288081"/>
                      <a:pt x="25570" y="321086"/>
                      <a:pt x="25478" y="321388"/>
                    </a:cubicBezTo>
                    <a:cubicBezTo>
                      <a:pt x="21721" y="334351"/>
                      <a:pt x="-6044" y="345536"/>
                      <a:pt x="9323" y="351262"/>
                    </a:cubicBezTo>
                    <a:cubicBezTo>
                      <a:pt x="9853" y="351464"/>
                      <a:pt x="10456" y="351936"/>
                      <a:pt x="10675" y="352436"/>
                    </a:cubicBezTo>
                    <a:cubicBezTo>
                      <a:pt x="17208" y="367128"/>
                      <a:pt x="32138" y="374351"/>
                      <a:pt x="41234" y="386959"/>
                    </a:cubicBezTo>
                    <a:cubicBezTo>
                      <a:pt x="61508" y="415074"/>
                      <a:pt x="100639" y="437572"/>
                      <a:pt x="81852" y="452457"/>
                    </a:cubicBezTo>
                    <a:cubicBezTo>
                      <a:pt x="80514" y="457303"/>
                      <a:pt x="74431" y="465139"/>
                      <a:pt x="72161" y="468620"/>
                    </a:cubicBezTo>
                    <a:cubicBezTo>
                      <a:pt x="41020" y="496682"/>
                      <a:pt x="38199" y="514171"/>
                      <a:pt x="20899" y="524481"/>
                    </a:cubicBezTo>
                    <a:cubicBezTo>
                      <a:pt x="19102" y="525549"/>
                      <a:pt x="17676" y="527484"/>
                      <a:pt x="16509" y="529424"/>
                    </a:cubicBezTo>
                    <a:cubicBezTo>
                      <a:pt x="26173" y="542098"/>
                      <a:pt x="36113" y="552246"/>
                      <a:pt x="46578" y="561798"/>
                    </a:cubicBezTo>
                    <a:cubicBezTo>
                      <a:pt x="65103" y="578705"/>
                      <a:pt x="58355" y="580579"/>
                      <a:pt x="67687" y="587255"/>
                    </a:cubicBezTo>
                    <a:cubicBezTo>
                      <a:pt x="91779" y="604500"/>
                      <a:pt x="75358" y="599627"/>
                      <a:pt x="89304" y="605507"/>
                    </a:cubicBezTo>
                    <a:cubicBezTo>
                      <a:pt x="101400" y="610611"/>
                      <a:pt x="95710" y="615716"/>
                      <a:pt x="92728" y="625851"/>
                    </a:cubicBezTo>
                    <a:cubicBezTo>
                      <a:pt x="88958" y="638669"/>
                      <a:pt x="80496" y="642675"/>
                      <a:pt x="70355" y="651382"/>
                    </a:cubicBezTo>
                    <a:cubicBezTo>
                      <a:pt x="64368" y="656517"/>
                      <a:pt x="60126" y="660471"/>
                      <a:pt x="56776" y="663505"/>
                    </a:cubicBezTo>
                    <a:cubicBezTo>
                      <a:pt x="93843" y="663759"/>
                      <a:pt x="131216" y="664087"/>
                      <a:pt x="168746" y="664472"/>
                    </a:cubicBezTo>
                    <a:cubicBezTo>
                      <a:pt x="169398" y="663487"/>
                      <a:pt x="171405" y="661999"/>
                      <a:pt x="173097" y="659687"/>
                    </a:cubicBezTo>
                    <a:cubicBezTo>
                      <a:pt x="173303" y="659403"/>
                      <a:pt x="209574" y="617997"/>
                      <a:pt x="209858" y="617874"/>
                    </a:cubicBezTo>
                    <a:cubicBezTo>
                      <a:pt x="222334" y="612389"/>
                      <a:pt x="151262" y="560336"/>
                      <a:pt x="130481" y="527883"/>
                    </a:cubicBezTo>
                    <a:cubicBezTo>
                      <a:pt x="123515" y="522804"/>
                      <a:pt x="119317" y="521250"/>
                      <a:pt x="122045" y="515712"/>
                    </a:cubicBezTo>
                    <a:cubicBezTo>
                      <a:pt x="123733" y="512280"/>
                      <a:pt x="119693" y="502202"/>
                      <a:pt x="129362" y="494720"/>
                    </a:cubicBezTo>
                    <a:cubicBezTo>
                      <a:pt x="131203" y="493293"/>
                      <a:pt x="181192" y="431749"/>
                      <a:pt x="181314" y="431460"/>
                    </a:cubicBezTo>
                    <a:cubicBezTo>
                      <a:pt x="182128" y="429617"/>
                      <a:pt x="186422" y="429381"/>
                      <a:pt x="186947" y="428505"/>
                    </a:cubicBezTo>
                    <a:cubicBezTo>
                      <a:pt x="188329" y="426224"/>
                      <a:pt x="201894" y="408822"/>
                      <a:pt x="212705" y="398429"/>
                    </a:cubicBezTo>
                    <a:cubicBezTo>
                      <a:pt x="160971" y="352567"/>
                      <a:pt x="175638" y="354484"/>
                      <a:pt x="155224" y="344612"/>
                    </a:cubicBezTo>
                    <a:cubicBezTo>
                      <a:pt x="137929" y="336246"/>
                      <a:pt x="134754" y="314177"/>
                      <a:pt x="139507" y="307567"/>
                    </a:cubicBezTo>
                    <a:cubicBezTo>
                      <a:pt x="142464" y="303447"/>
                      <a:pt x="140587" y="296456"/>
                      <a:pt x="147200" y="294656"/>
                    </a:cubicBezTo>
                    <a:cubicBezTo>
                      <a:pt x="147737" y="292866"/>
                      <a:pt x="167382" y="264497"/>
                      <a:pt x="180304" y="254030"/>
                    </a:cubicBezTo>
                    <a:cubicBezTo>
                      <a:pt x="187406" y="248273"/>
                      <a:pt x="175752" y="249696"/>
                      <a:pt x="198864" y="232758"/>
                    </a:cubicBezTo>
                    <a:cubicBezTo>
                      <a:pt x="202699" y="229947"/>
                      <a:pt x="202568" y="231751"/>
                      <a:pt x="201597" y="230127"/>
                    </a:cubicBezTo>
                    <a:cubicBezTo>
                      <a:pt x="151581" y="146772"/>
                      <a:pt x="153256" y="159179"/>
                      <a:pt x="162545" y="130482"/>
                    </a:cubicBezTo>
                    <a:cubicBezTo>
                      <a:pt x="171470" y="130281"/>
                      <a:pt x="218678" y="81673"/>
                      <a:pt x="218845" y="81389"/>
                    </a:cubicBezTo>
                    <a:cubicBezTo>
                      <a:pt x="215434" y="79379"/>
                      <a:pt x="214638" y="79979"/>
                      <a:pt x="212276" y="77155"/>
                    </a:cubicBezTo>
                    <a:cubicBezTo>
                      <a:pt x="200460" y="63050"/>
                      <a:pt x="185451" y="59732"/>
                      <a:pt x="177422" y="47412"/>
                    </a:cubicBezTo>
                    <a:cubicBezTo>
                      <a:pt x="174645" y="43153"/>
                      <a:pt x="153366" y="22047"/>
                      <a:pt x="148905" y="20602"/>
                    </a:cubicBezTo>
                    <a:cubicBezTo>
                      <a:pt x="146579" y="19849"/>
                      <a:pt x="144659" y="16237"/>
                      <a:pt x="138939" y="9601"/>
                    </a:cubicBezTo>
                    <a:cubicBezTo>
                      <a:pt x="134054" y="3940"/>
                      <a:pt x="129445" y="5879"/>
                      <a:pt x="196004" y="3647"/>
                    </a:cubicBezTo>
                    <a:cubicBezTo>
                      <a:pt x="214143" y="21631"/>
                      <a:pt x="208550" y="20256"/>
                      <a:pt x="234732" y="40097"/>
                    </a:cubicBezTo>
                    <a:cubicBezTo>
                      <a:pt x="303172" y="91961"/>
                      <a:pt x="232598" y="109700"/>
                      <a:pt x="224578" y="122090"/>
                    </a:cubicBezTo>
                    <a:cubicBezTo>
                      <a:pt x="217209" y="133477"/>
                      <a:pt x="205546" y="141738"/>
                      <a:pt x="200657" y="154950"/>
                    </a:cubicBezTo>
                    <a:cubicBezTo>
                      <a:pt x="200565" y="155200"/>
                      <a:pt x="200298" y="155419"/>
                      <a:pt x="200123" y="155655"/>
                    </a:cubicBezTo>
                    <a:cubicBezTo>
                      <a:pt x="202970" y="158142"/>
                      <a:pt x="199699" y="170986"/>
                      <a:pt x="204986" y="178288"/>
                    </a:cubicBezTo>
                    <a:cubicBezTo>
                      <a:pt x="205677" y="179247"/>
                      <a:pt x="206827" y="180009"/>
                      <a:pt x="207168" y="181055"/>
                    </a:cubicBezTo>
                    <a:cubicBezTo>
                      <a:pt x="213006" y="198891"/>
                      <a:pt x="232060" y="205037"/>
                      <a:pt x="237492" y="237131"/>
                    </a:cubicBezTo>
                    <a:cubicBezTo>
                      <a:pt x="237820" y="239084"/>
                      <a:pt x="238401" y="242608"/>
                      <a:pt x="237806" y="242849"/>
                    </a:cubicBezTo>
                    <a:cubicBezTo>
                      <a:pt x="230976" y="245646"/>
                      <a:pt x="242368" y="244377"/>
                      <a:pt x="218350" y="264532"/>
                    </a:cubicBezTo>
                    <a:cubicBezTo>
                      <a:pt x="220419" y="274790"/>
                      <a:pt x="207864" y="275026"/>
                      <a:pt x="181310" y="311634"/>
                    </a:cubicBezTo>
                    <a:cubicBezTo>
                      <a:pt x="186217" y="315670"/>
                      <a:pt x="187765" y="314799"/>
                      <a:pt x="188443" y="316323"/>
                    </a:cubicBezTo>
                    <a:cubicBezTo>
                      <a:pt x="194784" y="330586"/>
                      <a:pt x="209285" y="337599"/>
                      <a:pt x="218114" y="349844"/>
                    </a:cubicBezTo>
                    <a:cubicBezTo>
                      <a:pt x="235594" y="374084"/>
                      <a:pt x="283427" y="406471"/>
                      <a:pt x="252443" y="416094"/>
                    </a:cubicBezTo>
                    <a:cubicBezTo>
                      <a:pt x="248543" y="428387"/>
                      <a:pt x="227057" y="443675"/>
                      <a:pt x="167570" y="513300"/>
                    </a:cubicBezTo>
                    <a:cubicBezTo>
                      <a:pt x="190450" y="534388"/>
                      <a:pt x="181975" y="529201"/>
                      <a:pt x="185954" y="531617"/>
                    </a:cubicBezTo>
                    <a:cubicBezTo>
                      <a:pt x="200613" y="540522"/>
                      <a:pt x="217393" y="564254"/>
                      <a:pt x="222111" y="566176"/>
                    </a:cubicBezTo>
                    <a:cubicBezTo>
                      <a:pt x="223922" y="566916"/>
                      <a:pt x="226082" y="568514"/>
                      <a:pt x="226681" y="570221"/>
                    </a:cubicBezTo>
                    <a:cubicBezTo>
                      <a:pt x="230385" y="580693"/>
                      <a:pt x="243938" y="580268"/>
                      <a:pt x="250060" y="596458"/>
                    </a:cubicBezTo>
                    <a:cubicBezTo>
                      <a:pt x="264155" y="599759"/>
                      <a:pt x="269752" y="617073"/>
                      <a:pt x="256541" y="626288"/>
                    </a:cubicBezTo>
                    <a:cubicBezTo>
                      <a:pt x="256279" y="626472"/>
                      <a:pt x="233018" y="651916"/>
                      <a:pt x="222404" y="665063"/>
                    </a:cubicBezTo>
                    <a:cubicBezTo>
                      <a:pt x="261430" y="665518"/>
                      <a:pt x="300539" y="666031"/>
                      <a:pt x="339574" y="666582"/>
                    </a:cubicBezTo>
                    <a:cubicBezTo>
                      <a:pt x="352050" y="654609"/>
                      <a:pt x="366586" y="640994"/>
                      <a:pt x="367680" y="63908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26"/>
              <p:cNvSpPr/>
              <p:nvPr/>
            </p:nvSpPr>
            <p:spPr>
              <a:xfrm>
                <a:off x="4365823" y="4872338"/>
                <a:ext cx="241252" cy="650856"/>
              </a:xfrm>
              <a:custGeom>
                <a:avLst/>
                <a:gdLst/>
                <a:ahLst/>
                <a:cxnLst/>
                <a:rect l="l" t="t" r="r" b="b"/>
                <a:pathLst>
                  <a:path w="241252" h="650856" extrusionOk="0">
                    <a:moveTo>
                      <a:pt x="218084" y="617362"/>
                    </a:moveTo>
                    <a:cubicBezTo>
                      <a:pt x="219103" y="615589"/>
                      <a:pt x="223371" y="615847"/>
                      <a:pt x="224001" y="615024"/>
                    </a:cubicBezTo>
                    <a:cubicBezTo>
                      <a:pt x="228986" y="608497"/>
                      <a:pt x="235913" y="603891"/>
                      <a:pt x="241187" y="597666"/>
                    </a:cubicBezTo>
                    <a:cubicBezTo>
                      <a:pt x="230954" y="584528"/>
                      <a:pt x="230744" y="590609"/>
                      <a:pt x="230044" y="588223"/>
                    </a:cubicBezTo>
                    <a:cubicBezTo>
                      <a:pt x="226708" y="576928"/>
                      <a:pt x="208695" y="568680"/>
                      <a:pt x="207645" y="564972"/>
                    </a:cubicBezTo>
                    <a:cubicBezTo>
                      <a:pt x="203989" y="552057"/>
                      <a:pt x="183930" y="536695"/>
                      <a:pt x="179119" y="530225"/>
                    </a:cubicBezTo>
                    <a:cubicBezTo>
                      <a:pt x="175188" y="524932"/>
                      <a:pt x="172406" y="518554"/>
                      <a:pt x="166008" y="515432"/>
                    </a:cubicBezTo>
                    <a:cubicBezTo>
                      <a:pt x="165055" y="513414"/>
                      <a:pt x="148630" y="486958"/>
                      <a:pt x="157979" y="481491"/>
                    </a:cubicBezTo>
                    <a:cubicBezTo>
                      <a:pt x="161561" y="479394"/>
                      <a:pt x="159829" y="474477"/>
                      <a:pt x="164439" y="474153"/>
                    </a:cubicBezTo>
                    <a:cubicBezTo>
                      <a:pt x="208537" y="414028"/>
                      <a:pt x="192160" y="436985"/>
                      <a:pt x="207033" y="420809"/>
                    </a:cubicBezTo>
                    <a:cubicBezTo>
                      <a:pt x="216667" y="410337"/>
                      <a:pt x="218512" y="401481"/>
                      <a:pt x="229896" y="394178"/>
                    </a:cubicBezTo>
                    <a:cubicBezTo>
                      <a:pt x="233875" y="391622"/>
                      <a:pt x="232331" y="388150"/>
                      <a:pt x="241253" y="381439"/>
                    </a:cubicBezTo>
                    <a:cubicBezTo>
                      <a:pt x="219597" y="359681"/>
                      <a:pt x="165549" y="312501"/>
                      <a:pt x="163691" y="299551"/>
                    </a:cubicBezTo>
                    <a:cubicBezTo>
                      <a:pt x="152823" y="281024"/>
                      <a:pt x="163288" y="275775"/>
                      <a:pt x="171213" y="264988"/>
                    </a:cubicBezTo>
                    <a:cubicBezTo>
                      <a:pt x="177995" y="255750"/>
                      <a:pt x="213951" y="209288"/>
                      <a:pt x="224665" y="204836"/>
                    </a:cubicBezTo>
                    <a:cubicBezTo>
                      <a:pt x="230149" y="202555"/>
                      <a:pt x="228028" y="196667"/>
                      <a:pt x="230425" y="196750"/>
                    </a:cubicBezTo>
                    <a:cubicBezTo>
                      <a:pt x="234164" y="196877"/>
                      <a:pt x="234216" y="194001"/>
                      <a:pt x="234662" y="191820"/>
                    </a:cubicBezTo>
                    <a:cubicBezTo>
                      <a:pt x="224149" y="182290"/>
                      <a:pt x="224713" y="182461"/>
                      <a:pt x="217231" y="174103"/>
                    </a:cubicBezTo>
                    <a:cubicBezTo>
                      <a:pt x="210405" y="166481"/>
                      <a:pt x="151512" y="149600"/>
                      <a:pt x="179093" y="112568"/>
                    </a:cubicBezTo>
                    <a:cubicBezTo>
                      <a:pt x="183956" y="106036"/>
                      <a:pt x="181756" y="100078"/>
                      <a:pt x="187826" y="98795"/>
                    </a:cubicBezTo>
                    <a:cubicBezTo>
                      <a:pt x="188333" y="98690"/>
                      <a:pt x="186212" y="101102"/>
                      <a:pt x="199734" y="78753"/>
                    </a:cubicBezTo>
                    <a:cubicBezTo>
                      <a:pt x="202039" y="74945"/>
                      <a:pt x="201077" y="81695"/>
                      <a:pt x="218189" y="59902"/>
                    </a:cubicBezTo>
                    <a:cubicBezTo>
                      <a:pt x="222855" y="53966"/>
                      <a:pt x="177339" y="29130"/>
                      <a:pt x="156952" y="0"/>
                    </a:cubicBezTo>
                    <a:cubicBezTo>
                      <a:pt x="119859" y="968"/>
                      <a:pt x="84113" y="1891"/>
                      <a:pt x="50029" y="2771"/>
                    </a:cubicBezTo>
                    <a:cubicBezTo>
                      <a:pt x="54537" y="7035"/>
                      <a:pt x="60620" y="12302"/>
                      <a:pt x="69170" y="18781"/>
                    </a:cubicBezTo>
                    <a:cubicBezTo>
                      <a:pt x="140054" y="72497"/>
                      <a:pt x="66222" y="91624"/>
                      <a:pt x="58714" y="103230"/>
                    </a:cubicBezTo>
                    <a:cubicBezTo>
                      <a:pt x="51122" y="114958"/>
                      <a:pt x="39113" y="123464"/>
                      <a:pt x="34084" y="137084"/>
                    </a:cubicBezTo>
                    <a:cubicBezTo>
                      <a:pt x="33988" y="137342"/>
                      <a:pt x="33712" y="137566"/>
                      <a:pt x="33538" y="137811"/>
                    </a:cubicBezTo>
                    <a:cubicBezTo>
                      <a:pt x="36481" y="140381"/>
                      <a:pt x="33078" y="153575"/>
                      <a:pt x="38545" y="161123"/>
                    </a:cubicBezTo>
                    <a:cubicBezTo>
                      <a:pt x="39253" y="162112"/>
                      <a:pt x="40443" y="162896"/>
                      <a:pt x="40793" y="163973"/>
                    </a:cubicBezTo>
                    <a:cubicBezTo>
                      <a:pt x="43701" y="172860"/>
                      <a:pt x="50733" y="179077"/>
                      <a:pt x="55412" y="186808"/>
                    </a:cubicBezTo>
                    <a:cubicBezTo>
                      <a:pt x="62011" y="197717"/>
                      <a:pt x="67749" y="195642"/>
                      <a:pt x="67959" y="210685"/>
                    </a:cubicBezTo>
                    <a:cubicBezTo>
                      <a:pt x="70014" y="211740"/>
                      <a:pt x="70215" y="213434"/>
                      <a:pt x="70547" y="218613"/>
                    </a:cubicBezTo>
                    <a:cubicBezTo>
                      <a:pt x="70622" y="219677"/>
                      <a:pt x="71837" y="220636"/>
                      <a:pt x="72021" y="221726"/>
                    </a:cubicBezTo>
                    <a:cubicBezTo>
                      <a:pt x="72362" y="223739"/>
                      <a:pt x="72957" y="227369"/>
                      <a:pt x="72349" y="227618"/>
                    </a:cubicBezTo>
                    <a:cubicBezTo>
                      <a:pt x="65343" y="230486"/>
                      <a:pt x="77046" y="229190"/>
                      <a:pt x="52307" y="249950"/>
                    </a:cubicBezTo>
                    <a:cubicBezTo>
                      <a:pt x="54446" y="260522"/>
                      <a:pt x="41523" y="260732"/>
                      <a:pt x="14156" y="298465"/>
                    </a:cubicBezTo>
                    <a:cubicBezTo>
                      <a:pt x="19207" y="302620"/>
                      <a:pt x="20807" y="301722"/>
                      <a:pt x="21503" y="303294"/>
                    </a:cubicBezTo>
                    <a:cubicBezTo>
                      <a:pt x="28036" y="317986"/>
                      <a:pt x="42966" y="325210"/>
                      <a:pt x="52062" y="337818"/>
                    </a:cubicBezTo>
                    <a:cubicBezTo>
                      <a:pt x="70066" y="362785"/>
                      <a:pt x="119330" y="396144"/>
                      <a:pt x="87419" y="406056"/>
                    </a:cubicBezTo>
                    <a:cubicBezTo>
                      <a:pt x="83396" y="418734"/>
                      <a:pt x="61526" y="434166"/>
                      <a:pt x="0" y="506177"/>
                    </a:cubicBezTo>
                    <a:cubicBezTo>
                      <a:pt x="19928" y="524547"/>
                      <a:pt x="16823" y="523763"/>
                      <a:pt x="18936" y="525042"/>
                    </a:cubicBezTo>
                    <a:cubicBezTo>
                      <a:pt x="34032" y="534213"/>
                      <a:pt x="51314" y="558655"/>
                      <a:pt x="56177" y="560638"/>
                    </a:cubicBezTo>
                    <a:cubicBezTo>
                      <a:pt x="58040" y="561400"/>
                      <a:pt x="60266" y="563046"/>
                      <a:pt x="60887" y="564801"/>
                    </a:cubicBezTo>
                    <a:cubicBezTo>
                      <a:pt x="64714" y="575623"/>
                      <a:pt x="78629" y="575085"/>
                      <a:pt x="84966" y="591821"/>
                    </a:cubicBezTo>
                    <a:cubicBezTo>
                      <a:pt x="99489" y="595219"/>
                      <a:pt x="105248" y="613058"/>
                      <a:pt x="91643" y="622545"/>
                    </a:cubicBezTo>
                    <a:cubicBezTo>
                      <a:pt x="91530" y="622624"/>
                      <a:pt x="76224" y="639501"/>
                      <a:pt x="66096" y="650857"/>
                    </a:cubicBezTo>
                    <a:cubicBezTo>
                      <a:pt x="104618" y="650511"/>
                      <a:pt x="144117" y="650314"/>
                      <a:pt x="184389" y="650244"/>
                    </a:cubicBezTo>
                    <a:cubicBezTo>
                      <a:pt x="196887" y="638095"/>
                      <a:pt x="216864" y="619490"/>
                      <a:pt x="218084" y="61736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7" name="Google Shape;2427;p26"/>
              <p:cNvSpPr/>
              <p:nvPr/>
            </p:nvSpPr>
            <p:spPr>
              <a:xfrm>
                <a:off x="5179418" y="4850571"/>
                <a:ext cx="219840" cy="680836"/>
              </a:xfrm>
              <a:custGeom>
                <a:avLst/>
                <a:gdLst/>
                <a:ahLst/>
                <a:cxnLst/>
                <a:rect l="l" t="t" r="r" b="b"/>
                <a:pathLst>
                  <a:path w="219840" h="680836" extrusionOk="0">
                    <a:moveTo>
                      <a:pt x="215823" y="632588"/>
                    </a:moveTo>
                    <a:cubicBezTo>
                      <a:pt x="214988" y="630946"/>
                      <a:pt x="159405" y="576319"/>
                      <a:pt x="144501" y="563396"/>
                    </a:cubicBezTo>
                    <a:cubicBezTo>
                      <a:pt x="141493" y="560787"/>
                      <a:pt x="133306" y="545578"/>
                      <a:pt x="123384" y="538797"/>
                    </a:cubicBezTo>
                    <a:cubicBezTo>
                      <a:pt x="118223" y="535273"/>
                      <a:pt x="119404" y="532768"/>
                      <a:pt x="121490" y="528373"/>
                    </a:cubicBezTo>
                    <a:cubicBezTo>
                      <a:pt x="119526" y="520322"/>
                      <a:pt x="122924" y="510398"/>
                      <a:pt x="132270" y="506383"/>
                    </a:cubicBezTo>
                    <a:cubicBezTo>
                      <a:pt x="145555" y="483644"/>
                      <a:pt x="178970" y="449576"/>
                      <a:pt x="181577" y="443640"/>
                    </a:cubicBezTo>
                    <a:cubicBezTo>
                      <a:pt x="182412" y="441740"/>
                      <a:pt x="186833" y="441494"/>
                      <a:pt x="187380" y="440593"/>
                    </a:cubicBezTo>
                    <a:cubicBezTo>
                      <a:pt x="188797" y="438255"/>
                      <a:pt x="202773" y="420314"/>
                      <a:pt x="213912" y="409615"/>
                    </a:cubicBezTo>
                    <a:cubicBezTo>
                      <a:pt x="208655" y="404952"/>
                      <a:pt x="181721" y="380992"/>
                      <a:pt x="177921" y="374859"/>
                    </a:cubicBezTo>
                    <a:cubicBezTo>
                      <a:pt x="166043" y="355684"/>
                      <a:pt x="148857" y="353035"/>
                      <a:pt x="145713" y="348364"/>
                    </a:cubicBezTo>
                    <a:cubicBezTo>
                      <a:pt x="139980" y="339840"/>
                      <a:pt x="132502" y="324395"/>
                      <a:pt x="138519" y="316029"/>
                    </a:cubicBezTo>
                    <a:cubicBezTo>
                      <a:pt x="141567" y="311787"/>
                      <a:pt x="139634" y="304585"/>
                      <a:pt x="146439" y="302734"/>
                    </a:cubicBezTo>
                    <a:cubicBezTo>
                      <a:pt x="148179" y="296915"/>
                      <a:pt x="153427" y="293650"/>
                      <a:pt x="156532" y="288834"/>
                    </a:cubicBezTo>
                    <a:cubicBezTo>
                      <a:pt x="173058" y="263219"/>
                      <a:pt x="182784" y="261175"/>
                      <a:pt x="183261" y="257361"/>
                    </a:cubicBezTo>
                    <a:cubicBezTo>
                      <a:pt x="184428" y="248102"/>
                      <a:pt x="194705" y="241141"/>
                      <a:pt x="203049" y="237066"/>
                    </a:cubicBezTo>
                    <a:cubicBezTo>
                      <a:pt x="201461" y="235091"/>
                      <a:pt x="176583" y="191781"/>
                      <a:pt x="169590" y="185048"/>
                    </a:cubicBezTo>
                    <a:cubicBezTo>
                      <a:pt x="159799" y="175618"/>
                      <a:pt x="161762" y="167576"/>
                      <a:pt x="157074" y="155257"/>
                    </a:cubicBezTo>
                    <a:cubicBezTo>
                      <a:pt x="155780" y="151859"/>
                      <a:pt x="157323" y="148795"/>
                      <a:pt x="162230" y="133639"/>
                    </a:cubicBezTo>
                    <a:cubicBezTo>
                      <a:pt x="170828" y="133442"/>
                      <a:pt x="193323" y="108983"/>
                      <a:pt x="197714" y="104613"/>
                    </a:cubicBezTo>
                    <a:cubicBezTo>
                      <a:pt x="220262" y="82181"/>
                      <a:pt x="223213" y="83788"/>
                      <a:pt x="217004" y="81485"/>
                    </a:cubicBezTo>
                    <a:cubicBezTo>
                      <a:pt x="211222" y="79340"/>
                      <a:pt x="218936" y="79283"/>
                      <a:pt x="189973" y="59950"/>
                    </a:cubicBezTo>
                    <a:cubicBezTo>
                      <a:pt x="182994" y="55297"/>
                      <a:pt x="151079" y="18295"/>
                      <a:pt x="144895" y="17713"/>
                    </a:cubicBezTo>
                    <a:cubicBezTo>
                      <a:pt x="140544" y="12341"/>
                      <a:pt x="135414" y="7302"/>
                      <a:pt x="133590" y="0"/>
                    </a:cubicBezTo>
                    <a:cubicBezTo>
                      <a:pt x="100083" y="994"/>
                      <a:pt x="66065" y="1988"/>
                      <a:pt x="31710" y="2977"/>
                    </a:cubicBezTo>
                    <a:cubicBezTo>
                      <a:pt x="97276" y="70873"/>
                      <a:pt x="89527" y="62932"/>
                      <a:pt x="94823" y="72051"/>
                    </a:cubicBezTo>
                    <a:cubicBezTo>
                      <a:pt x="94670" y="73522"/>
                      <a:pt x="94433" y="73347"/>
                      <a:pt x="94578" y="74025"/>
                    </a:cubicBezTo>
                    <a:cubicBezTo>
                      <a:pt x="96200" y="81542"/>
                      <a:pt x="90428" y="81665"/>
                      <a:pt x="93480" y="85889"/>
                    </a:cubicBezTo>
                    <a:cubicBezTo>
                      <a:pt x="79880" y="94107"/>
                      <a:pt x="74251" y="100678"/>
                      <a:pt x="53116" y="122120"/>
                    </a:cubicBezTo>
                    <a:cubicBezTo>
                      <a:pt x="37954" y="137500"/>
                      <a:pt x="18328" y="143664"/>
                      <a:pt x="4036" y="163377"/>
                    </a:cubicBezTo>
                    <a:cubicBezTo>
                      <a:pt x="2759" y="165142"/>
                      <a:pt x="1456" y="166727"/>
                      <a:pt x="0" y="167983"/>
                    </a:cubicBezTo>
                    <a:cubicBezTo>
                      <a:pt x="2501" y="173464"/>
                      <a:pt x="5751" y="178577"/>
                      <a:pt x="11589" y="181677"/>
                    </a:cubicBezTo>
                    <a:cubicBezTo>
                      <a:pt x="20501" y="186414"/>
                      <a:pt x="45288" y="244858"/>
                      <a:pt x="75616" y="253334"/>
                    </a:cubicBezTo>
                    <a:cubicBezTo>
                      <a:pt x="76232" y="254818"/>
                      <a:pt x="77352" y="258373"/>
                      <a:pt x="79421" y="260439"/>
                    </a:cubicBezTo>
                    <a:cubicBezTo>
                      <a:pt x="74168" y="286873"/>
                      <a:pt x="75270" y="284193"/>
                      <a:pt x="74991" y="284242"/>
                    </a:cubicBezTo>
                    <a:cubicBezTo>
                      <a:pt x="68960" y="285279"/>
                      <a:pt x="69756" y="292910"/>
                      <a:pt x="64683" y="294783"/>
                    </a:cubicBezTo>
                    <a:cubicBezTo>
                      <a:pt x="58106" y="297213"/>
                      <a:pt x="62894" y="297349"/>
                      <a:pt x="52150" y="303723"/>
                    </a:cubicBezTo>
                    <a:cubicBezTo>
                      <a:pt x="46119" y="307300"/>
                      <a:pt x="10307" y="347252"/>
                      <a:pt x="3468" y="356292"/>
                    </a:cubicBezTo>
                    <a:cubicBezTo>
                      <a:pt x="8217" y="360119"/>
                      <a:pt x="9695" y="359300"/>
                      <a:pt x="10360" y="360793"/>
                    </a:cubicBezTo>
                    <a:cubicBezTo>
                      <a:pt x="16509" y="374631"/>
                      <a:pt x="81082" y="432778"/>
                      <a:pt x="84039" y="446455"/>
                    </a:cubicBezTo>
                    <a:cubicBezTo>
                      <a:pt x="86754" y="459015"/>
                      <a:pt x="57183" y="483469"/>
                      <a:pt x="37609" y="510546"/>
                    </a:cubicBezTo>
                    <a:cubicBezTo>
                      <a:pt x="24192" y="529113"/>
                      <a:pt x="20729" y="524805"/>
                      <a:pt x="16019" y="532637"/>
                    </a:cubicBezTo>
                    <a:cubicBezTo>
                      <a:pt x="38295" y="561855"/>
                      <a:pt x="53011" y="566806"/>
                      <a:pt x="60424" y="583250"/>
                    </a:cubicBezTo>
                    <a:cubicBezTo>
                      <a:pt x="63607" y="590307"/>
                      <a:pt x="76324" y="592084"/>
                      <a:pt x="80159" y="602543"/>
                    </a:cubicBezTo>
                    <a:cubicBezTo>
                      <a:pt x="81699" y="606719"/>
                      <a:pt x="101295" y="607643"/>
                      <a:pt x="91232" y="621118"/>
                    </a:cubicBezTo>
                    <a:cubicBezTo>
                      <a:pt x="87533" y="641825"/>
                      <a:pt x="77334" y="640915"/>
                      <a:pt x="36691" y="678499"/>
                    </a:cubicBezTo>
                    <a:cubicBezTo>
                      <a:pt x="82254" y="679265"/>
                      <a:pt x="127319" y="680053"/>
                      <a:pt x="171610" y="680837"/>
                    </a:cubicBezTo>
                    <a:cubicBezTo>
                      <a:pt x="194456" y="655686"/>
                      <a:pt x="203193" y="642758"/>
                      <a:pt x="215823" y="632588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8" name="Google Shape;2428;p26"/>
              <p:cNvSpPr/>
              <p:nvPr/>
            </p:nvSpPr>
            <p:spPr>
              <a:xfrm>
                <a:off x="3908591" y="4879531"/>
                <a:ext cx="195558" cy="663430"/>
              </a:xfrm>
              <a:custGeom>
                <a:avLst/>
                <a:gdLst/>
                <a:ahLst/>
                <a:cxnLst/>
                <a:rect l="l" t="t" r="r" b="b"/>
                <a:pathLst>
                  <a:path w="195558" h="663430" extrusionOk="0">
                    <a:moveTo>
                      <a:pt x="171658" y="619205"/>
                    </a:moveTo>
                    <a:cubicBezTo>
                      <a:pt x="172703" y="617379"/>
                      <a:pt x="177102" y="617646"/>
                      <a:pt x="177750" y="616797"/>
                    </a:cubicBezTo>
                    <a:cubicBezTo>
                      <a:pt x="182884" y="610073"/>
                      <a:pt x="190021" y="605332"/>
                      <a:pt x="195448" y="598922"/>
                    </a:cubicBezTo>
                    <a:cubicBezTo>
                      <a:pt x="184908" y="585390"/>
                      <a:pt x="184694" y="591655"/>
                      <a:pt x="183973" y="589199"/>
                    </a:cubicBezTo>
                    <a:cubicBezTo>
                      <a:pt x="180535" y="577567"/>
                      <a:pt x="161980" y="569070"/>
                      <a:pt x="160900" y="565248"/>
                    </a:cubicBezTo>
                    <a:cubicBezTo>
                      <a:pt x="157135" y="551948"/>
                      <a:pt x="136476" y="536122"/>
                      <a:pt x="131517" y="529459"/>
                    </a:cubicBezTo>
                    <a:cubicBezTo>
                      <a:pt x="127463" y="524008"/>
                      <a:pt x="124603" y="517437"/>
                      <a:pt x="118030" y="514233"/>
                    </a:cubicBezTo>
                    <a:cubicBezTo>
                      <a:pt x="101771" y="479656"/>
                      <a:pt x="103428" y="489016"/>
                      <a:pt x="120864" y="465765"/>
                    </a:cubicBezTo>
                    <a:cubicBezTo>
                      <a:pt x="137167" y="444029"/>
                      <a:pt x="130668" y="449615"/>
                      <a:pt x="133056" y="447785"/>
                    </a:cubicBezTo>
                    <a:cubicBezTo>
                      <a:pt x="138610" y="443521"/>
                      <a:pt x="141811" y="437511"/>
                      <a:pt x="145769" y="431955"/>
                    </a:cubicBezTo>
                    <a:cubicBezTo>
                      <a:pt x="151546" y="423852"/>
                      <a:pt x="160585" y="418743"/>
                      <a:pt x="168072" y="406734"/>
                    </a:cubicBezTo>
                    <a:cubicBezTo>
                      <a:pt x="178659" y="389739"/>
                      <a:pt x="184607" y="390413"/>
                      <a:pt x="186369" y="386802"/>
                    </a:cubicBezTo>
                    <a:cubicBezTo>
                      <a:pt x="194298" y="370547"/>
                      <a:pt x="200346" y="381338"/>
                      <a:pt x="190287" y="371475"/>
                    </a:cubicBezTo>
                    <a:cubicBezTo>
                      <a:pt x="176258" y="357720"/>
                      <a:pt x="149364" y="330975"/>
                      <a:pt x="134338" y="317938"/>
                    </a:cubicBezTo>
                    <a:cubicBezTo>
                      <a:pt x="129479" y="313722"/>
                      <a:pt x="130157" y="307387"/>
                      <a:pt x="117623" y="300361"/>
                    </a:cubicBezTo>
                    <a:cubicBezTo>
                      <a:pt x="114173" y="290800"/>
                      <a:pt x="118170" y="296276"/>
                      <a:pt x="113032" y="287407"/>
                    </a:cubicBezTo>
                    <a:cubicBezTo>
                      <a:pt x="108549" y="279671"/>
                      <a:pt x="110535" y="268026"/>
                      <a:pt x="119434" y="262361"/>
                    </a:cubicBezTo>
                    <a:cubicBezTo>
                      <a:pt x="121415" y="258916"/>
                      <a:pt x="134639" y="239062"/>
                      <a:pt x="141938" y="232648"/>
                    </a:cubicBezTo>
                    <a:cubicBezTo>
                      <a:pt x="149853" y="225696"/>
                      <a:pt x="161390" y="209367"/>
                      <a:pt x="161683" y="209306"/>
                    </a:cubicBezTo>
                    <a:cubicBezTo>
                      <a:pt x="170158" y="207550"/>
                      <a:pt x="171116" y="197376"/>
                      <a:pt x="178436" y="194333"/>
                    </a:cubicBezTo>
                    <a:cubicBezTo>
                      <a:pt x="180850" y="193326"/>
                      <a:pt x="182359" y="191698"/>
                      <a:pt x="182547" y="188844"/>
                    </a:cubicBezTo>
                    <a:cubicBezTo>
                      <a:pt x="182910" y="183367"/>
                      <a:pt x="186981" y="189456"/>
                      <a:pt x="188726" y="180928"/>
                    </a:cubicBezTo>
                    <a:cubicBezTo>
                      <a:pt x="177868" y="171087"/>
                      <a:pt x="178476" y="171284"/>
                      <a:pt x="170774" y="162681"/>
                    </a:cubicBezTo>
                    <a:cubicBezTo>
                      <a:pt x="164167" y="155296"/>
                      <a:pt x="103231" y="137255"/>
                      <a:pt x="131495" y="99303"/>
                    </a:cubicBezTo>
                    <a:cubicBezTo>
                      <a:pt x="136507" y="92574"/>
                      <a:pt x="134237" y="86437"/>
                      <a:pt x="140491" y="85119"/>
                    </a:cubicBezTo>
                    <a:cubicBezTo>
                      <a:pt x="140784" y="85062"/>
                      <a:pt x="152368" y="63921"/>
                      <a:pt x="153960" y="63120"/>
                    </a:cubicBezTo>
                    <a:cubicBezTo>
                      <a:pt x="164224" y="57972"/>
                      <a:pt x="169187" y="46821"/>
                      <a:pt x="173705" y="43144"/>
                    </a:cubicBezTo>
                    <a:cubicBezTo>
                      <a:pt x="173429" y="42916"/>
                      <a:pt x="139074" y="13996"/>
                      <a:pt x="128320" y="4943"/>
                    </a:cubicBezTo>
                    <a:cubicBezTo>
                      <a:pt x="104329" y="4492"/>
                      <a:pt x="73862" y="1287"/>
                      <a:pt x="43774" y="0"/>
                    </a:cubicBezTo>
                    <a:cubicBezTo>
                      <a:pt x="61905" y="18737"/>
                      <a:pt x="101334" y="41152"/>
                      <a:pt x="96820" y="59981"/>
                    </a:cubicBezTo>
                    <a:cubicBezTo>
                      <a:pt x="99125" y="78618"/>
                      <a:pt x="58831" y="99491"/>
                      <a:pt x="57073" y="102210"/>
                    </a:cubicBezTo>
                    <a:cubicBezTo>
                      <a:pt x="49700" y="113597"/>
                      <a:pt x="38041" y="121858"/>
                      <a:pt x="33148" y="135083"/>
                    </a:cubicBezTo>
                    <a:cubicBezTo>
                      <a:pt x="33056" y="135333"/>
                      <a:pt x="32789" y="135552"/>
                      <a:pt x="32614" y="135788"/>
                    </a:cubicBezTo>
                    <a:cubicBezTo>
                      <a:pt x="35457" y="138266"/>
                      <a:pt x="32190" y="151119"/>
                      <a:pt x="37477" y="158422"/>
                    </a:cubicBezTo>
                    <a:cubicBezTo>
                      <a:pt x="54733" y="182264"/>
                      <a:pt x="66624" y="197337"/>
                      <a:pt x="69987" y="217260"/>
                    </a:cubicBezTo>
                    <a:cubicBezTo>
                      <a:pt x="70315" y="219213"/>
                      <a:pt x="70897" y="222737"/>
                      <a:pt x="70302" y="222978"/>
                    </a:cubicBezTo>
                    <a:cubicBezTo>
                      <a:pt x="63471" y="225775"/>
                      <a:pt x="74863" y="224506"/>
                      <a:pt x="50846" y="244661"/>
                    </a:cubicBezTo>
                    <a:cubicBezTo>
                      <a:pt x="52910" y="254875"/>
                      <a:pt x="40197" y="255374"/>
                      <a:pt x="13805" y="291763"/>
                    </a:cubicBezTo>
                    <a:cubicBezTo>
                      <a:pt x="18712" y="295799"/>
                      <a:pt x="20256" y="294928"/>
                      <a:pt x="20938" y="296451"/>
                    </a:cubicBezTo>
                    <a:cubicBezTo>
                      <a:pt x="23982" y="303307"/>
                      <a:pt x="80622" y="362566"/>
                      <a:pt x="88551" y="371505"/>
                    </a:cubicBezTo>
                    <a:cubicBezTo>
                      <a:pt x="99527" y="383890"/>
                      <a:pt x="94560" y="393237"/>
                      <a:pt x="84939" y="396223"/>
                    </a:cubicBezTo>
                    <a:cubicBezTo>
                      <a:pt x="82748" y="403140"/>
                      <a:pt x="81012" y="401853"/>
                      <a:pt x="74404" y="411440"/>
                    </a:cubicBezTo>
                    <a:cubicBezTo>
                      <a:pt x="63182" y="427730"/>
                      <a:pt x="52446" y="430449"/>
                      <a:pt x="52040" y="432918"/>
                    </a:cubicBezTo>
                    <a:cubicBezTo>
                      <a:pt x="51191" y="438058"/>
                      <a:pt x="13521" y="474884"/>
                      <a:pt x="7569" y="485671"/>
                    </a:cubicBezTo>
                    <a:cubicBezTo>
                      <a:pt x="-1007" y="501208"/>
                      <a:pt x="-6639" y="483001"/>
                      <a:pt x="15498" y="508554"/>
                    </a:cubicBezTo>
                    <a:cubicBezTo>
                      <a:pt x="16451" y="509653"/>
                      <a:pt x="17260" y="511024"/>
                      <a:pt x="18450" y="511750"/>
                    </a:cubicBezTo>
                    <a:cubicBezTo>
                      <a:pt x="33108" y="520655"/>
                      <a:pt x="49888" y="544387"/>
                      <a:pt x="54607" y="546309"/>
                    </a:cubicBezTo>
                    <a:cubicBezTo>
                      <a:pt x="56417" y="547049"/>
                      <a:pt x="58573" y="548647"/>
                      <a:pt x="59177" y="550354"/>
                    </a:cubicBezTo>
                    <a:cubicBezTo>
                      <a:pt x="62889" y="560861"/>
                      <a:pt x="76402" y="560336"/>
                      <a:pt x="82555" y="576591"/>
                    </a:cubicBezTo>
                    <a:cubicBezTo>
                      <a:pt x="96654" y="579892"/>
                      <a:pt x="102248" y="597206"/>
                      <a:pt x="89036" y="606422"/>
                    </a:cubicBezTo>
                    <a:cubicBezTo>
                      <a:pt x="87930" y="607192"/>
                      <a:pt x="51497" y="648996"/>
                      <a:pt x="38041" y="663430"/>
                    </a:cubicBezTo>
                    <a:cubicBezTo>
                      <a:pt x="66843" y="660348"/>
                      <a:pt x="99173" y="657686"/>
                      <a:pt x="134578" y="655392"/>
                    </a:cubicBezTo>
                    <a:cubicBezTo>
                      <a:pt x="150431" y="639553"/>
                      <a:pt x="169655" y="622690"/>
                      <a:pt x="171658" y="61920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9" name="Google Shape;2429;p26"/>
              <p:cNvSpPr/>
              <p:nvPr/>
            </p:nvSpPr>
            <p:spPr>
              <a:xfrm>
                <a:off x="5813814" y="5278122"/>
                <a:ext cx="172335" cy="261765"/>
              </a:xfrm>
              <a:custGeom>
                <a:avLst/>
                <a:gdLst/>
                <a:ahLst/>
                <a:cxnLst/>
                <a:rect l="l" t="t" r="r" b="b"/>
                <a:pathLst>
                  <a:path w="172335" h="261765" extrusionOk="0">
                    <a:moveTo>
                      <a:pt x="83520" y="153803"/>
                    </a:moveTo>
                    <a:cubicBezTo>
                      <a:pt x="177922" y="99539"/>
                      <a:pt x="168844" y="106999"/>
                      <a:pt x="141625" y="67047"/>
                    </a:cubicBezTo>
                    <a:cubicBezTo>
                      <a:pt x="124194" y="42942"/>
                      <a:pt x="104161" y="21163"/>
                      <a:pt x="83428" y="0"/>
                    </a:cubicBezTo>
                    <a:cubicBezTo>
                      <a:pt x="79164" y="6466"/>
                      <a:pt x="68682" y="23203"/>
                      <a:pt x="54062" y="32112"/>
                    </a:cubicBezTo>
                    <a:cubicBezTo>
                      <a:pt x="49750" y="34738"/>
                      <a:pt x="53406" y="37912"/>
                      <a:pt x="44647" y="44019"/>
                    </a:cubicBezTo>
                    <a:cubicBezTo>
                      <a:pt x="42819" y="45298"/>
                      <a:pt x="2083" y="92487"/>
                      <a:pt x="1816" y="92771"/>
                    </a:cubicBezTo>
                    <a:cubicBezTo>
                      <a:pt x="-1328" y="96182"/>
                      <a:pt x="-1358" y="93003"/>
                      <a:pt x="9675" y="103493"/>
                    </a:cubicBezTo>
                    <a:cubicBezTo>
                      <a:pt x="12823" y="106483"/>
                      <a:pt x="16611" y="112170"/>
                      <a:pt x="18229" y="113150"/>
                    </a:cubicBezTo>
                    <a:cubicBezTo>
                      <a:pt x="32887" y="122055"/>
                      <a:pt x="49667" y="145787"/>
                      <a:pt x="54386" y="147709"/>
                    </a:cubicBezTo>
                    <a:cubicBezTo>
                      <a:pt x="56196" y="148449"/>
                      <a:pt x="58357" y="150047"/>
                      <a:pt x="58956" y="151754"/>
                    </a:cubicBezTo>
                    <a:cubicBezTo>
                      <a:pt x="62616" y="162103"/>
                      <a:pt x="76164" y="161692"/>
                      <a:pt x="82335" y="177991"/>
                    </a:cubicBezTo>
                    <a:cubicBezTo>
                      <a:pt x="96433" y="181292"/>
                      <a:pt x="102027" y="198606"/>
                      <a:pt x="88815" y="207817"/>
                    </a:cubicBezTo>
                    <a:cubicBezTo>
                      <a:pt x="87783" y="208535"/>
                      <a:pt x="48876" y="252935"/>
                      <a:pt x="41481" y="261258"/>
                    </a:cubicBezTo>
                    <a:cubicBezTo>
                      <a:pt x="72023" y="261534"/>
                      <a:pt x="100798" y="261713"/>
                      <a:pt x="127513" y="261766"/>
                    </a:cubicBezTo>
                    <a:cubicBezTo>
                      <a:pt x="216056" y="240231"/>
                      <a:pt x="158484" y="205891"/>
                      <a:pt x="83520" y="15380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0" name="Google Shape;2430;p26"/>
              <p:cNvSpPr/>
              <p:nvPr/>
            </p:nvSpPr>
            <p:spPr>
              <a:xfrm>
                <a:off x="4648255" y="4866393"/>
                <a:ext cx="143031" cy="656762"/>
              </a:xfrm>
              <a:custGeom>
                <a:avLst/>
                <a:gdLst/>
                <a:ahLst/>
                <a:cxnLst/>
                <a:rect l="l" t="t" r="r" b="b"/>
                <a:pathLst>
                  <a:path w="143031" h="656762" extrusionOk="0">
                    <a:moveTo>
                      <a:pt x="138067" y="619109"/>
                    </a:moveTo>
                    <a:cubicBezTo>
                      <a:pt x="141050" y="608974"/>
                      <a:pt x="146739" y="603869"/>
                      <a:pt x="134643" y="598765"/>
                    </a:cubicBezTo>
                    <a:cubicBezTo>
                      <a:pt x="120701" y="592881"/>
                      <a:pt x="137118" y="597753"/>
                      <a:pt x="113027" y="580513"/>
                    </a:cubicBezTo>
                    <a:cubicBezTo>
                      <a:pt x="103699" y="573837"/>
                      <a:pt x="110442" y="571963"/>
                      <a:pt x="91917" y="555056"/>
                    </a:cubicBezTo>
                    <a:cubicBezTo>
                      <a:pt x="81453" y="545504"/>
                      <a:pt x="71512" y="535356"/>
                      <a:pt x="61848" y="522682"/>
                    </a:cubicBezTo>
                    <a:cubicBezTo>
                      <a:pt x="63015" y="520742"/>
                      <a:pt x="64441" y="518807"/>
                      <a:pt x="66238" y="517739"/>
                    </a:cubicBezTo>
                    <a:cubicBezTo>
                      <a:pt x="83539" y="507429"/>
                      <a:pt x="86359" y="489944"/>
                      <a:pt x="117500" y="461878"/>
                    </a:cubicBezTo>
                    <a:cubicBezTo>
                      <a:pt x="119774" y="458397"/>
                      <a:pt x="125853" y="450557"/>
                      <a:pt x="127191" y="445715"/>
                    </a:cubicBezTo>
                    <a:cubicBezTo>
                      <a:pt x="145978" y="430830"/>
                      <a:pt x="106847" y="408328"/>
                      <a:pt x="86574" y="380217"/>
                    </a:cubicBezTo>
                    <a:cubicBezTo>
                      <a:pt x="77477" y="367605"/>
                      <a:pt x="62548" y="360381"/>
                      <a:pt x="56014" y="345694"/>
                    </a:cubicBezTo>
                    <a:cubicBezTo>
                      <a:pt x="55791" y="345195"/>
                      <a:pt x="55192" y="344717"/>
                      <a:pt x="54663" y="344520"/>
                    </a:cubicBezTo>
                    <a:cubicBezTo>
                      <a:pt x="39296" y="338794"/>
                      <a:pt x="67061" y="327609"/>
                      <a:pt x="70817" y="314646"/>
                    </a:cubicBezTo>
                    <a:cubicBezTo>
                      <a:pt x="70909" y="314344"/>
                      <a:pt x="102151" y="281339"/>
                      <a:pt x="111968" y="277710"/>
                    </a:cubicBezTo>
                    <a:cubicBezTo>
                      <a:pt x="117194" y="275779"/>
                      <a:pt x="116372" y="267921"/>
                      <a:pt x="122582" y="266853"/>
                    </a:cubicBezTo>
                    <a:cubicBezTo>
                      <a:pt x="122901" y="266800"/>
                      <a:pt x="122752" y="264554"/>
                      <a:pt x="122984" y="263359"/>
                    </a:cubicBezTo>
                    <a:cubicBezTo>
                      <a:pt x="128044" y="237223"/>
                      <a:pt x="128455" y="247616"/>
                      <a:pt x="123225" y="235017"/>
                    </a:cubicBezTo>
                    <a:cubicBezTo>
                      <a:pt x="97052" y="227697"/>
                      <a:pt x="73179" y="180228"/>
                      <a:pt x="57877" y="161902"/>
                    </a:cubicBezTo>
                    <a:cubicBezTo>
                      <a:pt x="56163" y="159845"/>
                      <a:pt x="50893" y="159280"/>
                      <a:pt x="45339" y="147109"/>
                    </a:cubicBezTo>
                    <a:cubicBezTo>
                      <a:pt x="49358" y="143633"/>
                      <a:pt x="51466" y="138730"/>
                      <a:pt x="54982" y="135092"/>
                    </a:cubicBezTo>
                    <a:cubicBezTo>
                      <a:pt x="69859" y="119686"/>
                      <a:pt x="89281" y="113829"/>
                      <a:pt x="115624" y="84300"/>
                    </a:cubicBezTo>
                    <a:cubicBezTo>
                      <a:pt x="123190" y="75820"/>
                      <a:pt x="131665" y="68566"/>
                      <a:pt x="141618" y="62555"/>
                    </a:cubicBezTo>
                    <a:cubicBezTo>
                      <a:pt x="138474" y="58195"/>
                      <a:pt x="144548" y="58151"/>
                      <a:pt x="142659" y="50048"/>
                    </a:cubicBezTo>
                    <a:cubicBezTo>
                      <a:pt x="144382" y="43757"/>
                      <a:pt x="125792" y="27554"/>
                      <a:pt x="119871" y="21386"/>
                    </a:cubicBezTo>
                    <a:cubicBezTo>
                      <a:pt x="107814" y="8826"/>
                      <a:pt x="102654" y="3121"/>
                      <a:pt x="100038" y="0"/>
                    </a:cubicBezTo>
                    <a:cubicBezTo>
                      <a:pt x="82336" y="473"/>
                      <a:pt x="64760" y="941"/>
                      <a:pt x="47347" y="1405"/>
                    </a:cubicBezTo>
                    <a:cubicBezTo>
                      <a:pt x="53827" y="7683"/>
                      <a:pt x="56058" y="13659"/>
                      <a:pt x="62316" y="19508"/>
                    </a:cubicBezTo>
                    <a:cubicBezTo>
                      <a:pt x="114911" y="68706"/>
                      <a:pt x="93011" y="33626"/>
                      <a:pt x="46279" y="96799"/>
                    </a:cubicBezTo>
                    <a:cubicBezTo>
                      <a:pt x="41758" y="102906"/>
                      <a:pt x="25306" y="109420"/>
                      <a:pt x="20815" y="115549"/>
                    </a:cubicBezTo>
                    <a:cubicBezTo>
                      <a:pt x="16393" y="121586"/>
                      <a:pt x="13170" y="126153"/>
                      <a:pt x="9200" y="127869"/>
                    </a:cubicBezTo>
                    <a:cubicBezTo>
                      <a:pt x="147" y="131782"/>
                      <a:pt x="1437" y="143642"/>
                      <a:pt x="1018" y="144636"/>
                    </a:cubicBezTo>
                    <a:cubicBezTo>
                      <a:pt x="-1523" y="150642"/>
                      <a:pt x="1070" y="155852"/>
                      <a:pt x="4660" y="159639"/>
                    </a:cubicBezTo>
                    <a:cubicBezTo>
                      <a:pt x="13074" y="168526"/>
                      <a:pt x="14815" y="176997"/>
                      <a:pt x="25380" y="184067"/>
                    </a:cubicBezTo>
                    <a:cubicBezTo>
                      <a:pt x="29600" y="186891"/>
                      <a:pt x="40065" y="209735"/>
                      <a:pt x="43647" y="213824"/>
                    </a:cubicBezTo>
                    <a:cubicBezTo>
                      <a:pt x="47421" y="218131"/>
                      <a:pt x="52774" y="221165"/>
                      <a:pt x="56141" y="225714"/>
                    </a:cubicBezTo>
                    <a:cubicBezTo>
                      <a:pt x="74552" y="250593"/>
                      <a:pt x="59622" y="230337"/>
                      <a:pt x="79708" y="248982"/>
                    </a:cubicBezTo>
                    <a:cubicBezTo>
                      <a:pt x="74298" y="254844"/>
                      <a:pt x="69527" y="261280"/>
                      <a:pt x="64445" y="267361"/>
                    </a:cubicBezTo>
                    <a:cubicBezTo>
                      <a:pt x="46695" y="288593"/>
                      <a:pt x="40428" y="287963"/>
                      <a:pt x="38320" y="293908"/>
                    </a:cubicBezTo>
                    <a:cubicBezTo>
                      <a:pt x="34573" y="304507"/>
                      <a:pt x="17596" y="320079"/>
                      <a:pt x="14736" y="333190"/>
                    </a:cubicBezTo>
                    <a:cubicBezTo>
                      <a:pt x="11504" y="337835"/>
                      <a:pt x="6983" y="338037"/>
                      <a:pt x="7971" y="350146"/>
                    </a:cubicBezTo>
                    <a:cubicBezTo>
                      <a:pt x="8745" y="359681"/>
                      <a:pt x="18020" y="372998"/>
                      <a:pt x="21799" y="374824"/>
                    </a:cubicBezTo>
                    <a:cubicBezTo>
                      <a:pt x="40852" y="384035"/>
                      <a:pt x="42208" y="394419"/>
                      <a:pt x="51470" y="403087"/>
                    </a:cubicBezTo>
                    <a:cubicBezTo>
                      <a:pt x="100196" y="448661"/>
                      <a:pt x="85113" y="429197"/>
                      <a:pt x="75947" y="442493"/>
                    </a:cubicBezTo>
                    <a:cubicBezTo>
                      <a:pt x="16503" y="528789"/>
                      <a:pt x="-2940" y="524591"/>
                      <a:pt x="34000" y="556680"/>
                    </a:cubicBezTo>
                    <a:cubicBezTo>
                      <a:pt x="76458" y="593708"/>
                      <a:pt x="86176" y="606851"/>
                      <a:pt x="91834" y="612017"/>
                    </a:cubicBezTo>
                    <a:cubicBezTo>
                      <a:pt x="94699" y="614626"/>
                      <a:pt x="91432" y="608374"/>
                      <a:pt x="47417" y="656443"/>
                    </a:cubicBezTo>
                    <a:cubicBezTo>
                      <a:pt x="65565" y="656531"/>
                      <a:pt x="83801" y="656636"/>
                      <a:pt x="102116" y="656763"/>
                    </a:cubicBezTo>
                    <a:cubicBezTo>
                      <a:pt x="105465" y="653729"/>
                      <a:pt x="109707" y="649776"/>
                      <a:pt x="115694" y="644640"/>
                    </a:cubicBezTo>
                    <a:cubicBezTo>
                      <a:pt x="125835" y="635933"/>
                      <a:pt x="134297" y="631927"/>
                      <a:pt x="138067" y="6191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1" name="Google Shape;2431;p26"/>
              <p:cNvSpPr/>
              <p:nvPr/>
            </p:nvSpPr>
            <p:spPr>
              <a:xfrm>
                <a:off x="4015351" y="4883409"/>
                <a:ext cx="141404" cy="651509"/>
              </a:xfrm>
              <a:custGeom>
                <a:avLst/>
                <a:gdLst/>
                <a:ahLst/>
                <a:cxnLst/>
                <a:rect l="l" t="t" r="r" b="b"/>
                <a:pathLst>
                  <a:path w="141404" h="651509" extrusionOk="0">
                    <a:moveTo>
                      <a:pt x="104221" y="639378"/>
                    </a:moveTo>
                    <a:cubicBezTo>
                      <a:pt x="141550" y="621832"/>
                      <a:pt x="156485" y="578163"/>
                      <a:pt x="122020" y="566723"/>
                    </a:cubicBezTo>
                    <a:cubicBezTo>
                      <a:pt x="120656" y="566268"/>
                      <a:pt x="119475" y="565103"/>
                      <a:pt x="118355" y="564114"/>
                    </a:cubicBezTo>
                    <a:cubicBezTo>
                      <a:pt x="83178" y="533018"/>
                      <a:pt x="84127" y="527322"/>
                      <a:pt x="82203" y="525344"/>
                    </a:cubicBezTo>
                    <a:cubicBezTo>
                      <a:pt x="44563" y="486499"/>
                      <a:pt x="43409" y="487830"/>
                      <a:pt x="48582" y="481657"/>
                    </a:cubicBezTo>
                    <a:cubicBezTo>
                      <a:pt x="48827" y="481368"/>
                      <a:pt x="86541" y="432240"/>
                      <a:pt x="105874" y="418090"/>
                    </a:cubicBezTo>
                    <a:cubicBezTo>
                      <a:pt x="114887" y="411493"/>
                      <a:pt x="129275" y="389275"/>
                      <a:pt x="129463" y="388667"/>
                    </a:cubicBezTo>
                    <a:cubicBezTo>
                      <a:pt x="135808" y="383632"/>
                      <a:pt x="144454" y="382096"/>
                      <a:pt x="132730" y="357917"/>
                    </a:cubicBezTo>
                    <a:cubicBezTo>
                      <a:pt x="129900" y="352085"/>
                      <a:pt x="114275" y="345418"/>
                      <a:pt x="111376" y="337214"/>
                    </a:cubicBezTo>
                    <a:cubicBezTo>
                      <a:pt x="110755" y="335454"/>
                      <a:pt x="108533" y="333812"/>
                      <a:pt x="106670" y="333050"/>
                    </a:cubicBezTo>
                    <a:cubicBezTo>
                      <a:pt x="101807" y="331072"/>
                      <a:pt x="84525" y="306626"/>
                      <a:pt x="69429" y="297454"/>
                    </a:cubicBezTo>
                    <a:cubicBezTo>
                      <a:pt x="68200" y="296705"/>
                      <a:pt x="67369" y="295296"/>
                      <a:pt x="66385" y="294166"/>
                    </a:cubicBezTo>
                    <a:cubicBezTo>
                      <a:pt x="44554" y="268967"/>
                      <a:pt x="39031" y="290344"/>
                      <a:pt x="107698" y="212567"/>
                    </a:cubicBezTo>
                    <a:cubicBezTo>
                      <a:pt x="142954" y="172637"/>
                      <a:pt x="128033" y="174309"/>
                      <a:pt x="102826" y="140311"/>
                    </a:cubicBezTo>
                    <a:cubicBezTo>
                      <a:pt x="93490" y="127715"/>
                      <a:pt x="79867" y="137439"/>
                      <a:pt x="62948" y="102424"/>
                    </a:cubicBezTo>
                    <a:cubicBezTo>
                      <a:pt x="83912" y="72782"/>
                      <a:pt x="111533" y="57319"/>
                      <a:pt x="118574" y="40101"/>
                    </a:cubicBezTo>
                    <a:cubicBezTo>
                      <a:pt x="117664" y="32488"/>
                      <a:pt x="91054" y="16290"/>
                      <a:pt x="72276" y="0"/>
                    </a:cubicBezTo>
                    <a:cubicBezTo>
                      <a:pt x="49894" y="552"/>
                      <a:pt x="37684" y="849"/>
                      <a:pt x="37658" y="849"/>
                    </a:cubicBezTo>
                    <a:cubicBezTo>
                      <a:pt x="32738" y="1125"/>
                      <a:pt x="27333" y="1173"/>
                      <a:pt x="21565" y="1064"/>
                    </a:cubicBezTo>
                    <a:cubicBezTo>
                      <a:pt x="32314" y="10117"/>
                      <a:pt x="66674" y="39037"/>
                      <a:pt x="66949" y="39265"/>
                    </a:cubicBezTo>
                    <a:cubicBezTo>
                      <a:pt x="62432" y="42938"/>
                      <a:pt x="57464" y="54093"/>
                      <a:pt x="47204" y="59241"/>
                    </a:cubicBezTo>
                    <a:cubicBezTo>
                      <a:pt x="45613" y="60042"/>
                      <a:pt x="34028" y="81183"/>
                      <a:pt x="33735" y="81240"/>
                    </a:cubicBezTo>
                    <a:cubicBezTo>
                      <a:pt x="27486" y="82558"/>
                      <a:pt x="29751" y="88696"/>
                      <a:pt x="24740" y="95424"/>
                    </a:cubicBezTo>
                    <a:cubicBezTo>
                      <a:pt x="-3524" y="133376"/>
                      <a:pt x="57407" y="151417"/>
                      <a:pt x="64019" y="158803"/>
                    </a:cubicBezTo>
                    <a:cubicBezTo>
                      <a:pt x="71720" y="167409"/>
                      <a:pt x="71112" y="167208"/>
                      <a:pt x="81971" y="177050"/>
                    </a:cubicBezTo>
                    <a:cubicBezTo>
                      <a:pt x="80230" y="185578"/>
                      <a:pt x="76155" y="179488"/>
                      <a:pt x="75792" y="184965"/>
                    </a:cubicBezTo>
                    <a:cubicBezTo>
                      <a:pt x="75608" y="187815"/>
                      <a:pt x="74095" y="189448"/>
                      <a:pt x="71681" y="190455"/>
                    </a:cubicBezTo>
                    <a:cubicBezTo>
                      <a:pt x="64360" y="193497"/>
                      <a:pt x="63403" y="203671"/>
                      <a:pt x="54927" y="205427"/>
                    </a:cubicBezTo>
                    <a:cubicBezTo>
                      <a:pt x="54634" y="205484"/>
                      <a:pt x="43098" y="221818"/>
                      <a:pt x="35183" y="228770"/>
                    </a:cubicBezTo>
                    <a:cubicBezTo>
                      <a:pt x="27880" y="235183"/>
                      <a:pt x="14660" y="255037"/>
                      <a:pt x="12679" y="258482"/>
                    </a:cubicBezTo>
                    <a:cubicBezTo>
                      <a:pt x="3779" y="264147"/>
                      <a:pt x="1798" y="275792"/>
                      <a:pt x="6276" y="283528"/>
                    </a:cubicBezTo>
                    <a:cubicBezTo>
                      <a:pt x="11415" y="292402"/>
                      <a:pt x="7418" y="286921"/>
                      <a:pt x="10868" y="296482"/>
                    </a:cubicBezTo>
                    <a:cubicBezTo>
                      <a:pt x="23397" y="303509"/>
                      <a:pt x="22724" y="309848"/>
                      <a:pt x="27582" y="314059"/>
                    </a:cubicBezTo>
                    <a:cubicBezTo>
                      <a:pt x="42604" y="327096"/>
                      <a:pt x="69503" y="353841"/>
                      <a:pt x="83532" y="367596"/>
                    </a:cubicBezTo>
                    <a:cubicBezTo>
                      <a:pt x="93590" y="377455"/>
                      <a:pt x="87542" y="366668"/>
                      <a:pt x="79614" y="382923"/>
                    </a:cubicBezTo>
                    <a:cubicBezTo>
                      <a:pt x="77851" y="386535"/>
                      <a:pt x="71904" y="385865"/>
                      <a:pt x="61317" y="402855"/>
                    </a:cubicBezTo>
                    <a:cubicBezTo>
                      <a:pt x="53830" y="414864"/>
                      <a:pt x="44790" y="419977"/>
                      <a:pt x="39014" y="428076"/>
                    </a:cubicBezTo>
                    <a:cubicBezTo>
                      <a:pt x="35056" y="433632"/>
                      <a:pt x="31855" y="439643"/>
                      <a:pt x="26301" y="443907"/>
                    </a:cubicBezTo>
                    <a:cubicBezTo>
                      <a:pt x="23913" y="445737"/>
                      <a:pt x="30416" y="440150"/>
                      <a:pt x="14109" y="461886"/>
                    </a:cubicBezTo>
                    <a:cubicBezTo>
                      <a:pt x="-3327" y="485137"/>
                      <a:pt x="-4985" y="475782"/>
                      <a:pt x="11275" y="510354"/>
                    </a:cubicBezTo>
                    <a:cubicBezTo>
                      <a:pt x="17848" y="513558"/>
                      <a:pt x="20703" y="520130"/>
                      <a:pt x="24762" y="525580"/>
                    </a:cubicBezTo>
                    <a:cubicBezTo>
                      <a:pt x="29716" y="532247"/>
                      <a:pt x="50379" y="548069"/>
                      <a:pt x="54145" y="561369"/>
                    </a:cubicBezTo>
                    <a:cubicBezTo>
                      <a:pt x="55225" y="565191"/>
                      <a:pt x="73780" y="573684"/>
                      <a:pt x="77217" y="585320"/>
                    </a:cubicBezTo>
                    <a:cubicBezTo>
                      <a:pt x="77939" y="587776"/>
                      <a:pt x="78153" y="581516"/>
                      <a:pt x="88692" y="595044"/>
                    </a:cubicBezTo>
                    <a:cubicBezTo>
                      <a:pt x="83265" y="601457"/>
                      <a:pt x="76128" y="606194"/>
                      <a:pt x="70994" y="612918"/>
                    </a:cubicBezTo>
                    <a:cubicBezTo>
                      <a:pt x="70347" y="613768"/>
                      <a:pt x="65948" y="613501"/>
                      <a:pt x="64902" y="615326"/>
                    </a:cubicBezTo>
                    <a:cubicBezTo>
                      <a:pt x="62900" y="618811"/>
                      <a:pt x="43671" y="635674"/>
                      <a:pt x="27827" y="651509"/>
                    </a:cubicBezTo>
                    <a:cubicBezTo>
                      <a:pt x="49916" y="650078"/>
                      <a:pt x="73194" y="648795"/>
                      <a:pt x="97548" y="647644"/>
                    </a:cubicBezTo>
                    <a:cubicBezTo>
                      <a:pt x="101895" y="643883"/>
                      <a:pt x="100430" y="641164"/>
                      <a:pt x="104221" y="639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26"/>
              <p:cNvSpPr/>
              <p:nvPr/>
            </p:nvSpPr>
            <p:spPr>
              <a:xfrm>
                <a:off x="5629297" y="4838182"/>
                <a:ext cx="143048" cy="699464"/>
              </a:xfrm>
              <a:custGeom>
                <a:avLst/>
                <a:gdLst/>
                <a:ahLst/>
                <a:cxnLst/>
                <a:rect l="l" t="t" r="r" b="b"/>
                <a:pathLst>
                  <a:path w="143048" h="699464" extrusionOk="0">
                    <a:moveTo>
                      <a:pt x="139309" y="642014"/>
                    </a:moveTo>
                    <a:cubicBezTo>
                      <a:pt x="149673" y="628131"/>
                      <a:pt x="129492" y="627181"/>
                      <a:pt x="127913" y="622882"/>
                    </a:cubicBezTo>
                    <a:cubicBezTo>
                      <a:pt x="123955" y="612113"/>
                      <a:pt x="110862" y="610279"/>
                      <a:pt x="107582" y="603011"/>
                    </a:cubicBezTo>
                    <a:cubicBezTo>
                      <a:pt x="99955" y="586095"/>
                      <a:pt x="84763" y="580934"/>
                      <a:pt x="61843" y="550880"/>
                    </a:cubicBezTo>
                    <a:cubicBezTo>
                      <a:pt x="66693" y="542816"/>
                      <a:pt x="70257" y="547250"/>
                      <a:pt x="84076" y="528128"/>
                    </a:cubicBezTo>
                    <a:cubicBezTo>
                      <a:pt x="111776" y="489813"/>
                      <a:pt x="115860" y="496997"/>
                      <a:pt x="126255" y="476425"/>
                    </a:cubicBezTo>
                    <a:cubicBezTo>
                      <a:pt x="132942" y="463169"/>
                      <a:pt x="140905" y="466387"/>
                      <a:pt x="109016" y="433176"/>
                    </a:cubicBezTo>
                    <a:cubicBezTo>
                      <a:pt x="101320" y="425161"/>
                      <a:pt x="93011" y="417355"/>
                      <a:pt x="86565" y="408420"/>
                    </a:cubicBezTo>
                    <a:cubicBezTo>
                      <a:pt x="77473" y="395807"/>
                      <a:pt x="62539" y="388584"/>
                      <a:pt x="56005" y="373896"/>
                    </a:cubicBezTo>
                    <a:cubicBezTo>
                      <a:pt x="55323" y="372359"/>
                      <a:pt x="53801" y="373204"/>
                      <a:pt x="48908" y="369260"/>
                    </a:cubicBezTo>
                    <a:cubicBezTo>
                      <a:pt x="54427" y="361971"/>
                      <a:pt x="98062" y="311043"/>
                      <a:pt x="111960" y="305903"/>
                    </a:cubicBezTo>
                    <a:cubicBezTo>
                      <a:pt x="117181" y="303973"/>
                      <a:pt x="116363" y="296114"/>
                      <a:pt x="122573" y="295046"/>
                    </a:cubicBezTo>
                    <a:cubicBezTo>
                      <a:pt x="122862" y="294998"/>
                      <a:pt x="121860" y="297034"/>
                      <a:pt x="126356" y="274448"/>
                    </a:cubicBezTo>
                    <a:cubicBezTo>
                      <a:pt x="128402" y="271765"/>
                      <a:pt x="126273" y="270574"/>
                      <a:pt x="123220" y="263210"/>
                    </a:cubicBezTo>
                    <a:cubicBezTo>
                      <a:pt x="95123" y="255352"/>
                      <a:pt x="62491" y="192175"/>
                      <a:pt x="57278" y="189404"/>
                    </a:cubicBezTo>
                    <a:cubicBezTo>
                      <a:pt x="51265" y="186212"/>
                      <a:pt x="47915" y="180946"/>
                      <a:pt x="45339" y="175303"/>
                    </a:cubicBezTo>
                    <a:cubicBezTo>
                      <a:pt x="46839" y="174007"/>
                      <a:pt x="48177" y="172374"/>
                      <a:pt x="49494" y="170557"/>
                    </a:cubicBezTo>
                    <a:cubicBezTo>
                      <a:pt x="64214" y="150257"/>
                      <a:pt x="84426" y="143909"/>
                      <a:pt x="100043" y="128066"/>
                    </a:cubicBezTo>
                    <a:cubicBezTo>
                      <a:pt x="121812" y="105979"/>
                      <a:pt x="127607" y="99211"/>
                      <a:pt x="141614" y="90749"/>
                    </a:cubicBezTo>
                    <a:cubicBezTo>
                      <a:pt x="138474" y="86393"/>
                      <a:pt x="144417" y="86266"/>
                      <a:pt x="142746" y="78526"/>
                    </a:cubicBezTo>
                    <a:cubicBezTo>
                      <a:pt x="140118" y="66093"/>
                      <a:pt x="92455" y="22148"/>
                      <a:pt x="73778" y="0"/>
                    </a:cubicBezTo>
                    <a:cubicBezTo>
                      <a:pt x="56657" y="600"/>
                      <a:pt x="38950" y="1208"/>
                      <a:pt x="20723" y="1826"/>
                    </a:cubicBezTo>
                    <a:cubicBezTo>
                      <a:pt x="23885" y="10599"/>
                      <a:pt x="29924" y="18137"/>
                      <a:pt x="32644" y="19451"/>
                    </a:cubicBezTo>
                    <a:cubicBezTo>
                      <a:pt x="51759" y="28697"/>
                      <a:pt x="53023" y="39024"/>
                      <a:pt x="62316" y="47714"/>
                    </a:cubicBezTo>
                    <a:cubicBezTo>
                      <a:pt x="114610" y="96628"/>
                      <a:pt x="92941" y="61934"/>
                      <a:pt x="46279" y="125006"/>
                    </a:cubicBezTo>
                    <a:cubicBezTo>
                      <a:pt x="41758" y="131113"/>
                      <a:pt x="25306" y="137627"/>
                      <a:pt x="20815" y="143756"/>
                    </a:cubicBezTo>
                    <a:cubicBezTo>
                      <a:pt x="16394" y="149793"/>
                      <a:pt x="13171" y="154363"/>
                      <a:pt x="9200" y="156075"/>
                    </a:cubicBezTo>
                    <a:cubicBezTo>
                      <a:pt x="152" y="159989"/>
                      <a:pt x="1437" y="171849"/>
                      <a:pt x="1018" y="172842"/>
                    </a:cubicBezTo>
                    <a:cubicBezTo>
                      <a:pt x="-1523" y="178849"/>
                      <a:pt x="1070" y="184059"/>
                      <a:pt x="4660" y="187845"/>
                    </a:cubicBezTo>
                    <a:cubicBezTo>
                      <a:pt x="13074" y="196732"/>
                      <a:pt x="14815" y="205204"/>
                      <a:pt x="25380" y="212274"/>
                    </a:cubicBezTo>
                    <a:cubicBezTo>
                      <a:pt x="29600" y="215098"/>
                      <a:pt x="40065" y="237941"/>
                      <a:pt x="43647" y="242030"/>
                    </a:cubicBezTo>
                    <a:cubicBezTo>
                      <a:pt x="47421" y="246338"/>
                      <a:pt x="52774" y="249372"/>
                      <a:pt x="56141" y="253920"/>
                    </a:cubicBezTo>
                    <a:cubicBezTo>
                      <a:pt x="75400" y="279947"/>
                      <a:pt x="56937" y="256057"/>
                      <a:pt x="79712" y="277189"/>
                    </a:cubicBezTo>
                    <a:cubicBezTo>
                      <a:pt x="74303" y="283051"/>
                      <a:pt x="69531" y="289486"/>
                      <a:pt x="64450" y="295567"/>
                    </a:cubicBezTo>
                    <a:cubicBezTo>
                      <a:pt x="46691" y="316813"/>
                      <a:pt x="40433" y="316165"/>
                      <a:pt x="38325" y="322114"/>
                    </a:cubicBezTo>
                    <a:cubicBezTo>
                      <a:pt x="34581" y="332700"/>
                      <a:pt x="17601" y="348294"/>
                      <a:pt x="14740" y="361397"/>
                    </a:cubicBezTo>
                    <a:cubicBezTo>
                      <a:pt x="11500" y="366051"/>
                      <a:pt x="6987" y="366243"/>
                      <a:pt x="7975" y="378352"/>
                    </a:cubicBezTo>
                    <a:cubicBezTo>
                      <a:pt x="8749" y="387887"/>
                      <a:pt x="18025" y="401205"/>
                      <a:pt x="21803" y="403030"/>
                    </a:cubicBezTo>
                    <a:cubicBezTo>
                      <a:pt x="45173" y="414334"/>
                      <a:pt x="30130" y="415766"/>
                      <a:pt x="85874" y="462692"/>
                    </a:cubicBezTo>
                    <a:cubicBezTo>
                      <a:pt x="77005" y="470861"/>
                      <a:pt x="77687" y="468191"/>
                      <a:pt x="75951" y="470695"/>
                    </a:cubicBezTo>
                    <a:cubicBezTo>
                      <a:pt x="35530" y="529389"/>
                      <a:pt x="27969" y="527975"/>
                      <a:pt x="16573" y="556063"/>
                    </a:cubicBezTo>
                    <a:cubicBezTo>
                      <a:pt x="10770" y="570370"/>
                      <a:pt x="27672" y="579366"/>
                      <a:pt x="34004" y="584883"/>
                    </a:cubicBezTo>
                    <a:cubicBezTo>
                      <a:pt x="76463" y="621906"/>
                      <a:pt x="86167" y="635044"/>
                      <a:pt x="91839" y="640219"/>
                    </a:cubicBezTo>
                    <a:cubicBezTo>
                      <a:pt x="93216" y="641475"/>
                      <a:pt x="94297" y="639177"/>
                      <a:pt x="80066" y="651422"/>
                    </a:cubicBezTo>
                    <a:cubicBezTo>
                      <a:pt x="55481" y="672562"/>
                      <a:pt x="42794" y="689667"/>
                      <a:pt x="36965" y="698716"/>
                    </a:cubicBezTo>
                    <a:cubicBezTo>
                      <a:pt x="53500" y="698978"/>
                      <a:pt x="69750" y="699228"/>
                      <a:pt x="85708" y="699464"/>
                    </a:cubicBezTo>
                    <a:cubicBezTo>
                      <a:pt x="93689" y="692285"/>
                      <a:pt x="105894" y="680653"/>
                      <a:pt x="129194" y="661981"/>
                    </a:cubicBezTo>
                    <a:cubicBezTo>
                      <a:pt x="135312" y="655419"/>
                      <a:pt x="137892" y="649942"/>
                      <a:pt x="139309" y="6420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26"/>
              <p:cNvSpPr/>
              <p:nvPr/>
            </p:nvSpPr>
            <p:spPr>
              <a:xfrm>
                <a:off x="4318046" y="4875104"/>
                <a:ext cx="147437" cy="648694"/>
              </a:xfrm>
              <a:custGeom>
                <a:avLst/>
                <a:gdLst/>
                <a:ahLst/>
                <a:cxnLst/>
                <a:rect l="l" t="t" r="r" b="b"/>
                <a:pathLst>
                  <a:path w="147437" h="648694" extrusionOk="0">
                    <a:moveTo>
                      <a:pt x="132726" y="589050"/>
                    </a:moveTo>
                    <a:cubicBezTo>
                      <a:pt x="126389" y="572309"/>
                      <a:pt x="112474" y="572852"/>
                      <a:pt x="108647" y="562030"/>
                    </a:cubicBezTo>
                    <a:cubicBezTo>
                      <a:pt x="108026" y="560270"/>
                      <a:pt x="105805" y="558629"/>
                      <a:pt x="103937" y="557867"/>
                    </a:cubicBezTo>
                    <a:cubicBezTo>
                      <a:pt x="99074" y="555888"/>
                      <a:pt x="81792" y="531442"/>
                      <a:pt x="66696" y="522270"/>
                    </a:cubicBezTo>
                    <a:cubicBezTo>
                      <a:pt x="64588" y="520992"/>
                      <a:pt x="67689" y="521776"/>
                      <a:pt x="47760" y="503406"/>
                    </a:cubicBezTo>
                    <a:cubicBezTo>
                      <a:pt x="109286" y="431395"/>
                      <a:pt x="131156" y="415967"/>
                      <a:pt x="135179" y="403284"/>
                    </a:cubicBezTo>
                    <a:cubicBezTo>
                      <a:pt x="167085" y="393373"/>
                      <a:pt x="117822" y="360018"/>
                      <a:pt x="99822" y="335047"/>
                    </a:cubicBezTo>
                    <a:cubicBezTo>
                      <a:pt x="90726" y="322434"/>
                      <a:pt x="75796" y="315211"/>
                      <a:pt x="69263" y="300523"/>
                    </a:cubicBezTo>
                    <a:cubicBezTo>
                      <a:pt x="68567" y="298951"/>
                      <a:pt x="66967" y="299849"/>
                      <a:pt x="61916" y="295694"/>
                    </a:cubicBezTo>
                    <a:cubicBezTo>
                      <a:pt x="89283" y="257961"/>
                      <a:pt x="102201" y="257751"/>
                      <a:pt x="100067" y="247179"/>
                    </a:cubicBezTo>
                    <a:cubicBezTo>
                      <a:pt x="124810" y="226419"/>
                      <a:pt x="113103" y="227715"/>
                      <a:pt x="120109" y="224847"/>
                    </a:cubicBezTo>
                    <a:cubicBezTo>
                      <a:pt x="120721" y="224598"/>
                      <a:pt x="120122" y="220968"/>
                      <a:pt x="119781" y="218954"/>
                    </a:cubicBezTo>
                    <a:cubicBezTo>
                      <a:pt x="119598" y="217864"/>
                      <a:pt x="118377" y="216906"/>
                      <a:pt x="118307" y="215842"/>
                    </a:cubicBezTo>
                    <a:cubicBezTo>
                      <a:pt x="117971" y="210663"/>
                      <a:pt x="117774" y="208969"/>
                      <a:pt x="115719" y="207913"/>
                    </a:cubicBezTo>
                    <a:cubicBezTo>
                      <a:pt x="115504" y="192876"/>
                      <a:pt x="109771" y="194946"/>
                      <a:pt x="103172" y="184037"/>
                    </a:cubicBezTo>
                    <a:cubicBezTo>
                      <a:pt x="98493" y="176305"/>
                      <a:pt x="91456" y="170089"/>
                      <a:pt x="88553" y="161202"/>
                    </a:cubicBezTo>
                    <a:cubicBezTo>
                      <a:pt x="88199" y="160125"/>
                      <a:pt x="87013" y="159341"/>
                      <a:pt x="86305" y="158352"/>
                    </a:cubicBezTo>
                    <a:cubicBezTo>
                      <a:pt x="80843" y="150809"/>
                      <a:pt x="84241" y="137609"/>
                      <a:pt x="81298" y="135040"/>
                    </a:cubicBezTo>
                    <a:cubicBezTo>
                      <a:pt x="81473" y="134794"/>
                      <a:pt x="81753" y="134571"/>
                      <a:pt x="81844" y="134313"/>
                    </a:cubicBezTo>
                    <a:cubicBezTo>
                      <a:pt x="86873" y="120689"/>
                      <a:pt x="98882" y="112187"/>
                      <a:pt x="106474" y="100459"/>
                    </a:cubicBezTo>
                    <a:cubicBezTo>
                      <a:pt x="113982" y="88853"/>
                      <a:pt x="187814" y="69726"/>
                      <a:pt x="116930" y="16010"/>
                    </a:cubicBezTo>
                    <a:cubicBezTo>
                      <a:pt x="108380" y="9531"/>
                      <a:pt x="102302" y="4264"/>
                      <a:pt x="97789" y="0"/>
                    </a:cubicBezTo>
                    <a:cubicBezTo>
                      <a:pt x="76330" y="552"/>
                      <a:pt x="55536" y="1086"/>
                      <a:pt x="35485" y="1598"/>
                    </a:cubicBezTo>
                    <a:cubicBezTo>
                      <a:pt x="44008" y="8817"/>
                      <a:pt x="53279" y="16461"/>
                      <a:pt x="57897" y="23549"/>
                    </a:cubicBezTo>
                    <a:cubicBezTo>
                      <a:pt x="66175" y="36249"/>
                      <a:pt x="81621" y="39655"/>
                      <a:pt x="93792" y="54180"/>
                    </a:cubicBezTo>
                    <a:cubicBezTo>
                      <a:pt x="96228" y="57092"/>
                      <a:pt x="97045" y="56470"/>
                      <a:pt x="100557" y="58541"/>
                    </a:cubicBezTo>
                    <a:cubicBezTo>
                      <a:pt x="100386" y="58830"/>
                      <a:pt x="51670" y="108895"/>
                      <a:pt x="42569" y="109105"/>
                    </a:cubicBezTo>
                    <a:cubicBezTo>
                      <a:pt x="37663" y="124261"/>
                      <a:pt x="36119" y="127326"/>
                      <a:pt x="37413" y="130723"/>
                    </a:cubicBezTo>
                    <a:cubicBezTo>
                      <a:pt x="59725" y="189299"/>
                      <a:pt x="24924" y="115291"/>
                      <a:pt x="82798" y="211731"/>
                    </a:cubicBezTo>
                    <a:cubicBezTo>
                      <a:pt x="83799" y="213408"/>
                      <a:pt x="83939" y="211543"/>
                      <a:pt x="79981" y="214441"/>
                    </a:cubicBezTo>
                    <a:cubicBezTo>
                      <a:pt x="56170" y="231887"/>
                      <a:pt x="68178" y="230424"/>
                      <a:pt x="60866" y="236352"/>
                    </a:cubicBezTo>
                    <a:cubicBezTo>
                      <a:pt x="47559" y="247135"/>
                      <a:pt x="27329" y="276353"/>
                      <a:pt x="26773" y="278196"/>
                    </a:cubicBezTo>
                    <a:cubicBezTo>
                      <a:pt x="19965" y="280048"/>
                      <a:pt x="21897" y="287249"/>
                      <a:pt x="18854" y="291491"/>
                    </a:cubicBezTo>
                    <a:cubicBezTo>
                      <a:pt x="13820" y="298487"/>
                      <a:pt x="17922" y="321366"/>
                      <a:pt x="35043" y="329649"/>
                    </a:cubicBezTo>
                    <a:cubicBezTo>
                      <a:pt x="54141" y="338886"/>
                      <a:pt x="55431" y="349231"/>
                      <a:pt x="64715" y="357912"/>
                    </a:cubicBezTo>
                    <a:cubicBezTo>
                      <a:pt x="106456" y="396954"/>
                      <a:pt x="93311" y="379850"/>
                      <a:pt x="84849" y="394314"/>
                    </a:cubicBezTo>
                    <a:cubicBezTo>
                      <a:pt x="80152" y="402348"/>
                      <a:pt x="72543" y="408096"/>
                      <a:pt x="67715" y="416055"/>
                    </a:cubicBezTo>
                    <a:cubicBezTo>
                      <a:pt x="67172" y="416956"/>
                      <a:pt x="62751" y="417202"/>
                      <a:pt x="61912" y="419102"/>
                    </a:cubicBezTo>
                    <a:cubicBezTo>
                      <a:pt x="61785" y="419395"/>
                      <a:pt x="10252" y="482821"/>
                      <a:pt x="8402" y="484257"/>
                    </a:cubicBezTo>
                    <a:cubicBezTo>
                      <a:pt x="-1560" y="491962"/>
                      <a:pt x="2608" y="502342"/>
                      <a:pt x="867" y="505875"/>
                    </a:cubicBezTo>
                    <a:cubicBezTo>
                      <a:pt x="-1945" y="511580"/>
                      <a:pt x="2380" y="513182"/>
                      <a:pt x="9552" y="518409"/>
                    </a:cubicBezTo>
                    <a:cubicBezTo>
                      <a:pt x="31921" y="553344"/>
                      <a:pt x="104571" y="605266"/>
                      <a:pt x="91308" y="611097"/>
                    </a:cubicBezTo>
                    <a:cubicBezTo>
                      <a:pt x="91080" y="611198"/>
                      <a:pt x="68340" y="637119"/>
                      <a:pt x="58216" y="648694"/>
                    </a:cubicBezTo>
                    <a:cubicBezTo>
                      <a:pt x="76509" y="648453"/>
                      <a:pt x="95060" y="648252"/>
                      <a:pt x="113851" y="648081"/>
                    </a:cubicBezTo>
                    <a:cubicBezTo>
                      <a:pt x="123975" y="636721"/>
                      <a:pt x="139281" y="619849"/>
                      <a:pt x="139399" y="619770"/>
                    </a:cubicBezTo>
                    <a:cubicBezTo>
                      <a:pt x="153013" y="610287"/>
                      <a:pt x="147249" y="592452"/>
                      <a:pt x="132726" y="5890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26"/>
              <p:cNvSpPr/>
              <p:nvPr/>
            </p:nvSpPr>
            <p:spPr>
              <a:xfrm>
                <a:off x="4995878" y="4858289"/>
                <a:ext cx="142745" cy="668867"/>
              </a:xfrm>
              <a:custGeom>
                <a:avLst/>
                <a:gdLst/>
                <a:ahLst/>
                <a:cxnLst/>
                <a:rect l="l" t="t" r="r" b="b"/>
                <a:pathLst>
                  <a:path w="142745" h="668867" extrusionOk="0">
                    <a:moveTo>
                      <a:pt x="127464" y="646996"/>
                    </a:moveTo>
                    <a:cubicBezTo>
                      <a:pt x="133101" y="640451"/>
                      <a:pt x="149028" y="631082"/>
                      <a:pt x="140067" y="607980"/>
                    </a:cubicBezTo>
                    <a:cubicBezTo>
                      <a:pt x="141856" y="602915"/>
                      <a:pt x="128015" y="593673"/>
                      <a:pt x="122522" y="591848"/>
                    </a:cubicBezTo>
                    <a:cubicBezTo>
                      <a:pt x="117725" y="590259"/>
                      <a:pt x="90353" y="561093"/>
                      <a:pt x="86645" y="557035"/>
                    </a:cubicBezTo>
                    <a:cubicBezTo>
                      <a:pt x="84957" y="555187"/>
                      <a:pt x="84432" y="552250"/>
                      <a:pt x="82700" y="550459"/>
                    </a:cubicBezTo>
                    <a:cubicBezTo>
                      <a:pt x="33472" y="499659"/>
                      <a:pt x="47195" y="514605"/>
                      <a:pt x="52827" y="502837"/>
                    </a:cubicBezTo>
                    <a:cubicBezTo>
                      <a:pt x="57638" y="492790"/>
                      <a:pt x="94350" y="452001"/>
                      <a:pt x="106368" y="443206"/>
                    </a:cubicBezTo>
                    <a:cubicBezTo>
                      <a:pt x="119937" y="433268"/>
                      <a:pt x="121153" y="420354"/>
                      <a:pt x="138567" y="407312"/>
                    </a:cubicBezTo>
                    <a:cubicBezTo>
                      <a:pt x="142267" y="375918"/>
                      <a:pt x="116452" y="375297"/>
                      <a:pt x="111869" y="362334"/>
                    </a:cubicBezTo>
                    <a:cubicBezTo>
                      <a:pt x="111248" y="360574"/>
                      <a:pt x="109027" y="358932"/>
                      <a:pt x="107159" y="358171"/>
                    </a:cubicBezTo>
                    <a:cubicBezTo>
                      <a:pt x="102296" y="356192"/>
                      <a:pt x="85014" y="331746"/>
                      <a:pt x="69918" y="322574"/>
                    </a:cubicBezTo>
                    <a:cubicBezTo>
                      <a:pt x="67980" y="321396"/>
                      <a:pt x="69668" y="320630"/>
                      <a:pt x="51489" y="304174"/>
                    </a:cubicBezTo>
                    <a:cubicBezTo>
                      <a:pt x="57179" y="292761"/>
                      <a:pt x="56291" y="294188"/>
                      <a:pt x="88036" y="259866"/>
                    </a:cubicBezTo>
                    <a:cubicBezTo>
                      <a:pt x="146775" y="196360"/>
                      <a:pt x="133857" y="206622"/>
                      <a:pt x="103320" y="165431"/>
                    </a:cubicBezTo>
                    <a:cubicBezTo>
                      <a:pt x="98947" y="159529"/>
                      <a:pt x="81476" y="153764"/>
                      <a:pt x="76770" y="148129"/>
                    </a:cubicBezTo>
                    <a:cubicBezTo>
                      <a:pt x="53566" y="120330"/>
                      <a:pt x="69034" y="128499"/>
                      <a:pt x="70661" y="115882"/>
                    </a:cubicBezTo>
                    <a:cubicBezTo>
                      <a:pt x="139892" y="51777"/>
                      <a:pt x="121735" y="68706"/>
                      <a:pt x="91591" y="40885"/>
                    </a:cubicBezTo>
                    <a:cubicBezTo>
                      <a:pt x="68216" y="19337"/>
                      <a:pt x="55443" y="7057"/>
                      <a:pt x="48568" y="0"/>
                    </a:cubicBezTo>
                    <a:cubicBezTo>
                      <a:pt x="32383" y="451"/>
                      <a:pt x="16185" y="902"/>
                      <a:pt x="0" y="1353"/>
                    </a:cubicBezTo>
                    <a:cubicBezTo>
                      <a:pt x="10181" y="18151"/>
                      <a:pt x="28137" y="32409"/>
                      <a:pt x="67438" y="64381"/>
                    </a:cubicBezTo>
                    <a:cubicBezTo>
                      <a:pt x="62908" y="68071"/>
                      <a:pt x="57992" y="79191"/>
                      <a:pt x="47693" y="84357"/>
                    </a:cubicBezTo>
                    <a:cubicBezTo>
                      <a:pt x="46102" y="85158"/>
                      <a:pt x="34517" y="106299"/>
                      <a:pt x="34224" y="106356"/>
                    </a:cubicBezTo>
                    <a:cubicBezTo>
                      <a:pt x="27971" y="107674"/>
                      <a:pt x="30240" y="113811"/>
                      <a:pt x="25229" y="120540"/>
                    </a:cubicBezTo>
                    <a:cubicBezTo>
                      <a:pt x="-3359" y="158925"/>
                      <a:pt x="57327" y="175903"/>
                      <a:pt x="64508" y="183918"/>
                    </a:cubicBezTo>
                    <a:cubicBezTo>
                      <a:pt x="72222" y="192538"/>
                      <a:pt x="71628" y="192346"/>
                      <a:pt x="82460" y="202165"/>
                    </a:cubicBezTo>
                    <a:cubicBezTo>
                      <a:pt x="80715" y="210693"/>
                      <a:pt x="76644" y="204604"/>
                      <a:pt x="76281" y="210081"/>
                    </a:cubicBezTo>
                    <a:cubicBezTo>
                      <a:pt x="76097" y="212931"/>
                      <a:pt x="74584" y="214563"/>
                      <a:pt x="72170" y="215570"/>
                    </a:cubicBezTo>
                    <a:cubicBezTo>
                      <a:pt x="64849" y="218613"/>
                      <a:pt x="63891" y="228787"/>
                      <a:pt x="55416" y="230543"/>
                    </a:cubicBezTo>
                    <a:cubicBezTo>
                      <a:pt x="55128" y="230600"/>
                      <a:pt x="43587" y="246933"/>
                      <a:pt x="35672" y="253885"/>
                    </a:cubicBezTo>
                    <a:cubicBezTo>
                      <a:pt x="28369" y="260299"/>
                      <a:pt x="15148" y="280153"/>
                      <a:pt x="13167" y="283598"/>
                    </a:cubicBezTo>
                    <a:cubicBezTo>
                      <a:pt x="4268" y="289272"/>
                      <a:pt x="2291" y="300908"/>
                      <a:pt x="6765" y="308644"/>
                    </a:cubicBezTo>
                    <a:cubicBezTo>
                      <a:pt x="11869" y="317461"/>
                      <a:pt x="7933" y="312120"/>
                      <a:pt x="11357" y="321598"/>
                    </a:cubicBezTo>
                    <a:cubicBezTo>
                      <a:pt x="23895" y="328633"/>
                      <a:pt x="23204" y="334955"/>
                      <a:pt x="28071" y="339175"/>
                    </a:cubicBezTo>
                    <a:cubicBezTo>
                      <a:pt x="36603" y="346574"/>
                      <a:pt x="57975" y="367018"/>
                      <a:pt x="58246" y="367307"/>
                    </a:cubicBezTo>
                    <a:cubicBezTo>
                      <a:pt x="100320" y="412474"/>
                      <a:pt x="90122" y="387493"/>
                      <a:pt x="80098" y="408034"/>
                    </a:cubicBezTo>
                    <a:cubicBezTo>
                      <a:pt x="78336" y="411646"/>
                      <a:pt x="72388" y="410976"/>
                      <a:pt x="61801" y="427967"/>
                    </a:cubicBezTo>
                    <a:cubicBezTo>
                      <a:pt x="54319" y="439980"/>
                      <a:pt x="45288" y="445062"/>
                      <a:pt x="39498" y="453188"/>
                    </a:cubicBezTo>
                    <a:cubicBezTo>
                      <a:pt x="35541" y="458743"/>
                      <a:pt x="32339" y="464754"/>
                      <a:pt x="26785" y="469018"/>
                    </a:cubicBezTo>
                    <a:cubicBezTo>
                      <a:pt x="26497" y="469241"/>
                      <a:pt x="12966" y="492855"/>
                      <a:pt x="7977" y="493101"/>
                    </a:cubicBezTo>
                    <a:cubicBezTo>
                      <a:pt x="-1955" y="510494"/>
                      <a:pt x="-3249" y="503546"/>
                      <a:pt x="11759" y="535470"/>
                    </a:cubicBezTo>
                    <a:cubicBezTo>
                      <a:pt x="18350" y="538683"/>
                      <a:pt x="21210" y="545254"/>
                      <a:pt x="25264" y="550705"/>
                    </a:cubicBezTo>
                    <a:cubicBezTo>
                      <a:pt x="30218" y="557372"/>
                      <a:pt x="50881" y="573194"/>
                      <a:pt x="54647" y="586494"/>
                    </a:cubicBezTo>
                    <a:cubicBezTo>
                      <a:pt x="55722" y="590289"/>
                      <a:pt x="74317" y="598922"/>
                      <a:pt x="77719" y="610440"/>
                    </a:cubicBezTo>
                    <a:cubicBezTo>
                      <a:pt x="78445" y="612896"/>
                      <a:pt x="78655" y="606636"/>
                      <a:pt x="89194" y="620164"/>
                    </a:cubicBezTo>
                    <a:cubicBezTo>
                      <a:pt x="83763" y="626569"/>
                      <a:pt x="76626" y="631305"/>
                      <a:pt x="71492" y="638030"/>
                    </a:cubicBezTo>
                    <a:cubicBezTo>
                      <a:pt x="70845" y="638879"/>
                      <a:pt x="66445" y="638612"/>
                      <a:pt x="65400" y="640438"/>
                    </a:cubicBezTo>
                    <a:cubicBezTo>
                      <a:pt x="64307" y="642342"/>
                      <a:pt x="49771" y="655962"/>
                      <a:pt x="37285" y="667926"/>
                    </a:cubicBezTo>
                    <a:cubicBezTo>
                      <a:pt x="58648" y="668228"/>
                      <a:pt x="79985" y="668543"/>
                      <a:pt x="101264" y="668867"/>
                    </a:cubicBezTo>
                    <a:cubicBezTo>
                      <a:pt x="101623" y="668167"/>
                      <a:pt x="101942" y="667397"/>
                      <a:pt x="102187" y="666503"/>
                    </a:cubicBezTo>
                    <a:cubicBezTo>
                      <a:pt x="102882" y="664034"/>
                      <a:pt x="114121" y="662498"/>
                      <a:pt x="127464" y="6469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26"/>
              <p:cNvSpPr/>
              <p:nvPr/>
            </p:nvSpPr>
            <p:spPr>
              <a:xfrm>
                <a:off x="5299131" y="4848833"/>
                <a:ext cx="147358" cy="683533"/>
              </a:xfrm>
              <a:custGeom>
                <a:avLst/>
                <a:gdLst/>
                <a:ahLst/>
                <a:cxnLst/>
                <a:rect l="l" t="t" r="r" b="b"/>
                <a:pathLst>
                  <a:path w="147358" h="683533" extrusionOk="0">
                    <a:moveTo>
                      <a:pt x="110297" y="677938"/>
                    </a:moveTo>
                    <a:cubicBezTo>
                      <a:pt x="119555" y="669248"/>
                      <a:pt x="137414" y="647394"/>
                      <a:pt x="139352" y="646046"/>
                    </a:cubicBezTo>
                    <a:cubicBezTo>
                      <a:pt x="152961" y="636559"/>
                      <a:pt x="147197" y="618719"/>
                      <a:pt x="132674" y="615322"/>
                    </a:cubicBezTo>
                    <a:cubicBezTo>
                      <a:pt x="126337" y="598581"/>
                      <a:pt x="112422" y="599119"/>
                      <a:pt x="108595" y="588302"/>
                    </a:cubicBezTo>
                    <a:cubicBezTo>
                      <a:pt x="107974" y="586542"/>
                      <a:pt x="105753" y="584900"/>
                      <a:pt x="103886" y="584138"/>
                    </a:cubicBezTo>
                    <a:cubicBezTo>
                      <a:pt x="99023" y="582160"/>
                      <a:pt x="81740" y="557714"/>
                      <a:pt x="66644" y="548542"/>
                    </a:cubicBezTo>
                    <a:cubicBezTo>
                      <a:pt x="65415" y="547793"/>
                      <a:pt x="64584" y="546384"/>
                      <a:pt x="63600" y="545250"/>
                    </a:cubicBezTo>
                    <a:cubicBezTo>
                      <a:pt x="40799" y="518930"/>
                      <a:pt x="46602" y="537680"/>
                      <a:pt x="55436" y="521679"/>
                    </a:cubicBezTo>
                    <a:cubicBezTo>
                      <a:pt x="61580" y="510546"/>
                      <a:pt x="100361" y="472647"/>
                      <a:pt x="101240" y="467346"/>
                    </a:cubicBezTo>
                    <a:cubicBezTo>
                      <a:pt x="101660" y="464798"/>
                      <a:pt x="112719" y="462000"/>
                      <a:pt x="124277" y="445224"/>
                    </a:cubicBezTo>
                    <a:cubicBezTo>
                      <a:pt x="131082" y="435352"/>
                      <a:pt x="132871" y="436674"/>
                      <a:pt x="135127" y="429552"/>
                    </a:cubicBezTo>
                    <a:cubicBezTo>
                      <a:pt x="145037" y="426474"/>
                      <a:pt x="150158" y="416851"/>
                      <a:pt x="138849" y="404094"/>
                    </a:cubicBezTo>
                    <a:cubicBezTo>
                      <a:pt x="130684" y="394888"/>
                      <a:pt x="72346" y="333851"/>
                      <a:pt x="69211" y="326790"/>
                    </a:cubicBezTo>
                    <a:cubicBezTo>
                      <a:pt x="68511" y="325218"/>
                      <a:pt x="66915" y="326116"/>
                      <a:pt x="61864" y="321961"/>
                    </a:cubicBezTo>
                    <a:cubicBezTo>
                      <a:pt x="89047" y="284482"/>
                      <a:pt x="102141" y="283966"/>
                      <a:pt x="100015" y="273446"/>
                    </a:cubicBezTo>
                    <a:cubicBezTo>
                      <a:pt x="124754" y="252686"/>
                      <a:pt x="113021" y="253995"/>
                      <a:pt x="120053" y="251114"/>
                    </a:cubicBezTo>
                    <a:cubicBezTo>
                      <a:pt x="120665" y="250865"/>
                      <a:pt x="120066" y="247235"/>
                      <a:pt x="119725" y="245222"/>
                    </a:cubicBezTo>
                    <a:cubicBezTo>
                      <a:pt x="114154" y="212204"/>
                      <a:pt x="94470" y="205742"/>
                      <a:pt x="88492" y="187469"/>
                    </a:cubicBezTo>
                    <a:cubicBezTo>
                      <a:pt x="88138" y="186392"/>
                      <a:pt x="86953" y="185608"/>
                      <a:pt x="86244" y="184619"/>
                    </a:cubicBezTo>
                    <a:cubicBezTo>
                      <a:pt x="80800" y="177102"/>
                      <a:pt x="84167" y="163859"/>
                      <a:pt x="81237" y="161307"/>
                    </a:cubicBezTo>
                    <a:cubicBezTo>
                      <a:pt x="81412" y="161062"/>
                      <a:pt x="81692" y="160838"/>
                      <a:pt x="81784" y="160580"/>
                    </a:cubicBezTo>
                    <a:cubicBezTo>
                      <a:pt x="86813" y="146956"/>
                      <a:pt x="98821" y="138454"/>
                      <a:pt x="106413" y="126726"/>
                    </a:cubicBezTo>
                    <a:cubicBezTo>
                      <a:pt x="114670" y="113965"/>
                      <a:pt x="187360" y="95696"/>
                      <a:pt x="116869" y="42277"/>
                    </a:cubicBezTo>
                    <a:cubicBezTo>
                      <a:pt x="83292" y="16833"/>
                      <a:pt x="89082" y="14294"/>
                      <a:pt x="72154" y="0"/>
                    </a:cubicBezTo>
                    <a:cubicBezTo>
                      <a:pt x="52930" y="578"/>
                      <a:pt x="33491" y="1160"/>
                      <a:pt x="13878" y="1738"/>
                    </a:cubicBezTo>
                    <a:cubicBezTo>
                      <a:pt x="15701" y="9040"/>
                      <a:pt x="20831" y="14079"/>
                      <a:pt x="25182" y="19451"/>
                    </a:cubicBezTo>
                    <a:cubicBezTo>
                      <a:pt x="31366" y="20037"/>
                      <a:pt x="63277" y="57035"/>
                      <a:pt x="70261" y="61688"/>
                    </a:cubicBezTo>
                    <a:cubicBezTo>
                      <a:pt x="99224" y="81021"/>
                      <a:pt x="91510" y="81078"/>
                      <a:pt x="97291" y="83223"/>
                    </a:cubicBezTo>
                    <a:cubicBezTo>
                      <a:pt x="103501" y="85526"/>
                      <a:pt x="100549" y="83919"/>
                      <a:pt x="78001" y="106351"/>
                    </a:cubicBezTo>
                    <a:cubicBezTo>
                      <a:pt x="73610" y="110721"/>
                      <a:pt x="51115" y="135180"/>
                      <a:pt x="42517" y="135377"/>
                    </a:cubicBezTo>
                    <a:cubicBezTo>
                      <a:pt x="37611" y="150533"/>
                      <a:pt x="36067" y="153597"/>
                      <a:pt x="37361" y="156995"/>
                    </a:cubicBezTo>
                    <a:cubicBezTo>
                      <a:pt x="42049" y="169309"/>
                      <a:pt x="40086" y="177356"/>
                      <a:pt x="49877" y="186786"/>
                    </a:cubicBezTo>
                    <a:cubicBezTo>
                      <a:pt x="56870" y="193519"/>
                      <a:pt x="81749" y="236829"/>
                      <a:pt x="83336" y="238804"/>
                    </a:cubicBezTo>
                    <a:cubicBezTo>
                      <a:pt x="74988" y="242884"/>
                      <a:pt x="64715" y="249840"/>
                      <a:pt x="63548" y="259099"/>
                    </a:cubicBezTo>
                    <a:cubicBezTo>
                      <a:pt x="63067" y="262913"/>
                      <a:pt x="53345" y="264953"/>
                      <a:pt x="36819" y="290572"/>
                    </a:cubicBezTo>
                    <a:cubicBezTo>
                      <a:pt x="33714" y="295383"/>
                      <a:pt x="28466" y="298653"/>
                      <a:pt x="26726" y="304472"/>
                    </a:cubicBezTo>
                    <a:cubicBezTo>
                      <a:pt x="19917" y="306323"/>
                      <a:pt x="21850" y="313525"/>
                      <a:pt x="18806" y="317767"/>
                    </a:cubicBezTo>
                    <a:cubicBezTo>
                      <a:pt x="12784" y="326138"/>
                      <a:pt x="20262" y="341578"/>
                      <a:pt x="26000" y="350102"/>
                    </a:cubicBezTo>
                    <a:cubicBezTo>
                      <a:pt x="29140" y="354773"/>
                      <a:pt x="46331" y="357426"/>
                      <a:pt x="58208" y="376597"/>
                    </a:cubicBezTo>
                    <a:cubicBezTo>
                      <a:pt x="62008" y="382735"/>
                      <a:pt x="88943" y="406690"/>
                      <a:pt x="94199" y="411353"/>
                    </a:cubicBezTo>
                    <a:cubicBezTo>
                      <a:pt x="83065" y="422052"/>
                      <a:pt x="69084" y="439993"/>
                      <a:pt x="67667" y="442331"/>
                    </a:cubicBezTo>
                    <a:cubicBezTo>
                      <a:pt x="67121" y="443232"/>
                      <a:pt x="62704" y="443478"/>
                      <a:pt x="61864" y="445378"/>
                    </a:cubicBezTo>
                    <a:cubicBezTo>
                      <a:pt x="59258" y="451314"/>
                      <a:pt x="25843" y="485382"/>
                      <a:pt x="12557" y="508121"/>
                    </a:cubicBezTo>
                    <a:cubicBezTo>
                      <a:pt x="3216" y="512136"/>
                      <a:pt x="-186" y="522060"/>
                      <a:pt x="1777" y="530111"/>
                    </a:cubicBezTo>
                    <a:cubicBezTo>
                      <a:pt x="-309" y="534506"/>
                      <a:pt x="-1489" y="537006"/>
                      <a:pt x="3671" y="540535"/>
                    </a:cubicBezTo>
                    <a:cubicBezTo>
                      <a:pt x="13593" y="547316"/>
                      <a:pt x="21776" y="562520"/>
                      <a:pt x="24789" y="565134"/>
                    </a:cubicBezTo>
                    <a:cubicBezTo>
                      <a:pt x="39692" y="578057"/>
                      <a:pt x="95275" y="632684"/>
                      <a:pt x="96110" y="634326"/>
                    </a:cubicBezTo>
                    <a:cubicBezTo>
                      <a:pt x="83480" y="644496"/>
                      <a:pt x="74747" y="657424"/>
                      <a:pt x="51911" y="682583"/>
                    </a:cubicBezTo>
                    <a:cubicBezTo>
                      <a:pt x="69779" y="682899"/>
                      <a:pt x="87517" y="683218"/>
                      <a:pt x="105110" y="683533"/>
                    </a:cubicBezTo>
                    <a:cubicBezTo>
                      <a:pt x="106404" y="681883"/>
                      <a:pt x="108062" y="680031"/>
                      <a:pt x="110297" y="6779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26"/>
              <p:cNvSpPr/>
              <p:nvPr/>
            </p:nvSpPr>
            <p:spPr>
              <a:xfrm>
                <a:off x="5767331" y="4832622"/>
                <a:ext cx="143098" cy="706757"/>
              </a:xfrm>
              <a:custGeom>
                <a:avLst/>
                <a:gdLst/>
                <a:ahLst/>
                <a:cxnLst/>
                <a:rect l="l" t="t" r="r" b="b"/>
                <a:pathLst>
                  <a:path w="143098" h="706757" extrusionOk="0">
                    <a:moveTo>
                      <a:pt x="135299" y="653317"/>
                    </a:moveTo>
                    <a:cubicBezTo>
                      <a:pt x="148510" y="644111"/>
                      <a:pt x="142917" y="626792"/>
                      <a:pt x="128818" y="623491"/>
                    </a:cubicBezTo>
                    <a:cubicBezTo>
                      <a:pt x="122652" y="607197"/>
                      <a:pt x="109104" y="607604"/>
                      <a:pt x="105439" y="597254"/>
                    </a:cubicBezTo>
                    <a:cubicBezTo>
                      <a:pt x="104835" y="595547"/>
                      <a:pt x="102679" y="593949"/>
                      <a:pt x="100869" y="593209"/>
                    </a:cubicBezTo>
                    <a:cubicBezTo>
                      <a:pt x="96150" y="591287"/>
                      <a:pt x="79371" y="567555"/>
                      <a:pt x="64712" y="558650"/>
                    </a:cubicBezTo>
                    <a:cubicBezTo>
                      <a:pt x="63094" y="557670"/>
                      <a:pt x="59307" y="551983"/>
                      <a:pt x="56158" y="548993"/>
                    </a:cubicBezTo>
                    <a:cubicBezTo>
                      <a:pt x="45125" y="538503"/>
                      <a:pt x="45155" y="541682"/>
                      <a:pt x="48300" y="538271"/>
                    </a:cubicBezTo>
                    <a:cubicBezTo>
                      <a:pt x="48562" y="537987"/>
                      <a:pt x="89302" y="490793"/>
                      <a:pt x="91130" y="489520"/>
                    </a:cubicBezTo>
                    <a:cubicBezTo>
                      <a:pt x="99889" y="483408"/>
                      <a:pt x="96233" y="480238"/>
                      <a:pt x="100545" y="477612"/>
                    </a:cubicBezTo>
                    <a:cubicBezTo>
                      <a:pt x="115169" y="468707"/>
                      <a:pt x="125647" y="451966"/>
                      <a:pt x="129911" y="445500"/>
                    </a:cubicBezTo>
                    <a:cubicBezTo>
                      <a:pt x="123535" y="438995"/>
                      <a:pt x="117102" y="432542"/>
                      <a:pt x="110647" y="426106"/>
                    </a:cubicBezTo>
                    <a:cubicBezTo>
                      <a:pt x="117373" y="421221"/>
                      <a:pt x="123627" y="416759"/>
                      <a:pt x="129447" y="412627"/>
                    </a:cubicBezTo>
                    <a:cubicBezTo>
                      <a:pt x="118160" y="400623"/>
                      <a:pt x="69745" y="349051"/>
                      <a:pt x="67209" y="343356"/>
                    </a:cubicBezTo>
                    <a:cubicBezTo>
                      <a:pt x="66531" y="341828"/>
                      <a:pt x="64979" y="342699"/>
                      <a:pt x="60076" y="338667"/>
                    </a:cubicBezTo>
                    <a:cubicBezTo>
                      <a:pt x="86634" y="302042"/>
                      <a:pt x="99190" y="301823"/>
                      <a:pt x="97117" y="291566"/>
                    </a:cubicBezTo>
                    <a:cubicBezTo>
                      <a:pt x="121138" y="271410"/>
                      <a:pt x="109773" y="272671"/>
                      <a:pt x="116573" y="269882"/>
                    </a:cubicBezTo>
                    <a:cubicBezTo>
                      <a:pt x="117168" y="269641"/>
                      <a:pt x="116586" y="266117"/>
                      <a:pt x="116258" y="264165"/>
                    </a:cubicBezTo>
                    <a:cubicBezTo>
                      <a:pt x="116079" y="263105"/>
                      <a:pt x="114894" y="262177"/>
                      <a:pt x="114824" y="261144"/>
                    </a:cubicBezTo>
                    <a:cubicBezTo>
                      <a:pt x="114500" y="256114"/>
                      <a:pt x="114303" y="254468"/>
                      <a:pt x="112309" y="253443"/>
                    </a:cubicBezTo>
                    <a:cubicBezTo>
                      <a:pt x="112108" y="238839"/>
                      <a:pt x="106537" y="240853"/>
                      <a:pt x="100126" y="230262"/>
                    </a:cubicBezTo>
                    <a:cubicBezTo>
                      <a:pt x="95582" y="222754"/>
                      <a:pt x="88751" y="216722"/>
                      <a:pt x="85930" y="208093"/>
                    </a:cubicBezTo>
                    <a:cubicBezTo>
                      <a:pt x="85589" y="207047"/>
                      <a:pt x="84435" y="206285"/>
                      <a:pt x="83744" y="205326"/>
                    </a:cubicBezTo>
                    <a:cubicBezTo>
                      <a:pt x="78457" y="198028"/>
                      <a:pt x="81728" y="185170"/>
                      <a:pt x="78881" y="182693"/>
                    </a:cubicBezTo>
                    <a:cubicBezTo>
                      <a:pt x="79051" y="182456"/>
                      <a:pt x="79322" y="182237"/>
                      <a:pt x="79414" y="181988"/>
                    </a:cubicBezTo>
                    <a:cubicBezTo>
                      <a:pt x="84299" y="168762"/>
                      <a:pt x="95958" y="160506"/>
                      <a:pt x="103327" y="149119"/>
                    </a:cubicBezTo>
                    <a:cubicBezTo>
                      <a:pt x="110612" y="137859"/>
                      <a:pt x="182301" y="119279"/>
                      <a:pt x="113481" y="67126"/>
                    </a:cubicBezTo>
                    <a:cubicBezTo>
                      <a:pt x="78256" y="40434"/>
                      <a:pt x="87680" y="39716"/>
                      <a:pt x="65652" y="22493"/>
                    </a:cubicBezTo>
                    <a:cubicBezTo>
                      <a:pt x="58913" y="17223"/>
                      <a:pt x="68057" y="20493"/>
                      <a:pt x="70909" y="12617"/>
                    </a:cubicBezTo>
                    <a:cubicBezTo>
                      <a:pt x="71901" y="9881"/>
                      <a:pt x="74219" y="8760"/>
                      <a:pt x="75898" y="6882"/>
                    </a:cubicBezTo>
                    <a:cubicBezTo>
                      <a:pt x="78942" y="3472"/>
                      <a:pt x="81321" y="1331"/>
                      <a:pt x="82738" y="0"/>
                    </a:cubicBezTo>
                    <a:cubicBezTo>
                      <a:pt x="63890" y="788"/>
                      <a:pt x="43375" y="1602"/>
                      <a:pt x="21392" y="2443"/>
                    </a:cubicBezTo>
                    <a:cubicBezTo>
                      <a:pt x="12610" y="7561"/>
                      <a:pt x="11876" y="21732"/>
                      <a:pt x="13852" y="26797"/>
                    </a:cubicBezTo>
                    <a:cubicBezTo>
                      <a:pt x="13590" y="33136"/>
                      <a:pt x="25244" y="46852"/>
                      <a:pt x="27654" y="47631"/>
                    </a:cubicBezTo>
                    <a:cubicBezTo>
                      <a:pt x="35757" y="50258"/>
                      <a:pt x="60006" y="80487"/>
                      <a:pt x="68224" y="85972"/>
                    </a:cubicBezTo>
                    <a:cubicBezTo>
                      <a:pt x="96343" y="104740"/>
                      <a:pt x="88856" y="104797"/>
                      <a:pt x="94467" y="106881"/>
                    </a:cubicBezTo>
                    <a:cubicBezTo>
                      <a:pt x="96693" y="107704"/>
                      <a:pt x="100042" y="108715"/>
                      <a:pt x="92984" y="113019"/>
                    </a:cubicBezTo>
                    <a:cubicBezTo>
                      <a:pt x="85467" y="117598"/>
                      <a:pt x="51977" y="157275"/>
                      <a:pt x="41289" y="157516"/>
                    </a:cubicBezTo>
                    <a:cubicBezTo>
                      <a:pt x="36527" y="172234"/>
                      <a:pt x="35027" y="175206"/>
                      <a:pt x="36282" y="178507"/>
                    </a:cubicBezTo>
                    <a:cubicBezTo>
                      <a:pt x="40835" y="190468"/>
                      <a:pt x="38928" y="198273"/>
                      <a:pt x="48435" y="207432"/>
                    </a:cubicBezTo>
                    <a:cubicBezTo>
                      <a:pt x="55240" y="213981"/>
                      <a:pt x="79366" y="256009"/>
                      <a:pt x="80927" y="257935"/>
                    </a:cubicBezTo>
                    <a:cubicBezTo>
                      <a:pt x="72828" y="261897"/>
                      <a:pt x="62845" y="268652"/>
                      <a:pt x="61712" y="277640"/>
                    </a:cubicBezTo>
                    <a:cubicBezTo>
                      <a:pt x="61244" y="281343"/>
                      <a:pt x="51807" y="283318"/>
                      <a:pt x="35757" y="308197"/>
                    </a:cubicBezTo>
                    <a:cubicBezTo>
                      <a:pt x="32744" y="312868"/>
                      <a:pt x="27650" y="316042"/>
                      <a:pt x="25957" y="321690"/>
                    </a:cubicBezTo>
                    <a:cubicBezTo>
                      <a:pt x="19345" y="323489"/>
                      <a:pt x="21225" y="330481"/>
                      <a:pt x="18265" y="334600"/>
                    </a:cubicBezTo>
                    <a:cubicBezTo>
                      <a:pt x="12418" y="342725"/>
                      <a:pt x="19682" y="357720"/>
                      <a:pt x="25249" y="365998"/>
                    </a:cubicBezTo>
                    <a:cubicBezTo>
                      <a:pt x="28301" y="370534"/>
                      <a:pt x="44985" y="373108"/>
                      <a:pt x="56521" y="391722"/>
                    </a:cubicBezTo>
                    <a:cubicBezTo>
                      <a:pt x="60203" y="397668"/>
                      <a:pt x="86197" y="420796"/>
                      <a:pt x="91467" y="425467"/>
                    </a:cubicBezTo>
                    <a:cubicBezTo>
                      <a:pt x="75684" y="440632"/>
                      <a:pt x="23819" y="499532"/>
                      <a:pt x="12199" y="519420"/>
                    </a:cubicBezTo>
                    <a:cubicBezTo>
                      <a:pt x="3129" y="523312"/>
                      <a:pt x="-172" y="532952"/>
                      <a:pt x="1734" y="540771"/>
                    </a:cubicBezTo>
                    <a:cubicBezTo>
                      <a:pt x="-290" y="545031"/>
                      <a:pt x="-1462" y="547456"/>
                      <a:pt x="3571" y="550888"/>
                    </a:cubicBezTo>
                    <a:cubicBezTo>
                      <a:pt x="13201" y="557473"/>
                      <a:pt x="21151" y="572235"/>
                      <a:pt x="24072" y="574770"/>
                    </a:cubicBezTo>
                    <a:cubicBezTo>
                      <a:pt x="46275" y="594028"/>
                      <a:pt x="93177" y="641663"/>
                      <a:pt x="93321" y="641948"/>
                    </a:cubicBezTo>
                    <a:cubicBezTo>
                      <a:pt x="88410" y="645897"/>
                      <a:pt x="89669" y="643196"/>
                      <a:pt x="86354" y="647337"/>
                    </a:cubicBezTo>
                    <a:cubicBezTo>
                      <a:pt x="54181" y="687548"/>
                      <a:pt x="34485" y="701553"/>
                      <a:pt x="36042" y="706215"/>
                    </a:cubicBezTo>
                    <a:cubicBezTo>
                      <a:pt x="53871" y="706425"/>
                      <a:pt x="71175" y="706605"/>
                      <a:pt x="87959" y="706758"/>
                    </a:cubicBezTo>
                    <a:cubicBezTo>
                      <a:pt x="95359" y="698436"/>
                      <a:pt x="134267" y="654040"/>
                      <a:pt x="135299" y="6533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26"/>
              <p:cNvSpPr/>
              <p:nvPr/>
            </p:nvSpPr>
            <p:spPr>
              <a:xfrm>
                <a:off x="4182905" y="4878519"/>
                <a:ext cx="138899" cy="648584"/>
              </a:xfrm>
              <a:custGeom>
                <a:avLst/>
                <a:gdLst/>
                <a:ahLst/>
                <a:cxnLst/>
                <a:rect l="l" t="t" r="r" b="b"/>
                <a:pathLst>
                  <a:path w="138899" h="648584" extrusionOk="0">
                    <a:moveTo>
                      <a:pt x="135251" y="593170"/>
                    </a:moveTo>
                    <a:cubicBezTo>
                      <a:pt x="145314" y="579695"/>
                      <a:pt x="125718" y="578771"/>
                      <a:pt x="124179" y="574595"/>
                    </a:cubicBezTo>
                    <a:cubicBezTo>
                      <a:pt x="120339" y="564136"/>
                      <a:pt x="107622" y="562358"/>
                      <a:pt x="104443" y="555301"/>
                    </a:cubicBezTo>
                    <a:cubicBezTo>
                      <a:pt x="97039" y="538876"/>
                      <a:pt x="82288" y="533867"/>
                      <a:pt x="60038" y="504689"/>
                    </a:cubicBezTo>
                    <a:cubicBezTo>
                      <a:pt x="64743" y="496857"/>
                      <a:pt x="68207" y="501165"/>
                      <a:pt x="81628" y="482598"/>
                    </a:cubicBezTo>
                    <a:cubicBezTo>
                      <a:pt x="108523" y="445399"/>
                      <a:pt x="112489" y="452373"/>
                      <a:pt x="122582" y="432397"/>
                    </a:cubicBezTo>
                    <a:cubicBezTo>
                      <a:pt x="129072" y="419526"/>
                      <a:pt x="136804" y="422652"/>
                      <a:pt x="105846" y="390405"/>
                    </a:cubicBezTo>
                    <a:cubicBezTo>
                      <a:pt x="98377" y="382621"/>
                      <a:pt x="90304" y="375047"/>
                      <a:pt x="84051" y="366370"/>
                    </a:cubicBezTo>
                    <a:cubicBezTo>
                      <a:pt x="75221" y="354125"/>
                      <a:pt x="60720" y="347112"/>
                      <a:pt x="54379" y="332849"/>
                    </a:cubicBezTo>
                    <a:cubicBezTo>
                      <a:pt x="53714" y="331356"/>
                      <a:pt x="52241" y="332175"/>
                      <a:pt x="47487" y="328349"/>
                    </a:cubicBezTo>
                    <a:cubicBezTo>
                      <a:pt x="52866" y="321243"/>
                      <a:pt x="95207" y="271830"/>
                      <a:pt x="108706" y="266835"/>
                    </a:cubicBezTo>
                    <a:cubicBezTo>
                      <a:pt x="113779" y="264961"/>
                      <a:pt x="112983" y="257331"/>
                      <a:pt x="119014" y="256293"/>
                    </a:cubicBezTo>
                    <a:cubicBezTo>
                      <a:pt x="119294" y="256245"/>
                      <a:pt x="118323" y="258224"/>
                      <a:pt x="122687" y="236295"/>
                    </a:cubicBezTo>
                    <a:cubicBezTo>
                      <a:pt x="124673" y="233690"/>
                      <a:pt x="122609" y="232535"/>
                      <a:pt x="119644" y="225386"/>
                    </a:cubicBezTo>
                    <a:cubicBezTo>
                      <a:pt x="92421" y="217772"/>
                      <a:pt x="60637" y="156399"/>
                      <a:pt x="55617" y="153729"/>
                    </a:cubicBezTo>
                    <a:cubicBezTo>
                      <a:pt x="49779" y="150629"/>
                      <a:pt x="46529" y="145520"/>
                      <a:pt x="44028" y="140035"/>
                    </a:cubicBezTo>
                    <a:cubicBezTo>
                      <a:pt x="45484" y="138778"/>
                      <a:pt x="46783" y="137193"/>
                      <a:pt x="48064" y="135429"/>
                    </a:cubicBezTo>
                    <a:cubicBezTo>
                      <a:pt x="62356" y="115720"/>
                      <a:pt x="81982" y="109556"/>
                      <a:pt x="97144" y="94172"/>
                    </a:cubicBezTo>
                    <a:cubicBezTo>
                      <a:pt x="118279" y="72729"/>
                      <a:pt x="123903" y="66158"/>
                      <a:pt x="137508" y="57941"/>
                    </a:cubicBezTo>
                    <a:cubicBezTo>
                      <a:pt x="134460" y="53712"/>
                      <a:pt x="140228" y="53589"/>
                      <a:pt x="138606" y="46073"/>
                    </a:cubicBezTo>
                    <a:cubicBezTo>
                      <a:pt x="136441" y="35868"/>
                      <a:pt x="112174" y="14740"/>
                      <a:pt x="99497" y="0"/>
                    </a:cubicBezTo>
                    <a:cubicBezTo>
                      <a:pt x="81667" y="451"/>
                      <a:pt x="64665" y="884"/>
                      <a:pt x="48563" y="1287"/>
                    </a:cubicBezTo>
                    <a:cubicBezTo>
                      <a:pt x="53933" y="7127"/>
                      <a:pt x="53968" y="10030"/>
                      <a:pt x="60510" y="16150"/>
                    </a:cubicBezTo>
                    <a:cubicBezTo>
                      <a:pt x="111234" y="63593"/>
                      <a:pt x="90427" y="29708"/>
                      <a:pt x="44937" y="91191"/>
                    </a:cubicBezTo>
                    <a:cubicBezTo>
                      <a:pt x="40547" y="97123"/>
                      <a:pt x="24576" y="103445"/>
                      <a:pt x="20212" y="109398"/>
                    </a:cubicBezTo>
                    <a:cubicBezTo>
                      <a:pt x="15764" y="115475"/>
                      <a:pt x="12742" y="119717"/>
                      <a:pt x="8933" y="121363"/>
                    </a:cubicBezTo>
                    <a:cubicBezTo>
                      <a:pt x="143" y="125163"/>
                      <a:pt x="1394" y="136677"/>
                      <a:pt x="987" y="137644"/>
                    </a:cubicBezTo>
                    <a:cubicBezTo>
                      <a:pt x="-1479" y="143476"/>
                      <a:pt x="1040" y="148532"/>
                      <a:pt x="4525" y="152214"/>
                    </a:cubicBezTo>
                    <a:cubicBezTo>
                      <a:pt x="12694" y="160843"/>
                      <a:pt x="14382" y="169069"/>
                      <a:pt x="24642" y="175933"/>
                    </a:cubicBezTo>
                    <a:cubicBezTo>
                      <a:pt x="28739" y="178674"/>
                      <a:pt x="38898" y="200852"/>
                      <a:pt x="42375" y="204823"/>
                    </a:cubicBezTo>
                    <a:cubicBezTo>
                      <a:pt x="46040" y="209008"/>
                      <a:pt x="51235" y="211950"/>
                      <a:pt x="54506" y="216367"/>
                    </a:cubicBezTo>
                    <a:cubicBezTo>
                      <a:pt x="73201" y="241636"/>
                      <a:pt x="55271" y="218429"/>
                      <a:pt x="77386" y="238961"/>
                    </a:cubicBezTo>
                    <a:cubicBezTo>
                      <a:pt x="72134" y="244653"/>
                      <a:pt x="67503" y="250904"/>
                      <a:pt x="62566" y="256805"/>
                    </a:cubicBezTo>
                    <a:cubicBezTo>
                      <a:pt x="45322" y="277430"/>
                      <a:pt x="39248" y="276804"/>
                      <a:pt x="37201" y="282578"/>
                    </a:cubicBezTo>
                    <a:cubicBezTo>
                      <a:pt x="33567" y="292857"/>
                      <a:pt x="17081" y="307996"/>
                      <a:pt x="14304" y="320718"/>
                    </a:cubicBezTo>
                    <a:cubicBezTo>
                      <a:pt x="11159" y="325236"/>
                      <a:pt x="6773" y="325420"/>
                      <a:pt x="7731" y="337183"/>
                    </a:cubicBezTo>
                    <a:cubicBezTo>
                      <a:pt x="8483" y="346442"/>
                      <a:pt x="17487" y="359370"/>
                      <a:pt x="21156" y="361143"/>
                    </a:cubicBezTo>
                    <a:cubicBezTo>
                      <a:pt x="43849" y="372114"/>
                      <a:pt x="29238" y="373506"/>
                      <a:pt x="83364" y="419071"/>
                    </a:cubicBezTo>
                    <a:cubicBezTo>
                      <a:pt x="74754" y="427004"/>
                      <a:pt x="75414" y="424408"/>
                      <a:pt x="73730" y="426842"/>
                    </a:cubicBezTo>
                    <a:cubicBezTo>
                      <a:pt x="34477" y="483833"/>
                      <a:pt x="27148" y="482449"/>
                      <a:pt x="16079" y="509728"/>
                    </a:cubicBezTo>
                    <a:cubicBezTo>
                      <a:pt x="10442" y="523623"/>
                      <a:pt x="26855" y="532353"/>
                      <a:pt x="33003" y="537711"/>
                    </a:cubicBezTo>
                    <a:cubicBezTo>
                      <a:pt x="74229" y="573658"/>
                      <a:pt x="83648" y="586410"/>
                      <a:pt x="89159" y="591436"/>
                    </a:cubicBezTo>
                    <a:cubicBezTo>
                      <a:pt x="89425" y="591681"/>
                      <a:pt x="43171" y="634370"/>
                      <a:pt x="34573" y="648585"/>
                    </a:cubicBezTo>
                    <a:cubicBezTo>
                      <a:pt x="50299" y="648116"/>
                      <a:pt x="66335" y="647692"/>
                      <a:pt x="82660" y="647302"/>
                    </a:cubicBezTo>
                    <a:cubicBezTo>
                      <a:pt x="91008" y="644036"/>
                      <a:pt x="96575" y="635688"/>
                      <a:pt x="125429" y="612568"/>
                    </a:cubicBezTo>
                    <a:cubicBezTo>
                      <a:pt x="131329" y="606229"/>
                      <a:pt x="133861" y="600927"/>
                      <a:pt x="135251" y="5931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26"/>
              <p:cNvSpPr/>
              <p:nvPr/>
            </p:nvSpPr>
            <p:spPr>
              <a:xfrm>
                <a:off x="4520927" y="4871064"/>
                <a:ext cx="138096" cy="651504"/>
              </a:xfrm>
              <a:custGeom>
                <a:avLst/>
                <a:gdLst/>
                <a:ahLst/>
                <a:cxnLst/>
                <a:rect l="l" t="t" r="r" b="b"/>
                <a:pathLst>
                  <a:path w="138096" h="651504" extrusionOk="0">
                    <a:moveTo>
                      <a:pt x="98700" y="643944"/>
                    </a:moveTo>
                    <a:cubicBezTo>
                      <a:pt x="99369" y="641528"/>
                      <a:pt x="110337" y="639978"/>
                      <a:pt x="123238" y="624993"/>
                    </a:cubicBezTo>
                    <a:cubicBezTo>
                      <a:pt x="128844" y="618465"/>
                      <a:pt x="144194" y="609569"/>
                      <a:pt x="135474" y="587098"/>
                    </a:cubicBezTo>
                    <a:cubicBezTo>
                      <a:pt x="137215" y="582177"/>
                      <a:pt x="123771" y="573207"/>
                      <a:pt x="118441" y="571434"/>
                    </a:cubicBezTo>
                    <a:cubicBezTo>
                      <a:pt x="113783" y="569888"/>
                      <a:pt x="87208" y="541572"/>
                      <a:pt x="83604" y="537637"/>
                    </a:cubicBezTo>
                    <a:cubicBezTo>
                      <a:pt x="81964" y="535842"/>
                      <a:pt x="81457" y="532992"/>
                      <a:pt x="79778" y="531254"/>
                    </a:cubicBezTo>
                    <a:cubicBezTo>
                      <a:pt x="31962" y="481911"/>
                      <a:pt x="45309" y="496437"/>
                      <a:pt x="50775" y="485019"/>
                    </a:cubicBezTo>
                    <a:cubicBezTo>
                      <a:pt x="55446" y="475265"/>
                      <a:pt x="91091" y="435663"/>
                      <a:pt x="102759" y="427122"/>
                    </a:cubicBezTo>
                    <a:cubicBezTo>
                      <a:pt x="115917" y="417486"/>
                      <a:pt x="117142" y="404909"/>
                      <a:pt x="134018" y="392270"/>
                    </a:cubicBezTo>
                    <a:cubicBezTo>
                      <a:pt x="137608" y="361787"/>
                      <a:pt x="112546" y="361187"/>
                      <a:pt x="108098" y="348596"/>
                    </a:cubicBezTo>
                    <a:cubicBezTo>
                      <a:pt x="107495" y="346889"/>
                      <a:pt x="105339" y="345291"/>
                      <a:pt x="103528" y="344551"/>
                    </a:cubicBezTo>
                    <a:cubicBezTo>
                      <a:pt x="98810" y="342629"/>
                      <a:pt x="82030" y="318897"/>
                      <a:pt x="67371" y="309992"/>
                    </a:cubicBezTo>
                    <a:cubicBezTo>
                      <a:pt x="65491" y="308850"/>
                      <a:pt x="67131" y="308105"/>
                      <a:pt x="49481" y="292130"/>
                    </a:cubicBezTo>
                    <a:cubicBezTo>
                      <a:pt x="63685" y="263644"/>
                      <a:pt x="139419" y="203719"/>
                      <a:pt x="122805" y="189872"/>
                    </a:cubicBezTo>
                    <a:cubicBezTo>
                      <a:pt x="123863" y="181725"/>
                      <a:pt x="119888" y="184518"/>
                      <a:pt x="99802" y="157424"/>
                    </a:cubicBezTo>
                    <a:cubicBezTo>
                      <a:pt x="95556" y="151697"/>
                      <a:pt x="78593" y="146094"/>
                      <a:pt x="74027" y="140626"/>
                    </a:cubicBezTo>
                    <a:cubicBezTo>
                      <a:pt x="51497" y="113627"/>
                      <a:pt x="66514" y="121560"/>
                      <a:pt x="68093" y="109315"/>
                    </a:cubicBezTo>
                    <a:cubicBezTo>
                      <a:pt x="135308" y="47075"/>
                      <a:pt x="117680" y="63510"/>
                      <a:pt x="88415" y="36498"/>
                    </a:cubicBezTo>
                    <a:cubicBezTo>
                      <a:pt x="40577" y="-7600"/>
                      <a:pt x="66947" y="17100"/>
                      <a:pt x="50233" y="0"/>
                    </a:cubicBezTo>
                    <a:cubicBezTo>
                      <a:pt x="33869" y="429"/>
                      <a:pt x="17736" y="849"/>
                      <a:pt x="1840" y="1265"/>
                    </a:cubicBezTo>
                    <a:cubicBezTo>
                      <a:pt x="22223" y="30396"/>
                      <a:pt x="67743" y="55231"/>
                      <a:pt x="63077" y="61168"/>
                    </a:cubicBezTo>
                    <a:cubicBezTo>
                      <a:pt x="45965" y="82965"/>
                      <a:pt x="46927" y="76210"/>
                      <a:pt x="44622" y="80019"/>
                    </a:cubicBezTo>
                    <a:cubicBezTo>
                      <a:pt x="31105" y="102363"/>
                      <a:pt x="33221" y="99955"/>
                      <a:pt x="32714" y="100060"/>
                    </a:cubicBezTo>
                    <a:cubicBezTo>
                      <a:pt x="26644" y="101339"/>
                      <a:pt x="28848" y="107297"/>
                      <a:pt x="23981" y="113833"/>
                    </a:cubicBezTo>
                    <a:cubicBezTo>
                      <a:pt x="-3596" y="150866"/>
                      <a:pt x="55297" y="167747"/>
                      <a:pt x="62119" y="175368"/>
                    </a:cubicBezTo>
                    <a:cubicBezTo>
                      <a:pt x="69597" y="183726"/>
                      <a:pt x="69037" y="183555"/>
                      <a:pt x="79550" y="193086"/>
                    </a:cubicBezTo>
                    <a:cubicBezTo>
                      <a:pt x="79104" y="195261"/>
                      <a:pt x="79052" y="198142"/>
                      <a:pt x="75313" y="198015"/>
                    </a:cubicBezTo>
                    <a:cubicBezTo>
                      <a:pt x="72916" y="197932"/>
                      <a:pt x="75042" y="203825"/>
                      <a:pt x="69553" y="206101"/>
                    </a:cubicBezTo>
                    <a:cubicBezTo>
                      <a:pt x="58839" y="210553"/>
                      <a:pt x="22883" y="257016"/>
                      <a:pt x="16101" y="266253"/>
                    </a:cubicBezTo>
                    <a:cubicBezTo>
                      <a:pt x="8176" y="277040"/>
                      <a:pt x="-2288" y="282289"/>
                      <a:pt x="8579" y="300816"/>
                    </a:cubicBezTo>
                    <a:cubicBezTo>
                      <a:pt x="10437" y="313766"/>
                      <a:pt x="64485" y="360946"/>
                      <a:pt x="86141" y="382704"/>
                    </a:cubicBezTo>
                    <a:cubicBezTo>
                      <a:pt x="77219" y="389420"/>
                      <a:pt x="78763" y="392891"/>
                      <a:pt x="74784" y="395444"/>
                    </a:cubicBezTo>
                    <a:cubicBezTo>
                      <a:pt x="63400" y="402746"/>
                      <a:pt x="61555" y="411602"/>
                      <a:pt x="51921" y="422074"/>
                    </a:cubicBezTo>
                    <a:cubicBezTo>
                      <a:pt x="37044" y="438246"/>
                      <a:pt x="53425" y="415288"/>
                      <a:pt x="9327" y="475418"/>
                    </a:cubicBezTo>
                    <a:cubicBezTo>
                      <a:pt x="4717" y="475742"/>
                      <a:pt x="6449" y="480659"/>
                      <a:pt x="2867" y="482756"/>
                    </a:cubicBezTo>
                    <a:cubicBezTo>
                      <a:pt x="-6482" y="488224"/>
                      <a:pt x="9943" y="514679"/>
                      <a:pt x="10897" y="516697"/>
                    </a:cubicBezTo>
                    <a:cubicBezTo>
                      <a:pt x="17294" y="519819"/>
                      <a:pt x="20071" y="526197"/>
                      <a:pt x="24007" y="531490"/>
                    </a:cubicBezTo>
                    <a:cubicBezTo>
                      <a:pt x="28818" y="537961"/>
                      <a:pt x="48877" y="553327"/>
                      <a:pt x="52533" y="566237"/>
                    </a:cubicBezTo>
                    <a:cubicBezTo>
                      <a:pt x="53583" y="569945"/>
                      <a:pt x="71600" y="578198"/>
                      <a:pt x="74932" y="589488"/>
                    </a:cubicBezTo>
                    <a:cubicBezTo>
                      <a:pt x="75632" y="591874"/>
                      <a:pt x="75842" y="585793"/>
                      <a:pt x="86075" y="598931"/>
                    </a:cubicBezTo>
                    <a:cubicBezTo>
                      <a:pt x="80805" y="605156"/>
                      <a:pt x="73874" y="609758"/>
                      <a:pt x="68889" y="616289"/>
                    </a:cubicBezTo>
                    <a:cubicBezTo>
                      <a:pt x="68259" y="617112"/>
                      <a:pt x="63991" y="616854"/>
                      <a:pt x="62972" y="618627"/>
                    </a:cubicBezTo>
                    <a:cubicBezTo>
                      <a:pt x="61752" y="620750"/>
                      <a:pt x="41775" y="639361"/>
                      <a:pt x="29264" y="651505"/>
                    </a:cubicBezTo>
                    <a:cubicBezTo>
                      <a:pt x="49992" y="651470"/>
                      <a:pt x="70927" y="651470"/>
                      <a:pt x="92027" y="651496"/>
                    </a:cubicBezTo>
                    <a:cubicBezTo>
                      <a:pt x="96365" y="650227"/>
                      <a:pt x="97585" y="647941"/>
                      <a:pt x="98700" y="64394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26"/>
              <p:cNvSpPr/>
              <p:nvPr/>
            </p:nvSpPr>
            <p:spPr>
              <a:xfrm>
                <a:off x="3862354" y="4879004"/>
                <a:ext cx="143422" cy="673162"/>
              </a:xfrm>
              <a:custGeom>
                <a:avLst/>
                <a:gdLst/>
                <a:ahLst/>
                <a:cxnLst/>
                <a:rect l="l" t="t" r="r" b="b"/>
                <a:pathLst>
                  <a:path w="143422" h="673162" extrusionOk="0">
                    <a:moveTo>
                      <a:pt x="135282" y="606943"/>
                    </a:moveTo>
                    <a:cubicBezTo>
                      <a:pt x="148493" y="597732"/>
                      <a:pt x="142900" y="580413"/>
                      <a:pt x="128801" y="577113"/>
                    </a:cubicBezTo>
                    <a:cubicBezTo>
                      <a:pt x="122648" y="560862"/>
                      <a:pt x="109140" y="561383"/>
                      <a:pt x="105422" y="550876"/>
                    </a:cubicBezTo>
                    <a:cubicBezTo>
                      <a:pt x="104819" y="549169"/>
                      <a:pt x="102663" y="547571"/>
                      <a:pt x="100852" y="546831"/>
                    </a:cubicBezTo>
                    <a:cubicBezTo>
                      <a:pt x="96134" y="544909"/>
                      <a:pt x="79354" y="521177"/>
                      <a:pt x="64695" y="512272"/>
                    </a:cubicBezTo>
                    <a:cubicBezTo>
                      <a:pt x="63506" y="511545"/>
                      <a:pt x="62697" y="510179"/>
                      <a:pt x="61744" y="509076"/>
                    </a:cubicBezTo>
                    <a:cubicBezTo>
                      <a:pt x="39607" y="483523"/>
                      <a:pt x="45239" y="501730"/>
                      <a:pt x="53815" y="486193"/>
                    </a:cubicBezTo>
                    <a:cubicBezTo>
                      <a:pt x="59771" y="475406"/>
                      <a:pt x="97441" y="438579"/>
                      <a:pt x="98285" y="433440"/>
                    </a:cubicBezTo>
                    <a:cubicBezTo>
                      <a:pt x="98692" y="430966"/>
                      <a:pt x="109433" y="428248"/>
                      <a:pt x="120650" y="411962"/>
                    </a:cubicBezTo>
                    <a:cubicBezTo>
                      <a:pt x="127253" y="402375"/>
                      <a:pt x="128989" y="403662"/>
                      <a:pt x="131184" y="396745"/>
                    </a:cubicBezTo>
                    <a:cubicBezTo>
                      <a:pt x="140805" y="393759"/>
                      <a:pt x="145778" y="384412"/>
                      <a:pt x="134797" y="372027"/>
                    </a:cubicBezTo>
                    <a:cubicBezTo>
                      <a:pt x="126868" y="363088"/>
                      <a:pt x="70232" y="303829"/>
                      <a:pt x="67184" y="296973"/>
                    </a:cubicBezTo>
                    <a:cubicBezTo>
                      <a:pt x="66501" y="295445"/>
                      <a:pt x="64953" y="296316"/>
                      <a:pt x="60051" y="292284"/>
                    </a:cubicBezTo>
                    <a:cubicBezTo>
                      <a:pt x="86443" y="255896"/>
                      <a:pt x="99156" y="255392"/>
                      <a:pt x="97092" y="245183"/>
                    </a:cubicBezTo>
                    <a:cubicBezTo>
                      <a:pt x="121109" y="225027"/>
                      <a:pt x="109717" y="226301"/>
                      <a:pt x="116548" y="223499"/>
                    </a:cubicBezTo>
                    <a:cubicBezTo>
                      <a:pt x="117142" y="223259"/>
                      <a:pt x="116561" y="219734"/>
                      <a:pt x="116233" y="217782"/>
                    </a:cubicBezTo>
                    <a:cubicBezTo>
                      <a:pt x="112870" y="197858"/>
                      <a:pt x="100979" y="182785"/>
                      <a:pt x="83723" y="158943"/>
                    </a:cubicBezTo>
                    <a:cubicBezTo>
                      <a:pt x="78436" y="151646"/>
                      <a:pt x="81707" y="138788"/>
                      <a:pt x="78860" y="136310"/>
                    </a:cubicBezTo>
                    <a:cubicBezTo>
                      <a:pt x="79030" y="136073"/>
                      <a:pt x="79302" y="135855"/>
                      <a:pt x="79393" y="135605"/>
                    </a:cubicBezTo>
                    <a:cubicBezTo>
                      <a:pt x="84291" y="122380"/>
                      <a:pt x="95946" y="114118"/>
                      <a:pt x="103319" y="102732"/>
                    </a:cubicBezTo>
                    <a:cubicBezTo>
                      <a:pt x="105077" y="100013"/>
                      <a:pt x="145371" y="79139"/>
                      <a:pt x="143066" y="60503"/>
                    </a:cubicBezTo>
                    <a:cubicBezTo>
                      <a:pt x="147575" y="41674"/>
                      <a:pt x="108151" y="19255"/>
                      <a:pt x="90020" y="522"/>
                    </a:cubicBezTo>
                    <a:cubicBezTo>
                      <a:pt x="68933" y="-380"/>
                      <a:pt x="48060" y="-306"/>
                      <a:pt x="29728" y="2303"/>
                    </a:cubicBezTo>
                    <a:cubicBezTo>
                      <a:pt x="39340" y="8266"/>
                      <a:pt x="60488" y="34433"/>
                      <a:pt x="68211" y="39585"/>
                    </a:cubicBezTo>
                    <a:cubicBezTo>
                      <a:pt x="96331" y="58353"/>
                      <a:pt x="88839" y="58410"/>
                      <a:pt x="94455" y="60494"/>
                    </a:cubicBezTo>
                    <a:cubicBezTo>
                      <a:pt x="100485" y="62731"/>
                      <a:pt x="97621" y="61173"/>
                      <a:pt x="75729" y="82948"/>
                    </a:cubicBezTo>
                    <a:cubicBezTo>
                      <a:pt x="71465" y="87190"/>
                      <a:pt x="49621" y="110940"/>
                      <a:pt x="41277" y="111128"/>
                    </a:cubicBezTo>
                    <a:cubicBezTo>
                      <a:pt x="36515" y="125847"/>
                      <a:pt x="35015" y="128819"/>
                      <a:pt x="36270" y="132120"/>
                    </a:cubicBezTo>
                    <a:cubicBezTo>
                      <a:pt x="40822" y="144081"/>
                      <a:pt x="38916" y="151886"/>
                      <a:pt x="48423" y="161045"/>
                    </a:cubicBezTo>
                    <a:cubicBezTo>
                      <a:pt x="55214" y="167581"/>
                      <a:pt x="79367" y="209630"/>
                      <a:pt x="80911" y="211548"/>
                    </a:cubicBezTo>
                    <a:cubicBezTo>
                      <a:pt x="72808" y="215505"/>
                      <a:pt x="62828" y="222265"/>
                      <a:pt x="61695" y="231253"/>
                    </a:cubicBezTo>
                    <a:cubicBezTo>
                      <a:pt x="61227" y="234952"/>
                      <a:pt x="51790" y="236935"/>
                      <a:pt x="35745" y="261810"/>
                    </a:cubicBezTo>
                    <a:cubicBezTo>
                      <a:pt x="32732" y="266481"/>
                      <a:pt x="27637" y="269655"/>
                      <a:pt x="25945" y="275303"/>
                    </a:cubicBezTo>
                    <a:cubicBezTo>
                      <a:pt x="19337" y="277102"/>
                      <a:pt x="21213" y="284093"/>
                      <a:pt x="18253" y="288213"/>
                    </a:cubicBezTo>
                    <a:cubicBezTo>
                      <a:pt x="12406" y="296338"/>
                      <a:pt x="19670" y="311332"/>
                      <a:pt x="25237" y="319611"/>
                    </a:cubicBezTo>
                    <a:cubicBezTo>
                      <a:pt x="28285" y="324146"/>
                      <a:pt x="44973" y="326721"/>
                      <a:pt x="56509" y="345335"/>
                    </a:cubicBezTo>
                    <a:cubicBezTo>
                      <a:pt x="60200" y="351294"/>
                      <a:pt x="86351" y="374553"/>
                      <a:pt x="91455" y="379080"/>
                    </a:cubicBezTo>
                    <a:cubicBezTo>
                      <a:pt x="80644" y="389469"/>
                      <a:pt x="67070" y="406888"/>
                      <a:pt x="65697" y="409156"/>
                    </a:cubicBezTo>
                    <a:cubicBezTo>
                      <a:pt x="65163" y="410031"/>
                      <a:pt x="60878" y="410268"/>
                      <a:pt x="60064" y="412111"/>
                    </a:cubicBezTo>
                    <a:cubicBezTo>
                      <a:pt x="57532" y="417877"/>
                      <a:pt x="25088" y="450951"/>
                      <a:pt x="12192" y="473029"/>
                    </a:cubicBezTo>
                    <a:cubicBezTo>
                      <a:pt x="3122" y="476925"/>
                      <a:pt x="-180" y="486561"/>
                      <a:pt x="1727" y="494380"/>
                    </a:cubicBezTo>
                    <a:cubicBezTo>
                      <a:pt x="-298" y="498648"/>
                      <a:pt x="-1448" y="501078"/>
                      <a:pt x="3563" y="504497"/>
                    </a:cubicBezTo>
                    <a:cubicBezTo>
                      <a:pt x="13197" y="511077"/>
                      <a:pt x="21143" y="525843"/>
                      <a:pt x="24065" y="528378"/>
                    </a:cubicBezTo>
                    <a:cubicBezTo>
                      <a:pt x="38531" y="540925"/>
                      <a:pt x="92500" y="593963"/>
                      <a:pt x="93313" y="595556"/>
                    </a:cubicBezTo>
                    <a:cubicBezTo>
                      <a:pt x="82197" y="604505"/>
                      <a:pt x="32334" y="663856"/>
                      <a:pt x="28049" y="665659"/>
                    </a:cubicBezTo>
                    <a:cubicBezTo>
                      <a:pt x="23863" y="667419"/>
                      <a:pt x="19355" y="667423"/>
                      <a:pt x="16285" y="673163"/>
                    </a:cubicBezTo>
                    <a:cubicBezTo>
                      <a:pt x="35942" y="669744"/>
                      <a:pt x="58717" y="666679"/>
                      <a:pt x="84291" y="663943"/>
                    </a:cubicBezTo>
                    <a:cubicBezTo>
                      <a:pt x="97743" y="649522"/>
                      <a:pt x="134176" y="607714"/>
                      <a:pt x="135282" y="6069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26"/>
              <p:cNvSpPr/>
              <p:nvPr/>
            </p:nvSpPr>
            <p:spPr>
              <a:xfrm>
                <a:off x="5467291" y="4844022"/>
                <a:ext cx="144222" cy="690962"/>
              </a:xfrm>
              <a:custGeom>
                <a:avLst/>
                <a:gdLst/>
                <a:ahLst/>
                <a:cxnLst/>
                <a:rect l="l" t="t" r="r" b="b"/>
                <a:pathLst>
                  <a:path w="144222" h="690962" extrusionOk="0">
                    <a:moveTo>
                      <a:pt x="96653" y="679860"/>
                    </a:moveTo>
                    <a:cubicBezTo>
                      <a:pt x="99998" y="678026"/>
                      <a:pt x="103602" y="675391"/>
                      <a:pt x="104826" y="670991"/>
                    </a:cubicBezTo>
                    <a:cubicBezTo>
                      <a:pt x="105495" y="668583"/>
                      <a:pt x="116402" y="667094"/>
                      <a:pt x="129364" y="652043"/>
                    </a:cubicBezTo>
                    <a:cubicBezTo>
                      <a:pt x="134966" y="645520"/>
                      <a:pt x="150320" y="636620"/>
                      <a:pt x="141600" y="614144"/>
                    </a:cubicBezTo>
                    <a:cubicBezTo>
                      <a:pt x="143336" y="609223"/>
                      <a:pt x="129897" y="600253"/>
                      <a:pt x="124567" y="598480"/>
                    </a:cubicBezTo>
                    <a:cubicBezTo>
                      <a:pt x="119909" y="596935"/>
                      <a:pt x="93334" y="568619"/>
                      <a:pt x="89730" y="564683"/>
                    </a:cubicBezTo>
                    <a:cubicBezTo>
                      <a:pt x="88090" y="562888"/>
                      <a:pt x="87583" y="560038"/>
                      <a:pt x="85904" y="558300"/>
                    </a:cubicBezTo>
                    <a:cubicBezTo>
                      <a:pt x="38110" y="508975"/>
                      <a:pt x="51430" y="523492"/>
                      <a:pt x="56901" y="512066"/>
                    </a:cubicBezTo>
                    <a:cubicBezTo>
                      <a:pt x="61572" y="502312"/>
                      <a:pt x="97217" y="462709"/>
                      <a:pt x="108884" y="454168"/>
                    </a:cubicBezTo>
                    <a:cubicBezTo>
                      <a:pt x="122043" y="444533"/>
                      <a:pt x="123268" y="431955"/>
                      <a:pt x="140144" y="419316"/>
                    </a:cubicBezTo>
                    <a:cubicBezTo>
                      <a:pt x="143734" y="388833"/>
                      <a:pt x="118671" y="388233"/>
                      <a:pt x="114224" y="375643"/>
                    </a:cubicBezTo>
                    <a:cubicBezTo>
                      <a:pt x="113620" y="373935"/>
                      <a:pt x="111465" y="372337"/>
                      <a:pt x="109654" y="371597"/>
                    </a:cubicBezTo>
                    <a:cubicBezTo>
                      <a:pt x="104935" y="369676"/>
                      <a:pt x="88156" y="345943"/>
                      <a:pt x="73497" y="337039"/>
                    </a:cubicBezTo>
                    <a:cubicBezTo>
                      <a:pt x="71617" y="335896"/>
                      <a:pt x="73261" y="335152"/>
                      <a:pt x="55607" y="319177"/>
                    </a:cubicBezTo>
                    <a:cubicBezTo>
                      <a:pt x="69806" y="290694"/>
                      <a:pt x="145536" y="230775"/>
                      <a:pt x="128931" y="216919"/>
                    </a:cubicBezTo>
                    <a:cubicBezTo>
                      <a:pt x="129985" y="208772"/>
                      <a:pt x="126014" y="211565"/>
                      <a:pt x="105928" y="184470"/>
                    </a:cubicBezTo>
                    <a:cubicBezTo>
                      <a:pt x="101682" y="178744"/>
                      <a:pt x="84719" y="173140"/>
                      <a:pt x="80153" y="167672"/>
                    </a:cubicBezTo>
                    <a:cubicBezTo>
                      <a:pt x="57623" y="140678"/>
                      <a:pt x="72640" y="148611"/>
                      <a:pt x="74219" y="136362"/>
                    </a:cubicBezTo>
                    <a:cubicBezTo>
                      <a:pt x="141298" y="74249"/>
                      <a:pt x="124029" y="90757"/>
                      <a:pt x="94540" y="63545"/>
                    </a:cubicBezTo>
                    <a:cubicBezTo>
                      <a:pt x="36649" y="10170"/>
                      <a:pt x="43677" y="15988"/>
                      <a:pt x="48846" y="11466"/>
                    </a:cubicBezTo>
                    <a:cubicBezTo>
                      <a:pt x="62122" y="-144"/>
                      <a:pt x="52370" y="7990"/>
                      <a:pt x="59971" y="0"/>
                    </a:cubicBezTo>
                    <a:cubicBezTo>
                      <a:pt x="40637" y="613"/>
                      <a:pt x="20919" y="1235"/>
                      <a:pt x="886" y="1856"/>
                    </a:cubicBezTo>
                    <a:cubicBezTo>
                      <a:pt x="-9531" y="36822"/>
                      <a:pt x="75517" y="80181"/>
                      <a:pt x="69198" y="88218"/>
                    </a:cubicBezTo>
                    <a:cubicBezTo>
                      <a:pt x="52121" y="109972"/>
                      <a:pt x="53031" y="103291"/>
                      <a:pt x="50744" y="107069"/>
                    </a:cubicBezTo>
                    <a:cubicBezTo>
                      <a:pt x="37226" y="129414"/>
                      <a:pt x="39343" y="127006"/>
                      <a:pt x="38836" y="127111"/>
                    </a:cubicBezTo>
                    <a:cubicBezTo>
                      <a:pt x="32766" y="128390"/>
                      <a:pt x="34970" y="134348"/>
                      <a:pt x="30102" y="140884"/>
                    </a:cubicBezTo>
                    <a:cubicBezTo>
                      <a:pt x="21247" y="152774"/>
                      <a:pt x="20980" y="165868"/>
                      <a:pt x="28887" y="176358"/>
                    </a:cubicBezTo>
                    <a:cubicBezTo>
                      <a:pt x="33885" y="182986"/>
                      <a:pt x="67458" y="201539"/>
                      <a:pt x="68245" y="202419"/>
                    </a:cubicBezTo>
                    <a:cubicBezTo>
                      <a:pt x="75719" y="210772"/>
                      <a:pt x="75133" y="210580"/>
                      <a:pt x="85676" y="220136"/>
                    </a:cubicBezTo>
                    <a:cubicBezTo>
                      <a:pt x="85230" y="222312"/>
                      <a:pt x="85178" y="225193"/>
                      <a:pt x="81439" y="225066"/>
                    </a:cubicBezTo>
                    <a:cubicBezTo>
                      <a:pt x="79042" y="224983"/>
                      <a:pt x="81168" y="230875"/>
                      <a:pt x="75679" y="233152"/>
                    </a:cubicBezTo>
                    <a:cubicBezTo>
                      <a:pt x="68573" y="236103"/>
                      <a:pt x="67641" y="245988"/>
                      <a:pt x="59416" y="247686"/>
                    </a:cubicBezTo>
                    <a:cubicBezTo>
                      <a:pt x="57592" y="248063"/>
                      <a:pt x="17184" y="299923"/>
                      <a:pt x="16904" y="300142"/>
                    </a:cubicBezTo>
                    <a:cubicBezTo>
                      <a:pt x="-11525" y="322123"/>
                      <a:pt x="57137" y="374439"/>
                      <a:pt x="92275" y="409750"/>
                    </a:cubicBezTo>
                    <a:cubicBezTo>
                      <a:pt x="83284" y="416519"/>
                      <a:pt x="84998" y="419868"/>
                      <a:pt x="80918" y="422490"/>
                    </a:cubicBezTo>
                    <a:cubicBezTo>
                      <a:pt x="69535" y="429792"/>
                      <a:pt x="67690" y="438649"/>
                      <a:pt x="58055" y="449121"/>
                    </a:cubicBezTo>
                    <a:cubicBezTo>
                      <a:pt x="53446" y="454133"/>
                      <a:pt x="47857" y="458380"/>
                      <a:pt x="43957" y="463861"/>
                    </a:cubicBezTo>
                    <a:cubicBezTo>
                      <a:pt x="-24" y="525580"/>
                      <a:pt x="-715" y="506020"/>
                      <a:pt x="17027" y="543748"/>
                    </a:cubicBezTo>
                    <a:cubicBezTo>
                      <a:pt x="23425" y="546870"/>
                      <a:pt x="26202" y="553248"/>
                      <a:pt x="30137" y="558541"/>
                    </a:cubicBezTo>
                    <a:cubicBezTo>
                      <a:pt x="34948" y="565011"/>
                      <a:pt x="55007" y="580378"/>
                      <a:pt x="58663" y="593288"/>
                    </a:cubicBezTo>
                    <a:cubicBezTo>
                      <a:pt x="59713" y="596996"/>
                      <a:pt x="77730" y="605248"/>
                      <a:pt x="81063" y="616539"/>
                    </a:cubicBezTo>
                    <a:cubicBezTo>
                      <a:pt x="81762" y="618925"/>
                      <a:pt x="81972" y="612844"/>
                      <a:pt x="92205" y="625982"/>
                    </a:cubicBezTo>
                    <a:cubicBezTo>
                      <a:pt x="86936" y="632207"/>
                      <a:pt x="80004" y="636808"/>
                      <a:pt x="75019" y="643340"/>
                    </a:cubicBezTo>
                    <a:cubicBezTo>
                      <a:pt x="74389" y="644163"/>
                      <a:pt x="70117" y="643905"/>
                      <a:pt x="69102" y="645678"/>
                    </a:cubicBezTo>
                    <a:cubicBezTo>
                      <a:pt x="69058" y="645752"/>
                      <a:pt x="32564" y="681279"/>
                      <a:pt x="24312" y="689903"/>
                    </a:cubicBezTo>
                    <a:cubicBezTo>
                      <a:pt x="44591" y="690262"/>
                      <a:pt x="64611" y="690617"/>
                      <a:pt x="84356" y="690963"/>
                    </a:cubicBezTo>
                    <a:cubicBezTo>
                      <a:pt x="89542" y="689907"/>
                      <a:pt x="83599" y="687022"/>
                      <a:pt x="96653" y="6798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1" name="Google Shape;2441;p26"/>
              <p:cNvSpPr/>
              <p:nvPr/>
            </p:nvSpPr>
            <p:spPr>
              <a:xfrm>
                <a:off x="5135408" y="4853557"/>
                <a:ext cx="138890" cy="675530"/>
              </a:xfrm>
              <a:custGeom>
                <a:avLst/>
                <a:gdLst/>
                <a:ahLst/>
                <a:cxnLst/>
                <a:rect l="l" t="t" r="r" b="b"/>
                <a:pathLst>
                  <a:path w="138890" h="675530" extrusionOk="0">
                    <a:moveTo>
                      <a:pt x="135251" y="618141"/>
                    </a:moveTo>
                    <a:cubicBezTo>
                      <a:pt x="145314" y="604666"/>
                      <a:pt x="125718" y="603742"/>
                      <a:pt x="124179" y="599566"/>
                    </a:cubicBezTo>
                    <a:cubicBezTo>
                      <a:pt x="120343" y="589107"/>
                      <a:pt x="107622" y="587330"/>
                      <a:pt x="104443" y="580273"/>
                    </a:cubicBezTo>
                    <a:cubicBezTo>
                      <a:pt x="97030" y="563825"/>
                      <a:pt x="82315" y="558878"/>
                      <a:pt x="60038" y="529660"/>
                    </a:cubicBezTo>
                    <a:cubicBezTo>
                      <a:pt x="64743" y="521828"/>
                      <a:pt x="68207" y="526136"/>
                      <a:pt x="81628" y="507569"/>
                    </a:cubicBezTo>
                    <a:cubicBezTo>
                      <a:pt x="101202" y="480492"/>
                      <a:pt x="130773" y="456042"/>
                      <a:pt x="128058" y="443478"/>
                    </a:cubicBezTo>
                    <a:cubicBezTo>
                      <a:pt x="125106" y="429797"/>
                      <a:pt x="60528" y="371654"/>
                      <a:pt x="54379" y="357816"/>
                    </a:cubicBezTo>
                    <a:cubicBezTo>
                      <a:pt x="53714" y="356323"/>
                      <a:pt x="52241" y="357142"/>
                      <a:pt x="47487" y="353315"/>
                    </a:cubicBezTo>
                    <a:cubicBezTo>
                      <a:pt x="54331" y="344280"/>
                      <a:pt x="90138" y="304323"/>
                      <a:pt x="96169" y="300746"/>
                    </a:cubicBezTo>
                    <a:cubicBezTo>
                      <a:pt x="106914" y="294372"/>
                      <a:pt x="102125" y="294236"/>
                      <a:pt x="108702" y="291806"/>
                    </a:cubicBezTo>
                    <a:cubicBezTo>
                      <a:pt x="113775" y="289933"/>
                      <a:pt x="112979" y="282302"/>
                      <a:pt x="119010" y="281265"/>
                    </a:cubicBezTo>
                    <a:cubicBezTo>
                      <a:pt x="119289" y="281216"/>
                      <a:pt x="118187" y="283896"/>
                      <a:pt x="123440" y="257462"/>
                    </a:cubicBezTo>
                    <a:cubicBezTo>
                      <a:pt x="121371" y="255396"/>
                      <a:pt x="120247" y="251841"/>
                      <a:pt x="119635" y="250357"/>
                    </a:cubicBezTo>
                    <a:cubicBezTo>
                      <a:pt x="89312" y="241877"/>
                      <a:pt x="64520" y="183437"/>
                      <a:pt x="55608" y="178700"/>
                    </a:cubicBezTo>
                    <a:cubicBezTo>
                      <a:pt x="49770" y="175605"/>
                      <a:pt x="46521" y="170492"/>
                      <a:pt x="44019" y="165006"/>
                    </a:cubicBezTo>
                    <a:cubicBezTo>
                      <a:pt x="45475" y="163750"/>
                      <a:pt x="46774" y="162165"/>
                      <a:pt x="48055" y="160401"/>
                    </a:cubicBezTo>
                    <a:cubicBezTo>
                      <a:pt x="62347" y="140691"/>
                      <a:pt x="81969" y="134527"/>
                      <a:pt x="97135" y="119144"/>
                    </a:cubicBezTo>
                    <a:cubicBezTo>
                      <a:pt x="118271" y="97701"/>
                      <a:pt x="123894" y="91130"/>
                      <a:pt x="137499" y="82912"/>
                    </a:cubicBezTo>
                    <a:cubicBezTo>
                      <a:pt x="134451" y="78683"/>
                      <a:pt x="140219" y="78561"/>
                      <a:pt x="138597" y="71048"/>
                    </a:cubicBezTo>
                    <a:cubicBezTo>
                      <a:pt x="138453" y="70370"/>
                      <a:pt x="138689" y="70541"/>
                      <a:pt x="138842" y="69074"/>
                    </a:cubicBezTo>
                    <a:cubicBezTo>
                      <a:pt x="133546" y="59950"/>
                      <a:pt x="141291" y="67896"/>
                      <a:pt x="75729" y="0"/>
                    </a:cubicBezTo>
                    <a:cubicBezTo>
                      <a:pt x="57978" y="512"/>
                      <a:pt x="40145" y="1024"/>
                      <a:pt x="22241" y="1537"/>
                    </a:cubicBezTo>
                    <a:cubicBezTo>
                      <a:pt x="33331" y="21911"/>
                      <a:pt x="40591" y="11755"/>
                      <a:pt x="54226" y="33753"/>
                    </a:cubicBezTo>
                    <a:cubicBezTo>
                      <a:pt x="58153" y="40097"/>
                      <a:pt x="89027" y="67410"/>
                      <a:pt x="91022" y="69166"/>
                    </a:cubicBezTo>
                    <a:cubicBezTo>
                      <a:pt x="68898" y="94163"/>
                      <a:pt x="66541" y="86944"/>
                      <a:pt x="44929" y="116162"/>
                    </a:cubicBezTo>
                    <a:cubicBezTo>
                      <a:pt x="38964" y="124222"/>
                      <a:pt x="29610" y="121897"/>
                      <a:pt x="13066" y="143559"/>
                    </a:cubicBezTo>
                    <a:cubicBezTo>
                      <a:pt x="6922" y="148488"/>
                      <a:pt x="4141" y="146523"/>
                      <a:pt x="1359" y="157415"/>
                    </a:cubicBezTo>
                    <a:cubicBezTo>
                      <a:pt x="939" y="159074"/>
                      <a:pt x="1622" y="161101"/>
                      <a:pt x="987" y="162611"/>
                    </a:cubicBezTo>
                    <a:cubicBezTo>
                      <a:pt x="-1479" y="168443"/>
                      <a:pt x="1040" y="173499"/>
                      <a:pt x="4525" y="177181"/>
                    </a:cubicBezTo>
                    <a:cubicBezTo>
                      <a:pt x="12694" y="185810"/>
                      <a:pt x="14382" y="194036"/>
                      <a:pt x="24642" y="200900"/>
                    </a:cubicBezTo>
                    <a:cubicBezTo>
                      <a:pt x="28739" y="203641"/>
                      <a:pt x="38898" y="225819"/>
                      <a:pt x="42375" y="229790"/>
                    </a:cubicBezTo>
                    <a:cubicBezTo>
                      <a:pt x="46039" y="233975"/>
                      <a:pt x="51235" y="236917"/>
                      <a:pt x="54506" y="241334"/>
                    </a:cubicBezTo>
                    <a:cubicBezTo>
                      <a:pt x="73205" y="266603"/>
                      <a:pt x="55280" y="243405"/>
                      <a:pt x="77386" y="263928"/>
                    </a:cubicBezTo>
                    <a:cubicBezTo>
                      <a:pt x="67783" y="274343"/>
                      <a:pt x="57873" y="289666"/>
                      <a:pt x="45222" y="299393"/>
                    </a:cubicBezTo>
                    <a:cubicBezTo>
                      <a:pt x="42196" y="301727"/>
                      <a:pt x="38360" y="304279"/>
                      <a:pt x="37206" y="307545"/>
                    </a:cubicBezTo>
                    <a:cubicBezTo>
                      <a:pt x="33476" y="318096"/>
                      <a:pt x="23540" y="324531"/>
                      <a:pt x="19976" y="335007"/>
                    </a:cubicBezTo>
                    <a:cubicBezTo>
                      <a:pt x="13893" y="339740"/>
                      <a:pt x="16272" y="344884"/>
                      <a:pt x="12030" y="348329"/>
                    </a:cubicBezTo>
                    <a:cubicBezTo>
                      <a:pt x="1425" y="356949"/>
                      <a:pt x="11181" y="373528"/>
                      <a:pt x="18944" y="384823"/>
                    </a:cubicBezTo>
                    <a:cubicBezTo>
                      <a:pt x="19879" y="386189"/>
                      <a:pt x="33620" y="389919"/>
                      <a:pt x="43700" y="406178"/>
                    </a:cubicBezTo>
                    <a:cubicBezTo>
                      <a:pt x="47631" y="412526"/>
                      <a:pt x="77443" y="439047"/>
                      <a:pt x="83369" y="444034"/>
                    </a:cubicBezTo>
                    <a:cubicBezTo>
                      <a:pt x="66042" y="459991"/>
                      <a:pt x="85192" y="436495"/>
                      <a:pt x="60047" y="471527"/>
                    </a:cubicBezTo>
                    <a:cubicBezTo>
                      <a:pt x="36747" y="503945"/>
                      <a:pt x="26019" y="510201"/>
                      <a:pt x="16084" y="534695"/>
                    </a:cubicBezTo>
                    <a:cubicBezTo>
                      <a:pt x="10831" y="547644"/>
                      <a:pt x="20483" y="550801"/>
                      <a:pt x="51042" y="578517"/>
                    </a:cubicBezTo>
                    <a:cubicBezTo>
                      <a:pt x="78641" y="603545"/>
                      <a:pt x="82302" y="610340"/>
                      <a:pt x="89998" y="617095"/>
                    </a:cubicBezTo>
                    <a:cubicBezTo>
                      <a:pt x="61748" y="640298"/>
                      <a:pt x="73870" y="630001"/>
                      <a:pt x="43591" y="662546"/>
                    </a:cubicBezTo>
                    <a:cubicBezTo>
                      <a:pt x="37394" y="669209"/>
                      <a:pt x="33550" y="672799"/>
                      <a:pt x="33900" y="674756"/>
                    </a:cubicBezTo>
                    <a:cubicBezTo>
                      <a:pt x="49556" y="675010"/>
                      <a:pt x="65168" y="675268"/>
                      <a:pt x="80723" y="675531"/>
                    </a:cubicBezTo>
                    <a:cubicBezTo>
                      <a:pt x="121354" y="637938"/>
                      <a:pt x="131552" y="638848"/>
                      <a:pt x="135251" y="6181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2" name="Google Shape;2442;p26"/>
              <p:cNvSpPr/>
              <p:nvPr/>
            </p:nvSpPr>
            <p:spPr>
              <a:xfrm>
                <a:off x="4814794" y="4863293"/>
                <a:ext cx="143127" cy="661411"/>
              </a:xfrm>
              <a:custGeom>
                <a:avLst/>
                <a:gdLst/>
                <a:ahLst/>
                <a:cxnLst/>
                <a:rect l="l" t="t" r="r" b="b"/>
                <a:pathLst>
                  <a:path w="143127" h="661411" extrusionOk="0">
                    <a:moveTo>
                      <a:pt x="128856" y="592811"/>
                    </a:moveTo>
                    <a:cubicBezTo>
                      <a:pt x="122734" y="576626"/>
                      <a:pt x="109186" y="577046"/>
                      <a:pt x="105477" y="566574"/>
                    </a:cubicBezTo>
                    <a:cubicBezTo>
                      <a:pt x="104874" y="564867"/>
                      <a:pt x="102718" y="563269"/>
                      <a:pt x="100907" y="562529"/>
                    </a:cubicBezTo>
                    <a:cubicBezTo>
                      <a:pt x="96189" y="560607"/>
                      <a:pt x="79409" y="536875"/>
                      <a:pt x="64750" y="527970"/>
                    </a:cubicBezTo>
                    <a:cubicBezTo>
                      <a:pt x="60775" y="525554"/>
                      <a:pt x="69246" y="530742"/>
                      <a:pt x="46366" y="509653"/>
                    </a:cubicBezTo>
                    <a:cubicBezTo>
                      <a:pt x="105858" y="440028"/>
                      <a:pt x="127338" y="424740"/>
                      <a:pt x="131239" y="412447"/>
                    </a:cubicBezTo>
                    <a:cubicBezTo>
                      <a:pt x="162223" y="402825"/>
                      <a:pt x="114390" y="370437"/>
                      <a:pt x="96910" y="346197"/>
                    </a:cubicBezTo>
                    <a:cubicBezTo>
                      <a:pt x="88081" y="333952"/>
                      <a:pt x="73584" y="326939"/>
                      <a:pt x="67238" y="312676"/>
                    </a:cubicBezTo>
                    <a:cubicBezTo>
                      <a:pt x="66561" y="311148"/>
                      <a:pt x="65008" y="312019"/>
                      <a:pt x="60106" y="307987"/>
                    </a:cubicBezTo>
                    <a:cubicBezTo>
                      <a:pt x="86660" y="271375"/>
                      <a:pt x="99215" y="271139"/>
                      <a:pt x="97146" y="260886"/>
                    </a:cubicBezTo>
                    <a:cubicBezTo>
                      <a:pt x="121164" y="240730"/>
                      <a:pt x="109772" y="242004"/>
                      <a:pt x="116602" y="239202"/>
                    </a:cubicBezTo>
                    <a:cubicBezTo>
                      <a:pt x="117197" y="238961"/>
                      <a:pt x="116616" y="235437"/>
                      <a:pt x="116288" y="233485"/>
                    </a:cubicBezTo>
                    <a:cubicBezTo>
                      <a:pt x="110856" y="201395"/>
                      <a:pt x="91798" y="195248"/>
                      <a:pt x="85964" y="177409"/>
                    </a:cubicBezTo>
                    <a:cubicBezTo>
                      <a:pt x="85623" y="176362"/>
                      <a:pt x="84469" y="175600"/>
                      <a:pt x="83782" y="174642"/>
                    </a:cubicBezTo>
                    <a:cubicBezTo>
                      <a:pt x="78495" y="167344"/>
                      <a:pt x="81770" y="154495"/>
                      <a:pt x="78919" y="152008"/>
                    </a:cubicBezTo>
                    <a:cubicBezTo>
                      <a:pt x="79090" y="151772"/>
                      <a:pt x="79356" y="151553"/>
                      <a:pt x="79453" y="151303"/>
                    </a:cubicBezTo>
                    <a:cubicBezTo>
                      <a:pt x="84346" y="138091"/>
                      <a:pt x="96005" y="129830"/>
                      <a:pt x="103374" y="118443"/>
                    </a:cubicBezTo>
                    <a:cubicBezTo>
                      <a:pt x="111390" y="106054"/>
                      <a:pt x="181963" y="88315"/>
                      <a:pt x="113528" y="36450"/>
                    </a:cubicBezTo>
                    <a:cubicBezTo>
                      <a:pt x="87346" y="16605"/>
                      <a:pt x="92939" y="17984"/>
                      <a:pt x="74800" y="0"/>
                    </a:cubicBezTo>
                    <a:cubicBezTo>
                      <a:pt x="8241" y="2233"/>
                      <a:pt x="12854" y="289"/>
                      <a:pt x="17735" y="5954"/>
                    </a:cubicBezTo>
                    <a:cubicBezTo>
                      <a:pt x="23459" y="12595"/>
                      <a:pt x="25379" y="16207"/>
                      <a:pt x="27701" y="16955"/>
                    </a:cubicBezTo>
                    <a:cubicBezTo>
                      <a:pt x="32162" y="18405"/>
                      <a:pt x="53441" y="39510"/>
                      <a:pt x="56218" y="43766"/>
                    </a:cubicBezTo>
                    <a:cubicBezTo>
                      <a:pt x="64243" y="56085"/>
                      <a:pt x="79252" y="59403"/>
                      <a:pt x="91072" y="73509"/>
                    </a:cubicBezTo>
                    <a:cubicBezTo>
                      <a:pt x="93438" y="76332"/>
                      <a:pt x="94234" y="75733"/>
                      <a:pt x="97641" y="77742"/>
                    </a:cubicBezTo>
                    <a:cubicBezTo>
                      <a:pt x="97474" y="78022"/>
                      <a:pt x="50266" y="126630"/>
                      <a:pt x="41341" y="126835"/>
                    </a:cubicBezTo>
                    <a:cubicBezTo>
                      <a:pt x="32052" y="155532"/>
                      <a:pt x="30382" y="143125"/>
                      <a:pt x="80393" y="226480"/>
                    </a:cubicBezTo>
                    <a:cubicBezTo>
                      <a:pt x="81364" y="228104"/>
                      <a:pt x="81495" y="226301"/>
                      <a:pt x="77660" y="229111"/>
                    </a:cubicBezTo>
                    <a:cubicBezTo>
                      <a:pt x="54548" y="246049"/>
                      <a:pt x="66202" y="244631"/>
                      <a:pt x="59100" y="250383"/>
                    </a:cubicBezTo>
                    <a:cubicBezTo>
                      <a:pt x="46178" y="260851"/>
                      <a:pt x="26533" y="289219"/>
                      <a:pt x="25995" y="291010"/>
                    </a:cubicBezTo>
                    <a:cubicBezTo>
                      <a:pt x="19388" y="292809"/>
                      <a:pt x="21264" y="299800"/>
                      <a:pt x="18303" y="303920"/>
                    </a:cubicBezTo>
                    <a:cubicBezTo>
                      <a:pt x="13550" y="310531"/>
                      <a:pt x="16724" y="332604"/>
                      <a:pt x="34020" y="340966"/>
                    </a:cubicBezTo>
                    <a:cubicBezTo>
                      <a:pt x="54434" y="350838"/>
                      <a:pt x="39771" y="348920"/>
                      <a:pt x="91501" y="394783"/>
                    </a:cubicBezTo>
                    <a:cubicBezTo>
                      <a:pt x="80690" y="405176"/>
                      <a:pt x="67120" y="422582"/>
                      <a:pt x="65743" y="424859"/>
                    </a:cubicBezTo>
                    <a:cubicBezTo>
                      <a:pt x="65214" y="425734"/>
                      <a:pt x="60924" y="425970"/>
                      <a:pt x="60110" y="427814"/>
                    </a:cubicBezTo>
                    <a:cubicBezTo>
                      <a:pt x="59988" y="428098"/>
                      <a:pt x="9999" y="489646"/>
                      <a:pt x="8157" y="491074"/>
                    </a:cubicBezTo>
                    <a:cubicBezTo>
                      <a:pt x="-1511" y="498551"/>
                      <a:pt x="2529" y="508633"/>
                      <a:pt x="841" y="512066"/>
                    </a:cubicBezTo>
                    <a:cubicBezTo>
                      <a:pt x="-1888" y="517604"/>
                      <a:pt x="2311" y="519158"/>
                      <a:pt x="9277" y="524236"/>
                    </a:cubicBezTo>
                    <a:cubicBezTo>
                      <a:pt x="30063" y="556689"/>
                      <a:pt x="101130" y="608742"/>
                      <a:pt x="88654" y="614227"/>
                    </a:cubicBezTo>
                    <a:cubicBezTo>
                      <a:pt x="88374" y="614350"/>
                      <a:pt x="52099" y="655756"/>
                      <a:pt x="51893" y="656040"/>
                    </a:cubicBezTo>
                    <a:cubicBezTo>
                      <a:pt x="50196" y="658356"/>
                      <a:pt x="48194" y="659840"/>
                      <a:pt x="47542" y="660825"/>
                    </a:cubicBezTo>
                    <a:cubicBezTo>
                      <a:pt x="65402" y="661009"/>
                      <a:pt x="83292" y="661206"/>
                      <a:pt x="101200" y="661412"/>
                    </a:cubicBezTo>
                    <a:cubicBezTo>
                      <a:pt x="111814" y="648265"/>
                      <a:pt x="135070" y="622825"/>
                      <a:pt x="135337" y="622637"/>
                    </a:cubicBezTo>
                    <a:cubicBezTo>
                      <a:pt x="148548" y="613431"/>
                      <a:pt x="142951" y="596112"/>
                      <a:pt x="128856" y="5928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830;p14">
            <a:extLst>
              <a:ext uri="{FF2B5EF4-FFF2-40B4-BE49-F238E27FC236}">
                <a16:creationId xmlns:a16="http://schemas.microsoft.com/office/drawing/2014/main" id="{0B153BF1-27F1-6C22-DD5A-546B1213EB75}"/>
              </a:ext>
            </a:extLst>
          </p:cNvPr>
          <p:cNvSpPr txBox="1"/>
          <p:nvPr/>
        </p:nvSpPr>
        <p:spPr>
          <a:xfrm>
            <a:off x="1080500" y="1225299"/>
            <a:ext cx="3191427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-171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KEMBALIAN.JAVA</a:t>
            </a:r>
            <a:endParaRPr sz="1200" b="1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AF9E3-C477-1A8F-1626-2D28AA91F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802" y="1533741"/>
            <a:ext cx="617728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25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26"/>
          <p:cNvSpPr txBox="1"/>
          <p:nvPr/>
        </p:nvSpPr>
        <p:spPr>
          <a:xfrm>
            <a:off x="1147379" y="514350"/>
            <a:ext cx="6974400" cy="86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TAMPILAN CODE IDE</a:t>
            </a: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sz="700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grpSp>
        <p:nvGrpSpPr>
          <p:cNvPr id="2406" name="Google Shape;2406;p26"/>
          <p:cNvGrpSpPr/>
          <p:nvPr/>
        </p:nvGrpSpPr>
        <p:grpSpPr>
          <a:xfrm>
            <a:off x="6403729" y="3260329"/>
            <a:ext cx="1857556" cy="1883171"/>
            <a:chOff x="5105107" y="2879121"/>
            <a:chExt cx="1857556" cy="1883171"/>
          </a:xfrm>
        </p:grpSpPr>
        <p:sp>
          <p:nvSpPr>
            <p:cNvPr id="2407" name="Google Shape;2407;p26"/>
            <p:cNvSpPr/>
            <p:nvPr/>
          </p:nvSpPr>
          <p:spPr>
            <a:xfrm>
              <a:off x="5105107" y="2879121"/>
              <a:ext cx="1857556" cy="1883171"/>
            </a:xfrm>
            <a:custGeom>
              <a:avLst/>
              <a:gdLst/>
              <a:ahLst/>
              <a:cxnLst/>
              <a:rect l="l" t="t" r="r" b="b"/>
              <a:pathLst>
                <a:path w="3715111" h="3766341" extrusionOk="0">
                  <a:moveTo>
                    <a:pt x="1" y="61440"/>
                  </a:moveTo>
                  <a:cubicBezTo>
                    <a:pt x="-187" y="27113"/>
                    <a:pt x="27909" y="-629"/>
                    <a:pt x="62209" y="11"/>
                  </a:cubicBezTo>
                  <a:cubicBezTo>
                    <a:pt x="3775000" y="69410"/>
                    <a:pt x="3711776" y="4274"/>
                    <a:pt x="3712371" y="110885"/>
                  </a:cubicBezTo>
                  <a:cubicBezTo>
                    <a:pt x="3713229" y="266096"/>
                    <a:pt x="3715111" y="3704432"/>
                    <a:pt x="3715111" y="3703927"/>
                  </a:cubicBezTo>
                  <a:cubicBezTo>
                    <a:pt x="3715299" y="3737937"/>
                    <a:pt x="3687700" y="3765552"/>
                    <a:pt x="3653708" y="3765364"/>
                  </a:cubicBezTo>
                  <a:cubicBezTo>
                    <a:pt x="-57133" y="3744890"/>
                    <a:pt x="3336" y="3809603"/>
                    <a:pt x="2741" y="3701878"/>
                  </a:cubicBezTo>
                  <a:cubicBezTo>
                    <a:pt x="1876" y="3544498"/>
                    <a:pt x="1" y="60943"/>
                    <a:pt x="1" y="614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26"/>
            <p:cNvSpPr/>
            <p:nvPr/>
          </p:nvSpPr>
          <p:spPr>
            <a:xfrm>
              <a:off x="5233514" y="3030582"/>
              <a:ext cx="1608934" cy="1619718"/>
            </a:xfrm>
            <a:custGeom>
              <a:avLst/>
              <a:gdLst/>
              <a:ahLst/>
              <a:cxnLst/>
              <a:rect l="l" t="t" r="r" b="b"/>
              <a:pathLst>
                <a:path w="3217868" h="3239437" extrusionOk="0">
                  <a:moveTo>
                    <a:pt x="930315" y="384809"/>
                  </a:moveTo>
                  <a:cubicBezTo>
                    <a:pt x="931060" y="406127"/>
                    <a:pt x="903491" y="422593"/>
                    <a:pt x="883397" y="403890"/>
                  </a:cubicBezTo>
                  <a:cubicBezTo>
                    <a:pt x="867128" y="388741"/>
                    <a:pt x="877306" y="357029"/>
                    <a:pt x="903091" y="357202"/>
                  </a:cubicBezTo>
                  <a:cubicBezTo>
                    <a:pt x="916560" y="357292"/>
                    <a:pt x="929720" y="367484"/>
                    <a:pt x="930315" y="384809"/>
                  </a:cubicBezTo>
                  <a:close/>
                  <a:moveTo>
                    <a:pt x="905403" y="5666"/>
                  </a:moveTo>
                  <a:cubicBezTo>
                    <a:pt x="879670" y="5493"/>
                    <a:pt x="869409" y="37183"/>
                    <a:pt x="885708" y="52354"/>
                  </a:cubicBezTo>
                  <a:cubicBezTo>
                    <a:pt x="905817" y="71065"/>
                    <a:pt x="933356" y="54568"/>
                    <a:pt x="932634" y="33266"/>
                  </a:cubicBezTo>
                  <a:cubicBezTo>
                    <a:pt x="932031" y="15948"/>
                    <a:pt x="918879" y="5749"/>
                    <a:pt x="905403" y="5666"/>
                  </a:cubicBezTo>
                  <a:close/>
                  <a:moveTo>
                    <a:pt x="900765" y="708738"/>
                  </a:moveTo>
                  <a:cubicBezTo>
                    <a:pt x="875055" y="708572"/>
                    <a:pt x="864756" y="740239"/>
                    <a:pt x="881078" y="755433"/>
                  </a:cubicBezTo>
                  <a:cubicBezTo>
                    <a:pt x="901179" y="774144"/>
                    <a:pt x="928741" y="757632"/>
                    <a:pt x="927996" y="736353"/>
                  </a:cubicBezTo>
                  <a:cubicBezTo>
                    <a:pt x="927401" y="719050"/>
                    <a:pt x="914271" y="708828"/>
                    <a:pt x="900765" y="708738"/>
                  </a:cubicBezTo>
                  <a:close/>
                  <a:moveTo>
                    <a:pt x="898446" y="1060274"/>
                  </a:moveTo>
                  <a:cubicBezTo>
                    <a:pt x="872721" y="1060100"/>
                    <a:pt x="862445" y="1091783"/>
                    <a:pt x="878752" y="1106961"/>
                  </a:cubicBezTo>
                  <a:cubicBezTo>
                    <a:pt x="898853" y="1125672"/>
                    <a:pt x="926415" y="1109183"/>
                    <a:pt x="925670" y="1087881"/>
                  </a:cubicBezTo>
                  <a:cubicBezTo>
                    <a:pt x="925082" y="1070556"/>
                    <a:pt x="911922" y="1060364"/>
                    <a:pt x="898446" y="1060274"/>
                  </a:cubicBezTo>
                  <a:close/>
                  <a:moveTo>
                    <a:pt x="1170189" y="3171386"/>
                  </a:moveTo>
                  <a:cubicBezTo>
                    <a:pt x="1144509" y="3171213"/>
                    <a:pt x="1134157" y="3202873"/>
                    <a:pt x="1150494" y="3218074"/>
                  </a:cubicBezTo>
                  <a:cubicBezTo>
                    <a:pt x="1170603" y="3236785"/>
                    <a:pt x="1198142" y="3220289"/>
                    <a:pt x="1197419" y="3198986"/>
                  </a:cubicBezTo>
                  <a:cubicBezTo>
                    <a:pt x="1196817" y="3181669"/>
                    <a:pt x="1183665" y="3171477"/>
                    <a:pt x="1170189" y="3171386"/>
                  </a:cubicBezTo>
                  <a:close/>
                  <a:moveTo>
                    <a:pt x="1174826" y="2468315"/>
                  </a:moveTo>
                  <a:cubicBezTo>
                    <a:pt x="1149109" y="2468142"/>
                    <a:pt x="1138817" y="2499816"/>
                    <a:pt x="1155139" y="2515003"/>
                  </a:cubicBezTo>
                  <a:cubicBezTo>
                    <a:pt x="1175233" y="2533706"/>
                    <a:pt x="1202787" y="2517240"/>
                    <a:pt x="1202057" y="2495922"/>
                  </a:cubicBezTo>
                  <a:cubicBezTo>
                    <a:pt x="1201462" y="2478597"/>
                    <a:pt x="1188302" y="2468405"/>
                    <a:pt x="1174826" y="2468315"/>
                  </a:cubicBezTo>
                  <a:close/>
                  <a:moveTo>
                    <a:pt x="1172507" y="2819851"/>
                  </a:moveTo>
                  <a:cubicBezTo>
                    <a:pt x="1146797" y="2819677"/>
                    <a:pt x="1136498" y="2851352"/>
                    <a:pt x="1152820" y="2866538"/>
                  </a:cubicBezTo>
                  <a:cubicBezTo>
                    <a:pt x="1172914" y="2885242"/>
                    <a:pt x="1200468" y="2868776"/>
                    <a:pt x="1199738" y="2847451"/>
                  </a:cubicBezTo>
                  <a:cubicBezTo>
                    <a:pt x="1199143" y="2830133"/>
                    <a:pt x="1185983" y="2819941"/>
                    <a:pt x="1172507" y="2819851"/>
                  </a:cubicBezTo>
                  <a:close/>
                  <a:moveTo>
                    <a:pt x="891490" y="2114888"/>
                  </a:moveTo>
                  <a:cubicBezTo>
                    <a:pt x="865773" y="2114715"/>
                    <a:pt x="855481" y="2146390"/>
                    <a:pt x="871803" y="2161576"/>
                  </a:cubicBezTo>
                  <a:cubicBezTo>
                    <a:pt x="891791" y="2180182"/>
                    <a:pt x="919459" y="2163926"/>
                    <a:pt x="918728" y="2142496"/>
                  </a:cubicBezTo>
                  <a:cubicBezTo>
                    <a:pt x="918118" y="2125163"/>
                    <a:pt x="904966" y="2114979"/>
                    <a:pt x="891490" y="2114888"/>
                  </a:cubicBezTo>
                  <a:close/>
                  <a:moveTo>
                    <a:pt x="884526" y="3169503"/>
                  </a:moveTo>
                  <a:cubicBezTo>
                    <a:pt x="858816" y="3169330"/>
                    <a:pt x="848517" y="3201012"/>
                    <a:pt x="864839" y="3216191"/>
                  </a:cubicBezTo>
                  <a:cubicBezTo>
                    <a:pt x="884933" y="3234895"/>
                    <a:pt x="912487" y="3218428"/>
                    <a:pt x="911757" y="3197103"/>
                  </a:cubicBezTo>
                  <a:cubicBezTo>
                    <a:pt x="911162" y="3179785"/>
                    <a:pt x="898002" y="3169594"/>
                    <a:pt x="884526" y="3169503"/>
                  </a:cubicBezTo>
                  <a:close/>
                  <a:moveTo>
                    <a:pt x="886845" y="2817960"/>
                  </a:moveTo>
                  <a:cubicBezTo>
                    <a:pt x="861128" y="2817787"/>
                    <a:pt x="850836" y="2849462"/>
                    <a:pt x="867158" y="2864648"/>
                  </a:cubicBezTo>
                  <a:cubicBezTo>
                    <a:pt x="887252" y="2883351"/>
                    <a:pt x="914806" y="2866885"/>
                    <a:pt x="914076" y="2845567"/>
                  </a:cubicBezTo>
                  <a:cubicBezTo>
                    <a:pt x="913481" y="2828250"/>
                    <a:pt x="900321" y="2818050"/>
                    <a:pt x="886845" y="2817960"/>
                  </a:cubicBezTo>
                  <a:close/>
                  <a:moveTo>
                    <a:pt x="617429" y="355311"/>
                  </a:moveTo>
                  <a:cubicBezTo>
                    <a:pt x="591742" y="355138"/>
                    <a:pt x="581405" y="386798"/>
                    <a:pt x="597734" y="401999"/>
                  </a:cubicBezTo>
                  <a:cubicBezTo>
                    <a:pt x="617843" y="420710"/>
                    <a:pt x="645383" y="404213"/>
                    <a:pt x="644660" y="382911"/>
                  </a:cubicBezTo>
                  <a:cubicBezTo>
                    <a:pt x="644058" y="365593"/>
                    <a:pt x="630898" y="355402"/>
                    <a:pt x="617429" y="355311"/>
                  </a:cubicBezTo>
                  <a:close/>
                  <a:moveTo>
                    <a:pt x="1177145" y="2116779"/>
                  </a:moveTo>
                  <a:cubicBezTo>
                    <a:pt x="1151428" y="2116606"/>
                    <a:pt x="1141144" y="2148288"/>
                    <a:pt x="1157458" y="2163467"/>
                  </a:cubicBezTo>
                  <a:cubicBezTo>
                    <a:pt x="1177574" y="2182185"/>
                    <a:pt x="1205121" y="2165636"/>
                    <a:pt x="1204376" y="2144379"/>
                  </a:cubicBezTo>
                  <a:cubicBezTo>
                    <a:pt x="1203781" y="2127061"/>
                    <a:pt x="1190621" y="2116862"/>
                    <a:pt x="1177145" y="2116779"/>
                  </a:cubicBezTo>
                  <a:close/>
                  <a:moveTo>
                    <a:pt x="893809" y="1763353"/>
                  </a:moveTo>
                  <a:cubicBezTo>
                    <a:pt x="868107" y="1763179"/>
                    <a:pt x="857792" y="1794854"/>
                    <a:pt x="874122" y="1810040"/>
                  </a:cubicBezTo>
                  <a:cubicBezTo>
                    <a:pt x="894231" y="1828766"/>
                    <a:pt x="921770" y="1812225"/>
                    <a:pt x="921040" y="1790952"/>
                  </a:cubicBezTo>
                  <a:cubicBezTo>
                    <a:pt x="920445" y="1773635"/>
                    <a:pt x="907285" y="1763443"/>
                    <a:pt x="893809" y="1763353"/>
                  </a:cubicBezTo>
                  <a:close/>
                  <a:moveTo>
                    <a:pt x="889171" y="2466424"/>
                  </a:moveTo>
                  <a:cubicBezTo>
                    <a:pt x="863454" y="2466251"/>
                    <a:pt x="853162" y="2497926"/>
                    <a:pt x="869484" y="2513112"/>
                  </a:cubicBezTo>
                  <a:cubicBezTo>
                    <a:pt x="889600" y="2531830"/>
                    <a:pt x="917147" y="2515281"/>
                    <a:pt x="916402" y="2494024"/>
                  </a:cubicBezTo>
                  <a:cubicBezTo>
                    <a:pt x="915800" y="2476706"/>
                    <a:pt x="902640" y="2466515"/>
                    <a:pt x="889171" y="2466424"/>
                  </a:cubicBezTo>
                  <a:close/>
                  <a:moveTo>
                    <a:pt x="896128" y="1411817"/>
                  </a:moveTo>
                  <a:cubicBezTo>
                    <a:pt x="870418" y="1411644"/>
                    <a:pt x="860119" y="1443326"/>
                    <a:pt x="876441" y="1458504"/>
                  </a:cubicBezTo>
                  <a:cubicBezTo>
                    <a:pt x="896534" y="1477208"/>
                    <a:pt x="924089" y="1460742"/>
                    <a:pt x="923358" y="1439417"/>
                  </a:cubicBezTo>
                  <a:cubicBezTo>
                    <a:pt x="922764" y="1422091"/>
                    <a:pt x="909604" y="1411900"/>
                    <a:pt x="896128" y="1411817"/>
                  </a:cubicBezTo>
                  <a:close/>
                  <a:moveTo>
                    <a:pt x="619748" y="3775"/>
                  </a:moveTo>
                  <a:cubicBezTo>
                    <a:pt x="594038" y="3602"/>
                    <a:pt x="583731" y="35277"/>
                    <a:pt x="600061" y="50463"/>
                  </a:cubicBezTo>
                  <a:cubicBezTo>
                    <a:pt x="620026" y="69046"/>
                    <a:pt x="647716" y="52836"/>
                    <a:pt x="646979" y="31383"/>
                  </a:cubicBezTo>
                  <a:cubicBezTo>
                    <a:pt x="646376" y="14058"/>
                    <a:pt x="633216" y="3866"/>
                    <a:pt x="619748" y="3775"/>
                  </a:cubicBezTo>
                  <a:close/>
                  <a:moveTo>
                    <a:pt x="1462807" y="2118662"/>
                  </a:moveTo>
                  <a:cubicBezTo>
                    <a:pt x="1437090" y="2118489"/>
                    <a:pt x="1426798" y="2150164"/>
                    <a:pt x="1443113" y="2165350"/>
                  </a:cubicBezTo>
                  <a:cubicBezTo>
                    <a:pt x="1463206" y="2184054"/>
                    <a:pt x="1490776" y="2167580"/>
                    <a:pt x="1490031" y="2146270"/>
                  </a:cubicBezTo>
                  <a:cubicBezTo>
                    <a:pt x="1489443" y="2128944"/>
                    <a:pt x="1476283" y="2118753"/>
                    <a:pt x="1462807" y="2118662"/>
                  </a:cubicBezTo>
                  <a:close/>
                  <a:moveTo>
                    <a:pt x="1458170" y="2821734"/>
                  </a:moveTo>
                  <a:cubicBezTo>
                    <a:pt x="1432490" y="2821561"/>
                    <a:pt x="1422138" y="2853220"/>
                    <a:pt x="1438475" y="2868422"/>
                  </a:cubicBezTo>
                  <a:cubicBezTo>
                    <a:pt x="1458584" y="2887133"/>
                    <a:pt x="1486123" y="2870636"/>
                    <a:pt x="1485401" y="2849341"/>
                  </a:cubicBezTo>
                  <a:cubicBezTo>
                    <a:pt x="1484798" y="2832016"/>
                    <a:pt x="1471646" y="2821824"/>
                    <a:pt x="1458170" y="2821734"/>
                  </a:cubicBezTo>
                  <a:close/>
                  <a:moveTo>
                    <a:pt x="1465126" y="1767127"/>
                  </a:moveTo>
                  <a:cubicBezTo>
                    <a:pt x="1439409" y="1766953"/>
                    <a:pt x="1429125" y="1798636"/>
                    <a:pt x="1445439" y="1813814"/>
                  </a:cubicBezTo>
                  <a:cubicBezTo>
                    <a:pt x="1465555" y="1832533"/>
                    <a:pt x="1493102" y="1815984"/>
                    <a:pt x="1492357" y="1794734"/>
                  </a:cubicBezTo>
                  <a:cubicBezTo>
                    <a:pt x="1491762" y="1777409"/>
                    <a:pt x="1478602" y="1767217"/>
                    <a:pt x="1465126" y="1767127"/>
                  </a:cubicBezTo>
                  <a:close/>
                  <a:moveTo>
                    <a:pt x="1460489" y="2470198"/>
                  </a:moveTo>
                  <a:cubicBezTo>
                    <a:pt x="1434779" y="2470025"/>
                    <a:pt x="1424480" y="2501700"/>
                    <a:pt x="1440802" y="2516886"/>
                  </a:cubicBezTo>
                  <a:cubicBezTo>
                    <a:pt x="1460895" y="2535589"/>
                    <a:pt x="1488450" y="2519123"/>
                    <a:pt x="1487719" y="2497798"/>
                  </a:cubicBezTo>
                  <a:cubicBezTo>
                    <a:pt x="1487125" y="2480480"/>
                    <a:pt x="1473965" y="2470288"/>
                    <a:pt x="1460489" y="2470198"/>
                  </a:cubicBezTo>
                  <a:close/>
                  <a:moveTo>
                    <a:pt x="1474401" y="360976"/>
                  </a:moveTo>
                  <a:cubicBezTo>
                    <a:pt x="1448639" y="360803"/>
                    <a:pt x="1438430" y="392508"/>
                    <a:pt x="1454714" y="407663"/>
                  </a:cubicBezTo>
                  <a:cubicBezTo>
                    <a:pt x="1474815" y="426375"/>
                    <a:pt x="1502377" y="409863"/>
                    <a:pt x="1501632" y="388576"/>
                  </a:cubicBezTo>
                  <a:cubicBezTo>
                    <a:pt x="1501037" y="371258"/>
                    <a:pt x="1487877" y="361066"/>
                    <a:pt x="1474401" y="360976"/>
                  </a:cubicBezTo>
                  <a:close/>
                  <a:moveTo>
                    <a:pt x="1469764" y="1064047"/>
                  </a:moveTo>
                  <a:cubicBezTo>
                    <a:pt x="1444031" y="1063874"/>
                    <a:pt x="1433762" y="1095564"/>
                    <a:pt x="1450077" y="1110735"/>
                  </a:cubicBezTo>
                  <a:cubicBezTo>
                    <a:pt x="1470170" y="1129439"/>
                    <a:pt x="1497725" y="1112972"/>
                    <a:pt x="1496995" y="1091655"/>
                  </a:cubicBezTo>
                  <a:cubicBezTo>
                    <a:pt x="1496400" y="1074329"/>
                    <a:pt x="1483240" y="1064138"/>
                    <a:pt x="1469764" y="1064047"/>
                  </a:cubicBezTo>
                  <a:close/>
                  <a:moveTo>
                    <a:pt x="1467445" y="1415591"/>
                  </a:moveTo>
                  <a:cubicBezTo>
                    <a:pt x="1441773" y="1415417"/>
                    <a:pt x="1431406" y="1447062"/>
                    <a:pt x="1447750" y="1462278"/>
                  </a:cubicBezTo>
                  <a:cubicBezTo>
                    <a:pt x="1467739" y="1480884"/>
                    <a:pt x="1495406" y="1464628"/>
                    <a:pt x="1494676" y="1443190"/>
                  </a:cubicBezTo>
                  <a:cubicBezTo>
                    <a:pt x="1494073" y="1425835"/>
                    <a:pt x="1480808" y="1415674"/>
                    <a:pt x="1467445" y="1415591"/>
                  </a:cubicBezTo>
                  <a:close/>
                  <a:moveTo>
                    <a:pt x="1191065" y="7549"/>
                  </a:moveTo>
                  <a:cubicBezTo>
                    <a:pt x="1165355" y="7376"/>
                    <a:pt x="1155056" y="39051"/>
                    <a:pt x="1171371" y="54237"/>
                  </a:cubicBezTo>
                  <a:cubicBezTo>
                    <a:pt x="1191457" y="72933"/>
                    <a:pt x="1219034" y="56482"/>
                    <a:pt x="1218288" y="35157"/>
                  </a:cubicBezTo>
                  <a:cubicBezTo>
                    <a:pt x="1217701" y="17831"/>
                    <a:pt x="1204541" y="7640"/>
                    <a:pt x="1191065" y="7549"/>
                  </a:cubicBezTo>
                  <a:close/>
                  <a:moveTo>
                    <a:pt x="1184109" y="1062164"/>
                  </a:moveTo>
                  <a:cubicBezTo>
                    <a:pt x="1158399" y="1061991"/>
                    <a:pt x="1148100" y="1093674"/>
                    <a:pt x="1164422" y="1108852"/>
                  </a:cubicBezTo>
                  <a:cubicBezTo>
                    <a:pt x="1184515" y="1127555"/>
                    <a:pt x="1212070" y="1111089"/>
                    <a:pt x="1211340" y="1089764"/>
                  </a:cubicBezTo>
                  <a:cubicBezTo>
                    <a:pt x="1210737" y="1072446"/>
                    <a:pt x="1197577" y="1062255"/>
                    <a:pt x="1184109" y="1062164"/>
                  </a:cubicBezTo>
                  <a:close/>
                  <a:moveTo>
                    <a:pt x="1455851" y="3173277"/>
                  </a:moveTo>
                  <a:cubicBezTo>
                    <a:pt x="1430134" y="3173104"/>
                    <a:pt x="1419842" y="3204779"/>
                    <a:pt x="1436156" y="3219965"/>
                  </a:cubicBezTo>
                  <a:cubicBezTo>
                    <a:pt x="1456250" y="3238668"/>
                    <a:pt x="1483820" y="3222202"/>
                    <a:pt x="1483074" y="3200877"/>
                  </a:cubicBezTo>
                  <a:cubicBezTo>
                    <a:pt x="1482479" y="3183559"/>
                    <a:pt x="1469320" y="3173368"/>
                    <a:pt x="1455851" y="3173277"/>
                  </a:cubicBezTo>
                  <a:close/>
                  <a:moveTo>
                    <a:pt x="1186428" y="710621"/>
                  </a:moveTo>
                  <a:cubicBezTo>
                    <a:pt x="1160718" y="710455"/>
                    <a:pt x="1150419" y="742123"/>
                    <a:pt x="1166741" y="757316"/>
                  </a:cubicBezTo>
                  <a:cubicBezTo>
                    <a:pt x="1186842" y="776027"/>
                    <a:pt x="1214404" y="759516"/>
                    <a:pt x="1213658" y="738236"/>
                  </a:cubicBezTo>
                  <a:cubicBezTo>
                    <a:pt x="1213056" y="720911"/>
                    <a:pt x="1199896" y="710711"/>
                    <a:pt x="1186428" y="710621"/>
                  </a:cubicBezTo>
                  <a:close/>
                  <a:moveTo>
                    <a:pt x="1181790" y="1413700"/>
                  </a:moveTo>
                  <a:cubicBezTo>
                    <a:pt x="1156088" y="1413527"/>
                    <a:pt x="1145774" y="1445202"/>
                    <a:pt x="1162095" y="1460388"/>
                  </a:cubicBezTo>
                  <a:cubicBezTo>
                    <a:pt x="1182189" y="1479091"/>
                    <a:pt x="1209744" y="1462625"/>
                    <a:pt x="1209013" y="1441300"/>
                  </a:cubicBezTo>
                  <a:cubicBezTo>
                    <a:pt x="1208418" y="1423982"/>
                    <a:pt x="1195259" y="1413790"/>
                    <a:pt x="1181790" y="1413700"/>
                  </a:cubicBezTo>
                  <a:close/>
                  <a:moveTo>
                    <a:pt x="1179464" y="1765236"/>
                  </a:moveTo>
                  <a:cubicBezTo>
                    <a:pt x="1153784" y="1765062"/>
                    <a:pt x="1143432" y="1796715"/>
                    <a:pt x="1159769" y="1811923"/>
                  </a:cubicBezTo>
                  <a:cubicBezTo>
                    <a:pt x="1179757" y="1830529"/>
                    <a:pt x="1207425" y="1814273"/>
                    <a:pt x="1206695" y="1792836"/>
                  </a:cubicBezTo>
                  <a:cubicBezTo>
                    <a:pt x="1206100" y="1775518"/>
                    <a:pt x="1192940" y="1765326"/>
                    <a:pt x="1179464" y="1765236"/>
                  </a:cubicBezTo>
                  <a:close/>
                  <a:moveTo>
                    <a:pt x="1188746" y="359085"/>
                  </a:moveTo>
                  <a:cubicBezTo>
                    <a:pt x="1162969" y="358912"/>
                    <a:pt x="1152783" y="390632"/>
                    <a:pt x="1169059" y="405773"/>
                  </a:cubicBezTo>
                  <a:cubicBezTo>
                    <a:pt x="1189161" y="424484"/>
                    <a:pt x="1216723" y="407972"/>
                    <a:pt x="1215977" y="386685"/>
                  </a:cubicBezTo>
                  <a:cubicBezTo>
                    <a:pt x="1215382" y="369397"/>
                    <a:pt x="1202253" y="359176"/>
                    <a:pt x="1188746" y="359085"/>
                  </a:cubicBezTo>
                  <a:close/>
                  <a:moveTo>
                    <a:pt x="1472083" y="712512"/>
                  </a:moveTo>
                  <a:cubicBezTo>
                    <a:pt x="1446388" y="712346"/>
                    <a:pt x="1436059" y="744006"/>
                    <a:pt x="1452396" y="759199"/>
                  </a:cubicBezTo>
                  <a:cubicBezTo>
                    <a:pt x="1472497" y="777910"/>
                    <a:pt x="1500059" y="761406"/>
                    <a:pt x="1499313" y="740111"/>
                  </a:cubicBezTo>
                  <a:cubicBezTo>
                    <a:pt x="1498719" y="722794"/>
                    <a:pt x="1485559" y="712602"/>
                    <a:pt x="1472083" y="712512"/>
                  </a:cubicBezTo>
                  <a:close/>
                  <a:moveTo>
                    <a:pt x="43785" y="703081"/>
                  </a:moveTo>
                  <a:cubicBezTo>
                    <a:pt x="18068" y="702907"/>
                    <a:pt x="7776" y="734590"/>
                    <a:pt x="24098" y="749768"/>
                  </a:cubicBezTo>
                  <a:cubicBezTo>
                    <a:pt x="44192" y="768472"/>
                    <a:pt x="71746" y="752006"/>
                    <a:pt x="71016" y="730688"/>
                  </a:cubicBezTo>
                  <a:cubicBezTo>
                    <a:pt x="70414" y="713363"/>
                    <a:pt x="57261" y="703163"/>
                    <a:pt x="43785" y="703081"/>
                  </a:cubicBezTo>
                  <a:close/>
                  <a:moveTo>
                    <a:pt x="317846" y="2462650"/>
                  </a:moveTo>
                  <a:cubicBezTo>
                    <a:pt x="292174" y="2462477"/>
                    <a:pt x="281807" y="2494122"/>
                    <a:pt x="298152" y="2509338"/>
                  </a:cubicBezTo>
                  <a:cubicBezTo>
                    <a:pt x="318140" y="2527944"/>
                    <a:pt x="345807" y="2511688"/>
                    <a:pt x="345077" y="2490250"/>
                  </a:cubicBezTo>
                  <a:cubicBezTo>
                    <a:pt x="344475" y="2472932"/>
                    <a:pt x="331322" y="2462741"/>
                    <a:pt x="317846" y="2462650"/>
                  </a:cubicBezTo>
                  <a:close/>
                  <a:moveTo>
                    <a:pt x="46104" y="351537"/>
                  </a:moveTo>
                  <a:cubicBezTo>
                    <a:pt x="20342" y="351364"/>
                    <a:pt x="10133" y="383069"/>
                    <a:pt x="26417" y="398225"/>
                  </a:cubicBezTo>
                  <a:cubicBezTo>
                    <a:pt x="46511" y="416929"/>
                    <a:pt x="74065" y="400462"/>
                    <a:pt x="73335" y="379137"/>
                  </a:cubicBezTo>
                  <a:cubicBezTo>
                    <a:pt x="72740" y="361819"/>
                    <a:pt x="59580" y="351628"/>
                    <a:pt x="46104" y="351537"/>
                  </a:cubicBezTo>
                  <a:close/>
                  <a:moveTo>
                    <a:pt x="41467" y="1054616"/>
                  </a:moveTo>
                  <a:cubicBezTo>
                    <a:pt x="15862" y="1054451"/>
                    <a:pt x="5382" y="1086050"/>
                    <a:pt x="21772" y="1101304"/>
                  </a:cubicBezTo>
                  <a:cubicBezTo>
                    <a:pt x="41866" y="1120008"/>
                    <a:pt x="69428" y="1103541"/>
                    <a:pt x="68697" y="1082224"/>
                  </a:cubicBezTo>
                  <a:cubicBezTo>
                    <a:pt x="68095" y="1064861"/>
                    <a:pt x="54830" y="1054707"/>
                    <a:pt x="41467" y="1054616"/>
                  </a:cubicBezTo>
                  <a:close/>
                  <a:moveTo>
                    <a:pt x="315528" y="2814186"/>
                  </a:moveTo>
                  <a:cubicBezTo>
                    <a:pt x="289765" y="2814013"/>
                    <a:pt x="279556" y="2845718"/>
                    <a:pt x="295840" y="2860874"/>
                  </a:cubicBezTo>
                  <a:cubicBezTo>
                    <a:pt x="315957" y="2879592"/>
                    <a:pt x="343504" y="2863043"/>
                    <a:pt x="342758" y="2841786"/>
                  </a:cubicBezTo>
                  <a:cubicBezTo>
                    <a:pt x="342164" y="2824468"/>
                    <a:pt x="329004" y="2814276"/>
                    <a:pt x="315528" y="2814186"/>
                  </a:cubicBezTo>
                  <a:close/>
                  <a:moveTo>
                    <a:pt x="313209" y="3165729"/>
                  </a:moveTo>
                  <a:cubicBezTo>
                    <a:pt x="287431" y="3165556"/>
                    <a:pt x="277245" y="3197276"/>
                    <a:pt x="293522" y="3212417"/>
                  </a:cubicBezTo>
                  <a:cubicBezTo>
                    <a:pt x="313623" y="3231128"/>
                    <a:pt x="341185" y="3214639"/>
                    <a:pt x="340440" y="3193329"/>
                  </a:cubicBezTo>
                  <a:cubicBezTo>
                    <a:pt x="339845" y="3176011"/>
                    <a:pt x="326685" y="3165820"/>
                    <a:pt x="313209" y="3165729"/>
                  </a:cubicBezTo>
                  <a:close/>
                  <a:moveTo>
                    <a:pt x="28992" y="7903"/>
                  </a:moveTo>
                  <a:cubicBezTo>
                    <a:pt x="12384" y="23134"/>
                    <a:pt x="22495" y="54681"/>
                    <a:pt x="48062" y="54847"/>
                  </a:cubicBezTo>
                  <a:cubicBezTo>
                    <a:pt x="73832" y="55020"/>
                    <a:pt x="84025" y="23308"/>
                    <a:pt x="67749" y="8159"/>
                  </a:cubicBezTo>
                  <a:cubicBezTo>
                    <a:pt x="55334" y="-3396"/>
                    <a:pt x="38967" y="-1942"/>
                    <a:pt x="28992" y="7903"/>
                  </a:cubicBezTo>
                  <a:close/>
                  <a:moveTo>
                    <a:pt x="39148" y="1406152"/>
                  </a:moveTo>
                  <a:cubicBezTo>
                    <a:pt x="13430" y="1405979"/>
                    <a:pt x="3139" y="1437654"/>
                    <a:pt x="19461" y="1452840"/>
                  </a:cubicBezTo>
                  <a:cubicBezTo>
                    <a:pt x="39562" y="1471551"/>
                    <a:pt x="67124" y="1455039"/>
                    <a:pt x="66379" y="1433752"/>
                  </a:cubicBezTo>
                  <a:cubicBezTo>
                    <a:pt x="65784" y="1416464"/>
                    <a:pt x="52654" y="1406243"/>
                    <a:pt x="39148" y="1406152"/>
                  </a:cubicBezTo>
                  <a:close/>
                  <a:moveTo>
                    <a:pt x="29865" y="2812303"/>
                  </a:moveTo>
                  <a:cubicBezTo>
                    <a:pt x="4185" y="2812130"/>
                    <a:pt x="-6166" y="2843782"/>
                    <a:pt x="10178" y="2858990"/>
                  </a:cubicBezTo>
                  <a:cubicBezTo>
                    <a:pt x="30166" y="2877596"/>
                    <a:pt x="57834" y="2861341"/>
                    <a:pt x="57103" y="2839910"/>
                  </a:cubicBezTo>
                  <a:cubicBezTo>
                    <a:pt x="56501" y="2822578"/>
                    <a:pt x="43349" y="2812393"/>
                    <a:pt x="29865" y="2812303"/>
                  </a:cubicBezTo>
                  <a:close/>
                  <a:moveTo>
                    <a:pt x="36829" y="1757688"/>
                  </a:moveTo>
                  <a:cubicBezTo>
                    <a:pt x="11104" y="1757515"/>
                    <a:pt x="828" y="1789197"/>
                    <a:pt x="17134" y="1804376"/>
                  </a:cubicBezTo>
                  <a:cubicBezTo>
                    <a:pt x="37251" y="1823094"/>
                    <a:pt x="64798" y="1806545"/>
                    <a:pt x="64052" y="1785295"/>
                  </a:cubicBezTo>
                  <a:cubicBezTo>
                    <a:pt x="63465" y="1767970"/>
                    <a:pt x="50298" y="1757778"/>
                    <a:pt x="36829" y="1757688"/>
                  </a:cubicBezTo>
                  <a:close/>
                  <a:moveTo>
                    <a:pt x="3190319" y="75615"/>
                  </a:moveTo>
                  <a:cubicBezTo>
                    <a:pt x="3216059" y="75780"/>
                    <a:pt x="3226305" y="44090"/>
                    <a:pt x="3210013" y="28927"/>
                  </a:cubicBezTo>
                  <a:cubicBezTo>
                    <a:pt x="3190010" y="10314"/>
                    <a:pt x="3162425" y="26524"/>
                    <a:pt x="3163088" y="48015"/>
                  </a:cubicBezTo>
                  <a:cubicBezTo>
                    <a:pt x="3163750" y="65400"/>
                    <a:pt x="3176933" y="75524"/>
                    <a:pt x="3190319" y="75615"/>
                  </a:cubicBezTo>
                  <a:close/>
                  <a:moveTo>
                    <a:pt x="27546" y="3163839"/>
                  </a:moveTo>
                  <a:cubicBezTo>
                    <a:pt x="1784" y="3163665"/>
                    <a:pt x="-8425" y="3195370"/>
                    <a:pt x="7859" y="3210526"/>
                  </a:cubicBezTo>
                  <a:cubicBezTo>
                    <a:pt x="27848" y="3229132"/>
                    <a:pt x="55447" y="3212929"/>
                    <a:pt x="54777" y="3191438"/>
                  </a:cubicBezTo>
                  <a:cubicBezTo>
                    <a:pt x="54115" y="3174053"/>
                    <a:pt x="40932" y="3163929"/>
                    <a:pt x="27546" y="3163839"/>
                  </a:cubicBezTo>
                  <a:close/>
                  <a:moveTo>
                    <a:pt x="615110" y="706855"/>
                  </a:moveTo>
                  <a:cubicBezTo>
                    <a:pt x="589393" y="706681"/>
                    <a:pt x="579101" y="738356"/>
                    <a:pt x="595416" y="753542"/>
                  </a:cubicBezTo>
                  <a:cubicBezTo>
                    <a:pt x="615509" y="772246"/>
                    <a:pt x="643079" y="755779"/>
                    <a:pt x="642333" y="734454"/>
                  </a:cubicBezTo>
                  <a:cubicBezTo>
                    <a:pt x="641739" y="717137"/>
                    <a:pt x="628579" y="706937"/>
                    <a:pt x="615110" y="706855"/>
                  </a:cubicBezTo>
                  <a:close/>
                  <a:moveTo>
                    <a:pt x="34510" y="2109231"/>
                  </a:moveTo>
                  <a:cubicBezTo>
                    <a:pt x="8800" y="2109058"/>
                    <a:pt x="-1506" y="2140733"/>
                    <a:pt x="14823" y="2155919"/>
                  </a:cubicBezTo>
                  <a:cubicBezTo>
                    <a:pt x="34917" y="2174623"/>
                    <a:pt x="62471" y="2158156"/>
                    <a:pt x="61741" y="2136831"/>
                  </a:cubicBezTo>
                  <a:cubicBezTo>
                    <a:pt x="61139" y="2119513"/>
                    <a:pt x="47979" y="2109314"/>
                    <a:pt x="34510" y="2109231"/>
                  </a:cubicBezTo>
                  <a:close/>
                  <a:moveTo>
                    <a:pt x="32191" y="2460767"/>
                  </a:moveTo>
                  <a:cubicBezTo>
                    <a:pt x="6459" y="2460594"/>
                    <a:pt x="-3810" y="2492284"/>
                    <a:pt x="12504" y="2507455"/>
                  </a:cubicBezTo>
                  <a:cubicBezTo>
                    <a:pt x="32598" y="2526158"/>
                    <a:pt x="60152" y="2509692"/>
                    <a:pt x="59422" y="2488374"/>
                  </a:cubicBezTo>
                  <a:cubicBezTo>
                    <a:pt x="58820" y="2471049"/>
                    <a:pt x="45660" y="2460857"/>
                    <a:pt x="32191" y="2460767"/>
                  </a:cubicBezTo>
                  <a:close/>
                  <a:moveTo>
                    <a:pt x="598871" y="3167613"/>
                  </a:moveTo>
                  <a:cubicBezTo>
                    <a:pt x="573154" y="3167439"/>
                    <a:pt x="562870" y="3199122"/>
                    <a:pt x="579184" y="3214300"/>
                  </a:cubicBezTo>
                  <a:cubicBezTo>
                    <a:pt x="599278" y="3233004"/>
                    <a:pt x="626832" y="3216537"/>
                    <a:pt x="626102" y="3195220"/>
                  </a:cubicBezTo>
                  <a:cubicBezTo>
                    <a:pt x="625500" y="3177895"/>
                    <a:pt x="612340" y="3167703"/>
                    <a:pt x="598871" y="3167613"/>
                  </a:cubicBezTo>
                  <a:close/>
                  <a:moveTo>
                    <a:pt x="605828" y="2112998"/>
                  </a:moveTo>
                  <a:cubicBezTo>
                    <a:pt x="580155" y="2112832"/>
                    <a:pt x="569789" y="2144469"/>
                    <a:pt x="586133" y="2159685"/>
                  </a:cubicBezTo>
                  <a:cubicBezTo>
                    <a:pt x="606227" y="2178389"/>
                    <a:pt x="633789" y="2161922"/>
                    <a:pt x="633058" y="2140597"/>
                  </a:cubicBezTo>
                  <a:cubicBezTo>
                    <a:pt x="632456" y="2123287"/>
                    <a:pt x="619304" y="2113088"/>
                    <a:pt x="605828" y="2112998"/>
                  </a:cubicBezTo>
                  <a:close/>
                  <a:moveTo>
                    <a:pt x="601190" y="2816077"/>
                  </a:moveTo>
                  <a:cubicBezTo>
                    <a:pt x="575473" y="2815903"/>
                    <a:pt x="565181" y="2847579"/>
                    <a:pt x="581495" y="2862764"/>
                  </a:cubicBezTo>
                  <a:cubicBezTo>
                    <a:pt x="601597" y="2881476"/>
                    <a:pt x="629159" y="2864986"/>
                    <a:pt x="628413" y="2843677"/>
                  </a:cubicBezTo>
                  <a:cubicBezTo>
                    <a:pt x="627826" y="2826359"/>
                    <a:pt x="614659" y="2816167"/>
                    <a:pt x="601190" y="2816077"/>
                  </a:cubicBezTo>
                  <a:close/>
                  <a:moveTo>
                    <a:pt x="603509" y="2464541"/>
                  </a:moveTo>
                  <a:cubicBezTo>
                    <a:pt x="577731" y="2464368"/>
                    <a:pt x="567545" y="2496088"/>
                    <a:pt x="583822" y="2511229"/>
                  </a:cubicBezTo>
                  <a:cubicBezTo>
                    <a:pt x="603938" y="2529947"/>
                    <a:pt x="631485" y="2513398"/>
                    <a:pt x="630740" y="2492148"/>
                  </a:cubicBezTo>
                  <a:cubicBezTo>
                    <a:pt x="630145" y="2474853"/>
                    <a:pt x="617015" y="2464631"/>
                    <a:pt x="603509" y="2464541"/>
                  </a:cubicBezTo>
                  <a:close/>
                  <a:moveTo>
                    <a:pt x="612784" y="1058390"/>
                  </a:moveTo>
                  <a:cubicBezTo>
                    <a:pt x="587067" y="1058217"/>
                    <a:pt x="576775" y="1089892"/>
                    <a:pt x="593097" y="1105078"/>
                  </a:cubicBezTo>
                  <a:cubicBezTo>
                    <a:pt x="613213" y="1123797"/>
                    <a:pt x="640760" y="1107247"/>
                    <a:pt x="640015" y="1085990"/>
                  </a:cubicBezTo>
                  <a:cubicBezTo>
                    <a:pt x="639420" y="1068703"/>
                    <a:pt x="626290" y="1058481"/>
                    <a:pt x="612784" y="1058390"/>
                  </a:cubicBezTo>
                  <a:close/>
                  <a:moveTo>
                    <a:pt x="610465" y="1409926"/>
                  </a:moveTo>
                  <a:cubicBezTo>
                    <a:pt x="584755" y="1409753"/>
                    <a:pt x="574456" y="1441428"/>
                    <a:pt x="590778" y="1456614"/>
                  </a:cubicBezTo>
                  <a:cubicBezTo>
                    <a:pt x="610879" y="1475325"/>
                    <a:pt x="638441" y="1458836"/>
                    <a:pt x="637696" y="1437533"/>
                  </a:cubicBezTo>
                  <a:cubicBezTo>
                    <a:pt x="637101" y="1420208"/>
                    <a:pt x="623941" y="1410016"/>
                    <a:pt x="610465" y="1409926"/>
                  </a:cubicBezTo>
                  <a:close/>
                  <a:moveTo>
                    <a:pt x="608146" y="1761462"/>
                  </a:moveTo>
                  <a:cubicBezTo>
                    <a:pt x="582436" y="1761289"/>
                    <a:pt x="572137" y="1792971"/>
                    <a:pt x="588459" y="1808149"/>
                  </a:cubicBezTo>
                  <a:cubicBezTo>
                    <a:pt x="608553" y="1826853"/>
                    <a:pt x="636107" y="1810387"/>
                    <a:pt x="635377" y="1789069"/>
                  </a:cubicBezTo>
                  <a:cubicBezTo>
                    <a:pt x="634782" y="1771744"/>
                    <a:pt x="621622" y="1761552"/>
                    <a:pt x="608146" y="1761462"/>
                  </a:cubicBezTo>
                  <a:close/>
                  <a:moveTo>
                    <a:pt x="320165" y="2111114"/>
                  </a:moveTo>
                  <a:cubicBezTo>
                    <a:pt x="294455" y="2110941"/>
                    <a:pt x="284156" y="2142624"/>
                    <a:pt x="300471" y="2157802"/>
                  </a:cubicBezTo>
                  <a:cubicBezTo>
                    <a:pt x="320564" y="2176506"/>
                    <a:pt x="348119" y="2160039"/>
                    <a:pt x="347388" y="2138722"/>
                  </a:cubicBezTo>
                  <a:cubicBezTo>
                    <a:pt x="346801" y="2121397"/>
                    <a:pt x="333641" y="2111205"/>
                    <a:pt x="320165" y="2111114"/>
                  </a:cubicBezTo>
                  <a:close/>
                  <a:moveTo>
                    <a:pt x="324803" y="1408043"/>
                  </a:moveTo>
                  <a:cubicBezTo>
                    <a:pt x="299025" y="1407870"/>
                    <a:pt x="288839" y="1439590"/>
                    <a:pt x="305116" y="1454731"/>
                  </a:cubicBezTo>
                  <a:cubicBezTo>
                    <a:pt x="325232" y="1473449"/>
                    <a:pt x="352779" y="1456900"/>
                    <a:pt x="352033" y="1435643"/>
                  </a:cubicBezTo>
                  <a:cubicBezTo>
                    <a:pt x="351439" y="1418325"/>
                    <a:pt x="338279" y="1408126"/>
                    <a:pt x="324803" y="1408043"/>
                  </a:cubicBezTo>
                  <a:close/>
                  <a:moveTo>
                    <a:pt x="322484" y="1759579"/>
                  </a:moveTo>
                  <a:cubicBezTo>
                    <a:pt x="296774" y="1759405"/>
                    <a:pt x="286475" y="1791080"/>
                    <a:pt x="302797" y="1806266"/>
                  </a:cubicBezTo>
                  <a:cubicBezTo>
                    <a:pt x="322898" y="1824978"/>
                    <a:pt x="350460" y="1808489"/>
                    <a:pt x="349715" y="1787178"/>
                  </a:cubicBezTo>
                  <a:cubicBezTo>
                    <a:pt x="349120" y="1769861"/>
                    <a:pt x="335960" y="1759669"/>
                    <a:pt x="322484" y="1759579"/>
                  </a:cubicBezTo>
                  <a:close/>
                  <a:moveTo>
                    <a:pt x="327129" y="1056500"/>
                  </a:moveTo>
                  <a:cubicBezTo>
                    <a:pt x="301351" y="1056326"/>
                    <a:pt x="291165" y="1088047"/>
                    <a:pt x="307442" y="1103187"/>
                  </a:cubicBezTo>
                  <a:cubicBezTo>
                    <a:pt x="327558" y="1121906"/>
                    <a:pt x="355105" y="1105357"/>
                    <a:pt x="354360" y="1084099"/>
                  </a:cubicBezTo>
                  <a:cubicBezTo>
                    <a:pt x="353757" y="1066812"/>
                    <a:pt x="340628" y="1056590"/>
                    <a:pt x="327129" y="1056500"/>
                  </a:cubicBezTo>
                  <a:close/>
                  <a:moveTo>
                    <a:pt x="329448" y="704964"/>
                  </a:moveTo>
                  <a:cubicBezTo>
                    <a:pt x="303738" y="704791"/>
                    <a:pt x="293439" y="736466"/>
                    <a:pt x="309753" y="751651"/>
                  </a:cubicBezTo>
                  <a:cubicBezTo>
                    <a:pt x="329862" y="770363"/>
                    <a:pt x="357401" y="753866"/>
                    <a:pt x="356679" y="732564"/>
                  </a:cubicBezTo>
                  <a:cubicBezTo>
                    <a:pt x="356076" y="715246"/>
                    <a:pt x="342916" y="705054"/>
                    <a:pt x="329448" y="704964"/>
                  </a:cubicBezTo>
                  <a:close/>
                  <a:moveTo>
                    <a:pt x="334085" y="1892"/>
                  </a:moveTo>
                  <a:cubicBezTo>
                    <a:pt x="308368" y="1719"/>
                    <a:pt x="298076" y="33394"/>
                    <a:pt x="314398" y="48580"/>
                  </a:cubicBezTo>
                  <a:cubicBezTo>
                    <a:pt x="334492" y="67284"/>
                    <a:pt x="362046" y="50817"/>
                    <a:pt x="361316" y="29492"/>
                  </a:cubicBezTo>
                  <a:cubicBezTo>
                    <a:pt x="360721" y="12174"/>
                    <a:pt x="347561" y="1975"/>
                    <a:pt x="334085" y="1892"/>
                  </a:cubicBezTo>
                  <a:close/>
                  <a:moveTo>
                    <a:pt x="331767" y="353428"/>
                  </a:moveTo>
                  <a:cubicBezTo>
                    <a:pt x="306057" y="353255"/>
                    <a:pt x="295750" y="384930"/>
                    <a:pt x="312080" y="400116"/>
                  </a:cubicBezTo>
                  <a:cubicBezTo>
                    <a:pt x="332173" y="418819"/>
                    <a:pt x="359728" y="402353"/>
                    <a:pt x="358997" y="381035"/>
                  </a:cubicBezTo>
                  <a:cubicBezTo>
                    <a:pt x="358403" y="363710"/>
                    <a:pt x="345243" y="353518"/>
                    <a:pt x="331767" y="353428"/>
                  </a:cubicBezTo>
                  <a:close/>
                  <a:moveTo>
                    <a:pt x="2893431" y="1776557"/>
                  </a:moveTo>
                  <a:cubicBezTo>
                    <a:pt x="2867827" y="1776392"/>
                    <a:pt x="2857347" y="1807991"/>
                    <a:pt x="2873736" y="1823245"/>
                  </a:cubicBezTo>
                  <a:cubicBezTo>
                    <a:pt x="2893830" y="1841949"/>
                    <a:pt x="2921400" y="1825482"/>
                    <a:pt x="2920654" y="1804157"/>
                  </a:cubicBezTo>
                  <a:cubicBezTo>
                    <a:pt x="2920059" y="1786839"/>
                    <a:pt x="2906900" y="1776648"/>
                    <a:pt x="2893431" y="1776557"/>
                  </a:cubicBezTo>
                  <a:close/>
                  <a:moveTo>
                    <a:pt x="2617044" y="368524"/>
                  </a:moveTo>
                  <a:cubicBezTo>
                    <a:pt x="2591311" y="368358"/>
                    <a:pt x="2581050" y="400033"/>
                    <a:pt x="2597357" y="415211"/>
                  </a:cubicBezTo>
                  <a:cubicBezTo>
                    <a:pt x="2617345" y="433817"/>
                    <a:pt x="2645012" y="417561"/>
                    <a:pt x="2644282" y="396131"/>
                  </a:cubicBezTo>
                  <a:cubicBezTo>
                    <a:pt x="2643672" y="378798"/>
                    <a:pt x="2630520" y="368614"/>
                    <a:pt x="2617044" y="368524"/>
                  </a:cubicBezTo>
                  <a:close/>
                  <a:moveTo>
                    <a:pt x="2619362" y="16988"/>
                  </a:moveTo>
                  <a:cubicBezTo>
                    <a:pt x="2593637" y="16815"/>
                    <a:pt x="2583361" y="48505"/>
                    <a:pt x="2599675" y="63675"/>
                  </a:cubicBezTo>
                  <a:cubicBezTo>
                    <a:pt x="2619769" y="82379"/>
                    <a:pt x="2647323" y="65913"/>
                    <a:pt x="2646593" y="44595"/>
                  </a:cubicBezTo>
                  <a:cubicBezTo>
                    <a:pt x="2645999" y="27270"/>
                    <a:pt x="2632839" y="17071"/>
                    <a:pt x="2619362" y="16988"/>
                  </a:cubicBezTo>
                  <a:close/>
                  <a:moveTo>
                    <a:pt x="2614725" y="720059"/>
                  </a:moveTo>
                  <a:cubicBezTo>
                    <a:pt x="2589008" y="719886"/>
                    <a:pt x="2578716" y="751561"/>
                    <a:pt x="2595038" y="766747"/>
                  </a:cubicBezTo>
                  <a:cubicBezTo>
                    <a:pt x="2615132" y="785451"/>
                    <a:pt x="2642701" y="768969"/>
                    <a:pt x="2641956" y="747659"/>
                  </a:cubicBezTo>
                  <a:cubicBezTo>
                    <a:pt x="2641361" y="730341"/>
                    <a:pt x="2628201" y="720150"/>
                    <a:pt x="2614725" y="720059"/>
                  </a:cubicBezTo>
                  <a:close/>
                  <a:moveTo>
                    <a:pt x="2612406" y="1071595"/>
                  </a:moveTo>
                  <a:cubicBezTo>
                    <a:pt x="2586628" y="1071422"/>
                    <a:pt x="2576442" y="1103142"/>
                    <a:pt x="2592719" y="1118283"/>
                  </a:cubicBezTo>
                  <a:cubicBezTo>
                    <a:pt x="2612820" y="1136994"/>
                    <a:pt x="2640382" y="1120505"/>
                    <a:pt x="2639637" y="1099202"/>
                  </a:cubicBezTo>
                  <a:cubicBezTo>
                    <a:pt x="2639042" y="1081877"/>
                    <a:pt x="2625882" y="1071686"/>
                    <a:pt x="2612406" y="1071595"/>
                  </a:cubicBezTo>
                  <a:close/>
                  <a:moveTo>
                    <a:pt x="2888786" y="2479637"/>
                  </a:moveTo>
                  <a:cubicBezTo>
                    <a:pt x="2863068" y="2479463"/>
                    <a:pt x="2852784" y="2511146"/>
                    <a:pt x="2869099" y="2526324"/>
                  </a:cubicBezTo>
                  <a:cubicBezTo>
                    <a:pt x="2889200" y="2545035"/>
                    <a:pt x="2916762" y="2528546"/>
                    <a:pt x="2916017" y="2507236"/>
                  </a:cubicBezTo>
                  <a:cubicBezTo>
                    <a:pt x="2915422" y="2489919"/>
                    <a:pt x="2902262" y="2479727"/>
                    <a:pt x="2888786" y="2479637"/>
                  </a:cubicBezTo>
                  <a:close/>
                  <a:moveTo>
                    <a:pt x="2884148" y="3182708"/>
                  </a:moveTo>
                  <a:cubicBezTo>
                    <a:pt x="2858446" y="3182535"/>
                    <a:pt x="2848132" y="3214210"/>
                    <a:pt x="2864461" y="3229396"/>
                  </a:cubicBezTo>
                  <a:cubicBezTo>
                    <a:pt x="2884578" y="3248129"/>
                    <a:pt x="2912109" y="3231565"/>
                    <a:pt x="2911379" y="3210315"/>
                  </a:cubicBezTo>
                  <a:cubicBezTo>
                    <a:pt x="2910784" y="3192990"/>
                    <a:pt x="2897624" y="3182798"/>
                    <a:pt x="2884148" y="3182708"/>
                  </a:cubicBezTo>
                  <a:close/>
                  <a:moveTo>
                    <a:pt x="2886467" y="2831172"/>
                  </a:moveTo>
                  <a:cubicBezTo>
                    <a:pt x="2860750" y="2830999"/>
                    <a:pt x="2850458" y="2862681"/>
                    <a:pt x="2866780" y="2877860"/>
                  </a:cubicBezTo>
                  <a:cubicBezTo>
                    <a:pt x="2886874" y="2896564"/>
                    <a:pt x="2914428" y="2880097"/>
                    <a:pt x="2913698" y="2858772"/>
                  </a:cubicBezTo>
                  <a:cubicBezTo>
                    <a:pt x="2913103" y="2841454"/>
                    <a:pt x="2899943" y="2831263"/>
                    <a:pt x="2886467" y="2831172"/>
                  </a:cubicBezTo>
                  <a:close/>
                  <a:moveTo>
                    <a:pt x="2603123" y="2477746"/>
                  </a:moveTo>
                  <a:cubicBezTo>
                    <a:pt x="2577361" y="2477572"/>
                    <a:pt x="2567152" y="2509278"/>
                    <a:pt x="2583436" y="2524433"/>
                  </a:cubicBezTo>
                  <a:cubicBezTo>
                    <a:pt x="2603553" y="2543152"/>
                    <a:pt x="2631100" y="2526603"/>
                    <a:pt x="2630354" y="2505346"/>
                  </a:cubicBezTo>
                  <a:cubicBezTo>
                    <a:pt x="2629759" y="2488058"/>
                    <a:pt x="2616630" y="2477836"/>
                    <a:pt x="2603123" y="2477746"/>
                  </a:cubicBezTo>
                  <a:close/>
                  <a:moveTo>
                    <a:pt x="2891105" y="2128101"/>
                  </a:moveTo>
                  <a:cubicBezTo>
                    <a:pt x="2865395" y="2127927"/>
                    <a:pt x="2855096" y="2159603"/>
                    <a:pt x="2871418" y="2174788"/>
                  </a:cubicBezTo>
                  <a:cubicBezTo>
                    <a:pt x="2891534" y="2193507"/>
                    <a:pt x="2919081" y="2176958"/>
                    <a:pt x="2918335" y="2155701"/>
                  </a:cubicBezTo>
                  <a:cubicBezTo>
                    <a:pt x="2917741" y="2138405"/>
                    <a:pt x="2904611" y="2128184"/>
                    <a:pt x="2891105" y="2128101"/>
                  </a:cubicBezTo>
                  <a:close/>
                  <a:moveTo>
                    <a:pt x="2600805" y="2829282"/>
                  </a:moveTo>
                  <a:cubicBezTo>
                    <a:pt x="2575087" y="2829108"/>
                    <a:pt x="2564796" y="2860791"/>
                    <a:pt x="2581118" y="2875969"/>
                  </a:cubicBezTo>
                  <a:cubicBezTo>
                    <a:pt x="2601219" y="2894680"/>
                    <a:pt x="2628781" y="2878191"/>
                    <a:pt x="2628035" y="2856889"/>
                  </a:cubicBezTo>
                  <a:cubicBezTo>
                    <a:pt x="2627440" y="2839571"/>
                    <a:pt x="2614281" y="2829372"/>
                    <a:pt x="2600805" y="2829282"/>
                  </a:cubicBezTo>
                  <a:close/>
                  <a:moveTo>
                    <a:pt x="2598486" y="3180825"/>
                  </a:moveTo>
                  <a:cubicBezTo>
                    <a:pt x="2572768" y="3180652"/>
                    <a:pt x="2562477" y="3212334"/>
                    <a:pt x="2578799" y="3227512"/>
                  </a:cubicBezTo>
                  <a:cubicBezTo>
                    <a:pt x="2598892" y="3246216"/>
                    <a:pt x="2626447" y="3229750"/>
                    <a:pt x="2625717" y="3208425"/>
                  </a:cubicBezTo>
                  <a:cubicBezTo>
                    <a:pt x="2625122" y="3191107"/>
                    <a:pt x="2611962" y="3180915"/>
                    <a:pt x="2598486" y="3180825"/>
                  </a:cubicBezTo>
                  <a:close/>
                  <a:moveTo>
                    <a:pt x="2610087" y="1423138"/>
                  </a:moveTo>
                  <a:cubicBezTo>
                    <a:pt x="2584378" y="1422965"/>
                    <a:pt x="2574078" y="1454640"/>
                    <a:pt x="2590400" y="1469826"/>
                  </a:cubicBezTo>
                  <a:cubicBezTo>
                    <a:pt x="2610494" y="1488530"/>
                    <a:pt x="2638048" y="1472063"/>
                    <a:pt x="2637318" y="1450738"/>
                  </a:cubicBezTo>
                  <a:cubicBezTo>
                    <a:pt x="2636723" y="1433421"/>
                    <a:pt x="2623556" y="1423221"/>
                    <a:pt x="2610087" y="1423138"/>
                  </a:cubicBezTo>
                  <a:close/>
                  <a:moveTo>
                    <a:pt x="2605450" y="2126210"/>
                  </a:moveTo>
                  <a:cubicBezTo>
                    <a:pt x="2579732" y="2126037"/>
                    <a:pt x="2569433" y="2157712"/>
                    <a:pt x="2585755" y="2172898"/>
                  </a:cubicBezTo>
                  <a:cubicBezTo>
                    <a:pt x="2605849" y="2191601"/>
                    <a:pt x="2633418" y="2175135"/>
                    <a:pt x="2632673" y="2153817"/>
                  </a:cubicBezTo>
                  <a:cubicBezTo>
                    <a:pt x="2632078" y="2136492"/>
                    <a:pt x="2618918" y="2126300"/>
                    <a:pt x="2605450" y="2126210"/>
                  </a:cubicBezTo>
                  <a:close/>
                  <a:moveTo>
                    <a:pt x="2607769" y="1774674"/>
                  </a:moveTo>
                  <a:cubicBezTo>
                    <a:pt x="2582089" y="1774508"/>
                    <a:pt x="2571737" y="1806161"/>
                    <a:pt x="2588074" y="1821362"/>
                  </a:cubicBezTo>
                  <a:cubicBezTo>
                    <a:pt x="2608183" y="1840073"/>
                    <a:pt x="2635722" y="1823576"/>
                    <a:pt x="2634999" y="1802282"/>
                  </a:cubicBezTo>
                  <a:cubicBezTo>
                    <a:pt x="2634397" y="1784919"/>
                    <a:pt x="2621124" y="1774757"/>
                    <a:pt x="2607769" y="1774674"/>
                  </a:cubicBezTo>
                  <a:close/>
                  <a:moveTo>
                    <a:pt x="2905025" y="18871"/>
                  </a:moveTo>
                  <a:cubicBezTo>
                    <a:pt x="2879353" y="18698"/>
                    <a:pt x="2868986" y="50343"/>
                    <a:pt x="2885330" y="65559"/>
                  </a:cubicBezTo>
                  <a:cubicBezTo>
                    <a:pt x="2905424" y="84262"/>
                    <a:pt x="2932986" y="67796"/>
                    <a:pt x="2932256" y="46471"/>
                  </a:cubicBezTo>
                  <a:cubicBezTo>
                    <a:pt x="2931653" y="29153"/>
                    <a:pt x="2918501" y="18961"/>
                    <a:pt x="2905025" y="18871"/>
                  </a:cubicBezTo>
                  <a:close/>
                  <a:moveTo>
                    <a:pt x="3179086" y="1778448"/>
                  </a:moveTo>
                  <a:cubicBezTo>
                    <a:pt x="3153308" y="1778275"/>
                    <a:pt x="3143122" y="1809995"/>
                    <a:pt x="3159399" y="1825136"/>
                  </a:cubicBezTo>
                  <a:cubicBezTo>
                    <a:pt x="3179515" y="1843854"/>
                    <a:pt x="3207062" y="1827305"/>
                    <a:pt x="3206317" y="1806055"/>
                  </a:cubicBezTo>
                  <a:cubicBezTo>
                    <a:pt x="3205722" y="1788760"/>
                    <a:pt x="3192592" y="1778538"/>
                    <a:pt x="3179086" y="1778448"/>
                  </a:cubicBezTo>
                  <a:close/>
                  <a:moveTo>
                    <a:pt x="3181405" y="1426912"/>
                  </a:moveTo>
                  <a:cubicBezTo>
                    <a:pt x="3155687" y="1426739"/>
                    <a:pt x="3145396" y="1458414"/>
                    <a:pt x="3161710" y="1473600"/>
                  </a:cubicBezTo>
                  <a:cubicBezTo>
                    <a:pt x="3181819" y="1492311"/>
                    <a:pt x="3209358" y="1475815"/>
                    <a:pt x="3208635" y="1454512"/>
                  </a:cubicBezTo>
                  <a:cubicBezTo>
                    <a:pt x="3208033" y="1437194"/>
                    <a:pt x="3194881" y="1426995"/>
                    <a:pt x="3181405" y="1426912"/>
                  </a:cubicBezTo>
                  <a:close/>
                  <a:moveTo>
                    <a:pt x="3176767" y="2129984"/>
                  </a:moveTo>
                  <a:cubicBezTo>
                    <a:pt x="3151050" y="2129811"/>
                    <a:pt x="3140758" y="2161486"/>
                    <a:pt x="3157080" y="2176672"/>
                  </a:cubicBezTo>
                  <a:cubicBezTo>
                    <a:pt x="3177196" y="2195390"/>
                    <a:pt x="3204743" y="2178841"/>
                    <a:pt x="3203998" y="2157584"/>
                  </a:cubicBezTo>
                  <a:cubicBezTo>
                    <a:pt x="3203403" y="2140266"/>
                    <a:pt x="3190243" y="2130074"/>
                    <a:pt x="3176767" y="2129984"/>
                  </a:cubicBezTo>
                  <a:close/>
                  <a:moveTo>
                    <a:pt x="3174448" y="2481520"/>
                  </a:moveTo>
                  <a:cubicBezTo>
                    <a:pt x="3148738" y="2481346"/>
                    <a:pt x="3138439" y="2513021"/>
                    <a:pt x="3154761" y="2528207"/>
                  </a:cubicBezTo>
                  <a:cubicBezTo>
                    <a:pt x="3174855" y="2546911"/>
                    <a:pt x="3202409" y="2530444"/>
                    <a:pt x="3201679" y="2509127"/>
                  </a:cubicBezTo>
                  <a:cubicBezTo>
                    <a:pt x="3201084" y="2491802"/>
                    <a:pt x="3187917" y="2481610"/>
                    <a:pt x="3174448" y="2481520"/>
                  </a:cubicBezTo>
                  <a:close/>
                  <a:moveTo>
                    <a:pt x="3188361" y="372297"/>
                  </a:moveTo>
                  <a:cubicBezTo>
                    <a:pt x="3162644" y="372124"/>
                    <a:pt x="3152352" y="403799"/>
                    <a:pt x="3168674" y="418985"/>
                  </a:cubicBezTo>
                  <a:cubicBezTo>
                    <a:pt x="3188775" y="437696"/>
                    <a:pt x="3216337" y="421207"/>
                    <a:pt x="3215592" y="399897"/>
                  </a:cubicBezTo>
                  <a:cubicBezTo>
                    <a:pt x="3214997" y="382580"/>
                    <a:pt x="3201837" y="372388"/>
                    <a:pt x="3188361" y="372297"/>
                  </a:cubicBezTo>
                  <a:close/>
                  <a:moveTo>
                    <a:pt x="3183723" y="1075369"/>
                  </a:moveTo>
                  <a:cubicBezTo>
                    <a:pt x="3158014" y="1075196"/>
                    <a:pt x="3147715" y="1106878"/>
                    <a:pt x="3164036" y="1122057"/>
                  </a:cubicBezTo>
                  <a:cubicBezTo>
                    <a:pt x="3184130" y="1140760"/>
                    <a:pt x="3211684" y="1124294"/>
                    <a:pt x="3210954" y="1102976"/>
                  </a:cubicBezTo>
                  <a:cubicBezTo>
                    <a:pt x="3210359" y="1085651"/>
                    <a:pt x="3197200" y="1075459"/>
                    <a:pt x="3183723" y="1075369"/>
                  </a:cubicBezTo>
                  <a:close/>
                  <a:moveTo>
                    <a:pt x="3186042" y="723833"/>
                  </a:moveTo>
                  <a:cubicBezTo>
                    <a:pt x="3160280" y="723660"/>
                    <a:pt x="3150071" y="755365"/>
                    <a:pt x="3166348" y="770521"/>
                  </a:cubicBezTo>
                  <a:cubicBezTo>
                    <a:pt x="3186441" y="789225"/>
                    <a:pt x="3213996" y="772758"/>
                    <a:pt x="3213266" y="751433"/>
                  </a:cubicBezTo>
                  <a:cubicBezTo>
                    <a:pt x="3212678" y="734115"/>
                    <a:pt x="3199518" y="723924"/>
                    <a:pt x="3186042" y="723833"/>
                  </a:cubicBezTo>
                  <a:close/>
                  <a:moveTo>
                    <a:pt x="2900387" y="721950"/>
                  </a:moveTo>
                  <a:cubicBezTo>
                    <a:pt x="2874625" y="721777"/>
                    <a:pt x="2864416" y="753482"/>
                    <a:pt x="2880700" y="768638"/>
                  </a:cubicBezTo>
                  <a:cubicBezTo>
                    <a:pt x="2900816" y="787364"/>
                    <a:pt x="2928363" y="770822"/>
                    <a:pt x="2927618" y="749550"/>
                  </a:cubicBezTo>
                  <a:cubicBezTo>
                    <a:pt x="2927016" y="732232"/>
                    <a:pt x="2913856" y="722033"/>
                    <a:pt x="2900387" y="721950"/>
                  </a:cubicBezTo>
                  <a:close/>
                  <a:moveTo>
                    <a:pt x="3172129" y="2833055"/>
                  </a:moveTo>
                  <a:cubicBezTo>
                    <a:pt x="3146405" y="2832882"/>
                    <a:pt x="3136128" y="2864572"/>
                    <a:pt x="3152442" y="2879743"/>
                  </a:cubicBezTo>
                  <a:cubicBezTo>
                    <a:pt x="3172536" y="2898447"/>
                    <a:pt x="3200091" y="2881980"/>
                    <a:pt x="3199360" y="2860663"/>
                  </a:cubicBezTo>
                  <a:cubicBezTo>
                    <a:pt x="3198765" y="2843338"/>
                    <a:pt x="3185598" y="2833146"/>
                    <a:pt x="3172129" y="2833055"/>
                  </a:cubicBezTo>
                  <a:close/>
                  <a:moveTo>
                    <a:pt x="2898069" y="1073486"/>
                  </a:moveTo>
                  <a:cubicBezTo>
                    <a:pt x="2872351" y="1073313"/>
                    <a:pt x="2862067" y="1104995"/>
                    <a:pt x="2878381" y="1120173"/>
                  </a:cubicBezTo>
                  <a:cubicBezTo>
                    <a:pt x="2898475" y="1138877"/>
                    <a:pt x="2926029" y="1122411"/>
                    <a:pt x="2925299" y="1101086"/>
                  </a:cubicBezTo>
                  <a:cubicBezTo>
                    <a:pt x="2924697" y="1083768"/>
                    <a:pt x="2911537" y="1073576"/>
                    <a:pt x="2898069" y="1073486"/>
                  </a:cubicBezTo>
                  <a:close/>
                  <a:moveTo>
                    <a:pt x="2902706" y="370407"/>
                  </a:moveTo>
                  <a:cubicBezTo>
                    <a:pt x="2876989" y="370241"/>
                    <a:pt x="2866697" y="401908"/>
                    <a:pt x="2883012" y="417094"/>
                  </a:cubicBezTo>
                  <a:cubicBezTo>
                    <a:pt x="2903128" y="435813"/>
                    <a:pt x="2930675" y="419264"/>
                    <a:pt x="2929929" y="398007"/>
                  </a:cubicBezTo>
                  <a:cubicBezTo>
                    <a:pt x="2929342" y="380719"/>
                    <a:pt x="2916205" y="370497"/>
                    <a:pt x="2902706" y="370407"/>
                  </a:cubicBezTo>
                  <a:close/>
                  <a:moveTo>
                    <a:pt x="2895750" y="1425022"/>
                  </a:moveTo>
                  <a:cubicBezTo>
                    <a:pt x="2870047" y="1424848"/>
                    <a:pt x="2859733" y="1456523"/>
                    <a:pt x="2876055" y="1471709"/>
                  </a:cubicBezTo>
                  <a:cubicBezTo>
                    <a:pt x="2896164" y="1490420"/>
                    <a:pt x="2923703" y="1473924"/>
                    <a:pt x="2922980" y="1452629"/>
                  </a:cubicBezTo>
                  <a:cubicBezTo>
                    <a:pt x="2922371" y="1435274"/>
                    <a:pt x="2909105" y="1425112"/>
                    <a:pt x="2895750" y="1425022"/>
                  </a:cubicBezTo>
                  <a:close/>
                  <a:moveTo>
                    <a:pt x="3169803" y="3184599"/>
                  </a:moveTo>
                  <a:cubicBezTo>
                    <a:pt x="3144078" y="3184425"/>
                    <a:pt x="3133802" y="3216108"/>
                    <a:pt x="3150116" y="3231286"/>
                  </a:cubicBezTo>
                  <a:cubicBezTo>
                    <a:pt x="3170104" y="3249892"/>
                    <a:pt x="3197696" y="3233704"/>
                    <a:pt x="3197042" y="3212199"/>
                  </a:cubicBezTo>
                  <a:cubicBezTo>
                    <a:pt x="3196371" y="3194805"/>
                    <a:pt x="3183196" y="3184682"/>
                    <a:pt x="3169803" y="3184599"/>
                  </a:cubicBezTo>
                  <a:close/>
                  <a:moveTo>
                    <a:pt x="2333708" y="15097"/>
                  </a:moveTo>
                  <a:cubicBezTo>
                    <a:pt x="2307998" y="14924"/>
                    <a:pt x="2297691" y="46606"/>
                    <a:pt x="2314021" y="61785"/>
                  </a:cubicBezTo>
                  <a:cubicBezTo>
                    <a:pt x="2334114" y="80488"/>
                    <a:pt x="2361669" y="64022"/>
                    <a:pt x="2360938" y="42697"/>
                  </a:cubicBezTo>
                  <a:cubicBezTo>
                    <a:pt x="2360336" y="25379"/>
                    <a:pt x="2347176" y="15187"/>
                    <a:pt x="2333708" y="15097"/>
                  </a:cubicBezTo>
                  <a:close/>
                  <a:moveTo>
                    <a:pt x="2038762" y="1419365"/>
                  </a:moveTo>
                  <a:cubicBezTo>
                    <a:pt x="2013045" y="1419191"/>
                    <a:pt x="2002753" y="1450866"/>
                    <a:pt x="2019075" y="1466052"/>
                  </a:cubicBezTo>
                  <a:cubicBezTo>
                    <a:pt x="2039169" y="1484756"/>
                    <a:pt x="2066738" y="1468282"/>
                    <a:pt x="2065993" y="1446964"/>
                  </a:cubicBezTo>
                  <a:cubicBezTo>
                    <a:pt x="2065398" y="1429639"/>
                    <a:pt x="2052238" y="1419447"/>
                    <a:pt x="2038762" y="1419365"/>
                  </a:cubicBezTo>
                  <a:close/>
                  <a:moveTo>
                    <a:pt x="1762383" y="11323"/>
                  </a:moveTo>
                  <a:cubicBezTo>
                    <a:pt x="1736620" y="11150"/>
                    <a:pt x="1726411" y="42855"/>
                    <a:pt x="1742696" y="58011"/>
                  </a:cubicBezTo>
                  <a:cubicBezTo>
                    <a:pt x="1762812" y="76730"/>
                    <a:pt x="1790359" y="60180"/>
                    <a:pt x="1789613" y="38931"/>
                  </a:cubicBezTo>
                  <a:cubicBezTo>
                    <a:pt x="1789018" y="21605"/>
                    <a:pt x="1775859" y="11414"/>
                    <a:pt x="1762383" y="11323"/>
                  </a:cubicBezTo>
                  <a:close/>
                  <a:moveTo>
                    <a:pt x="2331389" y="366633"/>
                  </a:moveTo>
                  <a:cubicBezTo>
                    <a:pt x="2305656" y="366467"/>
                    <a:pt x="2295395" y="398150"/>
                    <a:pt x="2311702" y="413328"/>
                  </a:cubicBezTo>
                  <a:cubicBezTo>
                    <a:pt x="2331788" y="432032"/>
                    <a:pt x="2359350" y="415573"/>
                    <a:pt x="2358620" y="394240"/>
                  </a:cubicBezTo>
                  <a:cubicBezTo>
                    <a:pt x="2358017" y="376915"/>
                    <a:pt x="2344857" y="366723"/>
                    <a:pt x="2331389" y="366633"/>
                  </a:cubicBezTo>
                  <a:close/>
                  <a:moveTo>
                    <a:pt x="2034125" y="2122436"/>
                  </a:moveTo>
                  <a:cubicBezTo>
                    <a:pt x="2008415" y="2122263"/>
                    <a:pt x="1998108" y="2153938"/>
                    <a:pt x="2014438" y="2169124"/>
                  </a:cubicBezTo>
                  <a:cubicBezTo>
                    <a:pt x="2034531" y="2187827"/>
                    <a:pt x="2062086" y="2171361"/>
                    <a:pt x="2061356" y="2150036"/>
                  </a:cubicBezTo>
                  <a:cubicBezTo>
                    <a:pt x="2060761" y="2132718"/>
                    <a:pt x="2047601" y="2122527"/>
                    <a:pt x="2034125" y="2122436"/>
                  </a:cubicBezTo>
                  <a:close/>
                  <a:moveTo>
                    <a:pt x="2031806" y="2473972"/>
                  </a:moveTo>
                  <a:cubicBezTo>
                    <a:pt x="2006096" y="2473799"/>
                    <a:pt x="1995797" y="2505474"/>
                    <a:pt x="2012112" y="2520659"/>
                  </a:cubicBezTo>
                  <a:cubicBezTo>
                    <a:pt x="2032220" y="2539371"/>
                    <a:pt x="2059759" y="2522874"/>
                    <a:pt x="2059037" y="2501572"/>
                  </a:cubicBezTo>
                  <a:cubicBezTo>
                    <a:pt x="2058434" y="2484224"/>
                    <a:pt x="2045169" y="2474062"/>
                    <a:pt x="2031806" y="2473972"/>
                  </a:cubicBezTo>
                  <a:close/>
                  <a:moveTo>
                    <a:pt x="2027169" y="3177051"/>
                  </a:moveTo>
                  <a:cubicBezTo>
                    <a:pt x="2001451" y="3176878"/>
                    <a:pt x="1991159" y="3208553"/>
                    <a:pt x="2007481" y="3223739"/>
                  </a:cubicBezTo>
                  <a:cubicBezTo>
                    <a:pt x="2027583" y="3242450"/>
                    <a:pt x="2055144" y="3225938"/>
                    <a:pt x="2054399" y="3204651"/>
                  </a:cubicBezTo>
                  <a:cubicBezTo>
                    <a:pt x="2053804" y="3187333"/>
                    <a:pt x="2040644" y="3177141"/>
                    <a:pt x="2027169" y="3177051"/>
                  </a:cubicBezTo>
                  <a:close/>
                  <a:moveTo>
                    <a:pt x="1755426" y="1065938"/>
                  </a:moveTo>
                  <a:cubicBezTo>
                    <a:pt x="1729754" y="1065765"/>
                    <a:pt x="1719387" y="1097410"/>
                    <a:pt x="1735732" y="1112626"/>
                  </a:cubicBezTo>
                  <a:cubicBezTo>
                    <a:pt x="1755825" y="1131329"/>
                    <a:pt x="1783380" y="1114863"/>
                    <a:pt x="1782657" y="1093538"/>
                  </a:cubicBezTo>
                  <a:cubicBezTo>
                    <a:pt x="1782055" y="1076220"/>
                    <a:pt x="1768902" y="1066028"/>
                    <a:pt x="1755426" y="1065938"/>
                  </a:cubicBezTo>
                  <a:close/>
                  <a:moveTo>
                    <a:pt x="2029487" y="2825508"/>
                  </a:moveTo>
                  <a:cubicBezTo>
                    <a:pt x="2003770" y="2825334"/>
                    <a:pt x="1993478" y="2857009"/>
                    <a:pt x="2009800" y="2872195"/>
                  </a:cubicBezTo>
                  <a:cubicBezTo>
                    <a:pt x="2029901" y="2890906"/>
                    <a:pt x="2057463" y="2874395"/>
                    <a:pt x="2056718" y="2853107"/>
                  </a:cubicBezTo>
                  <a:cubicBezTo>
                    <a:pt x="2056123" y="2835820"/>
                    <a:pt x="2042993" y="2825598"/>
                    <a:pt x="2029487" y="2825508"/>
                  </a:cubicBezTo>
                  <a:close/>
                  <a:moveTo>
                    <a:pt x="1757745" y="714402"/>
                  </a:moveTo>
                  <a:cubicBezTo>
                    <a:pt x="1732028" y="714229"/>
                    <a:pt x="1721736" y="745912"/>
                    <a:pt x="1738058" y="761090"/>
                  </a:cubicBezTo>
                  <a:cubicBezTo>
                    <a:pt x="1758152" y="779794"/>
                    <a:pt x="1785706" y="763327"/>
                    <a:pt x="1784976" y="742010"/>
                  </a:cubicBezTo>
                  <a:cubicBezTo>
                    <a:pt x="1784381" y="724684"/>
                    <a:pt x="1771221" y="714485"/>
                    <a:pt x="1757745" y="714402"/>
                  </a:cubicBezTo>
                  <a:close/>
                  <a:moveTo>
                    <a:pt x="1743832" y="2823624"/>
                  </a:moveTo>
                  <a:cubicBezTo>
                    <a:pt x="1718122" y="2823451"/>
                    <a:pt x="1707816" y="2855126"/>
                    <a:pt x="1724138" y="2870312"/>
                  </a:cubicBezTo>
                  <a:cubicBezTo>
                    <a:pt x="1744231" y="2889016"/>
                    <a:pt x="1771801" y="2872549"/>
                    <a:pt x="1771056" y="2851224"/>
                  </a:cubicBezTo>
                  <a:cubicBezTo>
                    <a:pt x="1770461" y="2833907"/>
                    <a:pt x="1757301" y="2823715"/>
                    <a:pt x="1743832" y="2823624"/>
                  </a:cubicBezTo>
                  <a:close/>
                  <a:moveTo>
                    <a:pt x="1753107" y="1417474"/>
                  </a:moveTo>
                  <a:cubicBezTo>
                    <a:pt x="1727390" y="1417301"/>
                    <a:pt x="1717099" y="1448976"/>
                    <a:pt x="1733420" y="1464161"/>
                  </a:cubicBezTo>
                  <a:cubicBezTo>
                    <a:pt x="1753521" y="1482873"/>
                    <a:pt x="1781084" y="1466361"/>
                    <a:pt x="1780338" y="1445081"/>
                  </a:cubicBezTo>
                  <a:cubicBezTo>
                    <a:pt x="1779743" y="1427786"/>
                    <a:pt x="1766614" y="1417564"/>
                    <a:pt x="1753107" y="1417474"/>
                  </a:cubicBezTo>
                  <a:close/>
                  <a:moveTo>
                    <a:pt x="1741506" y="3175160"/>
                  </a:moveTo>
                  <a:cubicBezTo>
                    <a:pt x="1715789" y="3174987"/>
                    <a:pt x="1705497" y="3206662"/>
                    <a:pt x="1721819" y="3221848"/>
                  </a:cubicBezTo>
                  <a:cubicBezTo>
                    <a:pt x="1741920" y="3240559"/>
                    <a:pt x="1769482" y="3224048"/>
                    <a:pt x="1768737" y="3202768"/>
                  </a:cubicBezTo>
                  <a:cubicBezTo>
                    <a:pt x="1768142" y="3185473"/>
                    <a:pt x="1755012" y="3175251"/>
                    <a:pt x="1741506" y="3175160"/>
                  </a:cubicBezTo>
                  <a:close/>
                  <a:moveTo>
                    <a:pt x="1746151" y="2472089"/>
                  </a:moveTo>
                  <a:cubicBezTo>
                    <a:pt x="1720441" y="2471916"/>
                    <a:pt x="1710135" y="2503590"/>
                    <a:pt x="1726464" y="2518776"/>
                  </a:cubicBezTo>
                  <a:cubicBezTo>
                    <a:pt x="1746558" y="2537480"/>
                    <a:pt x="1774112" y="2521014"/>
                    <a:pt x="1773382" y="2499696"/>
                  </a:cubicBezTo>
                  <a:cubicBezTo>
                    <a:pt x="1772772" y="2482333"/>
                    <a:pt x="1759507" y="2472172"/>
                    <a:pt x="1746151" y="2472089"/>
                  </a:cubicBezTo>
                  <a:close/>
                  <a:moveTo>
                    <a:pt x="1750789" y="1769010"/>
                  </a:moveTo>
                  <a:cubicBezTo>
                    <a:pt x="1725071" y="1768836"/>
                    <a:pt x="1714780" y="1800511"/>
                    <a:pt x="1731102" y="1815697"/>
                  </a:cubicBezTo>
                  <a:cubicBezTo>
                    <a:pt x="1751195" y="1834401"/>
                    <a:pt x="1778765" y="1817927"/>
                    <a:pt x="1778019" y="1796617"/>
                  </a:cubicBezTo>
                  <a:cubicBezTo>
                    <a:pt x="1777417" y="1779292"/>
                    <a:pt x="1764257" y="1769100"/>
                    <a:pt x="1750789" y="1769010"/>
                  </a:cubicBezTo>
                  <a:close/>
                  <a:moveTo>
                    <a:pt x="1748470" y="2120553"/>
                  </a:moveTo>
                  <a:cubicBezTo>
                    <a:pt x="1722707" y="2120380"/>
                    <a:pt x="1712499" y="2152085"/>
                    <a:pt x="1728783" y="2167241"/>
                  </a:cubicBezTo>
                  <a:cubicBezTo>
                    <a:pt x="1748876" y="2185944"/>
                    <a:pt x="1776431" y="2169478"/>
                    <a:pt x="1775701" y="2148153"/>
                  </a:cubicBezTo>
                  <a:cubicBezTo>
                    <a:pt x="1775098" y="2130828"/>
                    <a:pt x="1761938" y="2120636"/>
                    <a:pt x="1748470" y="2120553"/>
                  </a:cubicBezTo>
                  <a:close/>
                  <a:moveTo>
                    <a:pt x="1760064" y="362859"/>
                  </a:moveTo>
                  <a:cubicBezTo>
                    <a:pt x="1734354" y="362686"/>
                    <a:pt x="1724055" y="394361"/>
                    <a:pt x="1740369" y="409547"/>
                  </a:cubicBezTo>
                  <a:cubicBezTo>
                    <a:pt x="1760470" y="428250"/>
                    <a:pt x="1788032" y="411769"/>
                    <a:pt x="1787287" y="390466"/>
                  </a:cubicBezTo>
                  <a:cubicBezTo>
                    <a:pt x="1786700" y="373141"/>
                    <a:pt x="1773540" y="362949"/>
                    <a:pt x="1760064" y="362859"/>
                  </a:cubicBezTo>
                  <a:close/>
                  <a:moveTo>
                    <a:pt x="2322106" y="1772783"/>
                  </a:moveTo>
                  <a:cubicBezTo>
                    <a:pt x="2296396" y="1772610"/>
                    <a:pt x="2286090" y="1804285"/>
                    <a:pt x="2302419" y="1819471"/>
                  </a:cubicBezTo>
                  <a:cubicBezTo>
                    <a:pt x="2322513" y="1838175"/>
                    <a:pt x="2350067" y="1821708"/>
                    <a:pt x="2349337" y="1800383"/>
                  </a:cubicBezTo>
                  <a:cubicBezTo>
                    <a:pt x="2348742" y="1783066"/>
                    <a:pt x="2335582" y="1772874"/>
                    <a:pt x="2322106" y="1772783"/>
                  </a:cubicBezTo>
                  <a:close/>
                  <a:moveTo>
                    <a:pt x="2319787" y="2124319"/>
                  </a:moveTo>
                  <a:cubicBezTo>
                    <a:pt x="2294077" y="2124146"/>
                    <a:pt x="2283778" y="2155821"/>
                    <a:pt x="2300093" y="2171007"/>
                  </a:cubicBezTo>
                  <a:cubicBezTo>
                    <a:pt x="2320201" y="2189718"/>
                    <a:pt x="2347741" y="2173222"/>
                    <a:pt x="2347018" y="2151927"/>
                  </a:cubicBezTo>
                  <a:cubicBezTo>
                    <a:pt x="2346416" y="2134571"/>
                    <a:pt x="2333150" y="2124410"/>
                    <a:pt x="2319787" y="2124319"/>
                  </a:cubicBezTo>
                  <a:close/>
                  <a:moveTo>
                    <a:pt x="2315150" y="2827398"/>
                  </a:moveTo>
                  <a:cubicBezTo>
                    <a:pt x="2289387" y="2827225"/>
                    <a:pt x="2279179" y="2858930"/>
                    <a:pt x="2295463" y="2874086"/>
                  </a:cubicBezTo>
                  <a:cubicBezTo>
                    <a:pt x="2315579" y="2892805"/>
                    <a:pt x="2343126" y="2876255"/>
                    <a:pt x="2342380" y="2854998"/>
                  </a:cubicBezTo>
                  <a:cubicBezTo>
                    <a:pt x="2341778" y="2837680"/>
                    <a:pt x="2328618" y="2827489"/>
                    <a:pt x="2315150" y="2827398"/>
                  </a:cubicBezTo>
                  <a:close/>
                  <a:moveTo>
                    <a:pt x="2317469" y="2475863"/>
                  </a:moveTo>
                  <a:cubicBezTo>
                    <a:pt x="2291751" y="2475689"/>
                    <a:pt x="2281460" y="2507364"/>
                    <a:pt x="2297774" y="2522550"/>
                  </a:cubicBezTo>
                  <a:cubicBezTo>
                    <a:pt x="2317875" y="2541261"/>
                    <a:pt x="2345437" y="2524750"/>
                    <a:pt x="2344692" y="2503470"/>
                  </a:cubicBezTo>
                  <a:cubicBezTo>
                    <a:pt x="2344097" y="2486145"/>
                    <a:pt x="2330945" y="2475953"/>
                    <a:pt x="2317469" y="2475863"/>
                  </a:cubicBezTo>
                  <a:close/>
                  <a:moveTo>
                    <a:pt x="2329062" y="718176"/>
                  </a:moveTo>
                  <a:cubicBezTo>
                    <a:pt x="2303383" y="718003"/>
                    <a:pt x="2293031" y="749655"/>
                    <a:pt x="2309375" y="764864"/>
                  </a:cubicBezTo>
                  <a:cubicBezTo>
                    <a:pt x="2329364" y="783470"/>
                    <a:pt x="2357031" y="767214"/>
                    <a:pt x="2356301" y="745783"/>
                  </a:cubicBezTo>
                  <a:cubicBezTo>
                    <a:pt x="2355699" y="728451"/>
                    <a:pt x="2342539" y="718259"/>
                    <a:pt x="2329062" y="718176"/>
                  </a:cubicBezTo>
                  <a:close/>
                  <a:moveTo>
                    <a:pt x="2036444" y="1770900"/>
                  </a:moveTo>
                  <a:cubicBezTo>
                    <a:pt x="2010681" y="1770727"/>
                    <a:pt x="2000472" y="1802432"/>
                    <a:pt x="2016756" y="1817588"/>
                  </a:cubicBezTo>
                  <a:cubicBezTo>
                    <a:pt x="2036850" y="1836292"/>
                    <a:pt x="2064405" y="1819825"/>
                    <a:pt x="2063674" y="1798500"/>
                  </a:cubicBezTo>
                  <a:cubicBezTo>
                    <a:pt x="2063080" y="1781183"/>
                    <a:pt x="2049920" y="1770991"/>
                    <a:pt x="2036444" y="1770900"/>
                  </a:cubicBezTo>
                  <a:close/>
                  <a:moveTo>
                    <a:pt x="2324425" y="1421248"/>
                  </a:moveTo>
                  <a:cubicBezTo>
                    <a:pt x="2298647" y="1421074"/>
                    <a:pt x="2288461" y="1452795"/>
                    <a:pt x="2304730" y="1467935"/>
                  </a:cubicBezTo>
                  <a:cubicBezTo>
                    <a:pt x="2324824" y="1486639"/>
                    <a:pt x="2352378" y="1470173"/>
                    <a:pt x="2351648" y="1448855"/>
                  </a:cubicBezTo>
                  <a:cubicBezTo>
                    <a:pt x="2351061" y="1431530"/>
                    <a:pt x="2337901" y="1421338"/>
                    <a:pt x="2324425" y="1421248"/>
                  </a:cubicBezTo>
                  <a:close/>
                  <a:moveTo>
                    <a:pt x="2326744" y="1069712"/>
                  </a:moveTo>
                  <a:cubicBezTo>
                    <a:pt x="2300981" y="1069539"/>
                    <a:pt x="2290772" y="1101244"/>
                    <a:pt x="2307056" y="1116400"/>
                  </a:cubicBezTo>
                  <a:cubicBezTo>
                    <a:pt x="2327173" y="1135118"/>
                    <a:pt x="2354720" y="1118569"/>
                    <a:pt x="2353974" y="1097312"/>
                  </a:cubicBezTo>
                  <a:cubicBezTo>
                    <a:pt x="2353380" y="1079994"/>
                    <a:pt x="2340220" y="1069802"/>
                    <a:pt x="2326744" y="1069712"/>
                  </a:cubicBezTo>
                  <a:close/>
                  <a:moveTo>
                    <a:pt x="2041089" y="1067821"/>
                  </a:moveTo>
                  <a:cubicBezTo>
                    <a:pt x="2015371" y="1067648"/>
                    <a:pt x="2005080" y="1099323"/>
                    <a:pt x="2021394" y="1114509"/>
                  </a:cubicBezTo>
                  <a:cubicBezTo>
                    <a:pt x="2041382" y="1133115"/>
                    <a:pt x="2069050" y="1116859"/>
                    <a:pt x="2068319" y="1095429"/>
                  </a:cubicBezTo>
                  <a:cubicBezTo>
                    <a:pt x="2067717" y="1078103"/>
                    <a:pt x="2054565" y="1067912"/>
                    <a:pt x="2041089" y="1067821"/>
                  </a:cubicBezTo>
                  <a:close/>
                  <a:moveTo>
                    <a:pt x="2312831" y="3178934"/>
                  </a:moveTo>
                  <a:cubicBezTo>
                    <a:pt x="2287121" y="3178761"/>
                    <a:pt x="2276822" y="3210436"/>
                    <a:pt x="2293144" y="3225622"/>
                  </a:cubicBezTo>
                  <a:cubicBezTo>
                    <a:pt x="2313245" y="3244333"/>
                    <a:pt x="2340807" y="3227844"/>
                    <a:pt x="2340062" y="3206541"/>
                  </a:cubicBezTo>
                  <a:cubicBezTo>
                    <a:pt x="2339459" y="3189216"/>
                    <a:pt x="2326299" y="3179024"/>
                    <a:pt x="2312831" y="3178934"/>
                  </a:cubicBezTo>
                  <a:close/>
                  <a:moveTo>
                    <a:pt x="2043407" y="716285"/>
                  </a:moveTo>
                  <a:cubicBezTo>
                    <a:pt x="2017728" y="716112"/>
                    <a:pt x="2007369" y="747765"/>
                    <a:pt x="2023713" y="762973"/>
                  </a:cubicBezTo>
                  <a:cubicBezTo>
                    <a:pt x="2043821" y="781699"/>
                    <a:pt x="2071361" y="765158"/>
                    <a:pt x="2070631" y="743885"/>
                  </a:cubicBezTo>
                  <a:cubicBezTo>
                    <a:pt x="2070036" y="726530"/>
                    <a:pt x="2056854" y="716376"/>
                    <a:pt x="2043407" y="716285"/>
                  </a:cubicBezTo>
                  <a:close/>
                  <a:moveTo>
                    <a:pt x="1476728" y="9440"/>
                  </a:moveTo>
                  <a:cubicBezTo>
                    <a:pt x="1450965" y="9267"/>
                    <a:pt x="1440756" y="40972"/>
                    <a:pt x="1457041" y="56128"/>
                  </a:cubicBezTo>
                  <a:cubicBezTo>
                    <a:pt x="1477157" y="74846"/>
                    <a:pt x="1504704" y="58297"/>
                    <a:pt x="1503958" y="37040"/>
                  </a:cubicBezTo>
                  <a:cubicBezTo>
                    <a:pt x="1503356" y="19745"/>
                    <a:pt x="1490226" y="9523"/>
                    <a:pt x="1476728" y="9440"/>
                  </a:cubicBezTo>
                  <a:close/>
                  <a:moveTo>
                    <a:pt x="2048045" y="13214"/>
                  </a:moveTo>
                  <a:cubicBezTo>
                    <a:pt x="2022282" y="13041"/>
                    <a:pt x="2012074" y="44746"/>
                    <a:pt x="2028358" y="59902"/>
                  </a:cubicBezTo>
                  <a:cubicBezTo>
                    <a:pt x="2048459" y="78613"/>
                    <a:pt x="2076021" y="62124"/>
                    <a:pt x="2075276" y="40814"/>
                  </a:cubicBezTo>
                  <a:cubicBezTo>
                    <a:pt x="2074681" y="23496"/>
                    <a:pt x="2061521" y="13297"/>
                    <a:pt x="2048045" y="13214"/>
                  </a:cubicBezTo>
                  <a:close/>
                  <a:moveTo>
                    <a:pt x="2045726" y="364750"/>
                  </a:moveTo>
                  <a:cubicBezTo>
                    <a:pt x="2020031" y="364584"/>
                    <a:pt x="2009702" y="396244"/>
                    <a:pt x="2026039" y="411445"/>
                  </a:cubicBezTo>
                  <a:cubicBezTo>
                    <a:pt x="2046133" y="430149"/>
                    <a:pt x="2073687" y="413682"/>
                    <a:pt x="2072957" y="392357"/>
                  </a:cubicBezTo>
                  <a:cubicBezTo>
                    <a:pt x="2072362" y="375032"/>
                    <a:pt x="2059195" y="364840"/>
                    <a:pt x="2045726" y="364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0" name="Google Shape;2410;p26"/>
          <p:cNvGrpSpPr/>
          <p:nvPr/>
        </p:nvGrpSpPr>
        <p:grpSpPr>
          <a:xfrm>
            <a:off x="1023739" y="2019392"/>
            <a:ext cx="1076955" cy="351494"/>
            <a:chOff x="3821951" y="3970594"/>
            <a:chExt cx="2153910" cy="702987"/>
          </a:xfrm>
        </p:grpSpPr>
        <p:sp>
          <p:nvSpPr>
            <p:cNvPr id="2411" name="Google Shape;2411;p26"/>
            <p:cNvSpPr/>
            <p:nvPr/>
          </p:nvSpPr>
          <p:spPr>
            <a:xfrm>
              <a:off x="3821951" y="3970594"/>
              <a:ext cx="2153910" cy="702987"/>
            </a:xfrm>
            <a:custGeom>
              <a:avLst/>
              <a:gdLst/>
              <a:ahLst/>
              <a:cxnLst/>
              <a:rect l="l" t="t" r="r" b="b"/>
              <a:pathLst>
                <a:path w="2153910" h="702987" extrusionOk="0">
                  <a:moveTo>
                    <a:pt x="2152936" y="676368"/>
                  </a:moveTo>
                  <a:cubicBezTo>
                    <a:pt x="2132975" y="636143"/>
                    <a:pt x="2099257" y="599182"/>
                    <a:pt x="2063664" y="485469"/>
                  </a:cubicBezTo>
                  <a:cubicBezTo>
                    <a:pt x="2012513" y="316252"/>
                    <a:pt x="2009163" y="374068"/>
                    <a:pt x="2066722" y="258846"/>
                  </a:cubicBezTo>
                  <a:cubicBezTo>
                    <a:pt x="2157403" y="75654"/>
                    <a:pt x="2146799" y="76625"/>
                    <a:pt x="2105529" y="69609"/>
                  </a:cubicBezTo>
                  <a:cubicBezTo>
                    <a:pt x="1982909" y="48998"/>
                    <a:pt x="1827410" y="48006"/>
                    <a:pt x="1707335" y="38258"/>
                  </a:cubicBezTo>
                  <a:cubicBezTo>
                    <a:pt x="768756" y="-44190"/>
                    <a:pt x="532820" y="32753"/>
                    <a:pt x="14589" y="29711"/>
                  </a:cubicBezTo>
                  <a:cubicBezTo>
                    <a:pt x="-15802" y="30259"/>
                    <a:pt x="3519" y="66833"/>
                    <a:pt x="51904" y="239758"/>
                  </a:cubicBezTo>
                  <a:cubicBezTo>
                    <a:pt x="103773" y="427332"/>
                    <a:pt x="82569" y="309037"/>
                    <a:pt x="17855" y="638441"/>
                  </a:cubicBezTo>
                  <a:cubicBezTo>
                    <a:pt x="14615" y="658556"/>
                    <a:pt x="-2292" y="694973"/>
                    <a:pt x="29386" y="698650"/>
                  </a:cubicBezTo>
                  <a:cubicBezTo>
                    <a:pt x="497605" y="662207"/>
                    <a:pt x="968330" y="711136"/>
                    <a:pt x="1437475" y="701771"/>
                  </a:cubicBezTo>
                  <a:cubicBezTo>
                    <a:pt x="1669402" y="697767"/>
                    <a:pt x="1901589" y="690090"/>
                    <a:pt x="2133493" y="698354"/>
                  </a:cubicBezTo>
                  <a:cubicBezTo>
                    <a:pt x="2145802" y="700757"/>
                    <a:pt x="2157394" y="688358"/>
                    <a:pt x="2152936" y="6763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26"/>
            <p:cNvSpPr/>
            <p:nvPr/>
          </p:nvSpPr>
          <p:spPr>
            <a:xfrm>
              <a:off x="3821951" y="3970594"/>
              <a:ext cx="2153910" cy="702987"/>
            </a:xfrm>
            <a:custGeom>
              <a:avLst/>
              <a:gdLst/>
              <a:ahLst/>
              <a:cxnLst/>
              <a:rect l="l" t="t" r="r" b="b"/>
              <a:pathLst>
                <a:path w="2153910" h="702987" extrusionOk="0">
                  <a:moveTo>
                    <a:pt x="2152936" y="676368"/>
                  </a:moveTo>
                  <a:cubicBezTo>
                    <a:pt x="2132975" y="636143"/>
                    <a:pt x="2099257" y="599182"/>
                    <a:pt x="2063664" y="485469"/>
                  </a:cubicBezTo>
                  <a:cubicBezTo>
                    <a:pt x="2012513" y="316252"/>
                    <a:pt x="2009163" y="374068"/>
                    <a:pt x="2066722" y="258846"/>
                  </a:cubicBezTo>
                  <a:cubicBezTo>
                    <a:pt x="2157403" y="75654"/>
                    <a:pt x="2146799" y="76625"/>
                    <a:pt x="2105529" y="69609"/>
                  </a:cubicBezTo>
                  <a:cubicBezTo>
                    <a:pt x="1982909" y="48998"/>
                    <a:pt x="1827410" y="48006"/>
                    <a:pt x="1707335" y="38258"/>
                  </a:cubicBezTo>
                  <a:cubicBezTo>
                    <a:pt x="768756" y="-44190"/>
                    <a:pt x="532820" y="32753"/>
                    <a:pt x="14589" y="29711"/>
                  </a:cubicBezTo>
                  <a:cubicBezTo>
                    <a:pt x="-15802" y="30259"/>
                    <a:pt x="3519" y="66833"/>
                    <a:pt x="51904" y="239758"/>
                  </a:cubicBezTo>
                  <a:cubicBezTo>
                    <a:pt x="103773" y="427332"/>
                    <a:pt x="82569" y="309037"/>
                    <a:pt x="17855" y="638441"/>
                  </a:cubicBezTo>
                  <a:cubicBezTo>
                    <a:pt x="14615" y="658556"/>
                    <a:pt x="-2292" y="694973"/>
                    <a:pt x="29386" y="698650"/>
                  </a:cubicBezTo>
                  <a:cubicBezTo>
                    <a:pt x="497605" y="662207"/>
                    <a:pt x="968330" y="711136"/>
                    <a:pt x="1437475" y="701771"/>
                  </a:cubicBezTo>
                  <a:cubicBezTo>
                    <a:pt x="1669402" y="697767"/>
                    <a:pt x="1901589" y="690090"/>
                    <a:pt x="2133493" y="698354"/>
                  </a:cubicBezTo>
                  <a:cubicBezTo>
                    <a:pt x="2145802" y="700757"/>
                    <a:pt x="2157394" y="688358"/>
                    <a:pt x="2152936" y="6763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3" name="Google Shape;2413;p26"/>
          <p:cNvGrpSpPr/>
          <p:nvPr/>
        </p:nvGrpSpPr>
        <p:grpSpPr>
          <a:xfrm>
            <a:off x="937262" y="2516435"/>
            <a:ext cx="1093286" cy="367719"/>
            <a:chOff x="1899788" y="2490530"/>
            <a:chExt cx="1093286" cy="367719"/>
          </a:xfrm>
        </p:grpSpPr>
        <p:sp>
          <p:nvSpPr>
            <p:cNvPr id="2414" name="Google Shape;2414;p26"/>
            <p:cNvSpPr/>
            <p:nvPr/>
          </p:nvSpPr>
          <p:spPr>
            <a:xfrm>
              <a:off x="1899792" y="2490535"/>
              <a:ext cx="1093283" cy="367710"/>
            </a:xfrm>
            <a:custGeom>
              <a:avLst/>
              <a:gdLst/>
              <a:ahLst/>
              <a:cxnLst/>
              <a:rect l="l" t="t" r="r" b="b"/>
              <a:pathLst>
                <a:path w="2186565" h="735419" extrusionOk="0">
                  <a:moveTo>
                    <a:pt x="2097749" y="603256"/>
                  </a:moveTo>
                  <a:cubicBezTo>
                    <a:pt x="2192152" y="548993"/>
                    <a:pt x="2183073" y="556453"/>
                    <a:pt x="2155855" y="516500"/>
                  </a:cubicBezTo>
                  <a:cubicBezTo>
                    <a:pt x="2133062" y="484984"/>
                    <a:pt x="2105835" y="457434"/>
                    <a:pt x="2078394" y="430059"/>
                  </a:cubicBezTo>
                  <a:cubicBezTo>
                    <a:pt x="2188885" y="349813"/>
                    <a:pt x="2176146" y="379543"/>
                    <a:pt x="2084381" y="249608"/>
                  </a:cubicBezTo>
                  <a:cubicBezTo>
                    <a:pt x="2136696" y="218801"/>
                    <a:pt x="2176295" y="204884"/>
                    <a:pt x="2154552" y="180889"/>
                  </a:cubicBezTo>
                  <a:cubicBezTo>
                    <a:pt x="2095466" y="95831"/>
                    <a:pt x="2116269" y="121385"/>
                    <a:pt x="2126135" y="87824"/>
                  </a:cubicBezTo>
                  <a:cubicBezTo>
                    <a:pt x="2130963" y="77475"/>
                    <a:pt x="2136530" y="68286"/>
                    <a:pt x="2142272" y="58269"/>
                  </a:cubicBezTo>
                  <a:cubicBezTo>
                    <a:pt x="2153712" y="41401"/>
                    <a:pt x="2165966" y="630"/>
                    <a:pt x="2134540" y="0"/>
                  </a:cubicBezTo>
                  <a:cubicBezTo>
                    <a:pt x="1821914" y="17223"/>
                    <a:pt x="253722" y="55594"/>
                    <a:pt x="253429" y="55586"/>
                  </a:cubicBezTo>
                  <a:cubicBezTo>
                    <a:pt x="199163" y="58628"/>
                    <a:pt x="87683" y="34344"/>
                    <a:pt x="47139" y="70085"/>
                  </a:cubicBezTo>
                  <a:cubicBezTo>
                    <a:pt x="34143" y="81673"/>
                    <a:pt x="43479" y="95389"/>
                    <a:pt x="58938" y="132500"/>
                  </a:cubicBezTo>
                  <a:cubicBezTo>
                    <a:pt x="69447" y="164454"/>
                    <a:pt x="55313" y="157025"/>
                    <a:pt x="21758" y="171012"/>
                  </a:cubicBezTo>
                  <a:cubicBezTo>
                    <a:pt x="-27300" y="187609"/>
                    <a:pt x="44962" y="223455"/>
                    <a:pt x="76483" y="273997"/>
                  </a:cubicBezTo>
                  <a:cubicBezTo>
                    <a:pt x="-6891" y="380660"/>
                    <a:pt x="-31747" y="335581"/>
                    <a:pt x="93328" y="464758"/>
                  </a:cubicBezTo>
                  <a:cubicBezTo>
                    <a:pt x="-17447" y="594829"/>
                    <a:pt x="-42112" y="536542"/>
                    <a:pt x="88111" y="626148"/>
                  </a:cubicBezTo>
                  <a:cubicBezTo>
                    <a:pt x="44800" y="685333"/>
                    <a:pt x="15605" y="720990"/>
                    <a:pt x="28042" y="735420"/>
                  </a:cubicBezTo>
                  <a:cubicBezTo>
                    <a:pt x="257251" y="659976"/>
                    <a:pt x="1606940" y="710142"/>
                    <a:pt x="2141743" y="711219"/>
                  </a:cubicBezTo>
                  <a:cubicBezTo>
                    <a:pt x="2230286" y="689684"/>
                    <a:pt x="2172714" y="655344"/>
                    <a:pt x="2097749" y="6032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15" name="Google Shape;2415;p26"/>
            <p:cNvGrpSpPr/>
            <p:nvPr/>
          </p:nvGrpSpPr>
          <p:grpSpPr>
            <a:xfrm>
              <a:off x="1899788" y="2490530"/>
              <a:ext cx="1093286" cy="367719"/>
              <a:chOff x="3799576" y="4828660"/>
              <a:chExt cx="2186573" cy="735437"/>
            </a:xfrm>
          </p:grpSpPr>
          <p:sp>
            <p:nvSpPr>
              <p:cNvPr id="2416" name="Google Shape;2416;p26"/>
              <p:cNvSpPr/>
              <p:nvPr/>
            </p:nvSpPr>
            <p:spPr>
              <a:xfrm>
                <a:off x="4061718" y="4879802"/>
                <a:ext cx="211236" cy="651237"/>
              </a:xfrm>
              <a:custGeom>
                <a:avLst/>
                <a:gdLst/>
                <a:ahLst/>
                <a:cxnLst/>
                <a:rect l="l" t="t" r="r" b="b"/>
                <a:pathLst>
                  <a:path w="211236" h="651237" extrusionOk="0">
                    <a:moveTo>
                      <a:pt x="210336" y="590145"/>
                    </a:moveTo>
                    <a:cubicBezTo>
                      <a:pt x="204830" y="585119"/>
                      <a:pt x="195406" y="572366"/>
                      <a:pt x="154181" y="536420"/>
                    </a:cubicBezTo>
                    <a:cubicBezTo>
                      <a:pt x="148032" y="531061"/>
                      <a:pt x="131615" y="522332"/>
                      <a:pt x="137257" y="508436"/>
                    </a:cubicBezTo>
                    <a:cubicBezTo>
                      <a:pt x="148330" y="481158"/>
                      <a:pt x="155659" y="482541"/>
                      <a:pt x="194908" y="425550"/>
                    </a:cubicBezTo>
                    <a:cubicBezTo>
                      <a:pt x="196591" y="423116"/>
                      <a:pt x="195931" y="425712"/>
                      <a:pt x="204542" y="417779"/>
                    </a:cubicBezTo>
                    <a:cubicBezTo>
                      <a:pt x="150420" y="372219"/>
                      <a:pt x="165031" y="370827"/>
                      <a:pt x="142338" y="359856"/>
                    </a:cubicBezTo>
                    <a:cubicBezTo>
                      <a:pt x="138669" y="358083"/>
                      <a:pt x="129665" y="345151"/>
                      <a:pt x="128913" y="335896"/>
                    </a:cubicBezTo>
                    <a:cubicBezTo>
                      <a:pt x="127955" y="324137"/>
                      <a:pt x="132341" y="323949"/>
                      <a:pt x="135486" y="319431"/>
                    </a:cubicBezTo>
                    <a:cubicBezTo>
                      <a:pt x="138263" y="306709"/>
                      <a:pt x="154749" y="291566"/>
                      <a:pt x="158383" y="281291"/>
                    </a:cubicBezTo>
                    <a:cubicBezTo>
                      <a:pt x="160426" y="275512"/>
                      <a:pt x="166504" y="276143"/>
                      <a:pt x="183748" y="255518"/>
                    </a:cubicBezTo>
                    <a:cubicBezTo>
                      <a:pt x="188685" y="249613"/>
                      <a:pt x="193316" y="243365"/>
                      <a:pt x="198568" y="237674"/>
                    </a:cubicBezTo>
                    <a:cubicBezTo>
                      <a:pt x="176453" y="217146"/>
                      <a:pt x="194383" y="240349"/>
                      <a:pt x="175688" y="215080"/>
                    </a:cubicBezTo>
                    <a:cubicBezTo>
                      <a:pt x="172417" y="210663"/>
                      <a:pt x="167221" y="207721"/>
                      <a:pt x="163557" y="203536"/>
                    </a:cubicBezTo>
                    <a:cubicBezTo>
                      <a:pt x="160080" y="199569"/>
                      <a:pt x="149917" y="177387"/>
                      <a:pt x="145824" y="174646"/>
                    </a:cubicBezTo>
                    <a:cubicBezTo>
                      <a:pt x="135564" y="167782"/>
                      <a:pt x="133876" y="159556"/>
                      <a:pt x="125707" y="150927"/>
                    </a:cubicBezTo>
                    <a:cubicBezTo>
                      <a:pt x="122222" y="147249"/>
                      <a:pt x="119703" y="142189"/>
                      <a:pt x="122169" y="136357"/>
                    </a:cubicBezTo>
                    <a:cubicBezTo>
                      <a:pt x="122576" y="135394"/>
                      <a:pt x="121325" y="123880"/>
                      <a:pt x="130115" y="120076"/>
                    </a:cubicBezTo>
                    <a:cubicBezTo>
                      <a:pt x="133920" y="118430"/>
                      <a:pt x="136946" y="114188"/>
                      <a:pt x="141394" y="108111"/>
                    </a:cubicBezTo>
                    <a:cubicBezTo>
                      <a:pt x="145758" y="102157"/>
                      <a:pt x="161729" y="95836"/>
                      <a:pt x="166119" y="89904"/>
                    </a:cubicBezTo>
                    <a:cubicBezTo>
                      <a:pt x="211609" y="28421"/>
                      <a:pt x="232412" y="62306"/>
                      <a:pt x="181692" y="14863"/>
                    </a:cubicBezTo>
                    <a:cubicBezTo>
                      <a:pt x="175150" y="8747"/>
                      <a:pt x="175119" y="5844"/>
                      <a:pt x="169745" y="0"/>
                    </a:cubicBezTo>
                    <a:cubicBezTo>
                      <a:pt x="106033" y="1607"/>
                      <a:pt x="56463" y="2841"/>
                      <a:pt x="25917" y="3594"/>
                    </a:cubicBezTo>
                    <a:cubicBezTo>
                      <a:pt x="44695" y="19880"/>
                      <a:pt x="71306" y="36078"/>
                      <a:pt x="72215" y="43695"/>
                    </a:cubicBezTo>
                    <a:cubicBezTo>
                      <a:pt x="65170" y="60909"/>
                      <a:pt x="37549" y="76376"/>
                      <a:pt x="16589" y="106019"/>
                    </a:cubicBezTo>
                    <a:cubicBezTo>
                      <a:pt x="33509" y="141033"/>
                      <a:pt x="47131" y="131314"/>
                      <a:pt x="56468" y="143905"/>
                    </a:cubicBezTo>
                    <a:cubicBezTo>
                      <a:pt x="81670" y="177899"/>
                      <a:pt x="96595" y="176226"/>
                      <a:pt x="61339" y="216161"/>
                    </a:cubicBezTo>
                    <a:cubicBezTo>
                      <a:pt x="-7328" y="293938"/>
                      <a:pt x="-1809" y="272561"/>
                      <a:pt x="20026" y="297760"/>
                    </a:cubicBezTo>
                    <a:cubicBezTo>
                      <a:pt x="21010" y="298894"/>
                      <a:pt x="21841" y="300304"/>
                      <a:pt x="23070" y="301048"/>
                    </a:cubicBezTo>
                    <a:cubicBezTo>
                      <a:pt x="38166" y="310220"/>
                      <a:pt x="55449" y="334661"/>
                      <a:pt x="60312" y="336645"/>
                    </a:cubicBezTo>
                    <a:cubicBezTo>
                      <a:pt x="62174" y="337406"/>
                      <a:pt x="64400" y="339052"/>
                      <a:pt x="65017" y="340808"/>
                    </a:cubicBezTo>
                    <a:cubicBezTo>
                      <a:pt x="67912" y="349016"/>
                      <a:pt x="83542" y="355680"/>
                      <a:pt x="86371" y="361511"/>
                    </a:cubicBezTo>
                    <a:cubicBezTo>
                      <a:pt x="98095" y="385690"/>
                      <a:pt x="89450" y="387226"/>
                      <a:pt x="83104" y="392261"/>
                    </a:cubicBezTo>
                    <a:cubicBezTo>
                      <a:pt x="82921" y="392869"/>
                      <a:pt x="68529" y="415087"/>
                      <a:pt x="59516" y="421685"/>
                    </a:cubicBezTo>
                    <a:cubicBezTo>
                      <a:pt x="40182" y="435838"/>
                      <a:pt x="2468" y="484962"/>
                      <a:pt x="2223" y="485251"/>
                    </a:cubicBezTo>
                    <a:cubicBezTo>
                      <a:pt x="-2950" y="491428"/>
                      <a:pt x="-1796" y="490097"/>
                      <a:pt x="35844" y="528938"/>
                    </a:cubicBezTo>
                    <a:cubicBezTo>
                      <a:pt x="37768" y="530917"/>
                      <a:pt x="36823" y="536612"/>
                      <a:pt x="71997" y="567708"/>
                    </a:cubicBezTo>
                    <a:cubicBezTo>
                      <a:pt x="73120" y="568702"/>
                      <a:pt x="74301" y="569866"/>
                      <a:pt x="75661" y="570317"/>
                    </a:cubicBezTo>
                    <a:cubicBezTo>
                      <a:pt x="110126" y="581757"/>
                      <a:pt x="95192" y="625426"/>
                      <a:pt x="57863" y="642972"/>
                    </a:cubicBezTo>
                    <a:cubicBezTo>
                      <a:pt x="54071" y="644754"/>
                      <a:pt x="55536" y="647477"/>
                      <a:pt x="51189" y="651238"/>
                    </a:cubicBezTo>
                    <a:cubicBezTo>
                      <a:pt x="84171" y="649679"/>
                      <a:pt x="119121" y="648370"/>
                      <a:pt x="155759" y="647280"/>
                    </a:cubicBezTo>
                    <a:cubicBezTo>
                      <a:pt x="164348" y="633078"/>
                      <a:pt x="210603" y="590390"/>
                      <a:pt x="210336" y="59014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7" name="Google Shape;2417;p26"/>
              <p:cNvSpPr/>
              <p:nvPr/>
            </p:nvSpPr>
            <p:spPr>
              <a:xfrm>
                <a:off x="5042588" y="4855085"/>
                <a:ext cx="183832" cy="673214"/>
              </a:xfrm>
              <a:custGeom>
                <a:avLst/>
                <a:gdLst/>
                <a:ahLst/>
                <a:cxnLst/>
                <a:rect l="l" t="t" r="r" b="b"/>
                <a:pathLst>
                  <a:path w="183832" h="673214" extrusionOk="0">
                    <a:moveTo>
                      <a:pt x="136402" y="661009"/>
                    </a:moveTo>
                    <a:cubicBezTo>
                      <a:pt x="166677" y="628464"/>
                      <a:pt x="154559" y="638765"/>
                      <a:pt x="182809" y="615558"/>
                    </a:cubicBezTo>
                    <a:cubicBezTo>
                      <a:pt x="175108" y="608803"/>
                      <a:pt x="171452" y="602013"/>
                      <a:pt x="143854" y="576980"/>
                    </a:cubicBezTo>
                    <a:cubicBezTo>
                      <a:pt x="113294" y="549269"/>
                      <a:pt x="103643" y="546108"/>
                      <a:pt x="108895" y="533158"/>
                    </a:cubicBezTo>
                    <a:cubicBezTo>
                      <a:pt x="118831" y="508664"/>
                      <a:pt x="129553" y="502408"/>
                      <a:pt x="152858" y="469990"/>
                    </a:cubicBezTo>
                    <a:cubicBezTo>
                      <a:pt x="178008" y="434958"/>
                      <a:pt x="158858" y="458454"/>
                      <a:pt x="176180" y="442497"/>
                    </a:cubicBezTo>
                    <a:cubicBezTo>
                      <a:pt x="170254" y="437511"/>
                      <a:pt x="140442" y="410989"/>
                      <a:pt x="136511" y="404642"/>
                    </a:cubicBezTo>
                    <a:cubicBezTo>
                      <a:pt x="126431" y="388382"/>
                      <a:pt x="112691" y="384648"/>
                      <a:pt x="111755" y="383286"/>
                    </a:cubicBezTo>
                    <a:cubicBezTo>
                      <a:pt x="103992" y="371987"/>
                      <a:pt x="94236" y="355408"/>
                      <a:pt x="104841" y="346792"/>
                    </a:cubicBezTo>
                    <a:cubicBezTo>
                      <a:pt x="109083" y="343347"/>
                      <a:pt x="106704" y="338203"/>
                      <a:pt x="112787" y="333471"/>
                    </a:cubicBezTo>
                    <a:cubicBezTo>
                      <a:pt x="116351" y="322994"/>
                      <a:pt x="126282" y="316559"/>
                      <a:pt x="130017" y="306008"/>
                    </a:cubicBezTo>
                    <a:cubicBezTo>
                      <a:pt x="131171" y="302738"/>
                      <a:pt x="135007" y="300186"/>
                      <a:pt x="138033" y="297857"/>
                    </a:cubicBezTo>
                    <a:cubicBezTo>
                      <a:pt x="150680" y="288129"/>
                      <a:pt x="160594" y="272807"/>
                      <a:pt x="170197" y="262392"/>
                    </a:cubicBezTo>
                    <a:cubicBezTo>
                      <a:pt x="148091" y="241873"/>
                      <a:pt x="166017" y="265066"/>
                      <a:pt x="147317" y="239797"/>
                    </a:cubicBezTo>
                    <a:cubicBezTo>
                      <a:pt x="144046" y="235380"/>
                      <a:pt x="138851" y="232438"/>
                      <a:pt x="135186" y="228253"/>
                    </a:cubicBezTo>
                    <a:cubicBezTo>
                      <a:pt x="131709" y="224287"/>
                      <a:pt x="121551" y="202104"/>
                      <a:pt x="117453" y="199364"/>
                    </a:cubicBezTo>
                    <a:cubicBezTo>
                      <a:pt x="107194" y="192499"/>
                      <a:pt x="105506" y="184273"/>
                      <a:pt x="97337" y="175644"/>
                    </a:cubicBezTo>
                    <a:cubicBezTo>
                      <a:pt x="93851" y="171967"/>
                      <a:pt x="91332" y="166906"/>
                      <a:pt x="93799" y="161075"/>
                    </a:cubicBezTo>
                    <a:cubicBezTo>
                      <a:pt x="94437" y="159564"/>
                      <a:pt x="93751" y="157537"/>
                      <a:pt x="94170" y="155878"/>
                    </a:cubicBezTo>
                    <a:cubicBezTo>
                      <a:pt x="96952" y="144990"/>
                      <a:pt x="99733" y="146952"/>
                      <a:pt x="105877" y="142022"/>
                    </a:cubicBezTo>
                    <a:cubicBezTo>
                      <a:pt x="122421" y="120356"/>
                      <a:pt x="131775" y="122685"/>
                      <a:pt x="137740" y="114626"/>
                    </a:cubicBezTo>
                    <a:cubicBezTo>
                      <a:pt x="159356" y="85408"/>
                      <a:pt x="161709" y="92627"/>
                      <a:pt x="183833" y="67629"/>
                    </a:cubicBezTo>
                    <a:cubicBezTo>
                      <a:pt x="181839" y="65874"/>
                      <a:pt x="150969" y="38560"/>
                      <a:pt x="147037" y="32217"/>
                    </a:cubicBezTo>
                    <a:cubicBezTo>
                      <a:pt x="133402" y="10218"/>
                      <a:pt x="126142" y="20375"/>
                      <a:pt x="115052" y="0"/>
                    </a:cubicBezTo>
                    <a:cubicBezTo>
                      <a:pt x="77522" y="1073"/>
                      <a:pt x="39716" y="2141"/>
                      <a:pt x="1858" y="3200"/>
                    </a:cubicBezTo>
                    <a:cubicBezTo>
                      <a:pt x="8733" y="10262"/>
                      <a:pt x="21506" y="22542"/>
                      <a:pt x="44881" y="44085"/>
                    </a:cubicBezTo>
                    <a:cubicBezTo>
                      <a:pt x="75025" y="71902"/>
                      <a:pt x="93182" y="54977"/>
                      <a:pt x="23951" y="119082"/>
                    </a:cubicBezTo>
                    <a:cubicBezTo>
                      <a:pt x="22324" y="131699"/>
                      <a:pt x="6856" y="123526"/>
                      <a:pt x="30060" y="151330"/>
                    </a:cubicBezTo>
                    <a:cubicBezTo>
                      <a:pt x="34766" y="156964"/>
                      <a:pt x="52236" y="162730"/>
                      <a:pt x="56610" y="168631"/>
                    </a:cubicBezTo>
                    <a:cubicBezTo>
                      <a:pt x="87151" y="209822"/>
                      <a:pt x="100070" y="199565"/>
                      <a:pt x="41326" y="263066"/>
                    </a:cubicBezTo>
                    <a:cubicBezTo>
                      <a:pt x="9581" y="297388"/>
                      <a:pt x="10469" y="295961"/>
                      <a:pt x="4779" y="307374"/>
                    </a:cubicBezTo>
                    <a:cubicBezTo>
                      <a:pt x="22958" y="323826"/>
                      <a:pt x="21270" y="324592"/>
                      <a:pt x="23208" y="325774"/>
                    </a:cubicBezTo>
                    <a:cubicBezTo>
                      <a:pt x="38304" y="334946"/>
                      <a:pt x="55586" y="359388"/>
                      <a:pt x="60449" y="361371"/>
                    </a:cubicBezTo>
                    <a:cubicBezTo>
                      <a:pt x="62317" y="362132"/>
                      <a:pt x="64538" y="363779"/>
                      <a:pt x="65159" y="365534"/>
                    </a:cubicBezTo>
                    <a:cubicBezTo>
                      <a:pt x="69742" y="378497"/>
                      <a:pt x="95557" y="379119"/>
                      <a:pt x="91857" y="410512"/>
                    </a:cubicBezTo>
                    <a:cubicBezTo>
                      <a:pt x="74443" y="423554"/>
                      <a:pt x="73232" y="436469"/>
                      <a:pt x="59658" y="446406"/>
                    </a:cubicBezTo>
                    <a:cubicBezTo>
                      <a:pt x="47640" y="455201"/>
                      <a:pt x="10928" y="495990"/>
                      <a:pt x="6117" y="506037"/>
                    </a:cubicBezTo>
                    <a:cubicBezTo>
                      <a:pt x="480" y="517805"/>
                      <a:pt x="-13238" y="502855"/>
                      <a:pt x="35990" y="553660"/>
                    </a:cubicBezTo>
                    <a:cubicBezTo>
                      <a:pt x="37718" y="555450"/>
                      <a:pt x="38247" y="558388"/>
                      <a:pt x="39935" y="560235"/>
                    </a:cubicBezTo>
                    <a:cubicBezTo>
                      <a:pt x="43643" y="564289"/>
                      <a:pt x="71015" y="593454"/>
                      <a:pt x="75812" y="595048"/>
                    </a:cubicBezTo>
                    <a:cubicBezTo>
                      <a:pt x="81305" y="596874"/>
                      <a:pt x="95146" y="606115"/>
                      <a:pt x="93357" y="611180"/>
                    </a:cubicBezTo>
                    <a:cubicBezTo>
                      <a:pt x="102318" y="634282"/>
                      <a:pt x="86391" y="643651"/>
                      <a:pt x="80754" y="650196"/>
                    </a:cubicBezTo>
                    <a:cubicBezTo>
                      <a:pt x="67411" y="665698"/>
                      <a:pt x="56168" y="667235"/>
                      <a:pt x="55481" y="669712"/>
                    </a:cubicBezTo>
                    <a:cubicBezTo>
                      <a:pt x="55232" y="670605"/>
                      <a:pt x="54917" y="671376"/>
                      <a:pt x="54559" y="672076"/>
                    </a:cubicBezTo>
                    <a:cubicBezTo>
                      <a:pt x="78694" y="672444"/>
                      <a:pt x="102751" y="672825"/>
                      <a:pt x="126711" y="673215"/>
                    </a:cubicBezTo>
                    <a:cubicBezTo>
                      <a:pt x="126361" y="671262"/>
                      <a:pt x="130205" y="667672"/>
                      <a:pt x="136402" y="661009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8" name="Google Shape;2418;p26"/>
              <p:cNvSpPr/>
              <p:nvPr/>
            </p:nvSpPr>
            <p:spPr>
              <a:xfrm>
                <a:off x="5346785" y="4845878"/>
                <a:ext cx="212784" cy="688051"/>
              </a:xfrm>
              <a:custGeom>
                <a:avLst/>
                <a:gdLst/>
                <a:ahLst/>
                <a:cxnLst/>
                <a:rect l="l" t="t" r="r" b="b"/>
                <a:pathLst>
                  <a:path w="212784" h="688051" extrusionOk="0">
                    <a:moveTo>
                      <a:pt x="189612" y="643822"/>
                    </a:moveTo>
                    <a:cubicBezTo>
                      <a:pt x="190626" y="642049"/>
                      <a:pt x="194899" y="642307"/>
                      <a:pt x="195529" y="641484"/>
                    </a:cubicBezTo>
                    <a:cubicBezTo>
                      <a:pt x="200514" y="634957"/>
                      <a:pt x="207445" y="630351"/>
                      <a:pt x="212715" y="624126"/>
                    </a:cubicBezTo>
                    <a:cubicBezTo>
                      <a:pt x="202482" y="610988"/>
                      <a:pt x="202272" y="617069"/>
                      <a:pt x="201572" y="614683"/>
                    </a:cubicBezTo>
                    <a:cubicBezTo>
                      <a:pt x="198235" y="603388"/>
                      <a:pt x="180223" y="595140"/>
                      <a:pt x="179173" y="591432"/>
                    </a:cubicBezTo>
                    <a:cubicBezTo>
                      <a:pt x="175517" y="578517"/>
                      <a:pt x="155458" y="563155"/>
                      <a:pt x="150647" y="556685"/>
                    </a:cubicBezTo>
                    <a:cubicBezTo>
                      <a:pt x="146716" y="551392"/>
                      <a:pt x="143934" y="545013"/>
                      <a:pt x="137536" y="541892"/>
                    </a:cubicBezTo>
                    <a:cubicBezTo>
                      <a:pt x="119795" y="504163"/>
                      <a:pt x="120486" y="523724"/>
                      <a:pt x="164466" y="462005"/>
                    </a:cubicBezTo>
                    <a:cubicBezTo>
                      <a:pt x="168367" y="456528"/>
                      <a:pt x="173956" y="452277"/>
                      <a:pt x="178565" y="447264"/>
                    </a:cubicBezTo>
                    <a:cubicBezTo>
                      <a:pt x="188199" y="436793"/>
                      <a:pt x="190045" y="427936"/>
                      <a:pt x="201428" y="420634"/>
                    </a:cubicBezTo>
                    <a:cubicBezTo>
                      <a:pt x="205508" y="418012"/>
                      <a:pt x="203794" y="414658"/>
                      <a:pt x="212785" y="407894"/>
                    </a:cubicBezTo>
                    <a:cubicBezTo>
                      <a:pt x="177647" y="372582"/>
                      <a:pt x="108984" y="320267"/>
                      <a:pt x="137414" y="298286"/>
                    </a:cubicBezTo>
                    <a:cubicBezTo>
                      <a:pt x="137694" y="298067"/>
                      <a:pt x="178102" y="246207"/>
                      <a:pt x="179925" y="245830"/>
                    </a:cubicBezTo>
                    <a:cubicBezTo>
                      <a:pt x="188151" y="244127"/>
                      <a:pt x="189083" y="234246"/>
                      <a:pt x="196189" y="231296"/>
                    </a:cubicBezTo>
                    <a:cubicBezTo>
                      <a:pt x="201673" y="229015"/>
                      <a:pt x="199552" y="223127"/>
                      <a:pt x="201948" y="223210"/>
                    </a:cubicBezTo>
                    <a:cubicBezTo>
                      <a:pt x="205687" y="223337"/>
                      <a:pt x="205740" y="220460"/>
                      <a:pt x="206186" y="218280"/>
                    </a:cubicBezTo>
                    <a:cubicBezTo>
                      <a:pt x="195642" y="208723"/>
                      <a:pt x="196233" y="208916"/>
                      <a:pt x="188754" y="200563"/>
                    </a:cubicBezTo>
                    <a:cubicBezTo>
                      <a:pt x="187967" y="199683"/>
                      <a:pt x="154395" y="181130"/>
                      <a:pt x="149396" y="174502"/>
                    </a:cubicBezTo>
                    <a:cubicBezTo>
                      <a:pt x="141490" y="164012"/>
                      <a:pt x="141757" y="150918"/>
                      <a:pt x="150612" y="139028"/>
                    </a:cubicBezTo>
                    <a:cubicBezTo>
                      <a:pt x="155475" y="132496"/>
                      <a:pt x="153275" y="126538"/>
                      <a:pt x="159345" y="125255"/>
                    </a:cubicBezTo>
                    <a:cubicBezTo>
                      <a:pt x="159853" y="125150"/>
                      <a:pt x="157732" y="127562"/>
                      <a:pt x="171253" y="105213"/>
                    </a:cubicBezTo>
                    <a:cubicBezTo>
                      <a:pt x="173540" y="101435"/>
                      <a:pt x="172631" y="108111"/>
                      <a:pt x="189708" y="86362"/>
                    </a:cubicBezTo>
                    <a:cubicBezTo>
                      <a:pt x="196023" y="78320"/>
                      <a:pt x="110978" y="34962"/>
                      <a:pt x="121395" y="0"/>
                    </a:cubicBezTo>
                    <a:cubicBezTo>
                      <a:pt x="89856" y="981"/>
                      <a:pt x="57495" y="1966"/>
                      <a:pt x="24513" y="2959"/>
                    </a:cubicBezTo>
                    <a:cubicBezTo>
                      <a:pt x="41446" y="17253"/>
                      <a:pt x="35651" y="19792"/>
                      <a:pt x="69228" y="45236"/>
                    </a:cubicBezTo>
                    <a:cubicBezTo>
                      <a:pt x="139719" y="98655"/>
                      <a:pt x="67028" y="116924"/>
                      <a:pt x="58772" y="129685"/>
                    </a:cubicBezTo>
                    <a:cubicBezTo>
                      <a:pt x="51180" y="141414"/>
                      <a:pt x="39172" y="149920"/>
                      <a:pt x="34142" y="163539"/>
                    </a:cubicBezTo>
                    <a:cubicBezTo>
                      <a:pt x="34046" y="163798"/>
                      <a:pt x="33771" y="164021"/>
                      <a:pt x="33596" y="164266"/>
                    </a:cubicBezTo>
                    <a:cubicBezTo>
                      <a:pt x="36526" y="166818"/>
                      <a:pt x="33158" y="180057"/>
                      <a:pt x="38603" y="187578"/>
                    </a:cubicBezTo>
                    <a:cubicBezTo>
                      <a:pt x="39316" y="188568"/>
                      <a:pt x="40501" y="189351"/>
                      <a:pt x="40851" y="190428"/>
                    </a:cubicBezTo>
                    <a:cubicBezTo>
                      <a:pt x="46829" y="208706"/>
                      <a:pt x="66512" y="215168"/>
                      <a:pt x="72084" y="248181"/>
                    </a:cubicBezTo>
                    <a:cubicBezTo>
                      <a:pt x="72425" y="250195"/>
                      <a:pt x="73020" y="253824"/>
                      <a:pt x="72412" y="254074"/>
                    </a:cubicBezTo>
                    <a:cubicBezTo>
                      <a:pt x="65375" y="256954"/>
                      <a:pt x="77108" y="255645"/>
                      <a:pt x="52374" y="276405"/>
                    </a:cubicBezTo>
                    <a:cubicBezTo>
                      <a:pt x="54504" y="286921"/>
                      <a:pt x="41406" y="287437"/>
                      <a:pt x="14223" y="324921"/>
                    </a:cubicBezTo>
                    <a:cubicBezTo>
                      <a:pt x="19274" y="329075"/>
                      <a:pt x="20870" y="328178"/>
                      <a:pt x="21570" y="329749"/>
                    </a:cubicBezTo>
                    <a:cubicBezTo>
                      <a:pt x="24705" y="336811"/>
                      <a:pt x="83043" y="397843"/>
                      <a:pt x="91207" y="407054"/>
                    </a:cubicBezTo>
                    <a:cubicBezTo>
                      <a:pt x="102516" y="419811"/>
                      <a:pt x="97395" y="429433"/>
                      <a:pt x="87486" y="432511"/>
                    </a:cubicBezTo>
                    <a:cubicBezTo>
                      <a:pt x="85225" y="439634"/>
                      <a:pt x="83441" y="438312"/>
                      <a:pt x="76636" y="448184"/>
                    </a:cubicBezTo>
                    <a:cubicBezTo>
                      <a:pt x="65078" y="464960"/>
                      <a:pt x="54023" y="467762"/>
                      <a:pt x="53598" y="470305"/>
                    </a:cubicBezTo>
                    <a:cubicBezTo>
                      <a:pt x="52719" y="475607"/>
                      <a:pt x="13934" y="513506"/>
                      <a:pt x="7794" y="524639"/>
                    </a:cubicBezTo>
                    <a:cubicBezTo>
                      <a:pt x="-1035" y="540640"/>
                      <a:pt x="-6838" y="521889"/>
                      <a:pt x="15959" y="548209"/>
                    </a:cubicBezTo>
                    <a:cubicBezTo>
                      <a:pt x="16943" y="549343"/>
                      <a:pt x="17774" y="550753"/>
                      <a:pt x="19003" y="551501"/>
                    </a:cubicBezTo>
                    <a:cubicBezTo>
                      <a:pt x="34099" y="560673"/>
                      <a:pt x="51381" y="585115"/>
                      <a:pt x="56244" y="587098"/>
                    </a:cubicBezTo>
                    <a:cubicBezTo>
                      <a:pt x="58107" y="587859"/>
                      <a:pt x="60333" y="589506"/>
                      <a:pt x="60954" y="591261"/>
                    </a:cubicBezTo>
                    <a:cubicBezTo>
                      <a:pt x="64781" y="602083"/>
                      <a:pt x="78696" y="601545"/>
                      <a:pt x="85033" y="618281"/>
                    </a:cubicBezTo>
                    <a:cubicBezTo>
                      <a:pt x="99556" y="621679"/>
                      <a:pt x="105315" y="639514"/>
                      <a:pt x="91710" y="649005"/>
                    </a:cubicBezTo>
                    <a:cubicBezTo>
                      <a:pt x="89773" y="650353"/>
                      <a:pt x="71909" y="672208"/>
                      <a:pt x="62655" y="680898"/>
                    </a:cubicBezTo>
                    <a:cubicBezTo>
                      <a:pt x="60425" y="682990"/>
                      <a:pt x="58763" y="684838"/>
                      <a:pt x="57469" y="686488"/>
                    </a:cubicBezTo>
                    <a:cubicBezTo>
                      <a:pt x="87031" y="687018"/>
                      <a:pt x="116187" y="687539"/>
                      <a:pt x="144840" y="688051"/>
                    </a:cubicBezTo>
                    <a:cubicBezTo>
                      <a:pt x="153074" y="679423"/>
                      <a:pt x="189568" y="643896"/>
                      <a:pt x="189612" y="64382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9" name="Google Shape;2419;p26"/>
              <p:cNvSpPr/>
              <p:nvPr/>
            </p:nvSpPr>
            <p:spPr>
              <a:xfrm>
                <a:off x="5827412" y="4828660"/>
                <a:ext cx="132813" cy="416579"/>
              </a:xfrm>
              <a:custGeom>
                <a:avLst/>
                <a:gdLst/>
                <a:ahLst/>
                <a:cxnLst/>
                <a:rect l="l" t="t" r="r" b="b"/>
                <a:pathLst>
                  <a:path w="132813" h="416579" extrusionOk="0">
                    <a:moveTo>
                      <a:pt x="15822" y="10835"/>
                    </a:moveTo>
                    <a:cubicBezTo>
                      <a:pt x="14143" y="12713"/>
                      <a:pt x="11825" y="13834"/>
                      <a:pt x="10832" y="16570"/>
                    </a:cubicBezTo>
                    <a:cubicBezTo>
                      <a:pt x="7981" y="24446"/>
                      <a:pt x="-1163" y="21176"/>
                      <a:pt x="5576" y="26447"/>
                    </a:cubicBezTo>
                    <a:cubicBezTo>
                      <a:pt x="27603" y="43669"/>
                      <a:pt x="18179" y="44383"/>
                      <a:pt x="53405" y="71079"/>
                    </a:cubicBezTo>
                    <a:cubicBezTo>
                      <a:pt x="122225" y="123232"/>
                      <a:pt x="50540" y="141812"/>
                      <a:pt x="43250" y="153072"/>
                    </a:cubicBezTo>
                    <a:cubicBezTo>
                      <a:pt x="35882" y="164459"/>
                      <a:pt x="24218" y="172715"/>
                      <a:pt x="19338" y="185941"/>
                    </a:cubicBezTo>
                    <a:cubicBezTo>
                      <a:pt x="19246" y="186191"/>
                      <a:pt x="18979" y="186409"/>
                      <a:pt x="18805" y="186646"/>
                    </a:cubicBezTo>
                    <a:cubicBezTo>
                      <a:pt x="21647" y="189124"/>
                      <a:pt x="18380" y="201977"/>
                      <a:pt x="23667" y="209279"/>
                    </a:cubicBezTo>
                    <a:cubicBezTo>
                      <a:pt x="24358" y="210238"/>
                      <a:pt x="25509" y="211000"/>
                      <a:pt x="25854" y="212046"/>
                    </a:cubicBezTo>
                    <a:cubicBezTo>
                      <a:pt x="28675" y="220675"/>
                      <a:pt x="35506" y="226712"/>
                      <a:pt x="40049" y="234216"/>
                    </a:cubicBezTo>
                    <a:cubicBezTo>
                      <a:pt x="46456" y="244806"/>
                      <a:pt x="52032" y="242796"/>
                      <a:pt x="52233" y="257396"/>
                    </a:cubicBezTo>
                    <a:cubicBezTo>
                      <a:pt x="54227" y="258421"/>
                      <a:pt x="54419" y="260067"/>
                      <a:pt x="54747" y="265097"/>
                    </a:cubicBezTo>
                    <a:cubicBezTo>
                      <a:pt x="54817" y="266130"/>
                      <a:pt x="55998" y="267058"/>
                      <a:pt x="56182" y="268118"/>
                    </a:cubicBezTo>
                    <a:cubicBezTo>
                      <a:pt x="56510" y="270070"/>
                      <a:pt x="57091" y="273595"/>
                      <a:pt x="56497" y="273835"/>
                    </a:cubicBezTo>
                    <a:cubicBezTo>
                      <a:pt x="49696" y="276620"/>
                      <a:pt x="61062" y="275363"/>
                      <a:pt x="37040" y="295519"/>
                    </a:cubicBezTo>
                    <a:cubicBezTo>
                      <a:pt x="39113" y="305781"/>
                      <a:pt x="26558" y="305999"/>
                      <a:pt x="0" y="342620"/>
                    </a:cubicBezTo>
                    <a:cubicBezTo>
                      <a:pt x="4907" y="346657"/>
                      <a:pt x="6455" y="345786"/>
                      <a:pt x="7133" y="347309"/>
                    </a:cubicBezTo>
                    <a:cubicBezTo>
                      <a:pt x="9669" y="353009"/>
                      <a:pt x="58084" y="404576"/>
                      <a:pt x="69371" y="416580"/>
                    </a:cubicBezTo>
                    <a:cubicBezTo>
                      <a:pt x="159199" y="352856"/>
                      <a:pt x="142735" y="371632"/>
                      <a:pt x="56558" y="249608"/>
                    </a:cubicBezTo>
                    <a:cubicBezTo>
                      <a:pt x="108873" y="218801"/>
                      <a:pt x="148472" y="204884"/>
                      <a:pt x="126729" y="180889"/>
                    </a:cubicBezTo>
                    <a:cubicBezTo>
                      <a:pt x="67644" y="95831"/>
                      <a:pt x="88447" y="121385"/>
                      <a:pt x="98312" y="87824"/>
                    </a:cubicBezTo>
                    <a:cubicBezTo>
                      <a:pt x="103140" y="77475"/>
                      <a:pt x="108707" y="68286"/>
                      <a:pt x="114449" y="58269"/>
                    </a:cubicBezTo>
                    <a:cubicBezTo>
                      <a:pt x="125889" y="41401"/>
                      <a:pt x="138143" y="630"/>
                      <a:pt x="106718" y="0"/>
                    </a:cubicBezTo>
                    <a:cubicBezTo>
                      <a:pt x="84633" y="1217"/>
                      <a:pt x="56278" y="2539"/>
                      <a:pt x="22662" y="3944"/>
                    </a:cubicBezTo>
                    <a:cubicBezTo>
                      <a:pt x="21245" y="5284"/>
                      <a:pt x="18861" y="7425"/>
                      <a:pt x="15822" y="108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0" name="Google Shape;2420;p26"/>
              <p:cNvSpPr/>
              <p:nvPr/>
            </p:nvSpPr>
            <p:spPr>
              <a:xfrm>
                <a:off x="5512769" y="4840012"/>
                <a:ext cx="209227" cy="696898"/>
              </a:xfrm>
              <a:custGeom>
                <a:avLst/>
                <a:gdLst/>
                <a:ahLst/>
                <a:cxnLst/>
                <a:rect l="l" t="t" r="r" b="b"/>
                <a:pathLst>
                  <a:path w="209227" h="696898" extrusionOk="0">
                    <a:moveTo>
                      <a:pt x="196581" y="649596"/>
                    </a:moveTo>
                    <a:cubicBezTo>
                      <a:pt x="210811" y="637351"/>
                      <a:pt x="209731" y="639650"/>
                      <a:pt x="208353" y="638393"/>
                    </a:cubicBezTo>
                    <a:cubicBezTo>
                      <a:pt x="202681" y="633219"/>
                      <a:pt x="192977" y="620081"/>
                      <a:pt x="150519" y="583057"/>
                    </a:cubicBezTo>
                    <a:cubicBezTo>
                      <a:pt x="144186" y="577541"/>
                      <a:pt x="127284" y="568544"/>
                      <a:pt x="133087" y="554237"/>
                    </a:cubicBezTo>
                    <a:cubicBezTo>
                      <a:pt x="144484" y="526145"/>
                      <a:pt x="152045" y="527559"/>
                      <a:pt x="192466" y="468869"/>
                    </a:cubicBezTo>
                    <a:cubicBezTo>
                      <a:pt x="194198" y="466365"/>
                      <a:pt x="193520" y="469035"/>
                      <a:pt x="202388" y="460866"/>
                    </a:cubicBezTo>
                    <a:cubicBezTo>
                      <a:pt x="146644" y="413940"/>
                      <a:pt x="161688" y="412504"/>
                      <a:pt x="138318" y="401205"/>
                    </a:cubicBezTo>
                    <a:cubicBezTo>
                      <a:pt x="134539" y="399379"/>
                      <a:pt x="125264" y="386062"/>
                      <a:pt x="124490" y="376527"/>
                    </a:cubicBezTo>
                    <a:cubicBezTo>
                      <a:pt x="123501" y="364413"/>
                      <a:pt x="128015" y="364225"/>
                      <a:pt x="131255" y="359571"/>
                    </a:cubicBezTo>
                    <a:cubicBezTo>
                      <a:pt x="134115" y="346464"/>
                      <a:pt x="151096" y="330875"/>
                      <a:pt x="154839" y="320289"/>
                    </a:cubicBezTo>
                    <a:cubicBezTo>
                      <a:pt x="156943" y="314339"/>
                      <a:pt x="163205" y="314987"/>
                      <a:pt x="180964" y="293742"/>
                    </a:cubicBezTo>
                    <a:cubicBezTo>
                      <a:pt x="186046" y="287661"/>
                      <a:pt x="190817" y="281225"/>
                      <a:pt x="196227" y="275363"/>
                    </a:cubicBezTo>
                    <a:cubicBezTo>
                      <a:pt x="173451" y="254227"/>
                      <a:pt x="191919" y="278117"/>
                      <a:pt x="172656" y="252095"/>
                    </a:cubicBezTo>
                    <a:cubicBezTo>
                      <a:pt x="169288" y="247546"/>
                      <a:pt x="163935" y="244512"/>
                      <a:pt x="160161" y="240205"/>
                    </a:cubicBezTo>
                    <a:cubicBezTo>
                      <a:pt x="156580" y="236116"/>
                      <a:pt x="146115" y="213272"/>
                      <a:pt x="141895" y="210448"/>
                    </a:cubicBezTo>
                    <a:cubicBezTo>
                      <a:pt x="131329" y="203378"/>
                      <a:pt x="129593" y="194907"/>
                      <a:pt x="121175" y="186020"/>
                    </a:cubicBezTo>
                    <a:cubicBezTo>
                      <a:pt x="117585" y="182233"/>
                      <a:pt x="114991" y="177019"/>
                      <a:pt x="117532" y="171017"/>
                    </a:cubicBezTo>
                    <a:cubicBezTo>
                      <a:pt x="117952" y="170023"/>
                      <a:pt x="116666" y="158163"/>
                      <a:pt x="125714" y="154250"/>
                    </a:cubicBezTo>
                    <a:cubicBezTo>
                      <a:pt x="129685" y="152538"/>
                      <a:pt x="132908" y="147963"/>
                      <a:pt x="137329" y="141930"/>
                    </a:cubicBezTo>
                    <a:cubicBezTo>
                      <a:pt x="141825" y="135797"/>
                      <a:pt x="158272" y="129287"/>
                      <a:pt x="162794" y="123180"/>
                    </a:cubicBezTo>
                    <a:cubicBezTo>
                      <a:pt x="209455" y="60112"/>
                      <a:pt x="231124" y="94803"/>
                      <a:pt x="178830" y="45889"/>
                    </a:cubicBezTo>
                    <a:cubicBezTo>
                      <a:pt x="169537" y="37199"/>
                      <a:pt x="168274" y="26871"/>
                      <a:pt x="149159" y="17625"/>
                    </a:cubicBezTo>
                    <a:cubicBezTo>
                      <a:pt x="146439" y="16308"/>
                      <a:pt x="140399" y="8769"/>
                      <a:pt x="137238" y="0"/>
                    </a:cubicBezTo>
                    <a:cubicBezTo>
                      <a:pt x="98513" y="1309"/>
                      <a:pt x="57437" y="2653"/>
                      <a:pt x="14479" y="4014"/>
                    </a:cubicBezTo>
                    <a:cubicBezTo>
                      <a:pt x="6874" y="12004"/>
                      <a:pt x="16631" y="3870"/>
                      <a:pt x="3354" y="15480"/>
                    </a:cubicBezTo>
                    <a:cubicBezTo>
                      <a:pt x="-1815" y="20002"/>
                      <a:pt x="-8843" y="14184"/>
                      <a:pt x="49049" y="67564"/>
                    </a:cubicBezTo>
                    <a:cubicBezTo>
                      <a:pt x="78533" y="94776"/>
                      <a:pt x="95806" y="78263"/>
                      <a:pt x="28727" y="140381"/>
                    </a:cubicBezTo>
                    <a:cubicBezTo>
                      <a:pt x="27148" y="152630"/>
                      <a:pt x="12131" y="144697"/>
                      <a:pt x="34661" y="171691"/>
                    </a:cubicBezTo>
                    <a:cubicBezTo>
                      <a:pt x="39227" y="177159"/>
                      <a:pt x="56190" y="182763"/>
                      <a:pt x="60437" y="188489"/>
                    </a:cubicBezTo>
                    <a:cubicBezTo>
                      <a:pt x="80522" y="215583"/>
                      <a:pt x="84493" y="212790"/>
                      <a:pt x="83439" y="220938"/>
                    </a:cubicBezTo>
                    <a:cubicBezTo>
                      <a:pt x="100044" y="234794"/>
                      <a:pt x="24314" y="294713"/>
                      <a:pt x="10115" y="323196"/>
                    </a:cubicBezTo>
                    <a:cubicBezTo>
                      <a:pt x="27769" y="339171"/>
                      <a:pt x="26125" y="339915"/>
                      <a:pt x="28005" y="341057"/>
                    </a:cubicBezTo>
                    <a:cubicBezTo>
                      <a:pt x="42664" y="349962"/>
                      <a:pt x="59444" y="373694"/>
                      <a:pt x="64162" y="375616"/>
                    </a:cubicBezTo>
                    <a:cubicBezTo>
                      <a:pt x="65973" y="376356"/>
                      <a:pt x="68133" y="377954"/>
                      <a:pt x="68732" y="379661"/>
                    </a:cubicBezTo>
                    <a:cubicBezTo>
                      <a:pt x="73180" y="392248"/>
                      <a:pt x="98247" y="392852"/>
                      <a:pt x="94652" y="423335"/>
                    </a:cubicBezTo>
                    <a:cubicBezTo>
                      <a:pt x="77776" y="435970"/>
                      <a:pt x="76547" y="448552"/>
                      <a:pt x="63393" y="458187"/>
                    </a:cubicBezTo>
                    <a:cubicBezTo>
                      <a:pt x="51725" y="466728"/>
                      <a:pt x="16080" y="506331"/>
                      <a:pt x="11409" y="516084"/>
                    </a:cubicBezTo>
                    <a:cubicBezTo>
                      <a:pt x="5939" y="527511"/>
                      <a:pt x="-7382" y="512994"/>
                      <a:pt x="40412" y="562319"/>
                    </a:cubicBezTo>
                    <a:cubicBezTo>
                      <a:pt x="42091" y="564057"/>
                      <a:pt x="42598" y="566907"/>
                      <a:pt x="44238" y="568702"/>
                    </a:cubicBezTo>
                    <a:cubicBezTo>
                      <a:pt x="47837" y="572638"/>
                      <a:pt x="74413" y="600958"/>
                      <a:pt x="79075" y="602499"/>
                    </a:cubicBezTo>
                    <a:cubicBezTo>
                      <a:pt x="84406" y="604272"/>
                      <a:pt x="97844" y="613242"/>
                      <a:pt x="96108" y="618163"/>
                    </a:cubicBezTo>
                    <a:cubicBezTo>
                      <a:pt x="104828" y="640635"/>
                      <a:pt x="89470" y="649539"/>
                      <a:pt x="83872" y="656062"/>
                    </a:cubicBezTo>
                    <a:cubicBezTo>
                      <a:pt x="70910" y="671113"/>
                      <a:pt x="60004" y="672606"/>
                      <a:pt x="59335" y="675010"/>
                    </a:cubicBezTo>
                    <a:cubicBezTo>
                      <a:pt x="58110" y="679409"/>
                      <a:pt x="54507" y="682045"/>
                      <a:pt x="51161" y="683879"/>
                    </a:cubicBezTo>
                    <a:cubicBezTo>
                      <a:pt x="38103" y="691041"/>
                      <a:pt x="44046" y="693926"/>
                      <a:pt x="38868" y="694981"/>
                    </a:cubicBezTo>
                    <a:cubicBezTo>
                      <a:pt x="78283" y="695669"/>
                      <a:pt x="116553" y="696317"/>
                      <a:pt x="153466" y="696899"/>
                    </a:cubicBezTo>
                    <a:cubicBezTo>
                      <a:pt x="159309" y="687841"/>
                      <a:pt x="171995" y="670741"/>
                      <a:pt x="196581" y="649596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1" name="Google Shape;2421;p26"/>
              <p:cNvSpPr/>
              <p:nvPr/>
            </p:nvSpPr>
            <p:spPr>
              <a:xfrm>
                <a:off x="3799576" y="4881317"/>
                <a:ext cx="159979" cy="682780"/>
              </a:xfrm>
              <a:custGeom>
                <a:avLst/>
                <a:gdLst/>
                <a:ahLst/>
                <a:cxnLst/>
                <a:rect l="l" t="t" r="r" b="b"/>
                <a:pathLst>
                  <a:path w="159979" h="682780" extrusionOk="0">
                    <a:moveTo>
                      <a:pt x="90818" y="663356"/>
                    </a:moveTo>
                    <a:cubicBezTo>
                      <a:pt x="95104" y="661556"/>
                      <a:pt x="144971" y="602206"/>
                      <a:pt x="156083" y="593253"/>
                    </a:cubicBezTo>
                    <a:cubicBezTo>
                      <a:pt x="155270" y="591659"/>
                      <a:pt x="101305" y="538622"/>
                      <a:pt x="86834" y="526075"/>
                    </a:cubicBezTo>
                    <a:cubicBezTo>
                      <a:pt x="83913" y="523540"/>
                      <a:pt x="75967" y="508773"/>
                      <a:pt x="66333" y="502193"/>
                    </a:cubicBezTo>
                    <a:cubicBezTo>
                      <a:pt x="61322" y="498770"/>
                      <a:pt x="62472" y="496340"/>
                      <a:pt x="64496" y="492076"/>
                    </a:cubicBezTo>
                    <a:cubicBezTo>
                      <a:pt x="62590" y="484257"/>
                      <a:pt x="65891" y="474622"/>
                      <a:pt x="74961" y="470725"/>
                    </a:cubicBezTo>
                    <a:cubicBezTo>
                      <a:pt x="87862" y="448648"/>
                      <a:pt x="120302" y="415569"/>
                      <a:pt x="122834" y="409807"/>
                    </a:cubicBezTo>
                    <a:cubicBezTo>
                      <a:pt x="123647" y="407964"/>
                      <a:pt x="127937" y="407728"/>
                      <a:pt x="128467" y="406852"/>
                    </a:cubicBezTo>
                    <a:cubicBezTo>
                      <a:pt x="129844" y="404580"/>
                      <a:pt x="143414" y="387165"/>
                      <a:pt x="154224" y="376776"/>
                    </a:cubicBezTo>
                    <a:cubicBezTo>
                      <a:pt x="149121" y="372250"/>
                      <a:pt x="122974" y="348990"/>
                      <a:pt x="119279" y="343032"/>
                    </a:cubicBezTo>
                    <a:cubicBezTo>
                      <a:pt x="107747" y="324417"/>
                      <a:pt x="91059" y="321843"/>
                      <a:pt x="88006" y="317308"/>
                    </a:cubicBezTo>
                    <a:cubicBezTo>
                      <a:pt x="82439" y="309033"/>
                      <a:pt x="75176" y="294039"/>
                      <a:pt x="81023" y="285909"/>
                    </a:cubicBezTo>
                    <a:cubicBezTo>
                      <a:pt x="83979" y="281790"/>
                      <a:pt x="82103" y="274798"/>
                      <a:pt x="88715" y="272999"/>
                    </a:cubicBezTo>
                    <a:cubicBezTo>
                      <a:pt x="90407" y="267352"/>
                      <a:pt x="95502" y="264178"/>
                      <a:pt x="98515" y="259507"/>
                    </a:cubicBezTo>
                    <a:cubicBezTo>
                      <a:pt x="114560" y="234636"/>
                      <a:pt x="124002" y="232653"/>
                      <a:pt x="124465" y="228949"/>
                    </a:cubicBezTo>
                    <a:cubicBezTo>
                      <a:pt x="125598" y="219961"/>
                      <a:pt x="135577" y="213202"/>
                      <a:pt x="143681" y="209244"/>
                    </a:cubicBezTo>
                    <a:cubicBezTo>
                      <a:pt x="142137" y="207327"/>
                      <a:pt x="117984" y="165277"/>
                      <a:pt x="111193" y="158741"/>
                    </a:cubicBezTo>
                    <a:cubicBezTo>
                      <a:pt x="101686" y="149587"/>
                      <a:pt x="103592" y="141777"/>
                      <a:pt x="99040" y="129817"/>
                    </a:cubicBezTo>
                    <a:cubicBezTo>
                      <a:pt x="97785" y="126516"/>
                      <a:pt x="99280" y="123543"/>
                      <a:pt x="104047" y="108825"/>
                    </a:cubicBezTo>
                    <a:cubicBezTo>
                      <a:pt x="112395" y="108637"/>
                      <a:pt x="134235" y="84887"/>
                      <a:pt x="138499" y="80645"/>
                    </a:cubicBezTo>
                    <a:cubicBezTo>
                      <a:pt x="160390" y="58865"/>
                      <a:pt x="163255" y="60423"/>
                      <a:pt x="157224" y="58191"/>
                    </a:cubicBezTo>
                    <a:cubicBezTo>
                      <a:pt x="151614" y="56111"/>
                      <a:pt x="159100" y="56054"/>
                      <a:pt x="130981" y="37282"/>
                    </a:cubicBezTo>
                    <a:cubicBezTo>
                      <a:pt x="123254" y="32129"/>
                      <a:pt x="102105" y="5958"/>
                      <a:pt x="92498" y="0"/>
                    </a:cubicBezTo>
                    <a:cubicBezTo>
                      <a:pt x="73942" y="2640"/>
                      <a:pt x="57989" y="7880"/>
                      <a:pt x="47139" y="17446"/>
                    </a:cubicBezTo>
                    <a:cubicBezTo>
                      <a:pt x="34143" y="29034"/>
                      <a:pt x="43479" y="42750"/>
                      <a:pt x="58938" y="79861"/>
                    </a:cubicBezTo>
                    <a:cubicBezTo>
                      <a:pt x="69447" y="111815"/>
                      <a:pt x="55313" y="104386"/>
                      <a:pt x="21758" y="118373"/>
                    </a:cubicBezTo>
                    <a:cubicBezTo>
                      <a:pt x="-27300" y="134970"/>
                      <a:pt x="44962" y="170815"/>
                      <a:pt x="76483" y="221358"/>
                    </a:cubicBezTo>
                    <a:cubicBezTo>
                      <a:pt x="-6891" y="328020"/>
                      <a:pt x="-31747" y="282941"/>
                      <a:pt x="93329" y="412119"/>
                    </a:cubicBezTo>
                    <a:cubicBezTo>
                      <a:pt x="-17447" y="542190"/>
                      <a:pt x="-42112" y="483903"/>
                      <a:pt x="88111" y="573509"/>
                    </a:cubicBezTo>
                    <a:cubicBezTo>
                      <a:pt x="44800" y="632693"/>
                      <a:pt x="15605" y="668351"/>
                      <a:pt x="28042" y="682780"/>
                    </a:cubicBezTo>
                    <a:cubicBezTo>
                      <a:pt x="41367" y="678394"/>
                      <a:pt x="58527" y="674436"/>
                      <a:pt x="79046" y="670868"/>
                    </a:cubicBezTo>
                    <a:cubicBezTo>
                      <a:pt x="82125" y="665116"/>
                      <a:pt x="86633" y="665111"/>
                      <a:pt x="90818" y="663356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26"/>
              <p:cNvSpPr/>
              <p:nvPr/>
            </p:nvSpPr>
            <p:spPr>
              <a:xfrm>
                <a:off x="5674645" y="4835060"/>
                <a:ext cx="189925" cy="703785"/>
              </a:xfrm>
              <a:custGeom>
                <a:avLst/>
                <a:gdLst/>
                <a:ahLst/>
                <a:cxnLst/>
                <a:rect l="l" t="t" r="r" b="b"/>
                <a:pathLst>
                  <a:path w="189925" h="703785" extrusionOk="0">
                    <a:moveTo>
                      <a:pt x="179040" y="644894"/>
                    </a:moveTo>
                    <a:cubicBezTo>
                      <a:pt x="182355" y="640753"/>
                      <a:pt x="181096" y="643454"/>
                      <a:pt x="186007" y="639505"/>
                    </a:cubicBezTo>
                    <a:cubicBezTo>
                      <a:pt x="185867" y="639221"/>
                      <a:pt x="138965" y="591585"/>
                      <a:pt x="116758" y="572327"/>
                    </a:cubicBezTo>
                    <a:cubicBezTo>
                      <a:pt x="113837" y="569792"/>
                      <a:pt x="105887" y="555030"/>
                      <a:pt x="96257" y="548446"/>
                    </a:cubicBezTo>
                    <a:cubicBezTo>
                      <a:pt x="91223" y="545009"/>
                      <a:pt x="92395" y="542584"/>
                      <a:pt x="94420" y="538328"/>
                    </a:cubicBezTo>
                    <a:cubicBezTo>
                      <a:pt x="92514" y="530509"/>
                      <a:pt x="95815" y="520869"/>
                      <a:pt x="104885" y="516978"/>
                    </a:cubicBezTo>
                    <a:cubicBezTo>
                      <a:pt x="116505" y="497089"/>
                      <a:pt x="168370" y="438193"/>
                      <a:pt x="184153" y="423024"/>
                    </a:cubicBezTo>
                    <a:cubicBezTo>
                      <a:pt x="178883" y="418353"/>
                      <a:pt x="152893" y="395220"/>
                      <a:pt x="149207" y="389280"/>
                    </a:cubicBezTo>
                    <a:cubicBezTo>
                      <a:pt x="137675" y="370665"/>
                      <a:pt x="120987" y="368091"/>
                      <a:pt x="117935" y="363555"/>
                    </a:cubicBezTo>
                    <a:cubicBezTo>
                      <a:pt x="112368" y="355281"/>
                      <a:pt x="105104" y="340287"/>
                      <a:pt x="110951" y="332157"/>
                    </a:cubicBezTo>
                    <a:cubicBezTo>
                      <a:pt x="113907" y="328038"/>
                      <a:pt x="112031" y="321046"/>
                      <a:pt x="118643" y="319247"/>
                    </a:cubicBezTo>
                    <a:cubicBezTo>
                      <a:pt x="120335" y="313599"/>
                      <a:pt x="125430" y="310426"/>
                      <a:pt x="128443" y="305754"/>
                    </a:cubicBezTo>
                    <a:cubicBezTo>
                      <a:pt x="144488" y="280879"/>
                      <a:pt x="153930" y="278905"/>
                      <a:pt x="154398" y="275197"/>
                    </a:cubicBezTo>
                    <a:cubicBezTo>
                      <a:pt x="155526" y="266209"/>
                      <a:pt x="165514" y="259450"/>
                      <a:pt x="173613" y="255492"/>
                    </a:cubicBezTo>
                    <a:cubicBezTo>
                      <a:pt x="172052" y="253566"/>
                      <a:pt x="147926" y="211538"/>
                      <a:pt x="141121" y="204989"/>
                    </a:cubicBezTo>
                    <a:cubicBezTo>
                      <a:pt x="131614" y="195835"/>
                      <a:pt x="133520" y="188025"/>
                      <a:pt x="128968" y="176065"/>
                    </a:cubicBezTo>
                    <a:cubicBezTo>
                      <a:pt x="127713" y="172764"/>
                      <a:pt x="129209" y="169791"/>
                      <a:pt x="133975" y="155073"/>
                    </a:cubicBezTo>
                    <a:cubicBezTo>
                      <a:pt x="144663" y="154832"/>
                      <a:pt x="178153" y="115155"/>
                      <a:pt x="185670" y="110576"/>
                    </a:cubicBezTo>
                    <a:cubicBezTo>
                      <a:pt x="192728" y="106273"/>
                      <a:pt x="189374" y="105261"/>
                      <a:pt x="187153" y="104438"/>
                    </a:cubicBezTo>
                    <a:cubicBezTo>
                      <a:pt x="181546" y="102359"/>
                      <a:pt x="189029" y="102302"/>
                      <a:pt x="160909" y="83530"/>
                    </a:cubicBezTo>
                    <a:cubicBezTo>
                      <a:pt x="152692" y="78044"/>
                      <a:pt x="128443" y="47811"/>
                      <a:pt x="120340" y="45188"/>
                    </a:cubicBezTo>
                    <a:cubicBezTo>
                      <a:pt x="117930" y="44409"/>
                      <a:pt x="106276" y="30698"/>
                      <a:pt x="106538" y="24354"/>
                    </a:cubicBezTo>
                    <a:cubicBezTo>
                      <a:pt x="104561" y="19289"/>
                      <a:pt x="105296" y="5113"/>
                      <a:pt x="114078" y="0"/>
                    </a:cubicBezTo>
                    <a:cubicBezTo>
                      <a:pt x="87581" y="1011"/>
                      <a:pt x="58924" y="2053"/>
                      <a:pt x="28430" y="3126"/>
                    </a:cubicBezTo>
                    <a:cubicBezTo>
                      <a:pt x="47107" y="25278"/>
                      <a:pt x="94770" y="69218"/>
                      <a:pt x="97407" y="81656"/>
                    </a:cubicBezTo>
                    <a:cubicBezTo>
                      <a:pt x="99078" y="89396"/>
                      <a:pt x="93135" y="89523"/>
                      <a:pt x="96274" y="93879"/>
                    </a:cubicBezTo>
                    <a:cubicBezTo>
                      <a:pt x="82263" y="102346"/>
                      <a:pt x="76469" y="109109"/>
                      <a:pt x="54704" y="131196"/>
                    </a:cubicBezTo>
                    <a:cubicBezTo>
                      <a:pt x="39087" y="147039"/>
                      <a:pt x="18874" y="153387"/>
                      <a:pt x="4154" y="173687"/>
                    </a:cubicBezTo>
                    <a:cubicBezTo>
                      <a:pt x="2838" y="175504"/>
                      <a:pt x="1496" y="177137"/>
                      <a:pt x="0" y="178433"/>
                    </a:cubicBezTo>
                    <a:cubicBezTo>
                      <a:pt x="2576" y="184080"/>
                      <a:pt x="5926" y="189347"/>
                      <a:pt x="11939" y="192534"/>
                    </a:cubicBezTo>
                    <a:cubicBezTo>
                      <a:pt x="17151" y="195301"/>
                      <a:pt x="49784" y="258482"/>
                      <a:pt x="77881" y="266340"/>
                    </a:cubicBezTo>
                    <a:cubicBezTo>
                      <a:pt x="80938" y="273704"/>
                      <a:pt x="83063" y="274895"/>
                      <a:pt x="81017" y="277578"/>
                    </a:cubicBezTo>
                    <a:cubicBezTo>
                      <a:pt x="76521" y="300164"/>
                      <a:pt x="77522" y="298124"/>
                      <a:pt x="77234" y="298176"/>
                    </a:cubicBezTo>
                    <a:cubicBezTo>
                      <a:pt x="71024" y="299244"/>
                      <a:pt x="71842" y="307103"/>
                      <a:pt x="66620" y="309033"/>
                    </a:cubicBezTo>
                    <a:cubicBezTo>
                      <a:pt x="52722" y="314173"/>
                      <a:pt x="9087" y="365096"/>
                      <a:pt x="3568" y="372390"/>
                    </a:cubicBezTo>
                    <a:cubicBezTo>
                      <a:pt x="8462" y="376334"/>
                      <a:pt x="9984" y="375489"/>
                      <a:pt x="10666" y="377026"/>
                    </a:cubicBezTo>
                    <a:cubicBezTo>
                      <a:pt x="17199" y="391718"/>
                      <a:pt x="32129" y="398942"/>
                      <a:pt x="41226" y="411550"/>
                    </a:cubicBezTo>
                    <a:cubicBezTo>
                      <a:pt x="47672" y="420485"/>
                      <a:pt x="55980" y="428291"/>
                      <a:pt x="63677" y="436307"/>
                    </a:cubicBezTo>
                    <a:cubicBezTo>
                      <a:pt x="95562" y="469517"/>
                      <a:pt x="87603" y="466299"/>
                      <a:pt x="80916" y="479556"/>
                    </a:cubicBezTo>
                    <a:cubicBezTo>
                      <a:pt x="70521" y="500127"/>
                      <a:pt x="66437" y="492947"/>
                      <a:pt x="38737" y="531258"/>
                    </a:cubicBezTo>
                    <a:cubicBezTo>
                      <a:pt x="24918" y="550381"/>
                      <a:pt x="21350" y="545946"/>
                      <a:pt x="16504" y="554010"/>
                    </a:cubicBezTo>
                    <a:cubicBezTo>
                      <a:pt x="39424" y="584064"/>
                      <a:pt x="54616" y="589225"/>
                      <a:pt x="62243" y="606141"/>
                    </a:cubicBezTo>
                    <a:cubicBezTo>
                      <a:pt x="65518" y="613409"/>
                      <a:pt x="78616" y="615239"/>
                      <a:pt x="82573" y="626013"/>
                    </a:cubicBezTo>
                    <a:cubicBezTo>
                      <a:pt x="84152" y="630312"/>
                      <a:pt x="104338" y="631266"/>
                      <a:pt x="93970" y="645144"/>
                    </a:cubicBezTo>
                    <a:cubicBezTo>
                      <a:pt x="92553" y="653068"/>
                      <a:pt x="89973" y="658549"/>
                      <a:pt x="83846" y="665116"/>
                    </a:cubicBezTo>
                    <a:cubicBezTo>
                      <a:pt x="60546" y="683787"/>
                      <a:pt x="48341" y="695419"/>
                      <a:pt x="40360" y="702599"/>
                    </a:cubicBezTo>
                    <a:cubicBezTo>
                      <a:pt x="70967" y="703050"/>
                      <a:pt x="100494" y="703453"/>
                      <a:pt x="128745" y="703785"/>
                    </a:cubicBezTo>
                    <a:cubicBezTo>
                      <a:pt x="127171" y="699110"/>
                      <a:pt x="146872" y="685105"/>
                      <a:pt x="179040" y="64489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26"/>
              <p:cNvSpPr/>
              <p:nvPr/>
            </p:nvSpPr>
            <p:spPr>
              <a:xfrm>
                <a:off x="4226924" y="4876707"/>
                <a:ext cx="191683" cy="649105"/>
              </a:xfrm>
              <a:custGeom>
                <a:avLst/>
                <a:gdLst/>
                <a:ahLst/>
                <a:cxnLst/>
                <a:rect l="l" t="t" r="r" b="b"/>
                <a:pathLst>
                  <a:path w="191683" h="649105" extrusionOk="0">
                    <a:moveTo>
                      <a:pt x="100678" y="516811"/>
                    </a:moveTo>
                    <a:cubicBezTo>
                      <a:pt x="93502" y="511580"/>
                      <a:pt x="89181" y="509982"/>
                      <a:pt x="91993" y="504277"/>
                    </a:cubicBezTo>
                    <a:cubicBezTo>
                      <a:pt x="93734" y="500744"/>
                      <a:pt x="89566" y="490360"/>
                      <a:pt x="99528" y="482659"/>
                    </a:cubicBezTo>
                    <a:cubicBezTo>
                      <a:pt x="101378" y="481223"/>
                      <a:pt x="152911" y="417801"/>
                      <a:pt x="153038" y="417504"/>
                    </a:cubicBezTo>
                    <a:cubicBezTo>
                      <a:pt x="153873" y="415604"/>
                      <a:pt x="158299" y="415359"/>
                      <a:pt x="158841" y="414457"/>
                    </a:cubicBezTo>
                    <a:cubicBezTo>
                      <a:pt x="163664" y="406493"/>
                      <a:pt x="171274" y="400750"/>
                      <a:pt x="175975" y="392716"/>
                    </a:cubicBezTo>
                    <a:cubicBezTo>
                      <a:pt x="184437" y="378252"/>
                      <a:pt x="197578" y="395360"/>
                      <a:pt x="155841" y="356314"/>
                    </a:cubicBezTo>
                    <a:cubicBezTo>
                      <a:pt x="146557" y="347633"/>
                      <a:pt x="145267" y="337288"/>
                      <a:pt x="126169" y="328051"/>
                    </a:cubicBezTo>
                    <a:cubicBezTo>
                      <a:pt x="109048" y="319772"/>
                      <a:pt x="104946" y="296894"/>
                      <a:pt x="109980" y="289893"/>
                    </a:cubicBezTo>
                    <a:cubicBezTo>
                      <a:pt x="113028" y="285651"/>
                      <a:pt x="111095" y="278450"/>
                      <a:pt x="117900" y="276598"/>
                    </a:cubicBezTo>
                    <a:cubicBezTo>
                      <a:pt x="118455" y="274755"/>
                      <a:pt x="138685" y="245532"/>
                      <a:pt x="151993" y="234754"/>
                    </a:cubicBezTo>
                    <a:cubicBezTo>
                      <a:pt x="159309" y="228827"/>
                      <a:pt x="147300" y="230289"/>
                      <a:pt x="171108" y="212843"/>
                    </a:cubicBezTo>
                    <a:cubicBezTo>
                      <a:pt x="175065" y="209945"/>
                      <a:pt x="174925" y="211810"/>
                      <a:pt x="173924" y="210133"/>
                    </a:cubicBezTo>
                    <a:cubicBezTo>
                      <a:pt x="116050" y="113693"/>
                      <a:pt x="150851" y="187697"/>
                      <a:pt x="128539" y="129125"/>
                    </a:cubicBezTo>
                    <a:cubicBezTo>
                      <a:pt x="127245" y="125728"/>
                      <a:pt x="128789" y="122663"/>
                      <a:pt x="133695" y="107507"/>
                    </a:cubicBezTo>
                    <a:cubicBezTo>
                      <a:pt x="142796" y="107297"/>
                      <a:pt x="191508" y="57236"/>
                      <a:pt x="191683" y="56943"/>
                    </a:cubicBezTo>
                    <a:cubicBezTo>
                      <a:pt x="188171" y="54872"/>
                      <a:pt x="187349" y="55494"/>
                      <a:pt x="184918" y="52583"/>
                    </a:cubicBezTo>
                    <a:cubicBezTo>
                      <a:pt x="172747" y="38052"/>
                      <a:pt x="157302" y="34651"/>
                      <a:pt x="149023" y="21951"/>
                    </a:cubicBezTo>
                    <a:cubicBezTo>
                      <a:pt x="144405" y="14867"/>
                      <a:pt x="135134" y="7219"/>
                      <a:pt x="126611" y="0"/>
                    </a:cubicBezTo>
                    <a:cubicBezTo>
                      <a:pt x="101693" y="639"/>
                      <a:pt x="77929" y="1243"/>
                      <a:pt x="55469" y="1812"/>
                    </a:cubicBezTo>
                    <a:cubicBezTo>
                      <a:pt x="68142" y="16553"/>
                      <a:pt x="92409" y="37680"/>
                      <a:pt x="94578" y="47885"/>
                    </a:cubicBezTo>
                    <a:cubicBezTo>
                      <a:pt x="96200" y="55402"/>
                      <a:pt x="90428" y="55524"/>
                      <a:pt x="93480" y="59753"/>
                    </a:cubicBezTo>
                    <a:cubicBezTo>
                      <a:pt x="79880" y="67971"/>
                      <a:pt x="74251" y="74542"/>
                      <a:pt x="53116" y="95985"/>
                    </a:cubicBezTo>
                    <a:cubicBezTo>
                      <a:pt x="37954" y="111364"/>
                      <a:pt x="18328" y="117528"/>
                      <a:pt x="4036" y="137242"/>
                    </a:cubicBezTo>
                    <a:cubicBezTo>
                      <a:pt x="2759" y="139006"/>
                      <a:pt x="1456" y="140591"/>
                      <a:pt x="0" y="141847"/>
                    </a:cubicBezTo>
                    <a:cubicBezTo>
                      <a:pt x="2501" y="147328"/>
                      <a:pt x="5755" y="152442"/>
                      <a:pt x="11589" y="155541"/>
                    </a:cubicBezTo>
                    <a:cubicBezTo>
                      <a:pt x="16609" y="158212"/>
                      <a:pt x="48393" y="219589"/>
                      <a:pt x="75616" y="227198"/>
                    </a:cubicBezTo>
                    <a:cubicBezTo>
                      <a:pt x="78581" y="234347"/>
                      <a:pt x="80649" y="235503"/>
                      <a:pt x="78660" y="238108"/>
                    </a:cubicBezTo>
                    <a:cubicBezTo>
                      <a:pt x="74295" y="260036"/>
                      <a:pt x="75266" y="258058"/>
                      <a:pt x="74986" y="258106"/>
                    </a:cubicBezTo>
                    <a:cubicBezTo>
                      <a:pt x="68956" y="259143"/>
                      <a:pt x="69751" y="266774"/>
                      <a:pt x="64679" y="268648"/>
                    </a:cubicBezTo>
                    <a:cubicBezTo>
                      <a:pt x="51183" y="273643"/>
                      <a:pt x="8842" y="323056"/>
                      <a:pt x="3459" y="330161"/>
                    </a:cubicBezTo>
                    <a:cubicBezTo>
                      <a:pt x="8208" y="333987"/>
                      <a:pt x="9686" y="333169"/>
                      <a:pt x="10351" y="334661"/>
                    </a:cubicBezTo>
                    <a:cubicBezTo>
                      <a:pt x="16692" y="348924"/>
                      <a:pt x="31194" y="355938"/>
                      <a:pt x="40023" y="368183"/>
                    </a:cubicBezTo>
                    <a:cubicBezTo>
                      <a:pt x="46276" y="376860"/>
                      <a:pt x="54345" y="384433"/>
                      <a:pt x="61819" y="392217"/>
                    </a:cubicBezTo>
                    <a:cubicBezTo>
                      <a:pt x="92776" y="424464"/>
                      <a:pt x="85044" y="421339"/>
                      <a:pt x="78555" y="434210"/>
                    </a:cubicBezTo>
                    <a:cubicBezTo>
                      <a:pt x="68466" y="454186"/>
                      <a:pt x="64495" y="447212"/>
                      <a:pt x="37600" y="484411"/>
                    </a:cubicBezTo>
                    <a:cubicBezTo>
                      <a:pt x="24183" y="502977"/>
                      <a:pt x="20720" y="498669"/>
                      <a:pt x="16010" y="506501"/>
                    </a:cubicBezTo>
                    <a:cubicBezTo>
                      <a:pt x="38261" y="535680"/>
                      <a:pt x="53011" y="540692"/>
                      <a:pt x="60415" y="557114"/>
                    </a:cubicBezTo>
                    <a:cubicBezTo>
                      <a:pt x="63598" y="564171"/>
                      <a:pt x="76311" y="565948"/>
                      <a:pt x="80151" y="576407"/>
                    </a:cubicBezTo>
                    <a:cubicBezTo>
                      <a:pt x="81690" y="580583"/>
                      <a:pt x="101286" y="581507"/>
                      <a:pt x="91224" y="594982"/>
                    </a:cubicBezTo>
                    <a:cubicBezTo>
                      <a:pt x="89833" y="602740"/>
                      <a:pt x="87305" y="608041"/>
                      <a:pt x="81393" y="614372"/>
                    </a:cubicBezTo>
                    <a:cubicBezTo>
                      <a:pt x="52543" y="637496"/>
                      <a:pt x="46976" y="645840"/>
                      <a:pt x="38624" y="649106"/>
                    </a:cubicBezTo>
                    <a:cubicBezTo>
                      <a:pt x="74238" y="648261"/>
                      <a:pt x="111217" y="647595"/>
                      <a:pt x="149334" y="647096"/>
                    </a:cubicBezTo>
                    <a:cubicBezTo>
                      <a:pt x="159458" y="635521"/>
                      <a:pt x="182198" y="609600"/>
                      <a:pt x="182425" y="609499"/>
                    </a:cubicBezTo>
                    <a:cubicBezTo>
                      <a:pt x="195698" y="603668"/>
                      <a:pt x="123051" y="551746"/>
                      <a:pt x="100678" y="51681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26"/>
              <p:cNvSpPr/>
              <p:nvPr/>
            </p:nvSpPr>
            <p:spPr>
              <a:xfrm>
                <a:off x="4565746" y="4867798"/>
                <a:ext cx="175372" cy="655055"/>
              </a:xfrm>
              <a:custGeom>
                <a:avLst/>
                <a:gdLst/>
                <a:ahLst/>
                <a:cxnLst/>
                <a:rect l="l" t="t" r="r" b="b"/>
                <a:pathLst>
                  <a:path w="175372" h="655055" extrusionOk="0">
                    <a:moveTo>
                      <a:pt x="174344" y="610611"/>
                    </a:moveTo>
                    <a:cubicBezTo>
                      <a:pt x="168680" y="605445"/>
                      <a:pt x="158968" y="592303"/>
                      <a:pt x="116509" y="555275"/>
                    </a:cubicBezTo>
                    <a:cubicBezTo>
                      <a:pt x="79573" y="523181"/>
                      <a:pt x="99012" y="527384"/>
                      <a:pt x="158456" y="441087"/>
                    </a:cubicBezTo>
                    <a:cubicBezTo>
                      <a:pt x="167622" y="427792"/>
                      <a:pt x="182705" y="447256"/>
                      <a:pt x="133980" y="401682"/>
                    </a:cubicBezTo>
                    <a:cubicBezTo>
                      <a:pt x="124717" y="393014"/>
                      <a:pt x="123362" y="382630"/>
                      <a:pt x="104308" y="373419"/>
                    </a:cubicBezTo>
                    <a:cubicBezTo>
                      <a:pt x="100530" y="371593"/>
                      <a:pt x="91254" y="358276"/>
                      <a:pt x="90480" y="348741"/>
                    </a:cubicBezTo>
                    <a:cubicBezTo>
                      <a:pt x="89492" y="336627"/>
                      <a:pt x="94014" y="336430"/>
                      <a:pt x="97245" y="331785"/>
                    </a:cubicBezTo>
                    <a:cubicBezTo>
                      <a:pt x="100105" y="318669"/>
                      <a:pt x="117082" y="303101"/>
                      <a:pt x="120830" y="292503"/>
                    </a:cubicBezTo>
                    <a:cubicBezTo>
                      <a:pt x="122933" y="286557"/>
                      <a:pt x="129204" y="287192"/>
                      <a:pt x="146955" y="265955"/>
                    </a:cubicBezTo>
                    <a:cubicBezTo>
                      <a:pt x="152036" y="259874"/>
                      <a:pt x="156807" y="253439"/>
                      <a:pt x="162217" y="247577"/>
                    </a:cubicBezTo>
                    <a:cubicBezTo>
                      <a:pt x="142131" y="228932"/>
                      <a:pt x="157061" y="249184"/>
                      <a:pt x="138650" y="224309"/>
                    </a:cubicBezTo>
                    <a:cubicBezTo>
                      <a:pt x="135283" y="219760"/>
                      <a:pt x="129930" y="216726"/>
                      <a:pt x="126156" y="212418"/>
                    </a:cubicBezTo>
                    <a:cubicBezTo>
                      <a:pt x="122574" y="208329"/>
                      <a:pt x="112110" y="185486"/>
                      <a:pt x="107889" y="182662"/>
                    </a:cubicBezTo>
                    <a:cubicBezTo>
                      <a:pt x="97324" y="175592"/>
                      <a:pt x="95588" y="167121"/>
                      <a:pt x="87170" y="158233"/>
                    </a:cubicBezTo>
                    <a:cubicBezTo>
                      <a:pt x="83579" y="154447"/>
                      <a:pt x="80986" y="149233"/>
                      <a:pt x="83527" y="143231"/>
                    </a:cubicBezTo>
                    <a:cubicBezTo>
                      <a:pt x="83947" y="142237"/>
                      <a:pt x="82656" y="130377"/>
                      <a:pt x="91709" y="126463"/>
                    </a:cubicBezTo>
                    <a:cubicBezTo>
                      <a:pt x="95680" y="124747"/>
                      <a:pt x="98903" y="120177"/>
                      <a:pt x="103324" y="114144"/>
                    </a:cubicBezTo>
                    <a:cubicBezTo>
                      <a:pt x="107819" y="108011"/>
                      <a:pt x="124267" y="101501"/>
                      <a:pt x="128789" y="95394"/>
                    </a:cubicBezTo>
                    <a:cubicBezTo>
                      <a:pt x="175520" y="32225"/>
                      <a:pt x="197421" y="67301"/>
                      <a:pt x="144825" y="18102"/>
                    </a:cubicBezTo>
                    <a:cubicBezTo>
                      <a:pt x="138567" y="12254"/>
                      <a:pt x="136337" y="6273"/>
                      <a:pt x="129856" y="0"/>
                    </a:cubicBezTo>
                    <a:cubicBezTo>
                      <a:pt x="87288" y="1134"/>
                      <a:pt x="45682" y="2228"/>
                      <a:pt x="5401" y="3283"/>
                    </a:cubicBezTo>
                    <a:cubicBezTo>
                      <a:pt x="22119" y="20383"/>
                      <a:pt x="-4251" y="-4317"/>
                      <a:pt x="43583" y="39782"/>
                    </a:cubicBezTo>
                    <a:cubicBezTo>
                      <a:pt x="72848" y="66793"/>
                      <a:pt x="90476" y="50359"/>
                      <a:pt x="23261" y="112599"/>
                    </a:cubicBezTo>
                    <a:cubicBezTo>
                      <a:pt x="21682" y="124844"/>
                      <a:pt x="6665" y="116911"/>
                      <a:pt x="29195" y="143909"/>
                    </a:cubicBezTo>
                    <a:cubicBezTo>
                      <a:pt x="33761" y="149377"/>
                      <a:pt x="50724" y="154981"/>
                      <a:pt x="54970" y="160707"/>
                    </a:cubicBezTo>
                    <a:cubicBezTo>
                      <a:pt x="75056" y="187802"/>
                      <a:pt x="79031" y="185009"/>
                      <a:pt x="77973" y="193156"/>
                    </a:cubicBezTo>
                    <a:cubicBezTo>
                      <a:pt x="94586" y="207003"/>
                      <a:pt x="18853" y="266927"/>
                      <a:pt x="4649" y="295414"/>
                    </a:cubicBezTo>
                    <a:cubicBezTo>
                      <a:pt x="22299" y="311389"/>
                      <a:pt x="20659" y="312133"/>
                      <a:pt x="22539" y="313276"/>
                    </a:cubicBezTo>
                    <a:cubicBezTo>
                      <a:pt x="37198" y="322180"/>
                      <a:pt x="53977" y="345913"/>
                      <a:pt x="58696" y="347834"/>
                    </a:cubicBezTo>
                    <a:cubicBezTo>
                      <a:pt x="60507" y="348574"/>
                      <a:pt x="62663" y="350172"/>
                      <a:pt x="63266" y="351880"/>
                    </a:cubicBezTo>
                    <a:cubicBezTo>
                      <a:pt x="67714" y="364466"/>
                      <a:pt x="92776" y="365070"/>
                      <a:pt x="89186" y="395553"/>
                    </a:cubicBezTo>
                    <a:cubicBezTo>
                      <a:pt x="72310" y="408188"/>
                      <a:pt x="71081" y="420770"/>
                      <a:pt x="57926" y="430405"/>
                    </a:cubicBezTo>
                    <a:cubicBezTo>
                      <a:pt x="46259" y="438946"/>
                      <a:pt x="10614" y="478549"/>
                      <a:pt x="5943" y="488302"/>
                    </a:cubicBezTo>
                    <a:cubicBezTo>
                      <a:pt x="477" y="499724"/>
                      <a:pt x="-12870" y="485194"/>
                      <a:pt x="34946" y="534537"/>
                    </a:cubicBezTo>
                    <a:cubicBezTo>
                      <a:pt x="36625" y="536275"/>
                      <a:pt x="37132" y="539125"/>
                      <a:pt x="38772" y="540920"/>
                    </a:cubicBezTo>
                    <a:cubicBezTo>
                      <a:pt x="42371" y="544856"/>
                      <a:pt x="68947" y="573176"/>
                      <a:pt x="73608" y="574717"/>
                    </a:cubicBezTo>
                    <a:cubicBezTo>
                      <a:pt x="78939" y="576490"/>
                      <a:pt x="92382" y="585460"/>
                      <a:pt x="90642" y="590381"/>
                    </a:cubicBezTo>
                    <a:cubicBezTo>
                      <a:pt x="99362" y="612848"/>
                      <a:pt x="84012" y="621749"/>
                      <a:pt x="78406" y="628276"/>
                    </a:cubicBezTo>
                    <a:cubicBezTo>
                      <a:pt x="65505" y="643261"/>
                      <a:pt x="54537" y="644811"/>
                      <a:pt x="53868" y="647228"/>
                    </a:cubicBezTo>
                    <a:cubicBezTo>
                      <a:pt x="52753" y="651225"/>
                      <a:pt x="51533" y="653506"/>
                      <a:pt x="47199" y="654793"/>
                    </a:cubicBezTo>
                    <a:cubicBezTo>
                      <a:pt x="74505" y="654828"/>
                      <a:pt x="102095" y="654920"/>
                      <a:pt x="129908" y="655055"/>
                    </a:cubicBezTo>
                    <a:cubicBezTo>
                      <a:pt x="173941" y="606969"/>
                      <a:pt x="177208" y="613220"/>
                      <a:pt x="174344" y="61061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26"/>
              <p:cNvSpPr/>
              <p:nvPr/>
            </p:nvSpPr>
            <p:spPr>
              <a:xfrm>
                <a:off x="4693598" y="4859651"/>
                <a:ext cx="391473" cy="666582"/>
              </a:xfrm>
              <a:custGeom>
                <a:avLst/>
                <a:gdLst/>
                <a:ahLst/>
                <a:cxnLst/>
                <a:rect l="l" t="t" r="r" b="b"/>
                <a:pathLst>
                  <a:path w="391473" h="666582" extrusionOk="0">
                    <a:moveTo>
                      <a:pt x="367680" y="639085"/>
                    </a:moveTo>
                    <a:cubicBezTo>
                      <a:pt x="368725" y="637259"/>
                      <a:pt x="373124" y="637526"/>
                      <a:pt x="373772" y="636677"/>
                    </a:cubicBezTo>
                    <a:cubicBezTo>
                      <a:pt x="378906" y="629953"/>
                      <a:pt x="386043" y="625211"/>
                      <a:pt x="391474" y="618811"/>
                    </a:cubicBezTo>
                    <a:cubicBezTo>
                      <a:pt x="380935" y="605279"/>
                      <a:pt x="380725" y="611544"/>
                      <a:pt x="379999" y="609088"/>
                    </a:cubicBezTo>
                    <a:cubicBezTo>
                      <a:pt x="376597" y="597570"/>
                      <a:pt x="358002" y="588936"/>
                      <a:pt x="356926" y="585141"/>
                    </a:cubicBezTo>
                    <a:cubicBezTo>
                      <a:pt x="353161" y="571841"/>
                      <a:pt x="332502" y="556015"/>
                      <a:pt x="327543" y="549352"/>
                    </a:cubicBezTo>
                    <a:cubicBezTo>
                      <a:pt x="323494" y="543901"/>
                      <a:pt x="320629" y="537330"/>
                      <a:pt x="314039" y="534117"/>
                    </a:cubicBezTo>
                    <a:cubicBezTo>
                      <a:pt x="299030" y="502193"/>
                      <a:pt x="300325" y="509141"/>
                      <a:pt x="310256" y="491748"/>
                    </a:cubicBezTo>
                    <a:cubicBezTo>
                      <a:pt x="315246" y="491503"/>
                      <a:pt x="328776" y="467889"/>
                      <a:pt x="329065" y="467665"/>
                    </a:cubicBezTo>
                    <a:cubicBezTo>
                      <a:pt x="334619" y="463401"/>
                      <a:pt x="337820" y="457390"/>
                      <a:pt x="341778" y="451835"/>
                    </a:cubicBezTo>
                    <a:cubicBezTo>
                      <a:pt x="347568" y="443710"/>
                      <a:pt x="356598" y="438627"/>
                      <a:pt x="364081" y="426614"/>
                    </a:cubicBezTo>
                    <a:cubicBezTo>
                      <a:pt x="374668" y="409619"/>
                      <a:pt x="380616" y="410293"/>
                      <a:pt x="382378" y="406682"/>
                    </a:cubicBezTo>
                    <a:cubicBezTo>
                      <a:pt x="392401" y="386141"/>
                      <a:pt x="402599" y="411116"/>
                      <a:pt x="360525" y="365954"/>
                    </a:cubicBezTo>
                    <a:cubicBezTo>
                      <a:pt x="360254" y="365665"/>
                      <a:pt x="338883" y="345221"/>
                      <a:pt x="330351" y="337822"/>
                    </a:cubicBezTo>
                    <a:cubicBezTo>
                      <a:pt x="325483" y="333602"/>
                      <a:pt x="326179" y="327280"/>
                      <a:pt x="313637" y="320245"/>
                    </a:cubicBezTo>
                    <a:cubicBezTo>
                      <a:pt x="310212" y="310767"/>
                      <a:pt x="314148" y="316108"/>
                      <a:pt x="309045" y="307291"/>
                    </a:cubicBezTo>
                    <a:cubicBezTo>
                      <a:pt x="304567" y="299555"/>
                      <a:pt x="306548" y="287919"/>
                      <a:pt x="315447" y="282245"/>
                    </a:cubicBezTo>
                    <a:cubicBezTo>
                      <a:pt x="317428" y="278800"/>
                      <a:pt x="330653" y="258942"/>
                      <a:pt x="337951" y="252533"/>
                    </a:cubicBezTo>
                    <a:cubicBezTo>
                      <a:pt x="345867" y="245581"/>
                      <a:pt x="357407" y="229251"/>
                      <a:pt x="357696" y="229190"/>
                    </a:cubicBezTo>
                    <a:cubicBezTo>
                      <a:pt x="366171" y="227434"/>
                      <a:pt x="367129" y="217260"/>
                      <a:pt x="374449" y="214218"/>
                    </a:cubicBezTo>
                    <a:cubicBezTo>
                      <a:pt x="376863" y="213211"/>
                      <a:pt x="378372" y="211582"/>
                      <a:pt x="378560" y="208728"/>
                    </a:cubicBezTo>
                    <a:cubicBezTo>
                      <a:pt x="378923" y="203251"/>
                      <a:pt x="382995" y="209341"/>
                      <a:pt x="384739" y="200813"/>
                    </a:cubicBezTo>
                    <a:cubicBezTo>
                      <a:pt x="373907" y="190993"/>
                      <a:pt x="374502" y="191181"/>
                      <a:pt x="366788" y="182566"/>
                    </a:cubicBezTo>
                    <a:cubicBezTo>
                      <a:pt x="359607" y="174550"/>
                      <a:pt x="298925" y="157572"/>
                      <a:pt x="327508" y="119187"/>
                    </a:cubicBezTo>
                    <a:cubicBezTo>
                      <a:pt x="332520" y="112459"/>
                      <a:pt x="330250" y="106321"/>
                      <a:pt x="336504" y="105003"/>
                    </a:cubicBezTo>
                    <a:cubicBezTo>
                      <a:pt x="336797" y="104946"/>
                      <a:pt x="348381" y="83805"/>
                      <a:pt x="349973" y="83004"/>
                    </a:cubicBezTo>
                    <a:cubicBezTo>
                      <a:pt x="360272" y="77838"/>
                      <a:pt x="365187" y="66719"/>
                      <a:pt x="369718" y="63028"/>
                    </a:cubicBezTo>
                    <a:cubicBezTo>
                      <a:pt x="330421" y="31057"/>
                      <a:pt x="312465" y="16798"/>
                      <a:pt x="302280" y="0"/>
                    </a:cubicBezTo>
                    <a:cubicBezTo>
                      <a:pt x="218670" y="2320"/>
                      <a:pt x="135318" y="4584"/>
                      <a:pt x="54699" y="6742"/>
                    </a:cubicBezTo>
                    <a:cubicBezTo>
                      <a:pt x="57314" y="9863"/>
                      <a:pt x="62475" y="15568"/>
                      <a:pt x="74531" y="28128"/>
                    </a:cubicBezTo>
                    <a:cubicBezTo>
                      <a:pt x="80452" y="34296"/>
                      <a:pt x="99043" y="50499"/>
                      <a:pt x="97320" y="56790"/>
                    </a:cubicBezTo>
                    <a:cubicBezTo>
                      <a:pt x="99209" y="64893"/>
                      <a:pt x="93135" y="64937"/>
                      <a:pt x="96279" y="69297"/>
                    </a:cubicBezTo>
                    <a:cubicBezTo>
                      <a:pt x="86330" y="75312"/>
                      <a:pt x="77850" y="82567"/>
                      <a:pt x="70285" y="91042"/>
                    </a:cubicBezTo>
                    <a:cubicBezTo>
                      <a:pt x="43941" y="120575"/>
                      <a:pt x="24520" y="126428"/>
                      <a:pt x="9643" y="141834"/>
                    </a:cubicBezTo>
                    <a:cubicBezTo>
                      <a:pt x="6131" y="145472"/>
                      <a:pt x="4019" y="150375"/>
                      <a:pt x="0" y="153851"/>
                    </a:cubicBezTo>
                    <a:cubicBezTo>
                      <a:pt x="5554" y="166017"/>
                      <a:pt x="10823" y="166586"/>
                      <a:pt x="12538" y="168644"/>
                    </a:cubicBezTo>
                    <a:cubicBezTo>
                      <a:pt x="27839" y="186970"/>
                      <a:pt x="51712" y="234443"/>
                      <a:pt x="77885" y="241759"/>
                    </a:cubicBezTo>
                    <a:cubicBezTo>
                      <a:pt x="83120" y="254358"/>
                      <a:pt x="82705" y="243961"/>
                      <a:pt x="77645" y="270101"/>
                    </a:cubicBezTo>
                    <a:cubicBezTo>
                      <a:pt x="77413" y="271296"/>
                      <a:pt x="77562" y="273542"/>
                      <a:pt x="77243" y="273595"/>
                    </a:cubicBezTo>
                    <a:cubicBezTo>
                      <a:pt x="71033" y="274663"/>
                      <a:pt x="71851" y="282521"/>
                      <a:pt x="66629" y="284452"/>
                    </a:cubicBezTo>
                    <a:cubicBezTo>
                      <a:pt x="56811" y="288081"/>
                      <a:pt x="25570" y="321086"/>
                      <a:pt x="25478" y="321388"/>
                    </a:cubicBezTo>
                    <a:cubicBezTo>
                      <a:pt x="21721" y="334351"/>
                      <a:pt x="-6044" y="345536"/>
                      <a:pt x="9323" y="351262"/>
                    </a:cubicBezTo>
                    <a:cubicBezTo>
                      <a:pt x="9853" y="351464"/>
                      <a:pt x="10456" y="351936"/>
                      <a:pt x="10675" y="352436"/>
                    </a:cubicBezTo>
                    <a:cubicBezTo>
                      <a:pt x="17208" y="367128"/>
                      <a:pt x="32138" y="374351"/>
                      <a:pt x="41234" y="386959"/>
                    </a:cubicBezTo>
                    <a:cubicBezTo>
                      <a:pt x="61508" y="415074"/>
                      <a:pt x="100639" y="437572"/>
                      <a:pt x="81852" y="452457"/>
                    </a:cubicBezTo>
                    <a:cubicBezTo>
                      <a:pt x="80514" y="457303"/>
                      <a:pt x="74431" y="465139"/>
                      <a:pt x="72161" y="468620"/>
                    </a:cubicBezTo>
                    <a:cubicBezTo>
                      <a:pt x="41020" y="496682"/>
                      <a:pt x="38199" y="514171"/>
                      <a:pt x="20899" y="524481"/>
                    </a:cubicBezTo>
                    <a:cubicBezTo>
                      <a:pt x="19102" y="525549"/>
                      <a:pt x="17676" y="527484"/>
                      <a:pt x="16509" y="529424"/>
                    </a:cubicBezTo>
                    <a:cubicBezTo>
                      <a:pt x="26173" y="542098"/>
                      <a:pt x="36113" y="552246"/>
                      <a:pt x="46578" y="561798"/>
                    </a:cubicBezTo>
                    <a:cubicBezTo>
                      <a:pt x="65103" y="578705"/>
                      <a:pt x="58355" y="580579"/>
                      <a:pt x="67687" y="587255"/>
                    </a:cubicBezTo>
                    <a:cubicBezTo>
                      <a:pt x="91779" y="604500"/>
                      <a:pt x="75358" y="599627"/>
                      <a:pt x="89304" y="605507"/>
                    </a:cubicBezTo>
                    <a:cubicBezTo>
                      <a:pt x="101400" y="610611"/>
                      <a:pt x="95710" y="615716"/>
                      <a:pt x="92728" y="625851"/>
                    </a:cubicBezTo>
                    <a:cubicBezTo>
                      <a:pt x="88958" y="638669"/>
                      <a:pt x="80496" y="642675"/>
                      <a:pt x="70355" y="651382"/>
                    </a:cubicBezTo>
                    <a:cubicBezTo>
                      <a:pt x="64368" y="656517"/>
                      <a:pt x="60126" y="660471"/>
                      <a:pt x="56776" y="663505"/>
                    </a:cubicBezTo>
                    <a:cubicBezTo>
                      <a:pt x="93843" y="663759"/>
                      <a:pt x="131216" y="664087"/>
                      <a:pt x="168746" y="664472"/>
                    </a:cubicBezTo>
                    <a:cubicBezTo>
                      <a:pt x="169398" y="663487"/>
                      <a:pt x="171405" y="661999"/>
                      <a:pt x="173097" y="659687"/>
                    </a:cubicBezTo>
                    <a:cubicBezTo>
                      <a:pt x="173303" y="659403"/>
                      <a:pt x="209574" y="617997"/>
                      <a:pt x="209858" y="617874"/>
                    </a:cubicBezTo>
                    <a:cubicBezTo>
                      <a:pt x="222334" y="612389"/>
                      <a:pt x="151262" y="560336"/>
                      <a:pt x="130481" y="527883"/>
                    </a:cubicBezTo>
                    <a:cubicBezTo>
                      <a:pt x="123515" y="522804"/>
                      <a:pt x="119317" y="521250"/>
                      <a:pt x="122045" y="515712"/>
                    </a:cubicBezTo>
                    <a:cubicBezTo>
                      <a:pt x="123733" y="512280"/>
                      <a:pt x="119693" y="502202"/>
                      <a:pt x="129362" y="494720"/>
                    </a:cubicBezTo>
                    <a:cubicBezTo>
                      <a:pt x="131203" y="493293"/>
                      <a:pt x="181192" y="431749"/>
                      <a:pt x="181314" y="431460"/>
                    </a:cubicBezTo>
                    <a:cubicBezTo>
                      <a:pt x="182128" y="429617"/>
                      <a:pt x="186422" y="429381"/>
                      <a:pt x="186947" y="428505"/>
                    </a:cubicBezTo>
                    <a:cubicBezTo>
                      <a:pt x="188329" y="426224"/>
                      <a:pt x="201894" y="408822"/>
                      <a:pt x="212705" y="398429"/>
                    </a:cubicBezTo>
                    <a:cubicBezTo>
                      <a:pt x="160971" y="352567"/>
                      <a:pt x="175638" y="354484"/>
                      <a:pt x="155224" y="344612"/>
                    </a:cubicBezTo>
                    <a:cubicBezTo>
                      <a:pt x="137929" y="336246"/>
                      <a:pt x="134754" y="314177"/>
                      <a:pt x="139507" y="307567"/>
                    </a:cubicBezTo>
                    <a:cubicBezTo>
                      <a:pt x="142464" y="303447"/>
                      <a:pt x="140587" y="296456"/>
                      <a:pt x="147200" y="294656"/>
                    </a:cubicBezTo>
                    <a:cubicBezTo>
                      <a:pt x="147737" y="292866"/>
                      <a:pt x="167382" y="264497"/>
                      <a:pt x="180304" y="254030"/>
                    </a:cubicBezTo>
                    <a:cubicBezTo>
                      <a:pt x="187406" y="248273"/>
                      <a:pt x="175752" y="249696"/>
                      <a:pt x="198864" y="232758"/>
                    </a:cubicBezTo>
                    <a:cubicBezTo>
                      <a:pt x="202699" y="229947"/>
                      <a:pt x="202568" y="231751"/>
                      <a:pt x="201597" y="230127"/>
                    </a:cubicBezTo>
                    <a:cubicBezTo>
                      <a:pt x="151581" y="146772"/>
                      <a:pt x="153256" y="159179"/>
                      <a:pt x="162545" y="130482"/>
                    </a:cubicBezTo>
                    <a:cubicBezTo>
                      <a:pt x="171470" y="130281"/>
                      <a:pt x="218678" y="81673"/>
                      <a:pt x="218845" y="81389"/>
                    </a:cubicBezTo>
                    <a:cubicBezTo>
                      <a:pt x="215434" y="79379"/>
                      <a:pt x="214638" y="79979"/>
                      <a:pt x="212276" y="77155"/>
                    </a:cubicBezTo>
                    <a:cubicBezTo>
                      <a:pt x="200460" y="63050"/>
                      <a:pt x="185451" y="59732"/>
                      <a:pt x="177422" y="47412"/>
                    </a:cubicBezTo>
                    <a:cubicBezTo>
                      <a:pt x="174645" y="43153"/>
                      <a:pt x="153366" y="22047"/>
                      <a:pt x="148905" y="20602"/>
                    </a:cubicBezTo>
                    <a:cubicBezTo>
                      <a:pt x="146579" y="19849"/>
                      <a:pt x="144659" y="16237"/>
                      <a:pt x="138939" y="9601"/>
                    </a:cubicBezTo>
                    <a:cubicBezTo>
                      <a:pt x="134054" y="3940"/>
                      <a:pt x="129445" y="5879"/>
                      <a:pt x="196004" y="3647"/>
                    </a:cubicBezTo>
                    <a:cubicBezTo>
                      <a:pt x="214143" y="21631"/>
                      <a:pt x="208550" y="20256"/>
                      <a:pt x="234732" y="40097"/>
                    </a:cubicBezTo>
                    <a:cubicBezTo>
                      <a:pt x="303172" y="91961"/>
                      <a:pt x="232598" y="109700"/>
                      <a:pt x="224578" y="122090"/>
                    </a:cubicBezTo>
                    <a:cubicBezTo>
                      <a:pt x="217209" y="133477"/>
                      <a:pt x="205546" y="141738"/>
                      <a:pt x="200657" y="154950"/>
                    </a:cubicBezTo>
                    <a:cubicBezTo>
                      <a:pt x="200565" y="155200"/>
                      <a:pt x="200298" y="155419"/>
                      <a:pt x="200123" y="155655"/>
                    </a:cubicBezTo>
                    <a:cubicBezTo>
                      <a:pt x="202970" y="158142"/>
                      <a:pt x="199699" y="170986"/>
                      <a:pt x="204986" y="178288"/>
                    </a:cubicBezTo>
                    <a:cubicBezTo>
                      <a:pt x="205677" y="179247"/>
                      <a:pt x="206827" y="180009"/>
                      <a:pt x="207168" y="181055"/>
                    </a:cubicBezTo>
                    <a:cubicBezTo>
                      <a:pt x="213006" y="198891"/>
                      <a:pt x="232060" y="205037"/>
                      <a:pt x="237492" y="237131"/>
                    </a:cubicBezTo>
                    <a:cubicBezTo>
                      <a:pt x="237820" y="239084"/>
                      <a:pt x="238401" y="242608"/>
                      <a:pt x="237806" y="242849"/>
                    </a:cubicBezTo>
                    <a:cubicBezTo>
                      <a:pt x="230976" y="245646"/>
                      <a:pt x="242368" y="244377"/>
                      <a:pt x="218350" y="264532"/>
                    </a:cubicBezTo>
                    <a:cubicBezTo>
                      <a:pt x="220419" y="274790"/>
                      <a:pt x="207864" y="275026"/>
                      <a:pt x="181310" y="311634"/>
                    </a:cubicBezTo>
                    <a:cubicBezTo>
                      <a:pt x="186217" y="315670"/>
                      <a:pt x="187765" y="314799"/>
                      <a:pt x="188443" y="316323"/>
                    </a:cubicBezTo>
                    <a:cubicBezTo>
                      <a:pt x="194784" y="330586"/>
                      <a:pt x="209285" y="337599"/>
                      <a:pt x="218114" y="349844"/>
                    </a:cubicBezTo>
                    <a:cubicBezTo>
                      <a:pt x="235594" y="374084"/>
                      <a:pt x="283427" y="406471"/>
                      <a:pt x="252443" y="416094"/>
                    </a:cubicBezTo>
                    <a:cubicBezTo>
                      <a:pt x="248543" y="428387"/>
                      <a:pt x="227057" y="443675"/>
                      <a:pt x="167570" y="513300"/>
                    </a:cubicBezTo>
                    <a:cubicBezTo>
                      <a:pt x="190450" y="534388"/>
                      <a:pt x="181975" y="529201"/>
                      <a:pt x="185954" y="531617"/>
                    </a:cubicBezTo>
                    <a:cubicBezTo>
                      <a:pt x="200613" y="540522"/>
                      <a:pt x="217393" y="564254"/>
                      <a:pt x="222111" y="566176"/>
                    </a:cubicBezTo>
                    <a:cubicBezTo>
                      <a:pt x="223922" y="566916"/>
                      <a:pt x="226082" y="568514"/>
                      <a:pt x="226681" y="570221"/>
                    </a:cubicBezTo>
                    <a:cubicBezTo>
                      <a:pt x="230385" y="580693"/>
                      <a:pt x="243938" y="580268"/>
                      <a:pt x="250060" y="596458"/>
                    </a:cubicBezTo>
                    <a:cubicBezTo>
                      <a:pt x="264155" y="599759"/>
                      <a:pt x="269752" y="617073"/>
                      <a:pt x="256541" y="626288"/>
                    </a:cubicBezTo>
                    <a:cubicBezTo>
                      <a:pt x="256279" y="626472"/>
                      <a:pt x="233018" y="651916"/>
                      <a:pt x="222404" y="665063"/>
                    </a:cubicBezTo>
                    <a:cubicBezTo>
                      <a:pt x="261430" y="665518"/>
                      <a:pt x="300539" y="666031"/>
                      <a:pt x="339574" y="666582"/>
                    </a:cubicBezTo>
                    <a:cubicBezTo>
                      <a:pt x="352050" y="654609"/>
                      <a:pt x="366586" y="640994"/>
                      <a:pt x="367680" y="63908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26"/>
              <p:cNvSpPr/>
              <p:nvPr/>
            </p:nvSpPr>
            <p:spPr>
              <a:xfrm>
                <a:off x="4365823" y="4872338"/>
                <a:ext cx="241252" cy="650856"/>
              </a:xfrm>
              <a:custGeom>
                <a:avLst/>
                <a:gdLst/>
                <a:ahLst/>
                <a:cxnLst/>
                <a:rect l="l" t="t" r="r" b="b"/>
                <a:pathLst>
                  <a:path w="241252" h="650856" extrusionOk="0">
                    <a:moveTo>
                      <a:pt x="218084" y="617362"/>
                    </a:moveTo>
                    <a:cubicBezTo>
                      <a:pt x="219103" y="615589"/>
                      <a:pt x="223371" y="615847"/>
                      <a:pt x="224001" y="615024"/>
                    </a:cubicBezTo>
                    <a:cubicBezTo>
                      <a:pt x="228986" y="608497"/>
                      <a:pt x="235913" y="603891"/>
                      <a:pt x="241187" y="597666"/>
                    </a:cubicBezTo>
                    <a:cubicBezTo>
                      <a:pt x="230954" y="584528"/>
                      <a:pt x="230744" y="590609"/>
                      <a:pt x="230044" y="588223"/>
                    </a:cubicBezTo>
                    <a:cubicBezTo>
                      <a:pt x="226708" y="576928"/>
                      <a:pt x="208695" y="568680"/>
                      <a:pt x="207645" y="564972"/>
                    </a:cubicBezTo>
                    <a:cubicBezTo>
                      <a:pt x="203989" y="552057"/>
                      <a:pt x="183930" y="536695"/>
                      <a:pt x="179119" y="530225"/>
                    </a:cubicBezTo>
                    <a:cubicBezTo>
                      <a:pt x="175188" y="524932"/>
                      <a:pt x="172406" y="518554"/>
                      <a:pt x="166008" y="515432"/>
                    </a:cubicBezTo>
                    <a:cubicBezTo>
                      <a:pt x="165055" y="513414"/>
                      <a:pt x="148630" y="486958"/>
                      <a:pt x="157979" y="481491"/>
                    </a:cubicBezTo>
                    <a:cubicBezTo>
                      <a:pt x="161561" y="479394"/>
                      <a:pt x="159829" y="474477"/>
                      <a:pt x="164439" y="474153"/>
                    </a:cubicBezTo>
                    <a:cubicBezTo>
                      <a:pt x="208537" y="414028"/>
                      <a:pt x="192160" y="436985"/>
                      <a:pt x="207033" y="420809"/>
                    </a:cubicBezTo>
                    <a:cubicBezTo>
                      <a:pt x="216667" y="410337"/>
                      <a:pt x="218512" y="401481"/>
                      <a:pt x="229896" y="394178"/>
                    </a:cubicBezTo>
                    <a:cubicBezTo>
                      <a:pt x="233875" y="391622"/>
                      <a:pt x="232331" y="388150"/>
                      <a:pt x="241253" y="381439"/>
                    </a:cubicBezTo>
                    <a:cubicBezTo>
                      <a:pt x="219597" y="359681"/>
                      <a:pt x="165549" y="312501"/>
                      <a:pt x="163691" y="299551"/>
                    </a:cubicBezTo>
                    <a:cubicBezTo>
                      <a:pt x="152823" y="281024"/>
                      <a:pt x="163288" y="275775"/>
                      <a:pt x="171213" y="264988"/>
                    </a:cubicBezTo>
                    <a:cubicBezTo>
                      <a:pt x="177995" y="255750"/>
                      <a:pt x="213951" y="209288"/>
                      <a:pt x="224665" y="204836"/>
                    </a:cubicBezTo>
                    <a:cubicBezTo>
                      <a:pt x="230149" y="202555"/>
                      <a:pt x="228028" y="196667"/>
                      <a:pt x="230425" y="196750"/>
                    </a:cubicBezTo>
                    <a:cubicBezTo>
                      <a:pt x="234164" y="196877"/>
                      <a:pt x="234216" y="194001"/>
                      <a:pt x="234662" y="191820"/>
                    </a:cubicBezTo>
                    <a:cubicBezTo>
                      <a:pt x="224149" y="182290"/>
                      <a:pt x="224713" y="182461"/>
                      <a:pt x="217231" y="174103"/>
                    </a:cubicBezTo>
                    <a:cubicBezTo>
                      <a:pt x="210405" y="166481"/>
                      <a:pt x="151512" y="149600"/>
                      <a:pt x="179093" y="112568"/>
                    </a:cubicBezTo>
                    <a:cubicBezTo>
                      <a:pt x="183956" y="106036"/>
                      <a:pt x="181756" y="100078"/>
                      <a:pt x="187826" y="98795"/>
                    </a:cubicBezTo>
                    <a:cubicBezTo>
                      <a:pt x="188333" y="98690"/>
                      <a:pt x="186212" y="101102"/>
                      <a:pt x="199734" y="78753"/>
                    </a:cubicBezTo>
                    <a:cubicBezTo>
                      <a:pt x="202039" y="74945"/>
                      <a:pt x="201077" y="81695"/>
                      <a:pt x="218189" y="59902"/>
                    </a:cubicBezTo>
                    <a:cubicBezTo>
                      <a:pt x="222855" y="53966"/>
                      <a:pt x="177339" y="29130"/>
                      <a:pt x="156952" y="0"/>
                    </a:cubicBezTo>
                    <a:cubicBezTo>
                      <a:pt x="119859" y="968"/>
                      <a:pt x="84113" y="1891"/>
                      <a:pt x="50029" y="2771"/>
                    </a:cubicBezTo>
                    <a:cubicBezTo>
                      <a:pt x="54537" y="7035"/>
                      <a:pt x="60620" y="12302"/>
                      <a:pt x="69170" y="18781"/>
                    </a:cubicBezTo>
                    <a:cubicBezTo>
                      <a:pt x="140054" y="72497"/>
                      <a:pt x="66222" y="91624"/>
                      <a:pt x="58714" y="103230"/>
                    </a:cubicBezTo>
                    <a:cubicBezTo>
                      <a:pt x="51122" y="114958"/>
                      <a:pt x="39113" y="123464"/>
                      <a:pt x="34084" y="137084"/>
                    </a:cubicBezTo>
                    <a:cubicBezTo>
                      <a:pt x="33988" y="137342"/>
                      <a:pt x="33712" y="137566"/>
                      <a:pt x="33538" y="137811"/>
                    </a:cubicBezTo>
                    <a:cubicBezTo>
                      <a:pt x="36481" y="140381"/>
                      <a:pt x="33078" y="153575"/>
                      <a:pt x="38545" y="161123"/>
                    </a:cubicBezTo>
                    <a:cubicBezTo>
                      <a:pt x="39253" y="162112"/>
                      <a:pt x="40443" y="162896"/>
                      <a:pt x="40793" y="163973"/>
                    </a:cubicBezTo>
                    <a:cubicBezTo>
                      <a:pt x="43701" y="172860"/>
                      <a:pt x="50733" y="179077"/>
                      <a:pt x="55412" y="186808"/>
                    </a:cubicBezTo>
                    <a:cubicBezTo>
                      <a:pt x="62011" y="197717"/>
                      <a:pt x="67749" y="195642"/>
                      <a:pt x="67959" y="210685"/>
                    </a:cubicBezTo>
                    <a:cubicBezTo>
                      <a:pt x="70014" y="211740"/>
                      <a:pt x="70215" y="213434"/>
                      <a:pt x="70547" y="218613"/>
                    </a:cubicBezTo>
                    <a:cubicBezTo>
                      <a:pt x="70622" y="219677"/>
                      <a:pt x="71837" y="220636"/>
                      <a:pt x="72021" y="221726"/>
                    </a:cubicBezTo>
                    <a:cubicBezTo>
                      <a:pt x="72362" y="223739"/>
                      <a:pt x="72957" y="227369"/>
                      <a:pt x="72349" y="227618"/>
                    </a:cubicBezTo>
                    <a:cubicBezTo>
                      <a:pt x="65343" y="230486"/>
                      <a:pt x="77046" y="229190"/>
                      <a:pt x="52307" y="249950"/>
                    </a:cubicBezTo>
                    <a:cubicBezTo>
                      <a:pt x="54446" y="260522"/>
                      <a:pt x="41523" y="260732"/>
                      <a:pt x="14156" y="298465"/>
                    </a:cubicBezTo>
                    <a:cubicBezTo>
                      <a:pt x="19207" y="302620"/>
                      <a:pt x="20807" y="301722"/>
                      <a:pt x="21503" y="303294"/>
                    </a:cubicBezTo>
                    <a:cubicBezTo>
                      <a:pt x="28036" y="317986"/>
                      <a:pt x="42966" y="325210"/>
                      <a:pt x="52062" y="337818"/>
                    </a:cubicBezTo>
                    <a:cubicBezTo>
                      <a:pt x="70066" y="362785"/>
                      <a:pt x="119330" y="396144"/>
                      <a:pt x="87419" y="406056"/>
                    </a:cubicBezTo>
                    <a:cubicBezTo>
                      <a:pt x="83396" y="418734"/>
                      <a:pt x="61526" y="434166"/>
                      <a:pt x="0" y="506177"/>
                    </a:cubicBezTo>
                    <a:cubicBezTo>
                      <a:pt x="19928" y="524547"/>
                      <a:pt x="16823" y="523763"/>
                      <a:pt x="18936" y="525042"/>
                    </a:cubicBezTo>
                    <a:cubicBezTo>
                      <a:pt x="34032" y="534213"/>
                      <a:pt x="51314" y="558655"/>
                      <a:pt x="56177" y="560638"/>
                    </a:cubicBezTo>
                    <a:cubicBezTo>
                      <a:pt x="58040" y="561400"/>
                      <a:pt x="60266" y="563046"/>
                      <a:pt x="60887" y="564801"/>
                    </a:cubicBezTo>
                    <a:cubicBezTo>
                      <a:pt x="64714" y="575623"/>
                      <a:pt x="78629" y="575085"/>
                      <a:pt x="84966" y="591821"/>
                    </a:cubicBezTo>
                    <a:cubicBezTo>
                      <a:pt x="99489" y="595219"/>
                      <a:pt x="105248" y="613058"/>
                      <a:pt x="91643" y="622545"/>
                    </a:cubicBezTo>
                    <a:cubicBezTo>
                      <a:pt x="91530" y="622624"/>
                      <a:pt x="76224" y="639501"/>
                      <a:pt x="66096" y="650857"/>
                    </a:cubicBezTo>
                    <a:cubicBezTo>
                      <a:pt x="104618" y="650511"/>
                      <a:pt x="144117" y="650314"/>
                      <a:pt x="184389" y="650244"/>
                    </a:cubicBezTo>
                    <a:cubicBezTo>
                      <a:pt x="196887" y="638095"/>
                      <a:pt x="216864" y="619490"/>
                      <a:pt x="218084" y="61736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7" name="Google Shape;2427;p26"/>
              <p:cNvSpPr/>
              <p:nvPr/>
            </p:nvSpPr>
            <p:spPr>
              <a:xfrm>
                <a:off x="5179418" y="4850571"/>
                <a:ext cx="219840" cy="680836"/>
              </a:xfrm>
              <a:custGeom>
                <a:avLst/>
                <a:gdLst/>
                <a:ahLst/>
                <a:cxnLst/>
                <a:rect l="l" t="t" r="r" b="b"/>
                <a:pathLst>
                  <a:path w="219840" h="680836" extrusionOk="0">
                    <a:moveTo>
                      <a:pt x="215823" y="632588"/>
                    </a:moveTo>
                    <a:cubicBezTo>
                      <a:pt x="214988" y="630946"/>
                      <a:pt x="159405" y="576319"/>
                      <a:pt x="144501" y="563396"/>
                    </a:cubicBezTo>
                    <a:cubicBezTo>
                      <a:pt x="141493" y="560787"/>
                      <a:pt x="133306" y="545578"/>
                      <a:pt x="123384" y="538797"/>
                    </a:cubicBezTo>
                    <a:cubicBezTo>
                      <a:pt x="118223" y="535273"/>
                      <a:pt x="119404" y="532768"/>
                      <a:pt x="121490" y="528373"/>
                    </a:cubicBezTo>
                    <a:cubicBezTo>
                      <a:pt x="119526" y="520322"/>
                      <a:pt x="122924" y="510398"/>
                      <a:pt x="132270" y="506383"/>
                    </a:cubicBezTo>
                    <a:cubicBezTo>
                      <a:pt x="145555" y="483644"/>
                      <a:pt x="178970" y="449576"/>
                      <a:pt x="181577" y="443640"/>
                    </a:cubicBezTo>
                    <a:cubicBezTo>
                      <a:pt x="182412" y="441740"/>
                      <a:pt x="186833" y="441494"/>
                      <a:pt x="187380" y="440593"/>
                    </a:cubicBezTo>
                    <a:cubicBezTo>
                      <a:pt x="188797" y="438255"/>
                      <a:pt x="202773" y="420314"/>
                      <a:pt x="213912" y="409615"/>
                    </a:cubicBezTo>
                    <a:cubicBezTo>
                      <a:pt x="208655" y="404952"/>
                      <a:pt x="181721" y="380992"/>
                      <a:pt x="177921" y="374859"/>
                    </a:cubicBezTo>
                    <a:cubicBezTo>
                      <a:pt x="166043" y="355684"/>
                      <a:pt x="148857" y="353035"/>
                      <a:pt x="145713" y="348364"/>
                    </a:cubicBezTo>
                    <a:cubicBezTo>
                      <a:pt x="139980" y="339840"/>
                      <a:pt x="132502" y="324395"/>
                      <a:pt x="138519" y="316029"/>
                    </a:cubicBezTo>
                    <a:cubicBezTo>
                      <a:pt x="141567" y="311787"/>
                      <a:pt x="139634" y="304585"/>
                      <a:pt x="146439" y="302734"/>
                    </a:cubicBezTo>
                    <a:cubicBezTo>
                      <a:pt x="148179" y="296915"/>
                      <a:pt x="153427" y="293650"/>
                      <a:pt x="156532" y="288834"/>
                    </a:cubicBezTo>
                    <a:cubicBezTo>
                      <a:pt x="173058" y="263219"/>
                      <a:pt x="182784" y="261175"/>
                      <a:pt x="183261" y="257361"/>
                    </a:cubicBezTo>
                    <a:cubicBezTo>
                      <a:pt x="184428" y="248102"/>
                      <a:pt x="194705" y="241141"/>
                      <a:pt x="203049" y="237066"/>
                    </a:cubicBezTo>
                    <a:cubicBezTo>
                      <a:pt x="201461" y="235091"/>
                      <a:pt x="176583" y="191781"/>
                      <a:pt x="169590" y="185048"/>
                    </a:cubicBezTo>
                    <a:cubicBezTo>
                      <a:pt x="159799" y="175618"/>
                      <a:pt x="161762" y="167576"/>
                      <a:pt x="157074" y="155257"/>
                    </a:cubicBezTo>
                    <a:cubicBezTo>
                      <a:pt x="155780" y="151859"/>
                      <a:pt x="157323" y="148795"/>
                      <a:pt x="162230" y="133639"/>
                    </a:cubicBezTo>
                    <a:cubicBezTo>
                      <a:pt x="170828" y="133442"/>
                      <a:pt x="193323" y="108983"/>
                      <a:pt x="197714" y="104613"/>
                    </a:cubicBezTo>
                    <a:cubicBezTo>
                      <a:pt x="220262" y="82181"/>
                      <a:pt x="223213" y="83788"/>
                      <a:pt x="217004" y="81485"/>
                    </a:cubicBezTo>
                    <a:cubicBezTo>
                      <a:pt x="211222" y="79340"/>
                      <a:pt x="218936" y="79283"/>
                      <a:pt x="189973" y="59950"/>
                    </a:cubicBezTo>
                    <a:cubicBezTo>
                      <a:pt x="182994" y="55297"/>
                      <a:pt x="151079" y="18295"/>
                      <a:pt x="144895" y="17713"/>
                    </a:cubicBezTo>
                    <a:cubicBezTo>
                      <a:pt x="140544" y="12341"/>
                      <a:pt x="135414" y="7302"/>
                      <a:pt x="133590" y="0"/>
                    </a:cubicBezTo>
                    <a:cubicBezTo>
                      <a:pt x="100083" y="994"/>
                      <a:pt x="66065" y="1988"/>
                      <a:pt x="31710" y="2977"/>
                    </a:cubicBezTo>
                    <a:cubicBezTo>
                      <a:pt x="97276" y="70873"/>
                      <a:pt x="89527" y="62932"/>
                      <a:pt x="94823" y="72051"/>
                    </a:cubicBezTo>
                    <a:cubicBezTo>
                      <a:pt x="94670" y="73522"/>
                      <a:pt x="94433" y="73347"/>
                      <a:pt x="94578" y="74025"/>
                    </a:cubicBezTo>
                    <a:cubicBezTo>
                      <a:pt x="96200" y="81542"/>
                      <a:pt x="90428" y="81665"/>
                      <a:pt x="93480" y="85889"/>
                    </a:cubicBezTo>
                    <a:cubicBezTo>
                      <a:pt x="79880" y="94107"/>
                      <a:pt x="74251" y="100678"/>
                      <a:pt x="53116" y="122120"/>
                    </a:cubicBezTo>
                    <a:cubicBezTo>
                      <a:pt x="37954" y="137500"/>
                      <a:pt x="18328" y="143664"/>
                      <a:pt x="4036" y="163377"/>
                    </a:cubicBezTo>
                    <a:cubicBezTo>
                      <a:pt x="2759" y="165142"/>
                      <a:pt x="1456" y="166727"/>
                      <a:pt x="0" y="167983"/>
                    </a:cubicBezTo>
                    <a:cubicBezTo>
                      <a:pt x="2501" y="173464"/>
                      <a:pt x="5751" y="178577"/>
                      <a:pt x="11589" y="181677"/>
                    </a:cubicBezTo>
                    <a:cubicBezTo>
                      <a:pt x="20501" y="186414"/>
                      <a:pt x="45288" y="244858"/>
                      <a:pt x="75616" y="253334"/>
                    </a:cubicBezTo>
                    <a:cubicBezTo>
                      <a:pt x="76232" y="254818"/>
                      <a:pt x="77352" y="258373"/>
                      <a:pt x="79421" y="260439"/>
                    </a:cubicBezTo>
                    <a:cubicBezTo>
                      <a:pt x="74168" y="286873"/>
                      <a:pt x="75270" y="284193"/>
                      <a:pt x="74991" y="284242"/>
                    </a:cubicBezTo>
                    <a:cubicBezTo>
                      <a:pt x="68960" y="285279"/>
                      <a:pt x="69756" y="292910"/>
                      <a:pt x="64683" y="294783"/>
                    </a:cubicBezTo>
                    <a:cubicBezTo>
                      <a:pt x="58106" y="297213"/>
                      <a:pt x="62894" y="297349"/>
                      <a:pt x="52150" y="303723"/>
                    </a:cubicBezTo>
                    <a:cubicBezTo>
                      <a:pt x="46119" y="307300"/>
                      <a:pt x="10307" y="347252"/>
                      <a:pt x="3468" y="356292"/>
                    </a:cubicBezTo>
                    <a:cubicBezTo>
                      <a:pt x="8217" y="360119"/>
                      <a:pt x="9695" y="359300"/>
                      <a:pt x="10360" y="360793"/>
                    </a:cubicBezTo>
                    <a:cubicBezTo>
                      <a:pt x="16509" y="374631"/>
                      <a:pt x="81082" y="432778"/>
                      <a:pt x="84039" y="446455"/>
                    </a:cubicBezTo>
                    <a:cubicBezTo>
                      <a:pt x="86754" y="459015"/>
                      <a:pt x="57183" y="483469"/>
                      <a:pt x="37609" y="510546"/>
                    </a:cubicBezTo>
                    <a:cubicBezTo>
                      <a:pt x="24192" y="529113"/>
                      <a:pt x="20729" y="524805"/>
                      <a:pt x="16019" y="532637"/>
                    </a:cubicBezTo>
                    <a:cubicBezTo>
                      <a:pt x="38295" y="561855"/>
                      <a:pt x="53011" y="566806"/>
                      <a:pt x="60424" y="583250"/>
                    </a:cubicBezTo>
                    <a:cubicBezTo>
                      <a:pt x="63607" y="590307"/>
                      <a:pt x="76324" y="592084"/>
                      <a:pt x="80159" y="602543"/>
                    </a:cubicBezTo>
                    <a:cubicBezTo>
                      <a:pt x="81699" y="606719"/>
                      <a:pt x="101295" y="607643"/>
                      <a:pt x="91232" y="621118"/>
                    </a:cubicBezTo>
                    <a:cubicBezTo>
                      <a:pt x="87533" y="641825"/>
                      <a:pt x="77334" y="640915"/>
                      <a:pt x="36691" y="678499"/>
                    </a:cubicBezTo>
                    <a:cubicBezTo>
                      <a:pt x="82254" y="679265"/>
                      <a:pt x="127319" y="680053"/>
                      <a:pt x="171610" y="680837"/>
                    </a:cubicBezTo>
                    <a:cubicBezTo>
                      <a:pt x="194456" y="655686"/>
                      <a:pt x="203193" y="642758"/>
                      <a:pt x="215823" y="632588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8" name="Google Shape;2428;p26"/>
              <p:cNvSpPr/>
              <p:nvPr/>
            </p:nvSpPr>
            <p:spPr>
              <a:xfrm>
                <a:off x="3908591" y="4879531"/>
                <a:ext cx="195558" cy="663430"/>
              </a:xfrm>
              <a:custGeom>
                <a:avLst/>
                <a:gdLst/>
                <a:ahLst/>
                <a:cxnLst/>
                <a:rect l="l" t="t" r="r" b="b"/>
                <a:pathLst>
                  <a:path w="195558" h="663430" extrusionOk="0">
                    <a:moveTo>
                      <a:pt x="171658" y="619205"/>
                    </a:moveTo>
                    <a:cubicBezTo>
                      <a:pt x="172703" y="617379"/>
                      <a:pt x="177102" y="617646"/>
                      <a:pt x="177750" y="616797"/>
                    </a:cubicBezTo>
                    <a:cubicBezTo>
                      <a:pt x="182884" y="610073"/>
                      <a:pt x="190021" y="605332"/>
                      <a:pt x="195448" y="598922"/>
                    </a:cubicBezTo>
                    <a:cubicBezTo>
                      <a:pt x="184908" y="585390"/>
                      <a:pt x="184694" y="591655"/>
                      <a:pt x="183973" y="589199"/>
                    </a:cubicBezTo>
                    <a:cubicBezTo>
                      <a:pt x="180535" y="577567"/>
                      <a:pt x="161980" y="569070"/>
                      <a:pt x="160900" y="565248"/>
                    </a:cubicBezTo>
                    <a:cubicBezTo>
                      <a:pt x="157135" y="551948"/>
                      <a:pt x="136476" y="536122"/>
                      <a:pt x="131517" y="529459"/>
                    </a:cubicBezTo>
                    <a:cubicBezTo>
                      <a:pt x="127463" y="524008"/>
                      <a:pt x="124603" y="517437"/>
                      <a:pt x="118030" y="514233"/>
                    </a:cubicBezTo>
                    <a:cubicBezTo>
                      <a:pt x="101771" y="479656"/>
                      <a:pt x="103428" y="489016"/>
                      <a:pt x="120864" y="465765"/>
                    </a:cubicBezTo>
                    <a:cubicBezTo>
                      <a:pt x="137167" y="444029"/>
                      <a:pt x="130668" y="449615"/>
                      <a:pt x="133056" y="447785"/>
                    </a:cubicBezTo>
                    <a:cubicBezTo>
                      <a:pt x="138610" y="443521"/>
                      <a:pt x="141811" y="437511"/>
                      <a:pt x="145769" y="431955"/>
                    </a:cubicBezTo>
                    <a:cubicBezTo>
                      <a:pt x="151546" y="423852"/>
                      <a:pt x="160585" y="418743"/>
                      <a:pt x="168072" y="406734"/>
                    </a:cubicBezTo>
                    <a:cubicBezTo>
                      <a:pt x="178659" y="389739"/>
                      <a:pt x="184607" y="390413"/>
                      <a:pt x="186369" y="386802"/>
                    </a:cubicBezTo>
                    <a:cubicBezTo>
                      <a:pt x="194298" y="370547"/>
                      <a:pt x="200346" y="381338"/>
                      <a:pt x="190287" y="371475"/>
                    </a:cubicBezTo>
                    <a:cubicBezTo>
                      <a:pt x="176258" y="357720"/>
                      <a:pt x="149364" y="330975"/>
                      <a:pt x="134338" y="317938"/>
                    </a:cubicBezTo>
                    <a:cubicBezTo>
                      <a:pt x="129479" y="313722"/>
                      <a:pt x="130157" y="307387"/>
                      <a:pt x="117623" y="300361"/>
                    </a:cubicBezTo>
                    <a:cubicBezTo>
                      <a:pt x="114173" y="290800"/>
                      <a:pt x="118170" y="296276"/>
                      <a:pt x="113032" y="287407"/>
                    </a:cubicBezTo>
                    <a:cubicBezTo>
                      <a:pt x="108549" y="279671"/>
                      <a:pt x="110535" y="268026"/>
                      <a:pt x="119434" y="262361"/>
                    </a:cubicBezTo>
                    <a:cubicBezTo>
                      <a:pt x="121415" y="258916"/>
                      <a:pt x="134639" y="239062"/>
                      <a:pt x="141938" y="232648"/>
                    </a:cubicBezTo>
                    <a:cubicBezTo>
                      <a:pt x="149853" y="225696"/>
                      <a:pt x="161390" y="209367"/>
                      <a:pt x="161683" y="209306"/>
                    </a:cubicBezTo>
                    <a:cubicBezTo>
                      <a:pt x="170158" y="207550"/>
                      <a:pt x="171116" y="197376"/>
                      <a:pt x="178436" y="194333"/>
                    </a:cubicBezTo>
                    <a:cubicBezTo>
                      <a:pt x="180850" y="193326"/>
                      <a:pt x="182359" y="191698"/>
                      <a:pt x="182547" y="188844"/>
                    </a:cubicBezTo>
                    <a:cubicBezTo>
                      <a:pt x="182910" y="183367"/>
                      <a:pt x="186981" y="189456"/>
                      <a:pt x="188726" y="180928"/>
                    </a:cubicBezTo>
                    <a:cubicBezTo>
                      <a:pt x="177868" y="171087"/>
                      <a:pt x="178476" y="171284"/>
                      <a:pt x="170774" y="162681"/>
                    </a:cubicBezTo>
                    <a:cubicBezTo>
                      <a:pt x="164167" y="155296"/>
                      <a:pt x="103231" y="137255"/>
                      <a:pt x="131495" y="99303"/>
                    </a:cubicBezTo>
                    <a:cubicBezTo>
                      <a:pt x="136507" y="92574"/>
                      <a:pt x="134237" y="86437"/>
                      <a:pt x="140491" y="85119"/>
                    </a:cubicBezTo>
                    <a:cubicBezTo>
                      <a:pt x="140784" y="85062"/>
                      <a:pt x="152368" y="63921"/>
                      <a:pt x="153960" y="63120"/>
                    </a:cubicBezTo>
                    <a:cubicBezTo>
                      <a:pt x="164224" y="57972"/>
                      <a:pt x="169187" y="46821"/>
                      <a:pt x="173705" y="43144"/>
                    </a:cubicBezTo>
                    <a:cubicBezTo>
                      <a:pt x="173429" y="42916"/>
                      <a:pt x="139074" y="13996"/>
                      <a:pt x="128320" y="4943"/>
                    </a:cubicBezTo>
                    <a:cubicBezTo>
                      <a:pt x="104329" y="4492"/>
                      <a:pt x="73862" y="1287"/>
                      <a:pt x="43774" y="0"/>
                    </a:cubicBezTo>
                    <a:cubicBezTo>
                      <a:pt x="61905" y="18737"/>
                      <a:pt x="101334" y="41152"/>
                      <a:pt x="96820" y="59981"/>
                    </a:cubicBezTo>
                    <a:cubicBezTo>
                      <a:pt x="99125" y="78618"/>
                      <a:pt x="58831" y="99491"/>
                      <a:pt x="57073" y="102210"/>
                    </a:cubicBezTo>
                    <a:cubicBezTo>
                      <a:pt x="49700" y="113597"/>
                      <a:pt x="38041" y="121858"/>
                      <a:pt x="33148" y="135083"/>
                    </a:cubicBezTo>
                    <a:cubicBezTo>
                      <a:pt x="33056" y="135333"/>
                      <a:pt x="32789" y="135552"/>
                      <a:pt x="32614" y="135788"/>
                    </a:cubicBezTo>
                    <a:cubicBezTo>
                      <a:pt x="35457" y="138266"/>
                      <a:pt x="32190" y="151119"/>
                      <a:pt x="37477" y="158422"/>
                    </a:cubicBezTo>
                    <a:cubicBezTo>
                      <a:pt x="54733" y="182264"/>
                      <a:pt x="66624" y="197337"/>
                      <a:pt x="69987" y="217260"/>
                    </a:cubicBezTo>
                    <a:cubicBezTo>
                      <a:pt x="70315" y="219213"/>
                      <a:pt x="70897" y="222737"/>
                      <a:pt x="70302" y="222978"/>
                    </a:cubicBezTo>
                    <a:cubicBezTo>
                      <a:pt x="63471" y="225775"/>
                      <a:pt x="74863" y="224506"/>
                      <a:pt x="50846" y="244661"/>
                    </a:cubicBezTo>
                    <a:cubicBezTo>
                      <a:pt x="52910" y="254875"/>
                      <a:pt x="40197" y="255374"/>
                      <a:pt x="13805" y="291763"/>
                    </a:cubicBezTo>
                    <a:cubicBezTo>
                      <a:pt x="18712" y="295799"/>
                      <a:pt x="20256" y="294928"/>
                      <a:pt x="20938" y="296451"/>
                    </a:cubicBezTo>
                    <a:cubicBezTo>
                      <a:pt x="23982" y="303307"/>
                      <a:pt x="80622" y="362566"/>
                      <a:pt x="88551" y="371505"/>
                    </a:cubicBezTo>
                    <a:cubicBezTo>
                      <a:pt x="99527" y="383890"/>
                      <a:pt x="94560" y="393237"/>
                      <a:pt x="84939" y="396223"/>
                    </a:cubicBezTo>
                    <a:cubicBezTo>
                      <a:pt x="82748" y="403140"/>
                      <a:pt x="81012" y="401853"/>
                      <a:pt x="74404" y="411440"/>
                    </a:cubicBezTo>
                    <a:cubicBezTo>
                      <a:pt x="63182" y="427730"/>
                      <a:pt x="52446" y="430449"/>
                      <a:pt x="52040" y="432918"/>
                    </a:cubicBezTo>
                    <a:cubicBezTo>
                      <a:pt x="51191" y="438058"/>
                      <a:pt x="13521" y="474884"/>
                      <a:pt x="7569" y="485671"/>
                    </a:cubicBezTo>
                    <a:cubicBezTo>
                      <a:pt x="-1007" y="501208"/>
                      <a:pt x="-6639" y="483001"/>
                      <a:pt x="15498" y="508554"/>
                    </a:cubicBezTo>
                    <a:cubicBezTo>
                      <a:pt x="16451" y="509653"/>
                      <a:pt x="17260" y="511024"/>
                      <a:pt x="18450" y="511750"/>
                    </a:cubicBezTo>
                    <a:cubicBezTo>
                      <a:pt x="33108" y="520655"/>
                      <a:pt x="49888" y="544387"/>
                      <a:pt x="54607" y="546309"/>
                    </a:cubicBezTo>
                    <a:cubicBezTo>
                      <a:pt x="56417" y="547049"/>
                      <a:pt x="58573" y="548647"/>
                      <a:pt x="59177" y="550354"/>
                    </a:cubicBezTo>
                    <a:cubicBezTo>
                      <a:pt x="62889" y="560861"/>
                      <a:pt x="76402" y="560336"/>
                      <a:pt x="82555" y="576591"/>
                    </a:cubicBezTo>
                    <a:cubicBezTo>
                      <a:pt x="96654" y="579892"/>
                      <a:pt x="102248" y="597206"/>
                      <a:pt x="89036" y="606422"/>
                    </a:cubicBezTo>
                    <a:cubicBezTo>
                      <a:pt x="87930" y="607192"/>
                      <a:pt x="51497" y="648996"/>
                      <a:pt x="38041" y="663430"/>
                    </a:cubicBezTo>
                    <a:cubicBezTo>
                      <a:pt x="66843" y="660348"/>
                      <a:pt x="99173" y="657686"/>
                      <a:pt x="134578" y="655392"/>
                    </a:cubicBezTo>
                    <a:cubicBezTo>
                      <a:pt x="150431" y="639553"/>
                      <a:pt x="169655" y="622690"/>
                      <a:pt x="171658" y="61920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9" name="Google Shape;2429;p26"/>
              <p:cNvSpPr/>
              <p:nvPr/>
            </p:nvSpPr>
            <p:spPr>
              <a:xfrm>
                <a:off x="5813814" y="5278122"/>
                <a:ext cx="172335" cy="261765"/>
              </a:xfrm>
              <a:custGeom>
                <a:avLst/>
                <a:gdLst/>
                <a:ahLst/>
                <a:cxnLst/>
                <a:rect l="l" t="t" r="r" b="b"/>
                <a:pathLst>
                  <a:path w="172335" h="261765" extrusionOk="0">
                    <a:moveTo>
                      <a:pt x="83520" y="153803"/>
                    </a:moveTo>
                    <a:cubicBezTo>
                      <a:pt x="177922" y="99539"/>
                      <a:pt x="168844" y="106999"/>
                      <a:pt x="141625" y="67047"/>
                    </a:cubicBezTo>
                    <a:cubicBezTo>
                      <a:pt x="124194" y="42942"/>
                      <a:pt x="104161" y="21163"/>
                      <a:pt x="83428" y="0"/>
                    </a:cubicBezTo>
                    <a:cubicBezTo>
                      <a:pt x="79164" y="6466"/>
                      <a:pt x="68682" y="23203"/>
                      <a:pt x="54062" y="32112"/>
                    </a:cubicBezTo>
                    <a:cubicBezTo>
                      <a:pt x="49750" y="34738"/>
                      <a:pt x="53406" y="37912"/>
                      <a:pt x="44647" y="44019"/>
                    </a:cubicBezTo>
                    <a:cubicBezTo>
                      <a:pt x="42819" y="45298"/>
                      <a:pt x="2083" y="92487"/>
                      <a:pt x="1816" y="92771"/>
                    </a:cubicBezTo>
                    <a:cubicBezTo>
                      <a:pt x="-1328" y="96182"/>
                      <a:pt x="-1358" y="93003"/>
                      <a:pt x="9675" y="103493"/>
                    </a:cubicBezTo>
                    <a:cubicBezTo>
                      <a:pt x="12823" y="106483"/>
                      <a:pt x="16611" y="112170"/>
                      <a:pt x="18229" y="113150"/>
                    </a:cubicBezTo>
                    <a:cubicBezTo>
                      <a:pt x="32887" y="122055"/>
                      <a:pt x="49667" y="145787"/>
                      <a:pt x="54386" y="147709"/>
                    </a:cubicBezTo>
                    <a:cubicBezTo>
                      <a:pt x="56196" y="148449"/>
                      <a:pt x="58357" y="150047"/>
                      <a:pt x="58956" y="151754"/>
                    </a:cubicBezTo>
                    <a:cubicBezTo>
                      <a:pt x="62616" y="162103"/>
                      <a:pt x="76164" y="161692"/>
                      <a:pt x="82335" y="177991"/>
                    </a:cubicBezTo>
                    <a:cubicBezTo>
                      <a:pt x="96433" y="181292"/>
                      <a:pt x="102027" y="198606"/>
                      <a:pt x="88815" y="207817"/>
                    </a:cubicBezTo>
                    <a:cubicBezTo>
                      <a:pt x="87783" y="208535"/>
                      <a:pt x="48876" y="252935"/>
                      <a:pt x="41481" y="261258"/>
                    </a:cubicBezTo>
                    <a:cubicBezTo>
                      <a:pt x="72023" y="261534"/>
                      <a:pt x="100798" y="261713"/>
                      <a:pt x="127513" y="261766"/>
                    </a:cubicBezTo>
                    <a:cubicBezTo>
                      <a:pt x="216056" y="240231"/>
                      <a:pt x="158484" y="205891"/>
                      <a:pt x="83520" y="15380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0" name="Google Shape;2430;p26"/>
              <p:cNvSpPr/>
              <p:nvPr/>
            </p:nvSpPr>
            <p:spPr>
              <a:xfrm>
                <a:off x="4648255" y="4866393"/>
                <a:ext cx="143031" cy="656762"/>
              </a:xfrm>
              <a:custGeom>
                <a:avLst/>
                <a:gdLst/>
                <a:ahLst/>
                <a:cxnLst/>
                <a:rect l="l" t="t" r="r" b="b"/>
                <a:pathLst>
                  <a:path w="143031" h="656762" extrusionOk="0">
                    <a:moveTo>
                      <a:pt x="138067" y="619109"/>
                    </a:moveTo>
                    <a:cubicBezTo>
                      <a:pt x="141050" y="608974"/>
                      <a:pt x="146739" y="603869"/>
                      <a:pt x="134643" y="598765"/>
                    </a:cubicBezTo>
                    <a:cubicBezTo>
                      <a:pt x="120701" y="592881"/>
                      <a:pt x="137118" y="597753"/>
                      <a:pt x="113027" y="580513"/>
                    </a:cubicBezTo>
                    <a:cubicBezTo>
                      <a:pt x="103699" y="573837"/>
                      <a:pt x="110442" y="571963"/>
                      <a:pt x="91917" y="555056"/>
                    </a:cubicBezTo>
                    <a:cubicBezTo>
                      <a:pt x="81453" y="545504"/>
                      <a:pt x="71512" y="535356"/>
                      <a:pt x="61848" y="522682"/>
                    </a:cubicBezTo>
                    <a:cubicBezTo>
                      <a:pt x="63015" y="520742"/>
                      <a:pt x="64441" y="518807"/>
                      <a:pt x="66238" y="517739"/>
                    </a:cubicBezTo>
                    <a:cubicBezTo>
                      <a:pt x="83539" y="507429"/>
                      <a:pt x="86359" y="489944"/>
                      <a:pt x="117500" y="461878"/>
                    </a:cubicBezTo>
                    <a:cubicBezTo>
                      <a:pt x="119774" y="458397"/>
                      <a:pt x="125853" y="450557"/>
                      <a:pt x="127191" y="445715"/>
                    </a:cubicBezTo>
                    <a:cubicBezTo>
                      <a:pt x="145978" y="430830"/>
                      <a:pt x="106847" y="408328"/>
                      <a:pt x="86574" y="380217"/>
                    </a:cubicBezTo>
                    <a:cubicBezTo>
                      <a:pt x="77477" y="367605"/>
                      <a:pt x="62548" y="360381"/>
                      <a:pt x="56014" y="345694"/>
                    </a:cubicBezTo>
                    <a:cubicBezTo>
                      <a:pt x="55791" y="345195"/>
                      <a:pt x="55192" y="344717"/>
                      <a:pt x="54663" y="344520"/>
                    </a:cubicBezTo>
                    <a:cubicBezTo>
                      <a:pt x="39296" y="338794"/>
                      <a:pt x="67061" y="327609"/>
                      <a:pt x="70817" y="314646"/>
                    </a:cubicBezTo>
                    <a:cubicBezTo>
                      <a:pt x="70909" y="314344"/>
                      <a:pt x="102151" y="281339"/>
                      <a:pt x="111968" y="277710"/>
                    </a:cubicBezTo>
                    <a:cubicBezTo>
                      <a:pt x="117194" y="275779"/>
                      <a:pt x="116372" y="267921"/>
                      <a:pt x="122582" y="266853"/>
                    </a:cubicBezTo>
                    <a:cubicBezTo>
                      <a:pt x="122901" y="266800"/>
                      <a:pt x="122752" y="264554"/>
                      <a:pt x="122984" y="263359"/>
                    </a:cubicBezTo>
                    <a:cubicBezTo>
                      <a:pt x="128044" y="237223"/>
                      <a:pt x="128455" y="247616"/>
                      <a:pt x="123225" y="235017"/>
                    </a:cubicBezTo>
                    <a:cubicBezTo>
                      <a:pt x="97052" y="227697"/>
                      <a:pt x="73179" y="180228"/>
                      <a:pt x="57877" y="161902"/>
                    </a:cubicBezTo>
                    <a:cubicBezTo>
                      <a:pt x="56163" y="159845"/>
                      <a:pt x="50893" y="159280"/>
                      <a:pt x="45339" y="147109"/>
                    </a:cubicBezTo>
                    <a:cubicBezTo>
                      <a:pt x="49358" y="143633"/>
                      <a:pt x="51466" y="138730"/>
                      <a:pt x="54982" y="135092"/>
                    </a:cubicBezTo>
                    <a:cubicBezTo>
                      <a:pt x="69859" y="119686"/>
                      <a:pt x="89281" y="113829"/>
                      <a:pt x="115624" y="84300"/>
                    </a:cubicBezTo>
                    <a:cubicBezTo>
                      <a:pt x="123190" y="75820"/>
                      <a:pt x="131665" y="68566"/>
                      <a:pt x="141618" y="62555"/>
                    </a:cubicBezTo>
                    <a:cubicBezTo>
                      <a:pt x="138474" y="58195"/>
                      <a:pt x="144548" y="58151"/>
                      <a:pt x="142659" y="50048"/>
                    </a:cubicBezTo>
                    <a:cubicBezTo>
                      <a:pt x="144382" y="43757"/>
                      <a:pt x="125792" y="27554"/>
                      <a:pt x="119871" y="21386"/>
                    </a:cubicBezTo>
                    <a:cubicBezTo>
                      <a:pt x="107814" y="8826"/>
                      <a:pt x="102654" y="3121"/>
                      <a:pt x="100038" y="0"/>
                    </a:cubicBezTo>
                    <a:cubicBezTo>
                      <a:pt x="82336" y="473"/>
                      <a:pt x="64760" y="941"/>
                      <a:pt x="47347" y="1405"/>
                    </a:cubicBezTo>
                    <a:cubicBezTo>
                      <a:pt x="53827" y="7683"/>
                      <a:pt x="56058" y="13659"/>
                      <a:pt x="62316" y="19508"/>
                    </a:cubicBezTo>
                    <a:cubicBezTo>
                      <a:pt x="114911" y="68706"/>
                      <a:pt x="93011" y="33626"/>
                      <a:pt x="46279" y="96799"/>
                    </a:cubicBezTo>
                    <a:cubicBezTo>
                      <a:pt x="41758" y="102906"/>
                      <a:pt x="25306" y="109420"/>
                      <a:pt x="20815" y="115549"/>
                    </a:cubicBezTo>
                    <a:cubicBezTo>
                      <a:pt x="16393" y="121586"/>
                      <a:pt x="13170" y="126153"/>
                      <a:pt x="9200" y="127869"/>
                    </a:cubicBezTo>
                    <a:cubicBezTo>
                      <a:pt x="147" y="131782"/>
                      <a:pt x="1437" y="143642"/>
                      <a:pt x="1018" y="144636"/>
                    </a:cubicBezTo>
                    <a:cubicBezTo>
                      <a:pt x="-1523" y="150642"/>
                      <a:pt x="1070" y="155852"/>
                      <a:pt x="4660" y="159639"/>
                    </a:cubicBezTo>
                    <a:cubicBezTo>
                      <a:pt x="13074" y="168526"/>
                      <a:pt x="14815" y="176997"/>
                      <a:pt x="25380" y="184067"/>
                    </a:cubicBezTo>
                    <a:cubicBezTo>
                      <a:pt x="29600" y="186891"/>
                      <a:pt x="40065" y="209735"/>
                      <a:pt x="43647" y="213824"/>
                    </a:cubicBezTo>
                    <a:cubicBezTo>
                      <a:pt x="47421" y="218131"/>
                      <a:pt x="52774" y="221165"/>
                      <a:pt x="56141" y="225714"/>
                    </a:cubicBezTo>
                    <a:cubicBezTo>
                      <a:pt x="74552" y="250593"/>
                      <a:pt x="59622" y="230337"/>
                      <a:pt x="79708" y="248982"/>
                    </a:cubicBezTo>
                    <a:cubicBezTo>
                      <a:pt x="74298" y="254844"/>
                      <a:pt x="69527" y="261280"/>
                      <a:pt x="64445" y="267361"/>
                    </a:cubicBezTo>
                    <a:cubicBezTo>
                      <a:pt x="46695" y="288593"/>
                      <a:pt x="40428" y="287963"/>
                      <a:pt x="38320" y="293908"/>
                    </a:cubicBezTo>
                    <a:cubicBezTo>
                      <a:pt x="34573" y="304507"/>
                      <a:pt x="17596" y="320079"/>
                      <a:pt x="14736" y="333190"/>
                    </a:cubicBezTo>
                    <a:cubicBezTo>
                      <a:pt x="11504" y="337835"/>
                      <a:pt x="6983" y="338037"/>
                      <a:pt x="7971" y="350146"/>
                    </a:cubicBezTo>
                    <a:cubicBezTo>
                      <a:pt x="8745" y="359681"/>
                      <a:pt x="18020" y="372998"/>
                      <a:pt x="21799" y="374824"/>
                    </a:cubicBezTo>
                    <a:cubicBezTo>
                      <a:pt x="40852" y="384035"/>
                      <a:pt x="42208" y="394419"/>
                      <a:pt x="51470" y="403087"/>
                    </a:cubicBezTo>
                    <a:cubicBezTo>
                      <a:pt x="100196" y="448661"/>
                      <a:pt x="85113" y="429197"/>
                      <a:pt x="75947" y="442493"/>
                    </a:cubicBezTo>
                    <a:cubicBezTo>
                      <a:pt x="16503" y="528789"/>
                      <a:pt x="-2940" y="524591"/>
                      <a:pt x="34000" y="556680"/>
                    </a:cubicBezTo>
                    <a:cubicBezTo>
                      <a:pt x="76458" y="593708"/>
                      <a:pt x="86176" y="606851"/>
                      <a:pt x="91834" y="612017"/>
                    </a:cubicBezTo>
                    <a:cubicBezTo>
                      <a:pt x="94699" y="614626"/>
                      <a:pt x="91432" y="608374"/>
                      <a:pt x="47417" y="656443"/>
                    </a:cubicBezTo>
                    <a:cubicBezTo>
                      <a:pt x="65565" y="656531"/>
                      <a:pt x="83801" y="656636"/>
                      <a:pt x="102116" y="656763"/>
                    </a:cubicBezTo>
                    <a:cubicBezTo>
                      <a:pt x="105465" y="653729"/>
                      <a:pt x="109707" y="649776"/>
                      <a:pt x="115694" y="644640"/>
                    </a:cubicBezTo>
                    <a:cubicBezTo>
                      <a:pt x="125835" y="635933"/>
                      <a:pt x="134297" y="631927"/>
                      <a:pt x="138067" y="6191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1" name="Google Shape;2431;p26"/>
              <p:cNvSpPr/>
              <p:nvPr/>
            </p:nvSpPr>
            <p:spPr>
              <a:xfrm>
                <a:off x="4015351" y="4883409"/>
                <a:ext cx="141404" cy="651509"/>
              </a:xfrm>
              <a:custGeom>
                <a:avLst/>
                <a:gdLst/>
                <a:ahLst/>
                <a:cxnLst/>
                <a:rect l="l" t="t" r="r" b="b"/>
                <a:pathLst>
                  <a:path w="141404" h="651509" extrusionOk="0">
                    <a:moveTo>
                      <a:pt x="104221" y="639378"/>
                    </a:moveTo>
                    <a:cubicBezTo>
                      <a:pt x="141550" y="621832"/>
                      <a:pt x="156485" y="578163"/>
                      <a:pt x="122020" y="566723"/>
                    </a:cubicBezTo>
                    <a:cubicBezTo>
                      <a:pt x="120656" y="566268"/>
                      <a:pt x="119475" y="565103"/>
                      <a:pt x="118355" y="564114"/>
                    </a:cubicBezTo>
                    <a:cubicBezTo>
                      <a:pt x="83178" y="533018"/>
                      <a:pt x="84127" y="527322"/>
                      <a:pt x="82203" y="525344"/>
                    </a:cubicBezTo>
                    <a:cubicBezTo>
                      <a:pt x="44563" y="486499"/>
                      <a:pt x="43409" y="487830"/>
                      <a:pt x="48582" y="481657"/>
                    </a:cubicBezTo>
                    <a:cubicBezTo>
                      <a:pt x="48827" y="481368"/>
                      <a:pt x="86541" y="432240"/>
                      <a:pt x="105874" y="418090"/>
                    </a:cubicBezTo>
                    <a:cubicBezTo>
                      <a:pt x="114887" y="411493"/>
                      <a:pt x="129275" y="389275"/>
                      <a:pt x="129463" y="388667"/>
                    </a:cubicBezTo>
                    <a:cubicBezTo>
                      <a:pt x="135808" y="383632"/>
                      <a:pt x="144454" y="382096"/>
                      <a:pt x="132730" y="357917"/>
                    </a:cubicBezTo>
                    <a:cubicBezTo>
                      <a:pt x="129900" y="352085"/>
                      <a:pt x="114275" y="345418"/>
                      <a:pt x="111376" y="337214"/>
                    </a:cubicBezTo>
                    <a:cubicBezTo>
                      <a:pt x="110755" y="335454"/>
                      <a:pt x="108533" y="333812"/>
                      <a:pt x="106670" y="333050"/>
                    </a:cubicBezTo>
                    <a:cubicBezTo>
                      <a:pt x="101807" y="331072"/>
                      <a:pt x="84525" y="306626"/>
                      <a:pt x="69429" y="297454"/>
                    </a:cubicBezTo>
                    <a:cubicBezTo>
                      <a:pt x="68200" y="296705"/>
                      <a:pt x="67369" y="295296"/>
                      <a:pt x="66385" y="294166"/>
                    </a:cubicBezTo>
                    <a:cubicBezTo>
                      <a:pt x="44554" y="268967"/>
                      <a:pt x="39031" y="290344"/>
                      <a:pt x="107698" y="212567"/>
                    </a:cubicBezTo>
                    <a:cubicBezTo>
                      <a:pt x="142954" y="172637"/>
                      <a:pt x="128033" y="174309"/>
                      <a:pt x="102826" y="140311"/>
                    </a:cubicBezTo>
                    <a:cubicBezTo>
                      <a:pt x="93490" y="127715"/>
                      <a:pt x="79867" y="137439"/>
                      <a:pt x="62948" y="102424"/>
                    </a:cubicBezTo>
                    <a:cubicBezTo>
                      <a:pt x="83912" y="72782"/>
                      <a:pt x="111533" y="57319"/>
                      <a:pt x="118574" y="40101"/>
                    </a:cubicBezTo>
                    <a:cubicBezTo>
                      <a:pt x="117664" y="32488"/>
                      <a:pt x="91054" y="16290"/>
                      <a:pt x="72276" y="0"/>
                    </a:cubicBezTo>
                    <a:cubicBezTo>
                      <a:pt x="49894" y="552"/>
                      <a:pt x="37684" y="849"/>
                      <a:pt x="37658" y="849"/>
                    </a:cubicBezTo>
                    <a:cubicBezTo>
                      <a:pt x="32738" y="1125"/>
                      <a:pt x="27333" y="1173"/>
                      <a:pt x="21565" y="1064"/>
                    </a:cubicBezTo>
                    <a:cubicBezTo>
                      <a:pt x="32314" y="10117"/>
                      <a:pt x="66674" y="39037"/>
                      <a:pt x="66949" y="39265"/>
                    </a:cubicBezTo>
                    <a:cubicBezTo>
                      <a:pt x="62432" y="42938"/>
                      <a:pt x="57464" y="54093"/>
                      <a:pt x="47204" y="59241"/>
                    </a:cubicBezTo>
                    <a:cubicBezTo>
                      <a:pt x="45613" y="60042"/>
                      <a:pt x="34028" y="81183"/>
                      <a:pt x="33735" y="81240"/>
                    </a:cubicBezTo>
                    <a:cubicBezTo>
                      <a:pt x="27486" y="82558"/>
                      <a:pt x="29751" y="88696"/>
                      <a:pt x="24740" y="95424"/>
                    </a:cubicBezTo>
                    <a:cubicBezTo>
                      <a:pt x="-3524" y="133376"/>
                      <a:pt x="57407" y="151417"/>
                      <a:pt x="64019" y="158803"/>
                    </a:cubicBezTo>
                    <a:cubicBezTo>
                      <a:pt x="71720" y="167409"/>
                      <a:pt x="71112" y="167208"/>
                      <a:pt x="81971" y="177050"/>
                    </a:cubicBezTo>
                    <a:cubicBezTo>
                      <a:pt x="80230" y="185578"/>
                      <a:pt x="76155" y="179488"/>
                      <a:pt x="75792" y="184965"/>
                    </a:cubicBezTo>
                    <a:cubicBezTo>
                      <a:pt x="75608" y="187815"/>
                      <a:pt x="74095" y="189448"/>
                      <a:pt x="71681" y="190455"/>
                    </a:cubicBezTo>
                    <a:cubicBezTo>
                      <a:pt x="64360" y="193497"/>
                      <a:pt x="63403" y="203671"/>
                      <a:pt x="54927" y="205427"/>
                    </a:cubicBezTo>
                    <a:cubicBezTo>
                      <a:pt x="54634" y="205484"/>
                      <a:pt x="43098" y="221818"/>
                      <a:pt x="35183" y="228770"/>
                    </a:cubicBezTo>
                    <a:cubicBezTo>
                      <a:pt x="27880" y="235183"/>
                      <a:pt x="14660" y="255037"/>
                      <a:pt x="12679" y="258482"/>
                    </a:cubicBezTo>
                    <a:cubicBezTo>
                      <a:pt x="3779" y="264147"/>
                      <a:pt x="1798" y="275792"/>
                      <a:pt x="6276" y="283528"/>
                    </a:cubicBezTo>
                    <a:cubicBezTo>
                      <a:pt x="11415" y="292402"/>
                      <a:pt x="7418" y="286921"/>
                      <a:pt x="10868" y="296482"/>
                    </a:cubicBezTo>
                    <a:cubicBezTo>
                      <a:pt x="23397" y="303509"/>
                      <a:pt x="22724" y="309848"/>
                      <a:pt x="27582" y="314059"/>
                    </a:cubicBezTo>
                    <a:cubicBezTo>
                      <a:pt x="42604" y="327096"/>
                      <a:pt x="69503" y="353841"/>
                      <a:pt x="83532" y="367596"/>
                    </a:cubicBezTo>
                    <a:cubicBezTo>
                      <a:pt x="93590" y="377455"/>
                      <a:pt x="87542" y="366668"/>
                      <a:pt x="79614" y="382923"/>
                    </a:cubicBezTo>
                    <a:cubicBezTo>
                      <a:pt x="77851" y="386535"/>
                      <a:pt x="71904" y="385865"/>
                      <a:pt x="61317" y="402855"/>
                    </a:cubicBezTo>
                    <a:cubicBezTo>
                      <a:pt x="53830" y="414864"/>
                      <a:pt x="44790" y="419977"/>
                      <a:pt x="39014" y="428076"/>
                    </a:cubicBezTo>
                    <a:cubicBezTo>
                      <a:pt x="35056" y="433632"/>
                      <a:pt x="31855" y="439643"/>
                      <a:pt x="26301" y="443907"/>
                    </a:cubicBezTo>
                    <a:cubicBezTo>
                      <a:pt x="23913" y="445737"/>
                      <a:pt x="30416" y="440150"/>
                      <a:pt x="14109" y="461886"/>
                    </a:cubicBezTo>
                    <a:cubicBezTo>
                      <a:pt x="-3327" y="485137"/>
                      <a:pt x="-4985" y="475782"/>
                      <a:pt x="11275" y="510354"/>
                    </a:cubicBezTo>
                    <a:cubicBezTo>
                      <a:pt x="17848" y="513558"/>
                      <a:pt x="20703" y="520130"/>
                      <a:pt x="24762" y="525580"/>
                    </a:cubicBezTo>
                    <a:cubicBezTo>
                      <a:pt x="29716" y="532247"/>
                      <a:pt x="50379" y="548069"/>
                      <a:pt x="54145" y="561369"/>
                    </a:cubicBezTo>
                    <a:cubicBezTo>
                      <a:pt x="55225" y="565191"/>
                      <a:pt x="73780" y="573684"/>
                      <a:pt x="77217" y="585320"/>
                    </a:cubicBezTo>
                    <a:cubicBezTo>
                      <a:pt x="77939" y="587776"/>
                      <a:pt x="78153" y="581516"/>
                      <a:pt x="88692" y="595044"/>
                    </a:cubicBezTo>
                    <a:cubicBezTo>
                      <a:pt x="83265" y="601457"/>
                      <a:pt x="76128" y="606194"/>
                      <a:pt x="70994" y="612918"/>
                    </a:cubicBezTo>
                    <a:cubicBezTo>
                      <a:pt x="70347" y="613768"/>
                      <a:pt x="65948" y="613501"/>
                      <a:pt x="64902" y="615326"/>
                    </a:cubicBezTo>
                    <a:cubicBezTo>
                      <a:pt x="62900" y="618811"/>
                      <a:pt x="43671" y="635674"/>
                      <a:pt x="27827" y="651509"/>
                    </a:cubicBezTo>
                    <a:cubicBezTo>
                      <a:pt x="49916" y="650078"/>
                      <a:pt x="73194" y="648795"/>
                      <a:pt x="97548" y="647644"/>
                    </a:cubicBezTo>
                    <a:cubicBezTo>
                      <a:pt x="101895" y="643883"/>
                      <a:pt x="100430" y="641164"/>
                      <a:pt x="104221" y="639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26"/>
              <p:cNvSpPr/>
              <p:nvPr/>
            </p:nvSpPr>
            <p:spPr>
              <a:xfrm>
                <a:off x="5629297" y="4838182"/>
                <a:ext cx="143048" cy="699464"/>
              </a:xfrm>
              <a:custGeom>
                <a:avLst/>
                <a:gdLst/>
                <a:ahLst/>
                <a:cxnLst/>
                <a:rect l="l" t="t" r="r" b="b"/>
                <a:pathLst>
                  <a:path w="143048" h="699464" extrusionOk="0">
                    <a:moveTo>
                      <a:pt x="139309" y="642014"/>
                    </a:moveTo>
                    <a:cubicBezTo>
                      <a:pt x="149673" y="628131"/>
                      <a:pt x="129492" y="627181"/>
                      <a:pt x="127913" y="622882"/>
                    </a:cubicBezTo>
                    <a:cubicBezTo>
                      <a:pt x="123955" y="612113"/>
                      <a:pt x="110862" y="610279"/>
                      <a:pt x="107582" y="603011"/>
                    </a:cubicBezTo>
                    <a:cubicBezTo>
                      <a:pt x="99955" y="586095"/>
                      <a:pt x="84763" y="580934"/>
                      <a:pt x="61843" y="550880"/>
                    </a:cubicBezTo>
                    <a:cubicBezTo>
                      <a:pt x="66693" y="542816"/>
                      <a:pt x="70257" y="547250"/>
                      <a:pt x="84076" y="528128"/>
                    </a:cubicBezTo>
                    <a:cubicBezTo>
                      <a:pt x="111776" y="489813"/>
                      <a:pt x="115860" y="496997"/>
                      <a:pt x="126255" y="476425"/>
                    </a:cubicBezTo>
                    <a:cubicBezTo>
                      <a:pt x="132942" y="463169"/>
                      <a:pt x="140905" y="466387"/>
                      <a:pt x="109016" y="433176"/>
                    </a:cubicBezTo>
                    <a:cubicBezTo>
                      <a:pt x="101320" y="425161"/>
                      <a:pt x="93011" y="417355"/>
                      <a:pt x="86565" y="408420"/>
                    </a:cubicBezTo>
                    <a:cubicBezTo>
                      <a:pt x="77473" y="395807"/>
                      <a:pt x="62539" y="388584"/>
                      <a:pt x="56005" y="373896"/>
                    </a:cubicBezTo>
                    <a:cubicBezTo>
                      <a:pt x="55323" y="372359"/>
                      <a:pt x="53801" y="373204"/>
                      <a:pt x="48908" y="369260"/>
                    </a:cubicBezTo>
                    <a:cubicBezTo>
                      <a:pt x="54427" y="361971"/>
                      <a:pt x="98062" y="311043"/>
                      <a:pt x="111960" y="305903"/>
                    </a:cubicBezTo>
                    <a:cubicBezTo>
                      <a:pt x="117181" y="303973"/>
                      <a:pt x="116363" y="296114"/>
                      <a:pt x="122573" y="295046"/>
                    </a:cubicBezTo>
                    <a:cubicBezTo>
                      <a:pt x="122862" y="294998"/>
                      <a:pt x="121860" y="297034"/>
                      <a:pt x="126356" y="274448"/>
                    </a:cubicBezTo>
                    <a:cubicBezTo>
                      <a:pt x="128402" y="271765"/>
                      <a:pt x="126273" y="270574"/>
                      <a:pt x="123220" y="263210"/>
                    </a:cubicBezTo>
                    <a:cubicBezTo>
                      <a:pt x="95123" y="255352"/>
                      <a:pt x="62491" y="192175"/>
                      <a:pt x="57278" y="189404"/>
                    </a:cubicBezTo>
                    <a:cubicBezTo>
                      <a:pt x="51265" y="186212"/>
                      <a:pt x="47915" y="180946"/>
                      <a:pt x="45339" y="175303"/>
                    </a:cubicBezTo>
                    <a:cubicBezTo>
                      <a:pt x="46839" y="174007"/>
                      <a:pt x="48177" y="172374"/>
                      <a:pt x="49494" y="170557"/>
                    </a:cubicBezTo>
                    <a:cubicBezTo>
                      <a:pt x="64214" y="150257"/>
                      <a:pt x="84426" y="143909"/>
                      <a:pt x="100043" y="128066"/>
                    </a:cubicBezTo>
                    <a:cubicBezTo>
                      <a:pt x="121812" y="105979"/>
                      <a:pt x="127607" y="99211"/>
                      <a:pt x="141614" y="90749"/>
                    </a:cubicBezTo>
                    <a:cubicBezTo>
                      <a:pt x="138474" y="86393"/>
                      <a:pt x="144417" y="86266"/>
                      <a:pt x="142746" y="78526"/>
                    </a:cubicBezTo>
                    <a:cubicBezTo>
                      <a:pt x="140118" y="66093"/>
                      <a:pt x="92455" y="22148"/>
                      <a:pt x="73778" y="0"/>
                    </a:cubicBezTo>
                    <a:cubicBezTo>
                      <a:pt x="56657" y="600"/>
                      <a:pt x="38950" y="1208"/>
                      <a:pt x="20723" y="1826"/>
                    </a:cubicBezTo>
                    <a:cubicBezTo>
                      <a:pt x="23885" y="10599"/>
                      <a:pt x="29924" y="18137"/>
                      <a:pt x="32644" y="19451"/>
                    </a:cubicBezTo>
                    <a:cubicBezTo>
                      <a:pt x="51759" y="28697"/>
                      <a:pt x="53023" y="39024"/>
                      <a:pt x="62316" y="47714"/>
                    </a:cubicBezTo>
                    <a:cubicBezTo>
                      <a:pt x="114610" y="96628"/>
                      <a:pt x="92941" y="61934"/>
                      <a:pt x="46279" y="125006"/>
                    </a:cubicBezTo>
                    <a:cubicBezTo>
                      <a:pt x="41758" y="131113"/>
                      <a:pt x="25306" y="137627"/>
                      <a:pt x="20815" y="143756"/>
                    </a:cubicBezTo>
                    <a:cubicBezTo>
                      <a:pt x="16394" y="149793"/>
                      <a:pt x="13171" y="154363"/>
                      <a:pt x="9200" y="156075"/>
                    </a:cubicBezTo>
                    <a:cubicBezTo>
                      <a:pt x="152" y="159989"/>
                      <a:pt x="1437" y="171849"/>
                      <a:pt x="1018" y="172842"/>
                    </a:cubicBezTo>
                    <a:cubicBezTo>
                      <a:pt x="-1523" y="178849"/>
                      <a:pt x="1070" y="184059"/>
                      <a:pt x="4660" y="187845"/>
                    </a:cubicBezTo>
                    <a:cubicBezTo>
                      <a:pt x="13074" y="196732"/>
                      <a:pt x="14815" y="205204"/>
                      <a:pt x="25380" y="212274"/>
                    </a:cubicBezTo>
                    <a:cubicBezTo>
                      <a:pt x="29600" y="215098"/>
                      <a:pt x="40065" y="237941"/>
                      <a:pt x="43647" y="242030"/>
                    </a:cubicBezTo>
                    <a:cubicBezTo>
                      <a:pt x="47421" y="246338"/>
                      <a:pt x="52774" y="249372"/>
                      <a:pt x="56141" y="253920"/>
                    </a:cubicBezTo>
                    <a:cubicBezTo>
                      <a:pt x="75400" y="279947"/>
                      <a:pt x="56937" y="256057"/>
                      <a:pt x="79712" y="277189"/>
                    </a:cubicBezTo>
                    <a:cubicBezTo>
                      <a:pt x="74303" y="283051"/>
                      <a:pt x="69531" y="289486"/>
                      <a:pt x="64450" y="295567"/>
                    </a:cubicBezTo>
                    <a:cubicBezTo>
                      <a:pt x="46691" y="316813"/>
                      <a:pt x="40433" y="316165"/>
                      <a:pt x="38325" y="322114"/>
                    </a:cubicBezTo>
                    <a:cubicBezTo>
                      <a:pt x="34581" y="332700"/>
                      <a:pt x="17601" y="348294"/>
                      <a:pt x="14740" y="361397"/>
                    </a:cubicBezTo>
                    <a:cubicBezTo>
                      <a:pt x="11500" y="366051"/>
                      <a:pt x="6987" y="366243"/>
                      <a:pt x="7975" y="378352"/>
                    </a:cubicBezTo>
                    <a:cubicBezTo>
                      <a:pt x="8749" y="387887"/>
                      <a:pt x="18025" y="401205"/>
                      <a:pt x="21803" y="403030"/>
                    </a:cubicBezTo>
                    <a:cubicBezTo>
                      <a:pt x="45173" y="414334"/>
                      <a:pt x="30130" y="415766"/>
                      <a:pt x="85874" y="462692"/>
                    </a:cubicBezTo>
                    <a:cubicBezTo>
                      <a:pt x="77005" y="470861"/>
                      <a:pt x="77687" y="468191"/>
                      <a:pt x="75951" y="470695"/>
                    </a:cubicBezTo>
                    <a:cubicBezTo>
                      <a:pt x="35530" y="529389"/>
                      <a:pt x="27969" y="527975"/>
                      <a:pt x="16573" y="556063"/>
                    </a:cubicBezTo>
                    <a:cubicBezTo>
                      <a:pt x="10770" y="570370"/>
                      <a:pt x="27672" y="579366"/>
                      <a:pt x="34004" y="584883"/>
                    </a:cubicBezTo>
                    <a:cubicBezTo>
                      <a:pt x="76463" y="621906"/>
                      <a:pt x="86167" y="635044"/>
                      <a:pt x="91839" y="640219"/>
                    </a:cubicBezTo>
                    <a:cubicBezTo>
                      <a:pt x="93216" y="641475"/>
                      <a:pt x="94297" y="639177"/>
                      <a:pt x="80066" y="651422"/>
                    </a:cubicBezTo>
                    <a:cubicBezTo>
                      <a:pt x="55481" y="672562"/>
                      <a:pt x="42794" y="689667"/>
                      <a:pt x="36965" y="698716"/>
                    </a:cubicBezTo>
                    <a:cubicBezTo>
                      <a:pt x="53500" y="698978"/>
                      <a:pt x="69750" y="699228"/>
                      <a:pt x="85708" y="699464"/>
                    </a:cubicBezTo>
                    <a:cubicBezTo>
                      <a:pt x="93689" y="692285"/>
                      <a:pt x="105894" y="680653"/>
                      <a:pt x="129194" y="661981"/>
                    </a:cubicBezTo>
                    <a:cubicBezTo>
                      <a:pt x="135312" y="655419"/>
                      <a:pt x="137892" y="649942"/>
                      <a:pt x="139309" y="6420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26"/>
              <p:cNvSpPr/>
              <p:nvPr/>
            </p:nvSpPr>
            <p:spPr>
              <a:xfrm>
                <a:off x="4318046" y="4875104"/>
                <a:ext cx="147437" cy="648694"/>
              </a:xfrm>
              <a:custGeom>
                <a:avLst/>
                <a:gdLst/>
                <a:ahLst/>
                <a:cxnLst/>
                <a:rect l="l" t="t" r="r" b="b"/>
                <a:pathLst>
                  <a:path w="147437" h="648694" extrusionOk="0">
                    <a:moveTo>
                      <a:pt x="132726" y="589050"/>
                    </a:moveTo>
                    <a:cubicBezTo>
                      <a:pt x="126389" y="572309"/>
                      <a:pt x="112474" y="572852"/>
                      <a:pt x="108647" y="562030"/>
                    </a:cubicBezTo>
                    <a:cubicBezTo>
                      <a:pt x="108026" y="560270"/>
                      <a:pt x="105805" y="558629"/>
                      <a:pt x="103937" y="557867"/>
                    </a:cubicBezTo>
                    <a:cubicBezTo>
                      <a:pt x="99074" y="555888"/>
                      <a:pt x="81792" y="531442"/>
                      <a:pt x="66696" y="522270"/>
                    </a:cubicBezTo>
                    <a:cubicBezTo>
                      <a:pt x="64588" y="520992"/>
                      <a:pt x="67689" y="521776"/>
                      <a:pt x="47760" y="503406"/>
                    </a:cubicBezTo>
                    <a:cubicBezTo>
                      <a:pt x="109286" y="431395"/>
                      <a:pt x="131156" y="415967"/>
                      <a:pt x="135179" y="403284"/>
                    </a:cubicBezTo>
                    <a:cubicBezTo>
                      <a:pt x="167085" y="393373"/>
                      <a:pt x="117822" y="360018"/>
                      <a:pt x="99822" y="335047"/>
                    </a:cubicBezTo>
                    <a:cubicBezTo>
                      <a:pt x="90726" y="322434"/>
                      <a:pt x="75796" y="315211"/>
                      <a:pt x="69263" y="300523"/>
                    </a:cubicBezTo>
                    <a:cubicBezTo>
                      <a:pt x="68567" y="298951"/>
                      <a:pt x="66967" y="299849"/>
                      <a:pt x="61916" y="295694"/>
                    </a:cubicBezTo>
                    <a:cubicBezTo>
                      <a:pt x="89283" y="257961"/>
                      <a:pt x="102201" y="257751"/>
                      <a:pt x="100067" y="247179"/>
                    </a:cubicBezTo>
                    <a:cubicBezTo>
                      <a:pt x="124810" y="226419"/>
                      <a:pt x="113103" y="227715"/>
                      <a:pt x="120109" y="224847"/>
                    </a:cubicBezTo>
                    <a:cubicBezTo>
                      <a:pt x="120721" y="224598"/>
                      <a:pt x="120122" y="220968"/>
                      <a:pt x="119781" y="218954"/>
                    </a:cubicBezTo>
                    <a:cubicBezTo>
                      <a:pt x="119598" y="217864"/>
                      <a:pt x="118377" y="216906"/>
                      <a:pt x="118307" y="215842"/>
                    </a:cubicBezTo>
                    <a:cubicBezTo>
                      <a:pt x="117971" y="210663"/>
                      <a:pt x="117774" y="208969"/>
                      <a:pt x="115719" y="207913"/>
                    </a:cubicBezTo>
                    <a:cubicBezTo>
                      <a:pt x="115504" y="192876"/>
                      <a:pt x="109771" y="194946"/>
                      <a:pt x="103172" y="184037"/>
                    </a:cubicBezTo>
                    <a:cubicBezTo>
                      <a:pt x="98493" y="176305"/>
                      <a:pt x="91456" y="170089"/>
                      <a:pt x="88553" y="161202"/>
                    </a:cubicBezTo>
                    <a:cubicBezTo>
                      <a:pt x="88199" y="160125"/>
                      <a:pt x="87013" y="159341"/>
                      <a:pt x="86305" y="158352"/>
                    </a:cubicBezTo>
                    <a:cubicBezTo>
                      <a:pt x="80843" y="150809"/>
                      <a:pt x="84241" y="137609"/>
                      <a:pt x="81298" y="135040"/>
                    </a:cubicBezTo>
                    <a:cubicBezTo>
                      <a:pt x="81473" y="134794"/>
                      <a:pt x="81753" y="134571"/>
                      <a:pt x="81844" y="134313"/>
                    </a:cubicBezTo>
                    <a:cubicBezTo>
                      <a:pt x="86873" y="120689"/>
                      <a:pt x="98882" y="112187"/>
                      <a:pt x="106474" y="100459"/>
                    </a:cubicBezTo>
                    <a:cubicBezTo>
                      <a:pt x="113982" y="88853"/>
                      <a:pt x="187814" y="69726"/>
                      <a:pt x="116930" y="16010"/>
                    </a:cubicBezTo>
                    <a:cubicBezTo>
                      <a:pt x="108380" y="9531"/>
                      <a:pt x="102302" y="4264"/>
                      <a:pt x="97789" y="0"/>
                    </a:cubicBezTo>
                    <a:cubicBezTo>
                      <a:pt x="76330" y="552"/>
                      <a:pt x="55536" y="1086"/>
                      <a:pt x="35485" y="1598"/>
                    </a:cubicBezTo>
                    <a:cubicBezTo>
                      <a:pt x="44008" y="8817"/>
                      <a:pt x="53279" y="16461"/>
                      <a:pt x="57897" y="23549"/>
                    </a:cubicBezTo>
                    <a:cubicBezTo>
                      <a:pt x="66175" y="36249"/>
                      <a:pt x="81621" y="39655"/>
                      <a:pt x="93792" y="54180"/>
                    </a:cubicBezTo>
                    <a:cubicBezTo>
                      <a:pt x="96228" y="57092"/>
                      <a:pt x="97045" y="56470"/>
                      <a:pt x="100557" y="58541"/>
                    </a:cubicBezTo>
                    <a:cubicBezTo>
                      <a:pt x="100386" y="58830"/>
                      <a:pt x="51670" y="108895"/>
                      <a:pt x="42569" y="109105"/>
                    </a:cubicBezTo>
                    <a:cubicBezTo>
                      <a:pt x="37663" y="124261"/>
                      <a:pt x="36119" y="127326"/>
                      <a:pt x="37413" y="130723"/>
                    </a:cubicBezTo>
                    <a:cubicBezTo>
                      <a:pt x="59725" y="189299"/>
                      <a:pt x="24924" y="115291"/>
                      <a:pt x="82798" y="211731"/>
                    </a:cubicBezTo>
                    <a:cubicBezTo>
                      <a:pt x="83799" y="213408"/>
                      <a:pt x="83939" y="211543"/>
                      <a:pt x="79981" y="214441"/>
                    </a:cubicBezTo>
                    <a:cubicBezTo>
                      <a:pt x="56170" y="231887"/>
                      <a:pt x="68178" y="230424"/>
                      <a:pt x="60866" y="236352"/>
                    </a:cubicBezTo>
                    <a:cubicBezTo>
                      <a:pt x="47559" y="247135"/>
                      <a:pt x="27329" y="276353"/>
                      <a:pt x="26773" y="278196"/>
                    </a:cubicBezTo>
                    <a:cubicBezTo>
                      <a:pt x="19965" y="280048"/>
                      <a:pt x="21897" y="287249"/>
                      <a:pt x="18854" y="291491"/>
                    </a:cubicBezTo>
                    <a:cubicBezTo>
                      <a:pt x="13820" y="298487"/>
                      <a:pt x="17922" y="321366"/>
                      <a:pt x="35043" y="329649"/>
                    </a:cubicBezTo>
                    <a:cubicBezTo>
                      <a:pt x="54141" y="338886"/>
                      <a:pt x="55431" y="349231"/>
                      <a:pt x="64715" y="357912"/>
                    </a:cubicBezTo>
                    <a:cubicBezTo>
                      <a:pt x="106456" y="396954"/>
                      <a:pt x="93311" y="379850"/>
                      <a:pt x="84849" y="394314"/>
                    </a:cubicBezTo>
                    <a:cubicBezTo>
                      <a:pt x="80152" y="402348"/>
                      <a:pt x="72543" y="408096"/>
                      <a:pt x="67715" y="416055"/>
                    </a:cubicBezTo>
                    <a:cubicBezTo>
                      <a:pt x="67172" y="416956"/>
                      <a:pt x="62751" y="417202"/>
                      <a:pt x="61912" y="419102"/>
                    </a:cubicBezTo>
                    <a:cubicBezTo>
                      <a:pt x="61785" y="419395"/>
                      <a:pt x="10252" y="482821"/>
                      <a:pt x="8402" y="484257"/>
                    </a:cubicBezTo>
                    <a:cubicBezTo>
                      <a:pt x="-1560" y="491962"/>
                      <a:pt x="2608" y="502342"/>
                      <a:pt x="867" y="505875"/>
                    </a:cubicBezTo>
                    <a:cubicBezTo>
                      <a:pt x="-1945" y="511580"/>
                      <a:pt x="2380" y="513182"/>
                      <a:pt x="9552" y="518409"/>
                    </a:cubicBezTo>
                    <a:cubicBezTo>
                      <a:pt x="31921" y="553344"/>
                      <a:pt x="104571" y="605266"/>
                      <a:pt x="91308" y="611097"/>
                    </a:cubicBezTo>
                    <a:cubicBezTo>
                      <a:pt x="91080" y="611198"/>
                      <a:pt x="68340" y="637119"/>
                      <a:pt x="58216" y="648694"/>
                    </a:cubicBezTo>
                    <a:cubicBezTo>
                      <a:pt x="76509" y="648453"/>
                      <a:pt x="95060" y="648252"/>
                      <a:pt x="113851" y="648081"/>
                    </a:cubicBezTo>
                    <a:cubicBezTo>
                      <a:pt x="123975" y="636721"/>
                      <a:pt x="139281" y="619849"/>
                      <a:pt x="139399" y="619770"/>
                    </a:cubicBezTo>
                    <a:cubicBezTo>
                      <a:pt x="153013" y="610287"/>
                      <a:pt x="147249" y="592452"/>
                      <a:pt x="132726" y="5890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26"/>
              <p:cNvSpPr/>
              <p:nvPr/>
            </p:nvSpPr>
            <p:spPr>
              <a:xfrm>
                <a:off x="4995878" y="4858289"/>
                <a:ext cx="142745" cy="668867"/>
              </a:xfrm>
              <a:custGeom>
                <a:avLst/>
                <a:gdLst/>
                <a:ahLst/>
                <a:cxnLst/>
                <a:rect l="l" t="t" r="r" b="b"/>
                <a:pathLst>
                  <a:path w="142745" h="668867" extrusionOk="0">
                    <a:moveTo>
                      <a:pt x="127464" y="646996"/>
                    </a:moveTo>
                    <a:cubicBezTo>
                      <a:pt x="133101" y="640451"/>
                      <a:pt x="149028" y="631082"/>
                      <a:pt x="140067" y="607980"/>
                    </a:cubicBezTo>
                    <a:cubicBezTo>
                      <a:pt x="141856" y="602915"/>
                      <a:pt x="128015" y="593673"/>
                      <a:pt x="122522" y="591848"/>
                    </a:cubicBezTo>
                    <a:cubicBezTo>
                      <a:pt x="117725" y="590259"/>
                      <a:pt x="90353" y="561093"/>
                      <a:pt x="86645" y="557035"/>
                    </a:cubicBezTo>
                    <a:cubicBezTo>
                      <a:pt x="84957" y="555187"/>
                      <a:pt x="84432" y="552250"/>
                      <a:pt x="82700" y="550459"/>
                    </a:cubicBezTo>
                    <a:cubicBezTo>
                      <a:pt x="33472" y="499659"/>
                      <a:pt x="47195" y="514605"/>
                      <a:pt x="52827" y="502837"/>
                    </a:cubicBezTo>
                    <a:cubicBezTo>
                      <a:pt x="57638" y="492790"/>
                      <a:pt x="94350" y="452001"/>
                      <a:pt x="106368" y="443206"/>
                    </a:cubicBezTo>
                    <a:cubicBezTo>
                      <a:pt x="119937" y="433268"/>
                      <a:pt x="121153" y="420354"/>
                      <a:pt x="138567" y="407312"/>
                    </a:cubicBezTo>
                    <a:cubicBezTo>
                      <a:pt x="142267" y="375918"/>
                      <a:pt x="116452" y="375297"/>
                      <a:pt x="111869" y="362334"/>
                    </a:cubicBezTo>
                    <a:cubicBezTo>
                      <a:pt x="111248" y="360574"/>
                      <a:pt x="109027" y="358932"/>
                      <a:pt x="107159" y="358171"/>
                    </a:cubicBezTo>
                    <a:cubicBezTo>
                      <a:pt x="102296" y="356192"/>
                      <a:pt x="85014" y="331746"/>
                      <a:pt x="69918" y="322574"/>
                    </a:cubicBezTo>
                    <a:cubicBezTo>
                      <a:pt x="67980" y="321396"/>
                      <a:pt x="69668" y="320630"/>
                      <a:pt x="51489" y="304174"/>
                    </a:cubicBezTo>
                    <a:cubicBezTo>
                      <a:pt x="57179" y="292761"/>
                      <a:pt x="56291" y="294188"/>
                      <a:pt x="88036" y="259866"/>
                    </a:cubicBezTo>
                    <a:cubicBezTo>
                      <a:pt x="146775" y="196360"/>
                      <a:pt x="133857" y="206622"/>
                      <a:pt x="103320" y="165431"/>
                    </a:cubicBezTo>
                    <a:cubicBezTo>
                      <a:pt x="98947" y="159529"/>
                      <a:pt x="81476" y="153764"/>
                      <a:pt x="76770" y="148129"/>
                    </a:cubicBezTo>
                    <a:cubicBezTo>
                      <a:pt x="53566" y="120330"/>
                      <a:pt x="69034" y="128499"/>
                      <a:pt x="70661" y="115882"/>
                    </a:cubicBezTo>
                    <a:cubicBezTo>
                      <a:pt x="139892" y="51777"/>
                      <a:pt x="121735" y="68706"/>
                      <a:pt x="91591" y="40885"/>
                    </a:cubicBezTo>
                    <a:cubicBezTo>
                      <a:pt x="68216" y="19337"/>
                      <a:pt x="55443" y="7057"/>
                      <a:pt x="48568" y="0"/>
                    </a:cubicBezTo>
                    <a:cubicBezTo>
                      <a:pt x="32383" y="451"/>
                      <a:pt x="16185" y="902"/>
                      <a:pt x="0" y="1353"/>
                    </a:cubicBezTo>
                    <a:cubicBezTo>
                      <a:pt x="10181" y="18151"/>
                      <a:pt x="28137" y="32409"/>
                      <a:pt x="67438" y="64381"/>
                    </a:cubicBezTo>
                    <a:cubicBezTo>
                      <a:pt x="62908" y="68071"/>
                      <a:pt x="57992" y="79191"/>
                      <a:pt x="47693" y="84357"/>
                    </a:cubicBezTo>
                    <a:cubicBezTo>
                      <a:pt x="46102" y="85158"/>
                      <a:pt x="34517" y="106299"/>
                      <a:pt x="34224" y="106356"/>
                    </a:cubicBezTo>
                    <a:cubicBezTo>
                      <a:pt x="27971" y="107674"/>
                      <a:pt x="30240" y="113811"/>
                      <a:pt x="25229" y="120540"/>
                    </a:cubicBezTo>
                    <a:cubicBezTo>
                      <a:pt x="-3359" y="158925"/>
                      <a:pt x="57327" y="175903"/>
                      <a:pt x="64508" y="183918"/>
                    </a:cubicBezTo>
                    <a:cubicBezTo>
                      <a:pt x="72222" y="192538"/>
                      <a:pt x="71628" y="192346"/>
                      <a:pt x="82460" y="202165"/>
                    </a:cubicBezTo>
                    <a:cubicBezTo>
                      <a:pt x="80715" y="210693"/>
                      <a:pt x="76644" y="204604"/>
                      <a:pt x="76281" y="210081"/>
                    </a:cubicBezTo>
                    <a:cubicBezTo>
                      <a:pt x="76097" y="212931"/>
                      <a:pt x="74584" y="214563"/>
                      <a:pt x="72170" y="215570"/>
                    </a:cubicBezTo>
                    <a:cubicBezTo>
                      <a:pt x="64849" y="218613"/>
                      <a:pt x="63891" y="228787"/>
                      <a:pt x="55416" y="230543"/>
                    </a:cubicBezTo>
                    <a:cubicBezTo>
                      <a:pt x="55128" y="230600"/>
                      <a:pt x="43587" y="246933"/>
                      <a:pt x="35672" y="253885"/>
                    </a:cubicBezTo>
                    <a:cubicBezTo>
                      <a:pt x="28369" y="260299"/>
                      <a:pt x="15148" y="280153"/>
                      <a:pt x="13167" y="283598"/>
                    </a:cubicBezTo>
                    <a:cubicBezTo>
                      <a:pt x="4268" y="289272"/>
                      <a:pt x="2291" y="300908"/>
                      <a:pt x="6765" y="308644"/>
                    </a:cubicBezTo>
                    <a:cubicBezTo>
                      <a:pt x="11869" y="317461"/>
                      <a:pt x="7933" y="312120"/>
                      <a:pt x="11357" y="321598"/>
                    </a:cubicBezTo>
                    <a:cubicBezTo>
                      <a:pt x="23895" y="328633"/>
                      <a:pt x="23204" y="334955"/>
                      <a:pt x="28071" y="339175"/>
                    </a:cubicBezTo>
                    <a:cubicBezTo>
                      <a:pt x="36603" y="346574"/>
                      <a:pt x="57975" y="367018"/>
                      <a:pt x="58246" y="367307"/>
                    </a:cubicBezTo>
                    <a:cubicBezTo>
                      <a:pt x="100320" y="412474"/>
                      <a:pt x="90122" y="387493"/>
                      <a:pt x="80098" y="408034"/>
                    </a:cubicBezTo>
                    <a:cubicBezTo>
                      <a:pt x="78336" y="411646"/>
                      <a:pt x="72388" y="410976"/>
                      <a:pt x="61801" y="427967"/>
                    </a:cubicBezTo>
                    <a:cubicBezTo>
                      <a:pt x="54319" y="439980"/>
                      <a:pt x="45288" y="445062"/>
                      <a:pt x="39498" y="453188"/>
                    </a:cubicBezTo>
                    <a:cubicBezTo>
                      <a:pt x="35541" y="458743"/>
                      <a:pt x="32339" y="464754"/>
                      <a:pt x="26785" y="469018"/>
                    </a:cubicBezTo>
                    <a:cubicBezTo>
                      <a:pt x="26497" y="469241"/>
                      <a:pt x="12966" y="492855"/>
                      <a:pt x="7977" y="493101"/>
                    </a:cubicBezTo>
                    <a:cubicBezTo>
                      <a:pt x="-1955" y="510494"/>
                      <a:pt x="-3249" y="503546"/>
                      <a:pt x="11759" y="535470"/>
                    </a:cubicBezTo>
                    <a:cubicBezTo>
                      <a:pt x="18350" y="538683"/>
                      <a:pt x="21210" y="545254"/>
                      <a:pt x="25264" y="550705"/>
                    </a:cubicBezTo>
                    <a:cubicBezTo>
                      <a:pt x="30218" y="557372"/>
                      <a:pt x="50881" y="573194"/>
                      <a:pt x="54647" y="586494"/>
                    </a:cubicBezTo>
                    <a:cubicBezTo>
                      <a:pt x="55722" y="590289"/>
                      <a:pt x="74317" y="598922"/>
                      <a:pt x="77719" y="610440"/>
                    </a:cubicBezTo>
                    <a:cubicBezTo>
                      <a:pt x="78445" y="612896"/>
                      <a:pt x="78655" y="606636"/>
                      <a:pt x="89194" y="620164"/>
                    </a:cubicBezTo>
                    <a:cubicBezTo>
                      <a:pt x="83763" y="626569"/>
                      <a:pt x="76626" y="631305"/>
                      <a:pt x="71492" y="638030"/>
                    </a:cubicBezTo>
                    <a:cubicBezTo>
                      <a:pt x="70845" y="638879"/>
                      <a:pt x="66445" y="638612"/>
                      <a:pt x="65400" y="640438"/>
                    </a:cubicBezTo>
                    <a:cubicBezTo>
                      <a:pt x="64307" y="642342"/>
                      <a:pt x="49771" y="655962"/>
                      <a:pt x="37285" y="667926"/>
                    </a:cubicBezTo>
                    <a:cubicBezTo>
                      <a:pt x="58648" y="668228"/>
                      <a:pt x="79985" y="668543"/>
                      <a:pt x="101264" y="668867"/>
                    </a:cubicBezTo>
                    <a:cubicBezTo>
                      <a:pt x="101623" y="668167"/>
                      <a:pt x="101942" y="667397"/>
                      <a:pt x="102187" y="666503"/>
                    </a:cubicBezTo>
                    <a:cubicBezTo>
                      <a:pt x="102882" y="664034"/>
                      <a:pt x="114121" y="662498"/>
                      <a:pt x="127464" y="6469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26"/>
              <p:cNvSpPr/>
              <p:nvPr/>
            </p:nvSpPr>
            <p:spPr>
              <a:xfrm>
                <a:off x="5299131" y="4848833"/>
                <a:ext cx="147358" cy="683533"/>
              </a:xfrm>
              <a:custGeom>
                <a:avLst/>
                <a:gdLst/>
                <a:ahLst/>
                <a:cxnLst/>
                <a:rect l="l" t="t" r="r" b="b"/>
                <a:pathLst>
                  <a:path w="147358" h="683533" extrusionOk="0">
                    <a:moveTo>
                      <a:pt x="110297" y="677938"/>
                    </a:moveTo>
                    <a:cubicBezTo>
                      <a:pt x="119555" y="669248"/>
                      <a:pt x="137414" y="647394"/>
                      <a:pt x="139352" y="646046"/>
                    </a:cubicBezTo>
                    <a:cubicBezTo>
                      <a:pt x="152961" y="636559"/>
                      <a:pt x="147197" y="618719"/>
                      <a:pt x="132674" y="615322"/>
                    </a:cubicBezTo>
                    <a:cubicBezTo>
                      <a:pt x="126337" y="598581"/>
                      <a:pt x="112422" y="599119"/>
                      <a:pt x="108595" y="588302"/>
                    </a:cubicBezTo>
                    <a:cubicBezTo>
                      <a:pt x="107974" y="586542"/>
                      <a:pt x="105753" y="584900"/>
                      <a:pt x="103886" y="584138"/>
                    </a:cubicBezTo>
                    <a:cubicBezTo>
                      <a:pt x="99023" y="582160"/>
                      <a:pt x="81740" y="557714"/>
                      <a:pt x="66644" y="548542"/>
                    </a:cubicBezTo>
                    <a:cubicBezTo>
                      <a:pt x="65415" y="547793"/>
                      <a:pt x="64584" y="546384"/>
                      <a:pt x="63600" y="545250"/>
                    </a:cubicBezTo>
                    <a:cubicBezTo>
                      <a:pt x="40799" y="518930"/>
                      <a:pt x="46602" y="537680"/>
                      <a:pt x="55436" y="521679"/>
                    </a:cubicBezTo>
                    <a:cubicBezTo>
                      <a:pt x="61580" y="510546"/>
                      <a:pt x="100361" y="472647"/>
                      <a:pt x="101240" y="467346"/>
                    </a:cubicBezTo>
                    <a:cubicBezTo>
                      <a:pt x="101660" y="464798"/>
                      <a:pt x="112719" y="462000"/>
                      <a:pt x="124277" y="445224"/>
                    </a:cubicBezTo>
                    <a:cubicBezTo>
                      <a:pt x="131082" y="435352"/>
                      <a:pt x="132871" y="436674"/>
                      <a:pt x="135127" y="429552"/>
                    </a:cubicBezTo>
                    <a:cubicBezTo>
                      <a:pt x="145037" y="426474"/>
                      <a:pt x="150158" y="416851"/>
                      <a:pt x="138849" y="404094"/>
                    </a:cubicBezTo>
                    <a:cubicBezTo>
                      <a:pt x="130684" y="394888"/>
                      <a:pt x="72346" y="333851"/>
                      <a:pt x="69211" y="326790"/>
                    </a:cubicBezTo>
                    <a:cubicBezTo>
                      <a:pt x="68511" y="325218"/>
                      <a:pt x="66915" y="326116"/>
                      <a:pt x="61864" y="321961"/>
                    </a:cubicBezTo>
                    <a:cubicBezTo>
                      <a:pt x="89047" y="284482"/>
                      <a:pt x="102141" y="283966"/>
                      <a:pt x="100015" y="273446"/>
                    </a:cubicBezTo>
                    <a:cubicBezTo>
                      <a:pt x="124754" y="252686"/>
                      <a:pt x="113021" y="253995"/>
                      <a:pt x="120053" y="251114"/>
                    </a:cubicBezTo>
                    <a:cubicBezTo>
                      <a:pt x="120665" y="250865"/>
                      <a:pt x="120066" y="247235"/>
                      <a:pt x="119725" y="245222"/>
                    </a:cubicBezTo>
                    <a:cubicBezTo>
                      <a:pt x="114154" y="212204"/>
                      <a:pt x="94470" y="205742"/>
                      <a:pt x="88492" y="187469"/>
                    </a:cubicBezTo>
                    <a:cubicBezTo>
                      <a:pt x="88138" y="186392"/>
                      <a:pt x="86953" y="185608"/>
                      <a:pt x="86244" y="184619"/>
                    </a:cubicBezTo>
                    <a:cubicBezTo>
                      <a:pt x="80800" y="177102"/>
                      <a:pt x="84167" y="163859"/>
                      <a:pt x="81237" y="161307"/>
                    </a:cubicBezTo>
                    <a:cubicBezTo>
                      <a:pt x="81412" y="161062"/>
                      <a:pt x="81692" y="160838"/>
                      <a:pt x="81784" y="160580"/>
                    </a:cubicBezTo>
                    <a:cubicBezTo>
                      <a:pt x="86813" y="146956"/>
                      <a:pt x="98821" y="138454"/>
                      <a:pt x="106413" y="126726"/>
                    </a:cubicBezTo>
                    <a:cubicBezTo>
                      <a:pt x="114670" y="113965"/>
                      <a:pt x="187360" y="95696"/>
                      <a:pt x="116869" y="42277"/>
                    </a:cubicBezTo>
                    <a:cubicBezTo>
                      <a:pt x="83292" y="16833"/>
                      <a:pt x="89082" y="14294"/>
                      <a:pt x="72154" y="0"/>
                    </a:cubicBezTo>
                    <a:cubicBezTo>
                      <a:pt x="52930" y="578"/>
                      <a:pt x="33491" y="1160"/>
                      <a:pt x="13878" y="1738"/>
                    </a:cubicBezTo>
                    <a:cubicBezTo>
                      <a:pt x="15701" y="9040"/>
                      <a:pt x="20831" y="14079"/>
                      <a:pt x="25182" y="19451"/>
                    </a:cubicBezTo>
                    <a:cubicBezTo>
                      <a:pt x="31366" y="20037"/>
                      <a:pt x="63277" y="57035"/>
                      <a:pt x="70261" y="61688"/>
                    </a:cubicBezTo>
                    <a:cubicBezTo>
                      <a:pt x="99224" y="81021"/>
                      <a:pt x="91510" y="81078"/>
                      <a:pt x="97291" y="83223"/>
                    </a:cubicBezTo>
                    <a:cubicBezTo>
                      <a:pt x="103501" y="85526"/>
                      <a:pt x="100549" y="83919"/>
                      <a:pt x="78001" y="106351"/>
                    </a:cubicBezTo>
                    <a:cubicBezTo>
                      <a:pt x="73610" y="110721"/>
                      <a:pt x="51115" y="135180"/>
                      <a:pt x="42517" y="135377"/>
                    </a:cubicBezTo>
                    <a:cubicBezTo>
                      <a:pt x="37611" y="150533"/>
                      <a:pt x="36067" y="153597"/>
                      <a:pt x="37361" y="156995"/>
                    </a:cubicBezTo>
                    <a:cubicBezTo>
                      <a:pt x="42049" y="169309"/>
                      <a:pt x="40086" y="177356"/>
                      <a:pt x="49877" y="186786"/>
                    </a:cubicBezTo>
                    <a:cubicBezTo>
                      <a:pt x="56870" y="193519"/>
                      <a:pt x="81749" y="236829"/>
                      <a:pt x="83336" y="238804"/>
                    </a:cubicBezTo>
                    <a:cubicBezTo>
                      <a:pt x="74988" y="242884"/>
                      <a:pt x="64715" y="249840"/>
                      <a:pt x="63548" y="259099"/>
                    </a:cubicBezTo>
                    <a:cubicBezTo>
                      <a:pt x="63067" y="262913"/>
                      <a:pt x="53345" y="264953"/>
                      <a:pt x="36819" y="290572"/>
                    </a:cubicBezTo>
                    <a:cubicBezTo>
                      <a:pt x="33714" y="295383"/>
                      <a:pt x="28466" y="298653"/>
                      <a:pt x="26726" y="304472"/>
                    </a:cubicBezTo>
                    <a:cubicBezTo>
                      <a:pt x="19917" y="306323"/>
                      <a:pt x="21850" y="313525"/>
                      <a:pt x="18806" y="317767"/>
                    </a:cubicBezTo>
                    <a:cubicBezTo>
                      <a:pt x="12784" y="326138"/>
                      <a:pt x="20262" y="341578"/>
                      <a:pt x="26000" y="350102"/>
                    </a:cubicBezTo>
                    <a:cubicBezTo>
                      <a:pt x="29140" y="354773"/>
                      <a:pt x="46331" y="357426"/>
                      <a:pt x="58208" y="376597"/>
                    </a:cubicBezTo>
                    <a:cubicBezTo>
                      <a:pt x="62008" y="382735"/>
                      <a:pt x="88943" y="406690"/>
                      <a:pt x="94199" y="411353"/>
                    </a:cubicBezTo>
                    <a:cubicBezTo>
                      <a:pt x="83065" y="422052"/>
                      <a:pt x="69084" y="439993"/>
                      <a:pt x="67667" y="442331"/>
                    </a:cubicBezTo>
                    <a:cubicBezTo>
                      <a:pt x="67121" y="443232"/>
                      <a:pt x="62704" y="443478"/>
                      <a:pt x="61864" y="445378"/>
                    </a:cubicBezTo>
                    <a:cubicBezTo>
                      <a:pt x="59258" y="451314"/>
                      <a:pt x="25843" y="485382"/>
                      <a:pt x="12557" y="508121"/>
                    </a:cubicBezTo>
                    <a:cubicBezTo>
                      <a:pt x="3216" y="512136"/>
                      <a:pt x="-186" y="522060"/>
                      <a:pt x="1777" y="530111"/>
                    </a:cubicBezTo>
                    <a:cubicBezTo>
                      <a:pt x="-309" y="534506"/>
                      <a:pt x="-1489" y="537006"/>
                      <a:pt x="3671" y="540535"/>
                    </a:cubicBezTo>
                    <a:cubicBezTo>
                      <a:pt x="13593" y="547316"/>
                      <a:pt x="21776" y="562520"/>
                      <a:pt x="24789" y="565134"/>
                    </a:cubicBezTo>
                    <a:cubicBezTo>
                      <a:pt x="39692" y="578057"/>
                      <a:pt x="95275" y="632684"/>
                      <a:pt x="96110" y="634326"/>
                    </a:cubicBezTo>
                    <a:cubicBezTo>
                      <a:pt x="83480" y="644496"/>
                      <a:pt x="74747" y="657424"/>
                      <a:pt x="51911" y="682583"/>
                    </a:cubicBezTo>
                    <a:cubicBezTo>
                      <a:pt x="69779" y="682899"/>
                      <a:pt x="87517" y="683218"/>
                      <a:pt x="105110" y="683533"/>
                    </a:cubicBezTo>
                    <a:cubicBezTo>
                      <a:pt x="106404" y="681883"/>
                      <a:pt x="108062" y="680031"/>
                      <a:pt x="110297" y="6779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26"/>
              <p:cNvSpPr/>
              <p:nvPr/>
            </p:nvSpPr>
            <p:spPr>
              <a:xfrm>
                <a:off x="5767331" y="4832622"/>
                <a:ext cx="143098" cy="706757"/>
              </a:xfrm>
              <a:custGeom>
                <a:avLst/>
                <a:gdLst/>
                <a:ahLst/>
                <a:cxnLst/>
                <a:rect l="l" t="t" r="r" b="b"/>
                <a:pathLst>
                  <a:path w="143098" h="706757" extrusionOk="0">
                    <a:moveTo>
                      <a:pt x="135299" y="653317"/>
                    </a:moveTo>
                    <a:cubicBezTo>
                      <a:pt x="148510" y="644111"/>
                      <a:pt x="142917" y="626792"/>
                      <a:pt x="128818" y="623491"/>
                    </a:cubicBezTo>
                    <a:cubicBezTo>
                      <a:pt x="122652" y="607197"/>
                      <a:pt x="109104" y="607604"/>
                      <a:pt x="105439" y="597254"/>
                    </a:cubicBezTo>
                    <a:cubicBezTo>
                      <a:pt x="104835" y="595547"/>
                      <a:pt x="102679" y="593949"/>
                      <a:pt x="100869" y="593209"/>
                    </a:cubicBezTo>
                    <a:cubicBezTo>
                      <a:pt x="96150" y="591287"/>
                      <a:pt x="79371" y="567555"/>
                      <a:pt x="64712" y="558650"/>
                    </a:cubicBezTo>
                    <a:cubicBezTo>
                      <a:pt x="63094" y="557670"/>
                      <a:pt x="59307" y="551983"/>
                      <a:pt x="56158" y="548993"/>
                    </a:cubicBezTo>
                    <a:cubicBezTo>
                      <a:pt x="45125" y="538503"/>
                      <a:pt x="45155" y="541682"/>
                      <a:pt x="48300" y="538271"/>
                    </a:cubicBezTo>
                    <a:cubicBezTo>
                      <a:pt x="48562" y="537987"/>
                      <a:pt x="89302" y="490793"/>
                      <a:pt x="91130" y="489520"/>
                    </a:cubicBezTo>
                    <a:cubicBezTo>
                      <a:pt x="99889" y="483408"/>
                      <a:pt x="96233" y="480238"/>
                      <a:pt x="100545" y="477612"/>
                    </a:cubicBezTo>
                    <a:cubicBezTo>
                      <a:pt x="115169" y="468707"/>
                      <a:pt x="125647" y="451966"/>
                      <a:pt x="129911" y="445500"/>
                    </a:cubicBezTo>
                    <a:cubicBezTo>
                      <a:pt x="123535" y="438995"/>
                      <a:pt x="117102" y="432542"/>
                      <a:pt x="110647" y="426106"/>
                    </a:cubicBezTo>
                    <a:cubicBezTo>
                      <a:pt x="117373" y="421221"/>
                      <a:pt x="123627" y="416759"/>
                      <a:pt x="129447" y="412627"/>
                    </a:cubicBezTo>
                    <a:cubicBezTo>
                      <a:pt x="118160" y="400623"/>
                      <a:pt x="69745" y="349051"/>
                      <a:pt x="67209" y="343356"/>
                    </a:cubicBezTo>
                    <a:cubicBezTo>
                      <a:pt x="66531" y="341828"/>
                      <a:pt x="64979" y="342699"/>
                      <a:pt x="60076" y="338667"/>
                    </a:cubicBezTo>
                    <a:cubicBezTo>
                      <a:pt x="86634" y="302042"/>
                      <a:pt x="99190" y="301823"/>
                      <a:pt x="97117" y="291566"/>
                    </a:cubicBezTo>
                    <a:cubicBezTo>
                      <a:pt x="121138" y="271410"/>
                      <a:pt x="109773" y="272671"/>
                      <a:pt x="116573" y="269882"/>
                    </a:cubicBezTo>
                    <a:cubicBezTo>
                      <a:pt x="117168" y="269641"/>
                      <a:pt x="116586" y="266117"/>
                      <a:pt x="116258" y="264165"/>
                    </a:cubicBezTo>
                    <a:cubicBezTo>
                      <a:pt x="116079" y="263105"/>
                      <a:pt x="114894" y="262177"/>
                      <a:pt x="114824" y="261144"/>
                    </a:cubicBezTo>
                    <a:cubicBezTo>
                      <a:pt x="114500" y="256114"/>
                      <a:pt x="114303" y="254468"/>
                      <a:pt x="112309" y="253443"/>
                    </a:cubicBezTo>
                    <a:cubicBezTo>
                      <a:pt x="112108" y="238839"/>
                      <a:pt x="106537" y="240853"/>
                      <a:pt x="100126" y="230262"/>
                    </a:cubicBezTo>
                    <a:cubicBezTo>
                      <a:pt x="95582" y="222754"/>
                      <a:pt x="88751" y="216722"/>
                      <a:pt x="85930" y="208093"/>
                    </a:cubicBezTo>
                    <a:cubicBezTo>
                      <a:pt x="85589" y="207047"/>
                      <a:pt x="84435" y="206285"/>
                      <a:pt x="83744" y="205326"/>
                    </a:cubicBezTo>
                    <a:cubicBezTo>
                      <a:pt x="78457" y="198028"/>
                      <a:pt x="81728" y="185170"/>
                      <a:pt x="78881" y="182693"/>
                    </a:cubicBezTo>
                    <a:cubicBezTo>
                      <a:pt x="79051" y="182456"/>
                      <a:pt x="79322" y="182237"/>
                      <a:pt x="79414" y="181988"/>
                    </a:cubicBezTo>
                    <a:cubicBezTo>
                      <a:pt x="84299" y="168762"/>
                      <a:pt x="95958" y="160506"/>
                      <a:pt x="103327" y="149119"/>
                    </a:cubicBezTo>
                    <a:cubicBezTo>
                      <a:pt x="110612" y="137859"/>
                      <a:pt x="182301" y="119279"/>
                      <a:pt x="113481" y="67126"/>
                    </a:cubicBezTo>
                    <a:cubicBezTo>
                      <a:pt x="78256" y="40434"/>
                      <a:pt x="87680" y="39716"/>
                      <a:pt x="65652" y="22493"/>
                    </a:cubicBezTo>
                    <a:cubicBezTo>
                      <a:pt x="58913" y="17223"/>
                      <a:pt x="68057" y="20493"/>
                      <a:pt x="70909" y="12617"/>
                    </a:cubicBezTo>
                    <a:cubicBezTo>
                      <a:pt x="71901" y="9881"/>
                      <a:pt x="74219" y="8760"/>
                      <a:pt x="75898" y="6882"/>
                    </a:cubicBezTo>
                    <a:cubicBezTo>
                      <a:pt x="78942" y="3472"/>
                      <a:pt x="81321" y="1331"/>
                      <a:pt x="82738" y="0"/>
                    </a:cubicBezTo>
                    <a:cubicBezTo>
                      <a:pt x="63890" y="788"/>
                      <a:pt x="43375" y="1602"/>
                      <a:pt x="21392" y="2443"/>
                    </a:cubicBezTo>
                    <a:cubicBezTo>
                      <a:pt x="12610" y="7561"/>
                      <a:pt x="11876" y="21732"/>
                      <a:pt x="13852" y="26797"/>
                    </a:cubicBezTo>
                    <a:cubicBezTo>
                      <a:pt x="13590" y="33136"/>
                      <a:pt x="25244" y="46852"/>
                      <a:pt x="27654" y="47631"/>
                    </a:cubicBezTo>
                    <a:cubicBezTo>
                      <a:pt x="35757" y="50258"/>
                      <a:pt x="60006" y="80487"/>
                      <a:pt x="68224" y="85972"/>
                    </a:cubicBezTo>
                    <a:cubicBezTo>
                      <a:pt x="96343" y="104740"/>
                      <a:pt x="88856" y="104797"/>
                      <a:pt x="94467" y="106881"/>
                    </a:cubicBezTo>
                    <a:cubicBezTo>
                      <a:pt x="96693" y="107704"/>
                      <a:pt x="100042" y="108715"/>
                      <a:pt x="92984" y="113019"/>
                    </a:cubicBezTo>
                    <a:cubicBezTo>
                      <a:pt x="85467" y="117598"/>
                      <a:pt x="51977" y="157275"/>
                      <a:pt x="41289" y="157516"/>
                    </a:cubicBezTo>
                    <a:cubicBezTo>
                      <a:pt x="36527" y="172234"/>
                      <a:pt x="35027" y="175206"/>
                      <a:pt x="36282" y="178507"/>
                    </a:cubicBezTo>
                    <a:cubicBezTo>
                      <a:pt x="40835" y="190468"/>
                      <a:pt x="38928" y="198273"/>
                      <a:pt x="48435" y="207432"/>
                    </a:cubicBezTo>
                    <a:cubicBezTo>
                      <a:pt x="55240" y="213981"/>
                      <a:pt x="79366" y="256009"/>
                      <a:pt x="80927" y="257935"/>
                    </a:cubicBezTo>
                    <a:cubicBezTo>
                      <a:pt x="72828" y="261897"/>
                      <a:pt x="62845" y="268652"/>
                      <a:pt x="61712" y="277640"/>
                    </a:cubicBezTo>
                    <a:cubicBezTo>
                      <a:pt x="61244" y="281343"/>
                      <a:pt x="51807" y="283318"/>
                      <a:pt x="35757" y="308197"/>
                    </a:cubicBezTo>
                    <a:cubicBezTo>
                      <a:pt x="32744" y="312868"/>
                      <a:pt x="27650" y="316042"/>
                      <a:pt x="25957" y="321690"/>
                    </a:cubicBezTo>
                    <a:cubicBezTo>
                      <a:pt x="19345" y="323489"/>
                      <a:pt x="21225" y="330481"/>
                      <a:pt x="18265" y="334600"/>
                    </a:cubicBezTo>
                    <a:cubicBezTo>
                      <a:pt x="12418" y="342725"/>
                      <a:pt x="19682" y="357720"/>
                      <a:pt x="25249" y="365998"/>
                    </a:cubicBezTo>
                    <a:cubicBezTo>
                      <a:pt x="28301" y="370534"/>
                      <a:pt x="44985" y="373108"/>
                      <a:pt x="56521" y="391722"/>
                    </a:cubicBezTo>
                    <a:cubicBezTo>
                      <a:pt x="60203" y="397668"/>
                      <a:pt x="86197" y="420796"/>
                      <a:pt x="91467" y="425467"/>
                    </a:cubicBezTo>
                    <a:cubicBezTo>
                      <a:pt x="75684" y="440632"/>
                      <a:pt x="23819" y="499532"/>
                      <a:pt x="12199" y="519420"/>
                    </a:cubicBezTo>
                    <a:cubicBezTo>
                      <a:pt x="3129" y="523312"/>
                      <a:pt x="-172" y="532952"/>
                      <a:pt x="1734" y="540771"/>
                    </a:cubicBezTo>
                    <a:cubicBezTo>
                      <a:pt x="-290" y="545031"/>
                      <a:pt x="-1462" y="547456"/>
                      <a:pt x="3571" y="550888"/>
                    </a:cubicBezTo>
                    <a:cubicBezTo>
                      <a:pt x="13201" y="557473"/>
                      <a:pt x="21151" y="572235"/>
                      <a:pt x="24072" y="574770"/>
                    </a:cubicBezTo>
                    <a:cubicBezTo>
                      <a:pt x="46275" y="594028"/>
                      <a:pt x="93177" y="641663"/>
                      <a:pt x="93321" y="641948"/>
                    </a:cubicBezTo>
                    <a:cubicBezTo>
                      <a:pt x="88410" y="645897"/>
                      <a:pt x="89669" y="643196"/>
                      <a:pt x="86354" y="647337"/>
                    </a:cubicBezTo>
                    <a:cubicBezTo>
                      <a:pt x="54181" y="687548"/>
                      <a:pt x="34485" y="701553"/>
                      <a:pt x="36042" y="706215"/>
                    </a:cubicBezTo>
                    <a:cubicBezTo>
                      <a:pt x="53871" y="706425"/>
                      <a:pt x="71175" y="706605"/>
                      <a:pt x="87959" y="706758"/>
                    </a:cubicBezTo>
                    <a:cubicBezTo>
                      <a:pt x="95359" y="698436"/>
                      <a:pt x="134267" y="654040"/>
                      <a:pt x="135299" y="6533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26"/>
              <p:cNvSpPr/>
              <p:nvPr/>
            </p:nvSpPr>
            <p:spPr>
              <a:xfrm>
                <a:off x="4182905" y="4878519"/>
                <a:ext cx="138899" cy="648584"/>
              </a:xfrm>
              <a:custGeom>
                <a:avLst/>
                <a:gdLst/>
                <a:ahLst/>
                <a:cxnLst/>
                <a:rect l="l" t="t" r="r" b="b"/>
                <a:pathLst>
                  <a:path w="138899" h="648584" extrusionOk="0">
                    <a:moveTo>
                      <a:pt x="135251" y="593170"/>
                    </a:moveTo>
                    <a:cubicBezTo>
                      <a:pt x="145314" y="579695"/>
                      <a:pt x="125718" y="578771"/>
                      <a:pt x="124179" y="574595"/>
                    </a:cubicBezTo>
                    <a:cubicBezTo>
                      <a:pt x="120339" y="564136"/>
                      <a:pt x="107622" y="562358"/>
                      <a:pt x="104443" y="555301"/>
                    </a:cubicBezTo>
                    <a:cubicBezTo>
                      <a:pt x="97039" y="538876"/>
                      <a:pt x="82288" y="533867"/>
                      <a:pt x="60038" y="504689"/>
                    </a:cubicBezTo>
                    <a:cubicBezTo>
                      <a:pt x="64743" y="496857"/>
                      <a:pt x="68207" y="501165"/>
                      <a:pt x="81628" y="482598"/>
                    </a:cubicBezTo>
                    <a:cubicBezTo>
                      <a:pt x="108523" y="445399"/>
                      <a:pt x="112489" y="452373"/>
                      <a:pt x="122582" y="432397"/>
                    </a:cubicBezTo>
                    <a:cubicBezTo>
                      <a:pt x="129072" y="419526"/>
                      <a:pt x="136804" y="422652"/>
                      <a:pt x="105846" y="390405"/>
                    </a:cubicBezTo>
                    <a:cubicBezTo>
                      <a:pt x="98377" y="382621"/>
                      <a:pt x="90304" y="375047"/>
                      <a:pt x="84051" y="366370"/>
                    </a:cubicBezTo>
                    <a:cubicBezTo>
                      <a:pt x="75221" y="354125"/>
                      <a:pt x="60720" y="347112"/>
                      <a:pt x="54379" y="332849"/>
                    </a:cubicBezTo>
                    <a:cubicBezTo>
                      <a:pt x="53714" y="331356"/>
                      <a:pt x="52241" y="332175"/>
                      <a:pt x="47487" y="328349"/>
                    </a:cubicBezTo>
                    <a:cubicBezTo>
                      <a:pt x="52866" y="321243"/>
                      <a:pt x="95207" y="271830"/>
                      <a:pt x="108706" y="266835"/>
                    </a:cubicBezTo>
                    <a:cubicBezTo>
                      <a:pt x="113779" y="264961"/>
                      <a:pt x="112983" y="257331"/>
                      <a:pt x="119014" y="256293"/>
                    </a:cubicBezTo>
                    <a:cubicBezTo>
                      <a:pt x="119294" y="256245"/>
                      <a:pt x="118323" y="258224"/>
                      <a:pt x="122687" y="236295"/>
                    </a:cubicBezTo>
                    <a:cubicBezTo>
                      <a:pt x="124673" y="233690"/>
                      <a:pt x="122609" y="232535"/>
                      <a:pt x="119644" y="225386"/>
                    </a:cubicBezTo>
                    <a:cubicBezTo>
                      <a:pt x="92421" y="217772"/>
                      <a:pt x="60637" y="156399"/>
                      <a:pt x="55617" y="153729"/>
                    </a:cubicBezTo>
                    <a:cubicBezTo>
                      <a:pt x="49779" y="150629"/>
                      <a:pt x="46529" y="145520"/>
                      <a:pt x="44028" y="140035"/>
                    </a:cubicBezTo>
                    <a:cubicBezTo>
                      <a:pt x="45484" y="138778"/>
                      <a:pt x="46783" y="137193"/>
                      <a:pt x="48064" y="135429"/>
                    </a:cubicBezTo>
                    <a:cubicBezTo>
                      <a:pt x="62356" y="115720"/>
                      <a:pt x="81982" y="109556"/>
                      <a:pt x="97144" y="94172"/>
                    </a:cubicBezTo>
                    <a:cubicBezTo>
                      <a:pt x="118279" y="72729"/>
                      <a:pt x="123903" y="66158"/>
                      <a:pt x="137508" y="57941"/>
                    </a:cubicBezTo>
                    <a:cubicBezTo>
                      <a:pt x="134460" y="53712"/>
                      <a:pt x="140228" y="53589"/>
                      <a:pt x="138606" y="46073"/>
                    </a:cubicBezTo>
                    <a:cubicBezTo>
                      <a:pt x="136441" y="35868"/>
                      <a:pt x="112174" y="14740"/>
                      <a:pt x="99497" y="0"/>
                    </a:cubicBezTo>
                    <a:cubicBezTo>
                      <a:pt x="81667" y="451"/>
                      <a:pt x="64665" y="884"/>
                      <a:pt x="48563" y="1287"/>
                    </a:cubicBezTo>
                    <a:cubicBezTo>
                      <a:pt x="53933" y="7127"/>
                      <a:pt x="53968" y="10030"/>
                      <a:pt x="60510" y="16150"/>
                    </a:cubicBezTo>
                    <a:cubicBezTo>
                      <a:pt x="111234" y="63593"/>
                      <a:pt x="90427" y="29708"/>
                      <a:pt x="44937" y="91191"/>
                    </a:cubicBezTo>
                    <a:cubicBezTo>
                      <a:pt x="40547" y="97123"/>
                      <a:pt x="24576" y="103445"/>
                      <a:pt x="20212" y="109398"/>
                    </a:cubicBezTo>
                    <a:cubicBezTo>
                      <a:pt x="15764" y="115475"/>
                      <a:pt x="12742" y="119717"/>
                      <a:pt x="8933" y="121363"/>
                    </a:cubicBezTo>
                    <a:cubicBezTo>
                      <a:pt x="143" y="125163"/>
                      <a:pt x="1394" y="136677"/>
                      <a:pt x="987" y="137644"/>
                    </a:cubicBezTo>
                    <a:cubicBezTo>
                      <a:pt x="-1479" y="143476"/>
                      <a:pt x="1040" y="148532"/>
                      <a:pt x="4525" y="152214"/>
                    </a:cubicBezTo>
                    <a:cubicBezTo>
                      <a:pt x="12694" y="160843"/>
                      <a:pt x="14382" y="169069"/>
                      <a:pt x="24642" y="175933"/>
                    </a:cubicBezTo>
                    <a:cubicBezTo>
                      <a:pt x="28739" y="178674"/>
                      <a:pt x="38898" y="200852"/>
                      <a:pt x="42375" y="204823"/>
                    </a:cubicBezTo>
                    <a:cubicBezTo>
                      <a:pt x="46040" y="209008"/>
                      <a:pt x="51235" y="211950"/>
                      <a:pt x="54506" y="216367"/>
                    </a:cubicBezTo>
                    <a:cubicBezTo>
                      <a:pt x="73201" y="241636"/>
                      <a:pt x="55271" y="218429"/>
                      <a:pt x="77386" y="238961"/>
                    </a:cubicBezTo>
                    <a:cubicBezTo>
                      <a:pt x="72134" y="244653"/>
                      <a:pt x="67503" y="250904"/>
                      <a:pt x="62566" y="256805"/>
                    </a:cubicBezTo>
                    <a:cubicBezTo>
                      <a:pt x="45322" y="277430"/>
                      <a:pt x="39248" y="276804"/>
                      <a:pt x="37201" y="282578"/>
                    </a:cubicBezTo>
                    <a:cubicBezTo>
                      <a:pt x="33567" y="292857"/>
                      <a:pt x="17081" y="307996"/>
                      <a:pt x="14304" y="320718"/>
                    </a:cubicBezTo>
                    <a:cubicBezTo>
                      <a:pt x="11159" y="325236"/>
                      <a:pt x="6773" y="325420"/>
                      <a:pt x="7731" y="337183"/>
                    </a:cubicBezTo>
                    <a:cubicBezTo>
                      <a:pt x="8483" y="346442"/>
                      <a:pt x="17487" y="359370"/>
                      <a:pt x="21156" y="361143"/>
                    </a:cubicBezTo>
                    <a:cubicBezTo>
                      <a:pt x="43849" y="372114"/>
                      <a:pt x="29238" y="373506"/>
                      <a:pt x="83364" y="419071"/>
                    </a:cubicBezTo>
                    <a:cubicBezTo>
                      <a:pt x="74754" y="427004"/>
                      <a:pt x="75414" y="424408"/>
                      <a:pt x="73730" y="426842"/>
                    </a:cubicBezTo>
                    <a:cubicBezTo>
                      <a:pt x="34477" y="483833"/>
                      <a:pt x="27148" y="482449"/>
                      <a:pt x="16079" y="509728"/>
                    </a:cubicBezTo>
                    <a:cubicBezTo>
                      <a:pt x="10442" y="523623"/>
                      <a:pt x="26855" y="532353"/>
                      <a:pt x="33003" y="537711"/>
                    </a:cubicBezTo>
                    <a:cubicBezTo>
                      <a:pt x="74229" y="573658"/>
                      <a:pt x="83648" y="586410"/>
                      <a:pt x="89159" y="591436"/>
                    </a:cubicBezTo>
                    <a:cubicBezTo>
                      <a:pt x="89425" y="591681"/>
                      <a:pt x="43171" y="634370"/>
                      <a:pt x="34573" y="648585"/>
                    </a:cubicBezTo>
                    <a:cubicBezTo>
                      <a:pt x="50299" y="648116"/>
                      <a:pt x="66335" y="647692"/>
                      <a:pt x="82660" y="647302"/>
                    </a:cubicBezTo>
                    <a:cubicBezTo>
                      <a:pt x="91008" y="644036"/>
                      <a:pt x="96575" y="635688"/>
                      <a:pt x="125429" y="612568"/>
                    </a:cubicBezTo>
                    <a:cubicBezTo>
                      <a:pt x="131329" y="606229"/>
                      <a:pt x="133861" y="600927"/>
                      <a:pt x="135251" y="5931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26"/>
              <p:cNvSpPr/>
              <p:nvPr/>
            </p:nvSpPr>
            <p:spPr>
              <a:xfrm>
                <a:off x="4520927" y="4871064"/>
                <a:ext cx="138096" cy="651504"/>
              </a:xfrm>
              <a:custGeom>
                <a:avLst/>
                <a:gdLst/>
                <a:ahLst/>
                <a:cxnLst/>
                <a:rect l="l" t="t" r="r" b="b"/>
                <a:pathLst>
                  <a:path w="138096" h="651504" extrusionOk="0">
                    <a:moveTo>
                      <a:pt x="98700" y="643944"/>
                    </a:moveTo>
                    <a:cubicBezTo>
                      <a:pt x="99369" y="641528"/>
                      <a:pt x="110337" y="639978"/>
                      <a:pt x="123238" y="624993"/>
                    </a:cubicBezTo>
                    <a:cubicBezTo>
                      <a:pt x="128844" y="618465"/>
                      <a:pt x="144194" y="609569"/>
                      <a:pt x="135474" y="587098"/>
                    </a:cubicBezTo>
                    <a:cubicBezTo>
                      <a:pt x="137215" y="582177"/>
                      <a:pt x="123771" y="573207"/>
                      <a:pt x="118441" y="571434"/>
                    </a:cubicBezTo>
                    <a:cubicBezTo>
                      <a:pt x="113783" y="569888"/>
                      <a:pt x="87208" y="541572"/>
                      <a:pt x="83604" y="537637"/>
                    </a:cubicBezTo>
                    <a:cubicBezTo>
                      <a:pt x="81964" y="535842"/>
                      <a:pt x="81457" y="532992"/>
                      <a:pt x="79778" y="531254"/>
                    </a:cubicBezTo>
                    <a:cubicBezTo>
                      <a:pt x="31962" y="481911"/>
                      <a:pt x="45309" y="496437"/>
                      <a:pt x="50775" y="485019"/>
                    </a:cubicBezTo>
                    <a:cubicBezTo>
                      <a:pt x="55446" y="475265"/>
                      <a:pt x="91091" y="435663"/>
                      <a:pt x="102759" y="427122"/>
                    </a:cubicBezTo>
                    <a:cubicBezTo>
                      <a:pt x="115917" y="417486"/>
                      <a:pt x="117142" y="404909"/>
                      <a:pt x="134018" y="392270"/>
                    </a:cubicBezTo>
                    <a:cubicBezTo>
                      <a:pt x="137608" y="361787"/>
                      <a:pt x="112546" y="361187"/>
                      <a:pt x="108098" y="348596"/>
                    </a:cubicBezTo>
                    <a:cubicBezTo>
                      <a:pt x="107495" y="346889"/>
                      <a:pt x="105339" y="345291"/>
                      <a:pt x="103528" y="344551"/>
                    </a:cubicBezTo>
                    <a:cubicBezTo>
                      <a:pt x="98810" y="342629"/>
                      <a:pt x="82030" y="318897"/>
                      <a:pt x="67371" y="309992"/>
                    </a:cubicBezTo>
                    <a:cubicBezTo>
                      <a:pt x="65491" y="308850"/>
                      <a:pt x="67131" y="308105"/>
                      <a:pt x="49481" y="292130"/>
                    </a:cubicBezTo>
                    <a:cubicBezTo>
                      <a:pt x="63685" y="263644"/>
                      <a:pt x="139419" y="203719"/>
                      <a:pt x="122805" y="189872"/>
                    </a:cubicBezTo>
                    <a:cubicBezTo>
                      <a:pt x="123863" y="181725"/>
                      <a:pt x="119888" y="184518"/>
                      <a:pt x="99802" y="157424"/>
                    </a:cubicBezTo>
                    <a:cubicBezTo>
                      <a:pt x="95556" y="151697"/>
                      <a:pt x="78593" y="146094"/>
                      <a:pt x="74027" y="140626"/>
                    </a:cubicBezTo>
                    <a:cubicBezTo>
                      <a:pt x="51497" y="113627"/>
                      <a:pt x="66514" y="121560"/>
                      <a:pt x="68093" y="109315"/>
                    </a:cubicBezTo>
                    <a:cubicBezTo>
                      <a:pt x="135308" y="47075"/>
                      <a:pt x="117680" y="63510"/>
                      <a:pt x="88415" y="36498"/>
                    </a:cubicBezTo>
                    <a:cubicBezTo>
                      <a:pt x="40577" y="-7600"/>
                      <a:pt x="66947" y="17100"/>
                      <a:pt x="50233" y="0"/>
                    </a:cubicBezTo>
                    <a:cubicBezTo>
                      <a:pt x="33869" y="429"/>
                      <a:pt x="17736" y="849"/>
                      <a:pt x="1840" y="1265"/>
                    </a:cubicBezTo>
                    <a:cubicBezTo>
                      <a:pt x="22223" y="30396"/>
                      <a:pt x="67743" y="55231"/>
                      <a:pt x="63077" y="61168"/>
                    </a:cubicBezTo>
                    <a:cubicBezTo>
                      <a:pt x="45965" y="82965"/>
                      <a:pt x="46927" y="76210"/>
                      <a:pt x="44622" y="80019"/>
                    </a:cubicBezTo>
                    <a:cubicBezTo>
                      <a:pt x="31105" y="102363"/>
                      <a:pt x="33221" y="99955"/>
                      <a:pt x="32714" y="100060"/>
                    </a:cubicBezTo>
                    <a:cubicBezTo>
                      <a:pt x="26644" y="101339"/>
                      <a:pt x="28848" y="107297"/>
                      <a:pt x="23981" y="113833"/>
                    </a:cubicBezTo>
                    <a:cubicBezTo>
                      <a:pt x="-3596" y="150866"/>
                      <a:pt x="55297" y="167747"/>
                      <a:pt x="62119" y="175368"/>
                    </a:cubicBezTo>
                    <a:cubicBezTo>
                      <a:pt x="69597" y="183726"/>
                      <a:pt x="69037" y="183555"/>
                      <a:pt x="79550" y="193086"/>
                    </a:cubicBezTo>
                    <a:cubicBezTo>
                      <a:pt x="79104" y="195261"/>
                      <a:pt x="79052" y="198142"/>
                      <a:pt x="75313" y="198015"/>
                    </a:cubicBezTo>
                    <a:cubicBezTo>
                      <a:pt x="72916" y="197932"/>
                      <a:pt x="75042" y="203825"/>
                      <a:pt x="69553" y="206101"/>
                    </a:cubicBezTo>
                    <a:cubicBezTo>
                      <a:pt x="58839" y="210553"/>
                      <a:pt x="22883" y="257016"/>
                      <a:pt x="16101" y="266253"/>
                    </a:cubicBezTo>
                    <a:cubicBezTo>
                      <a:pt x="8176" y="277040"/>
                      <a:pt x="-2288" y="282289"/>
                      <a:pt x="8579" y="300816"/>
                    </a:cubicBezTo>
                    <a:cubicBezTo>
                      <a:pt x="10437" y="313766"/>
                      <a:pt x="64485" y="360946"/>
                      <a:pt x="86141" y="382704"/>
                    </a:cubicBezTo>
                    <a:cubicBezTo>
                      <a:pt x="77219" y="389420"/>
                      <a:pt x="78763" y="392891"/>
                      <a:pt x="74784" y="395444"/>
                    </a:cubicBezTo>
                    <a:cubicBezTo>
                      <a:pt x="63400" y="402746"/>
                      <a:pt x="61555" y="411602"/>
                      <a:pt x="51921" y="422074"/>
                    </a:cubicBezTo>
                    <a:cubicBezTo>
                      <a:pt x="37044" y="438246"/>
                      <a:pt x="53425" y="415288"/>
                      <a:pt x="9327" y="475418"/>
                    </a:cubicBezTo>
                    <a:cubicBezTo>
                      <a:pt x="4717" y="475742"/>
                      <a:pt x="6449" y="480659"/>
                      <a:pt x="2867" y="482756"/>
                    </a:cubicBezTo>
                    <a:cubicBezTo>
                      <a:pt x="-6482" y="488224"/>
                      <a:pt x="9943" y="514679"/>
                      <a:pt x="10897" y="516697"/>
                    </a:cubicBezTo>
                    <a:cubicBezTo>
                      <a:pt x="17294" y="519819"/>
                      <a:pt x="20071" y="526197"/>
                      <a:pt x="24007" y="531490"/>
                    </a:cubicBezTo>
                    <a:cubicBezTo>
                      <a:pt x="28818" y="537961"/>
                      <a:pt x="48877" y="553327"/>
                      <a:pt x="52533" y="566237"/>
                    </a:cubicBezTo>
                    <a:cubicBezTo>
                      <a:pt x="53583" y="569945"/>
                      <a:pt x="71600" y="578198"/>
                      <a:pt x="74932" y="589488"/>
                    </a:cubicBezTo>
                    <a:cubicBezTo>
                      <a:pt x="75632" y="591874"/>
                      <a:pt x="75842" y="585793"/>
                      <a:pt x="86075" y="598931"/>
                    </a:cubicBezTo>
                    <a:cubicBezTo>
                      <a:pt x="80805" y="605156"/>
                      <a:pt x="73874" y="609758"/>
                      <a:pt x="68889" y="616289"/>
                    </a:cubicBezTo>
                    <a:cubicBezTo>
                      <a:pt x="68259" y="617112"/>
                      <a:pt x="63991" y="616854"/>
                      <a:pt x="62972" y="618627"/>
                    </a:cubicBezTo>
                    <a:cubicBezTo>
                      <a:pt x="61752" y="620750"/>
                      <a:pt x="41775" y="639361"/>
                      <a:pt x="29264" y="651505"/>
                    </a:cubicBezTo>
                    <a:cubicBezTo>
                      <a:pt x="49992" y="651470"/>
                      <a:pt x="70927" y="651470"/>
                      <a:pt x="92027" y="651496"/>
                    </a:cubicBezTo>
                    <a:cubicBezTo>
                      <a:pt x="96365" y="650227"/>
                      <a:pt x="97585" y="647941"/>
                      <a:pt x="98700" y="64394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26"/>
              <p:cNvSpPr/>
              <p:nvPr/>
            </p:nvSpPr>
            <p:spPr>
              <a:xfrm>
                <a:off x="3862354" y="4879004"/>
                <a:ext cx="143422" cy="673162"/>
              </a:xfrm>
              <a:custGeom>
                <a:avLst/>
                <a:gdLst/>
                <a:ahLst/>
                <a:cxnLst/>
                <a:rect l="l" t="t" r="r" b="b"/>
                <a:pathLst>
                  <a:path w="143422" h="673162" extrusionOk="0">
                    <a:moveTo>
                      <a:pt x="135282" y="606943"/>
                    </a:moveTo>
                    <a:cubicBezTo>
                      <a:pt x="148493" y="597732"/>
                      <a:pt x="142900" y="580413"/>
                      <a:pt x="128801" y="577113"/>
                    </a:cubicBezTo>
                    <a:cubicBezTo>
                      <a:pt x="122648" y="560862"/>
                      <a:pt x="109140" y="561383"/>
                      <a:pt x="105422" y="550876"/>
                    </a:cubicBezTo>
                    <a:cubicBezTo>
                      <a:pt x="104819" y="549169"/>
                      <a:pt x="102663" y="547571"/>
                      <a:pt x="100852" y="546831"/>
                    </a:cubicBezTo>
                    <a:cubicBezTo>
                      <a:pt x="96134" y="544909"/>
                      <a:pt x="79354" y="521177"/>
                      <a:pt x="64695" y="512272"/>
                    </a:cubicBezTo>
                    <a:cubicBezTo>
                      <a:pt x="63506" y="511545"/>
                      <a:pt x="62697" y="510179"/>
                      <a:pt x="61744" y="509076"/>
                    </a:cubicBezTo>
                    <a:cubicBezTo>
                      <a:pt x="39607" y="483523"/>
                      <a:pt x="45239" y="501730"/>
                      <a:pt x="53815" y="486193"/>
                    </a:cubicBezTo>
                    <a:cubicBezTo>
                      <a:pt x="59771" y="475406"/>
                      <a:pt x="97441" y="438579"/>
                      <a:pt x="98285" y="433440"/>
                    </a:cubicBezTo>
                    <a:cubicBezTo>
                      <a:pt x="98692" y="430966"/>
                      <a:pt x="109433" y="428248"/>
                      <a:pt x="120650" y="411962"/>
                    </a:cubicBezTo>
                    <a:cubicBezTo>
                      <a:pt x="127253" y="402375"/>
                      <a:pt x="128989" y="403662"/>
                      <a:pt x="131184" y="396745"/>
                    </a:cubicBezTo>
                    <a:cubicBezTo>
                      <a:pt x="140805" y="393759"/>
                      <a:pt x="145778" y="384412"/>
                      <a:pt x="134797" y="372027"/>
                    </a:cubicBezTo>
                    <a:cubicBezTo>
                      <a:pt x="126868" y="363088"/>
                      <a:pt x="70232" y="303829"/>
                      <a:pt x="67184" y="296973"/>
                    </a:cubicBezTo>
                    <a:cubicBezTo>
                      <a:pt x="66501" y="295445"/>
                      <a:pt x="64953" y="296316"/>
                      <a:pt x="60051" y="292284"/>
                    </a:cubicBezTo>
                    <a:cubicBezTo>
                      <a:pt x="86443" y="255896"/>
                      <a:pt x="99156" y="255392"/>
                      <a:pt x="97092" y="245183"/>
                    </a:cubicBezTo>
                    <a:cubicBezTo>
                      <a:pt x="121109" y="225027"/>
                      <a:pt x="109717" y="226301"/>
                      <a:pt x="116548" y="223499"/>
                    </a:cubicBezTo>
                    <a:cubicBezTo>
                      <a:pt x="117142" y="223259"/>
                      <a:pt x="116561" y="219734"/>
                      <a:pt x="116233" y="217782"/>
                    </a:cubicBezTo>
                    <a:cubicBezTo>
                      <a:pt x="112870" y="197858"/>
                      <a:pt x="100979" y="182785"/>
                      <a:pt x="83723" y="158943"/>
                    </a:cubicBezTo>
                    <a:cubicBezTo>
                      <a:pt x="78436" y="151646"/>
                      <a:pt x="81707" y="138788"/>
                      <a:pt x="78860" y="136310"/>
                    </a:cubicBezTo>
                    <a:cubicBezTo>
                      <a:pt x="79030" y="136073"/>
                      <a:pt x="79302" y="135855"/>
                      <a:pt x="79393" y="135605"/>
                    </a:cubicBezTo>
                    <a:cubicBezTo>
                      <a:pt x="84291" y="122380"/>
                      <a:pt x="95946" y="114118"/>
                      <a:pt x="103319" y="102732"/>
                    </a:cubicBezTo>
                    <a:cubicBezTo>
                      <a:pt x="105077" y="100013"/>
                      <a:pt x="145371" y="79139"/>
                      <a:pt x="143066" y="60503"/>
                    </a:cubicBezTo>
                    <a:cubicBezTo>
                      <a:pt x="147575" y="41674"/>
                      <a:pt x="108151" y="19255"/>
                      <a:pt x="90020" y="522"/>
                    </a:cubicBezTo>
                    <a:cubicBezTo>
                      <a:pt x="68933" y="-380"/>
                      <a:pt x="48060" y="-306"/>
                      <a:pt x="29728" y="2303"/>
                    </a:cubicBezTo>
                    <a:cubicBezTo>
                      <a:pt x="39340" y="8266"/>
                      <a:pt x="60488" y="34433"/>
                      <a:pt x="68211" y="39585"/>
                    </a:cubicBezTo>
                    <a:cubicBezTo>
                      <a:pt x="96331" y="58353"/>
                      <a:pt x="88839" y="58410"/>
                      <a:pt x="94455" y="60494"/>
                    </a:cubicBezTo>
                    <a:cubicBezTo>
                      <a:pt x="100485" y="62731"/>
                      <a:pt x="97621" y="61173"/>
                      <a:pt x="75729" y="82948"/>
                    </a:cubicBezTo>
                    <a:cubicBezTo>
                      <a:pt x="71465" y="87190"/>
                      <a:pt x="49621" y="110940"/>
                      <a:pt x="41277" y="111128"/>
                    </a:cubicBezTo>
                    <a:cubicBezTo>
                      <a:pt x="36515" y="125847"/>
                      <a:pt x="35015" y="128819"/>
                      <a:pt x="36270" y="132120"/>
                    </a:cubicBezTo>
                    <a:cubicBezTo>
                      <a:pt x="40822" y="144081"/>
                      <a:pt x="38916" y="151886"/>
                      <a:pt x="48423" y="161045"/>
                    </a:cubicBezTo>
                    <a:cubicBezTo>
                      <a:pt x="55214" y="167581"/>
                      <a:pt x="79367" y="209630"/>
                      <a:pt x="80911" y="211548"/>
                    </a:cubicBezTo>
                    <a:cubicBezTo>
                      <a:pt x="72808" y="215505"/>
                      <a:pt x="62828" y="222265"/>
                      <a:pt x="61695" y="231253"/>
                    </a:cubicBezTo>
                    <a:cubicBezTo>
                      <a:pt x="61227" y="234952"/>
                      <a:pt x="51790" y="236935"/>
                      <a:pt x="35745" y="261810"/>
                    </a:cubicBezTo>
                    <a:cubicBezTo>
                      <a:pt x="32732" y="266481"/>
                      <a:pt x="27637" y="269655"/>
                      <a:pt x="25945" y="275303"/>
                    </a:cubicBezTo>
                    <a:cubicBezTo>
                      <a:pt x="19337" y="277102"/>
                      <a:pt x="21213" y="284093"/>
                      <a:pt x="18253" y="288213"/>
                    </a:cubicBezTo>
                    <a:cubicBezTo>
                      <a:pt x="12406" y="296338"/>
                      <a:pt x="19670" y="311332"/>
                      <a:pt x="25237" y="319611"/>
                    </a:cubicBezTo>
                    <a:cubicBezTo>
                      <a:pt x="28285" y="324146"/>
                      <a:pt x="44973" y="326721"/>
                      <a:pt x="56509" y="345335"/>
                    </a:cubicBezTo>
                    <a:cubicBezTo>
                      <a:pt x="60200" y="351294"/>
                      <a:pt x="86351" y="374553"/>
                      <a:pt x="91455" y="379080"/>
                    </a:cubicBezTo>
                    <a:cubicBezTo>
                      <a:pt x="80644" y="389469"/>
                      <a:pt x="67070" y="406888"/>
                      <a:pt x="65697" y="409156"/>
                    </a:cubicBezTo>
                    <a:cubicBezTo>
                      <a:pt x="65163" y="410031"/>
                      <a:pt x="60878" y="410268"/>
                      <a:pt x="60064" y="412111"/>
                    </a:cubicBezTo>
                    <a:cubicBezTo>
                      <a:pt x="57532" y="417877"/>
                      <a:pt x="25088" y="450951"/>
                      <a:pt x="12192" y="473029"/>
                    </a:cubicBezTo>
                    <a:cubicBezTo>
                      <a:pt x="3122" y="476925"/>
                      <a:pt x="-180" y="486561"/>
                      <a:pt x="1727" y="494380"/>
                    </a:cubicBezTo>
                    <a:cubicBezTo>
                      <a:pt x="-298" y="498648"/>
                      <a:pt x="-1448" y="501078"/>
                      <a:pt x="3563" y="504497"/>
                    </a:cubicBezTo>
                    <a:cubicBezTo>
                      <a:pt x="13197" y="511077"/>
                      <a:pt x="21143" y="525843"/>
                      <a:pt x="24065" y="528378"/>
                    </a:cubicBezTo>
                    <a:cubicBezTo>
                      <a:pt x="38531" y="540925"/>
                      <a:pt x="92500" y="593963"/>
                      <a:pt x="93313" y="595556"/>
                    </a:cubicBezTo>
                    <a:cubicBezTo>
                      <a:pt x="82197" y="604505"/>
                      <a:pt x="32334" y="663856"/>
                      <a:pt x="28049" y="665659"/>
                    </a:cubicBezTo>
                    <a:cubicBezTo>
                      <a:pt x="23863" y="667419"/>
                      <a:pt x="19355" y="667423"/>
                      <a:pt x="16285" y="673163"/>
                    </a:cubicBezTo>
                    <a:cubicBezTo>
                      <a:pt x="35942" y="669744"/>
                      <a:pt x="58717" y="666679"/>
                      <a:pt x="84291" y="663943"/>
                    </a:cubicBezTo>
                    <a:cubicBezTo>
                      <a:pt x="97743" y="649522"/>
                      <a:pt x="134176" y="607714"/>
                      <a:pt x="135282" y="6069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26"/>
              <p:cNvSpPr/>
              <p:nvPr/>
            </p:nvSpPr>
            <p:spPr>
              <a:xfrm>
                <a:off x="5467291" y="4844022"/>
                <a:ext cx="144222" cy="690962"/>
              </a:xfrm>
              <a:custGeom>
                <a:avLst/>
                <a:gdLst/>
                <a:ahLst/>
                <a:cxnLst/>
                <a:rect l="l" t="t" r="r" b="b"/>
                <a:pathLst>
                  <a:path w="144222" h="690962" extrusionOk="0">
                    <a:moveTo>
                      <a:pt x="96653" y="679860"/>
                    </a:moveTo>
                    <a:cubicBezTo>
                      <a:pt x="99998" y="678026"/>
                      <a:pt x="103602" y="675391"/>
                      <a:pt x="104826" y="670991"/>
                    </a:cubicBezTo>
                    <a:cubicBezTo>
                      <a:pt x="105495" y="668583"/>
                      <a:pt x="116402" y="667094"/>
                      <a:pt x="129364" y="652043"/>
                    </a:cubicBezTo>
                    <a:cubicBezTo>
                      <a:pt x="134966" y="645520"/>
                      <a:pt x="150320" y="636620"/>
                      <a:pt x="141600" y="614144"/>
                    </a:cubicBezTo>
                    <a:cubicBezTo>
                      <a:pt x="143336" y="609223"/>
                      <a:pt x="129897" y="600253"/>
                      <a:pt x="124567" y="598480"/>
                    </a:cubicBezTo>
                    <a:cubicBezTo>
                      <a:pt x="119909" y="596935"/>
                      <a:pt x="93334" y="568619"/>
                      <a:pt x="89730" y="564683"/>
                    </a:cubicBezTo>
                    <a:cubicBezTo>
                      <a:pt x="88090" y="562888"/>
                      <a:pt x="87583" y="560038"/>
                      <a:pt x="85904" y="558300"/>
                    </a:cubicBezTo>
                    <a:cubicBezTo>
                      <a:pt x="38110" y="508975"/>
                      <a:pt x="51430" y="523492"/>
                      <a:pt x="56901" y="512066"/>
                    </a:cubicBezTo>
                    <a:cubicBezTo>
                      <a:pt x="61572" y="502312"/>
                      <a:pt x="97217" y="462709"/>
                      <a:pt x="108884" y="454168"/>
                    </a:cubicBezTo>
                    <a:cubicBezTo>
                      <a:pt x="122043" y="444533"/>
                      <a:pt x="123268" y="431955"/>
                      <a:pt x="140144" y="419316"/>
                    </a:cubicBezTo>
                    <a:cubicBezTo>
                      <a:pt x="143734" y="388833"/>
                      <a:pt x="118671" y="388233"/>
                      <a:pt x="114224" y="375643"/>
                    </a:cubicBezTo>
                    <a:cubicBezTo>
                      <a:pt x="113620" y="373935"/>
                      <a:pt x="111465" y="372337"/>
                      <a:pt x="109654" y="371597"/>
                    </a:cubicBezTo>
                    <a:cubicBezTo>
                      <a:pt x="104935" y="369676"/>
                      <a:pt x="88156" y="345943"/>
                      <a:pt x="73497" y="337039"/>
                    </a:cubicBezTo>
                    <a:cubicBezTo>
                      <a:pt x="71617" y="335896"/>
                      <a:pt x="73261" y="335152"/>
                      <a:pt x="55607" y="319177"/>
                    </a:cubicBezTo>
                    <a:cubicBezTo>
                      <a:pt x="69806" y="290694"/>
                      <a:pt x="145536" y="230775"/>
                      <a:pt x="128931" y="216919"/>
                    </a:cubicBezTo>
                    <a:cubicBezTo>
                      <a:pt x="129985" y="208772"/>
                      <a:pt x="126014" y="211565"/>
                      <a:pt x="105928" y="184470"/>
                    </a:cubicBezTo>
                    <a:cubicBezTo>
                      <a:pt x="101682" y="178744"/>
                      <a:pt x="84719" y="173140"/>
                      <a:pt x="80153" y="167672"/>
                    </a:cubicBezTo>
                    <a:cubicBezTo>
                      <a:pt x="57623" y="140678"/>
                      <a:pt x="72640" y="148611"/>
                      <a:pt x="74219" y="136362"/>
                    </a:cubicBezTo>
                    <a:cubicBezTo>
                      <a:pt x="141298" y="74249"/>
                      <a:pt x="124029" y="90757"/>
                      <a:pt x="94540" y="63545"/>
                    </a:cubicBezTo>
                    <a:cubicBezTo>
                      <a:pt x="36649" y="10170"/>
                      <a:pt x="43677" y="15988"/>
                      <a:pt x="48846" y="11466"/>
                    </a:cubicBezTo>
                    <a:cubicBezTo>
                      <a:pt x="62122" y="-144"/>
                      <a:pt x="52370" y="7990"/>
                      <a:pt x="59971" y="0"/>
                    </a:cubicBezTo>
                    <a:cubicBezTo>
                      <a:pt x="40637" y="613"/>
                      <a:pt x="20919" y="1235"/>
                      <a:pt x="886" y="1856"/>
                    </a:cubicBezTo>
                    <a:cubicBezTo>
                      <a:pt x="-9531" y="36822"/>
                      <a:pt x="75517" y="80181"/>
                      <a:pt x="69198" y="88218"/>
                    </a:cubicBezTo>
                    <a:cubicBezTo>
                      <a:pt x="52121" y="109972"/>
                      <a:pt x="53031" y="103291"/>
                      <a:pt x="50744" y="107069"/>
                    </a:cubicBezTo>
                    <a:cubicBezTo>
                      <a:pt x="37226" y="129414"/>
                      <a:pt x="39343" y="127006"/>
                      <a:pt x="38836" y="127111"/>
                    </a:cubicBezTo>
                    <a:cubicBezTo>
                      <a:pt x="32766" y="128390"/>
                      <a:pt x="34970" y="134348"/>
                      <a:pt x="30102" y="140884"/>
                    </a:cubicBezTo>
                    <a:cubicBezTo>
                      <a:pt x="21247" y="152774"/>
                      <a:pt x="20980" y="165868"/>
                      <a:pt x="28887" y="176358"/>
                    </a:cubicBezTo>
                    <a:cubicBezTo>
                      <a:pt x="33885" y="182986"/>
                      <a:pt x="67458" y="201539"/>
                      <a:pt x="68245" y="202419"/>
                    </a:cubicBezTo>
                    <a:cubicBezTo>
                      <a:pt x="75719" y="210772"/>
                      <a:pt x="75133" y="210580"/>
                      <a:pt x="85676" y="220136"/>
                    </a:cubicBezTo>
                    <a:cubicBezTo>
                      <a:pt x="85230" y="222312"/>
                      <a:pt x="85178" y="225193"/>
                      <a:pt x="81439" y="225066"/>
                    </a:cubicBezTo>
                    <a:cubicBezTo>
                      <a:pt x="79042" y="224983"/>
                      <a:pt x="81168" y="230875"/>
                      <a:pt x="75679" y="233152"/>
                    </a:cubicBezTo>
                    <a:cubicBezTo>
                      <a:pt x="68573" y="236103"/>
                      <a:pt x="67641" y="245988"/>
                      <a:pt x="59416" y="247686"/>
                    </a:cubicBezTo>
                    <a:cubicBezTo>
                      <a:pt x="57592" y="248063"/>
                      <a:pt x="17184" y="299923"/>
                      <a:pt x="16904" y="300142"/>
                    </a:cubicBezTo>
                    <a:cubicBezTo>
                      <a:pt x="-11525" y="322123"/>
                      <a:pt x="57137" y="374439"/>
                      <a:pt x="92275" y="409750"/>
                    </a:cubicBezTo>
                    <a:cubicBezTo>
                      <a:pt x="83284" y="416519"/>
                      <a:pt x="84998" y="419868"/>
                      <a:pt x="80918" y="422490"/>
                    </a:cubicBezTo>
                    <a:cubicBezTo>
                      <a:pt x="69535" y="429792"/>
                      <a:pt x="67690" y="438649"/>
                      <a:pt x="58055" y="449121"/>
                    </a:cubicBezTo>
                    <a:cubicBezTo>
                      <a:pt x="53446" y="454133"/>
                      <a:pt x="47857" y="458380"/>
                      <a:pt x="43957" y="463861"/>
                    </a:cubicBezTo>
                    <a:cubicBezTo>
                      <a:pt x="-24" y="525580"/>
                      <a:pt x="-715" y="506020"/>
                      <a:pt x="17027" y="543748"/>
                    </a:cubicBezTo>
                    <a:cubicBezTo>
                      <a:pt x="23425" y="546870"/>
                      <a:pt x="26202" y="553248"/>
                      <a:pt x="30137" y="558541"/>
                    </a:cubicBezTo>
                    <a:cubicBezTo>
                      <a:pt x="34948" y="565011"/>
                      <a:pt x="55007" y="580378"/>
                      <a:pt x="58663" y="593288"/>
                    </a:cubicBezTo>
                    <a:cubicBezTo>
                      <a:pt x="59713" y="596996"/>
                      <a:pt x="77730" y="605248"/>
                      <a:pt x="81063" y="616539"/>
                    </a:cubicBezTo>
                    <a:cubicBezTo>
                      <a:pt x="81762" y="618925"/>
                      <a:pt x="81972" y="612844"/>
                      <a:pt x="92205" y="625982"/>
                    </a:cubicBezTo>
                    <a:cubicBezTo>
                      <a:pt x="86936" y="632207"/>
                      <a:pt x="80004" y="636808"/>
                      <a:pt x="75019" y="643340"/>
                    </a:cubicBezTo>
                    <a:cubicBezTo>
                      <a:pt x="74389" y="644163"/>
                      <a:pt x="70117" y="643905"/>
                      <a:pt x="69102" y="645678"/>
                    </a:cubicBezTo>
                    <a:cubicBezTo>
                      <a:pt x="69058" y="645752"/>
                      <a:pt x="32564" y="681279"/>
                      <a:pt x="24312" y="689903"/>
                    </a:cubicBezTo>
                    <a:cubicBezTo>
                      <a:pt x="44591" y="690262"/>
                      <a:pt x="64611" y="690617"/>
                      <a:pt x="84356" y="690963"/>
                    </a:cubicBezTo>
                    <a:cubicBezTo>
                      <a:pt x="89542" y="689907"/>
                      <a:pt x="83599" y="687022"/>
                      <a:pt x="96653" y="6798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1" name="Google Shape;2441;p26"/>
              <p:cNvSpPr/>
              <p:nvPr/>
            </p:nvSpPr>
            <p:spPr>
              <a:xfrm>
                <a:off x="5135408" y="4853557"/>
                <a:ext cx="138890" cy="675530"/>
              </a:xfrm>
              <a:custGeom>
                <a:avLst/>
                <a:gdLst/>
                <a:ahLst/>
                <a:cxnLst/>
                <a:rect l="l" t="t" r="r" b="b"/>
                <a:pathLst>
                  <a:path w="138890" h="675530" extrusionOk="0">
                    <a:moveTo>
                      <a:pt x="135251" y="618141"/>
                    </a:moveTo>
                    <a:cubicBezTo>
                      <a:pt x="145314" y="604666"/>
                      <a:pt x="125718" y="603742"/>
                      <a:pt x="124179" y="599566"/>
                    </a:cubicBezTo>
                    <a:cubicBezTo>
                      <a:pt x="120343" y="589107"/>
                      <a:pt x="107622" y="587330"/>
                      <a:pt x="104443" y="580273"/>
                    </a:cubicBezTo>
                    <a:cubicBezTo>
                      <a:pt x="97030" y="563825"/>
                      <a:pt x="82315" y="558878"/>
                      <a:pt x="60038" y="529660"/>
                    </a:cubicBezTo>
                    <a:cubicBezTo>
                      <a:pt x="64743" y="521828"/>
                      <a:pt x="68207" y="526136"/>
                      <a:pt x="81628" y="507569"/>
                    </a:cubicBezTo>
                    <a:cubicBezTo>
                      <a:pt x="101202" y="480492"/>
                      <a:pt x="130773" y="456042"/>
                      <a:pt x="128058" y="443478"/>
                    </a:cubicBezTo>
                    <a:cubicBezTo>
                      <a:pt x="125106" y="429797"/>
                      <a:pt x="60528" y="371654"/>
                      <a:pt x="54379" y="357816"/>
                    </a:cubicBezTo>
                    <a:cubicBezTo>
                      <a:pt x="53714" y="356323"/>
                      <a:pt x="52241" y="357142"/>
                      <a:pt x="47487" y="353315"/>
                    </a:cubicBezTo>
                    <a:cubicBezTo>
                      <a:pt x="54331" y="344280"/>
                      <a:pt x="90138" y="304323"/>
                      <a:pt x="96169" y="300746"/>
                    </a:cubicBezTo>
                    <a:cubicBezTo>
                      <a:pt x="106914" y="294372"/>
                      <a:pt x="102125" y="294236"/>
                      <a:pt x="108702" y="291806"/>
                    </a:cubicBezTo>
                    <a:cubicBezTo>
                      <a:pt x="113775" y="289933"/>
                      <a:pt x="112979" y="282302"/>
                      <a:pt x="119010" y="281265"/>
                    </a:cubicBezTo>
                    <a:cubicBezTo>
                      <a:pt x="119289" y="281216"/>
                      <a:pt x="118187" y="283896"/>
                      <a:pt x="123440" y="257462"/>
                    </a:cubicBezTo>
                    <a:cubicBezTo>
                      <a:pt x="121371" y="255396"/>
                      <a:pt x="120247" y="251841"/>
                      <a:pt x="119635" y="250357"/>
                    </a:cubicBezTo>
                    <a:cubicBezTo>
                      <a:pt x="89312" y="241877"/>
                      <a:pt x="64520" y="183437"/>
                      <a:pt x="55608" y="178700"/>
                    </a:cubicBezTo>
                    <a:cubicBezTo>
                      <a:pt x="49770" y="175605"/>
                      <a:pt x="46521" y="170492"/>
                      <a:pt x="44019" y="165006"/>
                    </a:cubicBezTo>
                    <a:cubicBezTo>
                      <a:pt x="45475" y="163750"/>
                      <a:pt x="46774" y="162165"/>
                      <a:pt x="48055" y="160401"/>
                    </a:cubicBezTo>
                    <a:cubicBezTo>
                      <a:pt x="62347" y="140691"/>
                      <a:pt x="81969" y="134527"/>
                      <a:pt x="97135" y="119144"/>
                    </a:cubicBezTo>
                    <a:cubicBezTo>
                      <a:pt x="118271" y="97701"/>
                      <a:pt x="123894" y="91130"/>
                      <a:pt x="137499" y="82912"/>
                    </a:cubicBezTo>
                    <a:cubicBezTo>
                      <a:pt x="134451" y="78683"/>
                      <a:pt x="140219" y="78561"/>
                      <a:pt x="138597" y="71048"/>
                    </a:cubicBezTo>
                    <a:cubicBezTo>
                      <a:pt x="138453" y="70370"/>
                      <a:pt x="138689" y="70541"/>
                      <a:pt x="138842" y="69074"/>
                    </a:cubicBezTo>
                    <a:cubicBezTo>
                      <a:pt x="133546" y="59950"/>
                      <a:pt x="141291" y="67896"/>
                      <a:pt x="75729" y="0"/>
                    </a:cubicBezTo>
                    <a:cubicBezTo>
                      <a:pt x="57978" y="512"/>
                      <a:pt x="40145" y="1024"/>
                      <a:pt x="22241" y="1537"/>
                    </a:cubicBezTo>
                    <a:cubicBezTo>
                      <a:pt x="33331" y="21911"/>
                      <a:pt x="40591" y="11755"/>
                      <a:pt x="54226" y="33753"/>
                    </a:cubicBezTo>
                    <a:cubicBezTo>
                      <a:pt x="58153" y="40097"/>
                      <a:pt x="89027" y="67410"/>
                      <a:pt x="91022" y="69166"/>
                    </a:cubicBezTo>
                    <a:cubicBezTo>
                      <a:pt x="68898" y="94163"/>
                      <a:pt x="66541" y="86944"/>
                      <a:pt x="44929" y="116162"/>
                    </a:cubicBezTo>
                    <a:cubicBezTo>
                      <a:pt x="38964" y="124222"/>
                      <a:pt x="29610" y="121897"/>
                      <a:pt x="13066" y="143559"/>
                    </a:cubicBezTo>
                    <a:cubicBezTo>
                      <a:pt x="6922" y="148488"/>
                      <a:pt x="4141" y="146523"/>
                      <a:pt x="1359" y="157415"/>
                    </a:cubicBezTo>
                    <a:cubicBezTo>
                      <a:pt x="939" y="159074"/>
                      <a:pt x="1622" y="161101"/>
                      <a:pt x="987" y="162611"/>
                    </a:cubicBezTo>
                    <a:cubicBezTo>
                      <a:pt x="-1479" y="168443"/>
                      <a:pt x="1040" y="173499"/>
                      <a:pt x="4525" y="177181"/>
                    </a:cubicBezTo>
                    <a:cubicBezTo>
                      <a:pt x="12694" y="185810"/>
                      <a:pt x="14382" y="194036"/>
                      <a:pt x="24642" y="200900"/>
                    </a:cubicBezTo>
                    <a:cubicBezTo>
                      <a:pt x="28739" y="203641"/>
                      <a:pt x="38898" y="225819"/>
                      <a:pt x="42375" y="229790"/>
                    </a:cubicBezTo>
                    <a:cubicBezTo>
                      <a:pt x="46039" y="233975"/>
                      <a:pt x="51235" y="236917"/>
                      <a:pt x="54506" y="241334"/>
                    </a:cubicBezTo>
                    <a:cubicBezTo>
                      <a:pt x="73205" y="266603"/>
                      <a:pt x="55280" y="243405"/>
                      <a:pt x="77386" y="263928"/>
                    </a:cubicBezTo>
                    <a:cubicBezTo>
                      <a:pt x="67783" y="274343"/>
                      <a:pt x="57873" y="289666"/>
                      <a:pt x="45222" y="299393"/>
                    </a:cubicBezTo>
                    <a:cubicBezTo>
                      <a:pt x="42196" y="301727"/>
                      <a:pt x="38360" y="304279"/>
                      <a:pt x="37206" y="307545"/>
                    </a:cubicBezTo>
                    <a:cubicBezTo>
                      <a:pt x="33476" y="318096"/>
                      <a:pt x="23540" y="324531"/>
                      <a:pt x="19976" y="335007"/>
                    </a:cubicBezTo>
                    <a:cubicBezTo>
                      <a:pt x="13893" y="339740"/>
                      <a:pt x="16272" y="344884"/>
                      <a:pt x="12030" y="348329"/>
                    </a:cubicBezTo>
                    <a:cubicBezTo>
                      <a:pt x="1425" y="356949"/>
                      <a:pt x="11181" y="373528"/>
                      <a:pt x="18944" y="384823"/>
                    </a:cubicBezTo>
                    <a:cubicBezTo>
                      <a:pt x="19879" y="386189"/>
                      <a:pt x="33620" y="389919"/>
                      <a:pt x="43700" y="406178"/>
                    </a:cubicBezTo>
                    <a:cubicBezTo>
                      <a:pt x="47631" y="412526"/>
                      <a:pt x="77443" y="439047"/>
                      <a:pt x="83369" y="444034"/>
                    </a:cubicBezTo>
                    <a:cubicBezTo>
                      <a:pt x="66042" y="459991"/>
                      <a:pt x="85192" y="436495"/>
                      <a:pt x="60047" y="471527"/>
                    </a:cubicBezTo>
                    <a:cubicBezTo>
                      <a:pt x="36747" y="503945"/>
                      <a:pt x="26019" y="510201"/>
                      <a:pt x="16084" y="534695"/>
                    </a:cubicBezTo>
                    <a:cubicBezTo>
                      <a:pt x="10831" y="547644"/>
                      <a:pt x="20483" y="550801"/>
                      <a:pt x="51042" y="578517"/>
                    </a:cubicBezTo>
                    <a:cubicBezTo>
                      <a:pt x="78641" y="603545"/>
                      <a:pt x="82302" y="610340"/>
                      <a:pt x="89998" y="617095"/>
                    </a:cubicBezTo>
                    <a:cubicBezTo>
                      <a:pt x="61748" y="640298"/>
                      <a:pt x="73870" y="630001"/>
                      <a:pt x="43591" y="662546"/>
                    </a:cubicBezTo>
                    <a:cubicBezTo>
                      <a:pt x="37394" y="669209"/>
                      <a:pt x="33550" y="672799"/>
                      <a:pt x="33900" y="674756"/>
                    </a:cubicBezTo>
                    <a:cubicBezTo>
                      <a:pt x="49556" y="675010"/>
                      <a:pt x="65168" y="675268"/>
                      <a:pt x="80723" y="675531"/>
                    </a:cubicBezTo>
                    <a:cubicBezTo>
                      <a:pt x="121354" y="637938"/>
                      <a:pt x="131552" y="638848"/>
                      <a:pt x="135251" y="6181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2" name="Google Shape;2442;p26"/>
              <p:cNvSpPr/>
              <p:nvPr/>
            </p:nvSpPr>
            <p:spPr>
              <a:xfrm>
                <a:off x="4814794" y="4863293"/>
                <a:ext cx="143127" cy="661411"/>
              </a:xfrm>
              <a:custGeom>
                <a:avLst/>
                <a:gdLst/>
                <a:ahLst/>
                <a:cxnLst/>
                <a:rect l="l" t="t" r="r" b="b"/>
                <a:pathLst>
                  <a:path w="143127" h="661411" extrusionOk="0">
                    <a:moveTo>
                      <a:pt x="128856" y="592811"/>
                    </a:moveTo>
                    <a:cubicBezTo>
                      <a:pt x="122734" y="576626"/>
                      <a:pt x="109186" y="577046"/>
                      <a:pt x="105477" y="566574"/>
                    </a:cubicBezTo>
                    <a:cubicBezTo>
                      <a:pt x="104874" y="564867"/>
                      <a:pt x="102718" y="563269"/>
                      <a:pt x="100907" y="562529"/>
                    </a:cubicBezTo>
                    <a:cubicBezTo>
                      <a:pt x="96189" y="560607"/>
                      <a:pt x="79409" y="536875"/>
                      <a:pt x="64750" y="527970"/>
                    </a:cubicBezTo>
                    <a:cubicBezTo>
                      <a:pt x="60775" y="525554"/>
                      <a:pt x="69246" y="530742"/>
                      <a:pt x="46366" y="509653"/>
                    </a:cubicBezTo>
                    <a:cubicBezTo>
                      <a:pt x="105858" y="440028"/>
                      <a:pt x="127338" y="424740"/>
                      <a:pt x="131239" y="412447"/>
                    </a:cubicBezTo>
                    <a:cubicBezTo>
                      <a:pt x="162223" y="402825"/>
                      <a:pt x="114390" y="370437"/>
                      <a:pt x="96910" y="346197"/>
                    </a:cubicBezTo>
                    <a:cubicBezTo>
                      <a:pt x="88081" y="333952"/>
                      <a:pt x="73584" y="326939"/>
                      <a:pt x="67238" y="312676"/>
                    </a:cubicBezTo>
                    <a:cubicBezTo>
                      <a:pt x="66561" y="311148"/>
                      <a:pt x="65008" y="312019"/>
                      <a:pt x="60106" y="307987"/>
                    </a:cubicBezTo>
                    <a:cubicBezTo>
                      <a:pt x="86660" y="271375"/>
                      <a:pt x="99215" y="271139"/>
                      <a:pt x="97146" y="260886"/>
                    </a:cubicBezTo>
                    <a:cubicBezTo>
                      <a:pt x="121164" y="240730"/>
                      <a:pt x="109772" y="242004"/>
                      <a:pt x="116602" y="239202"/>
                    </a:cubicBezTo>
                    <a:cubicBezTo>
                      <a:pt x="117197" y="238961"/>
                      <a:pt x="116616" y="235437"/>
                      <a:pt x="116288" y="233485"/>
                    </a:cubicBezTo>
                    <a:cubicBezTo>
                      <a:pt x="110856" y="201395"/>
                      <a:pt x="91798" y="195248"/>
                      <a:pt x="85964" y="177409"/>
                    </a:cubicBezTo>
                    <a:cubicBezTo>
                      <a:pt x="85623" y="176362"/>
                      <a:pt x="84469" y="175600"/>
                      <a:pt x="83782" y="174642"/>
                    </a:cubicBezTo>
                    <a:cubicBezTo>
                      <a:pt x="78495" y="167344"/>
                      <a:pt x="81770" y="154495"/>
                      <a:pt x="78919" y="152008"/>
                    </a:cubicBezTo>
                    <a:cubicBezTo>
                      <a:pt x="79090" y="151772"/>
                      <a:pt x="79356" y="151553"/>
                      <a:pt x="79453" y="151303"/>
                    </a:cubicBezTo>
                    <a:cubicBezTo>
                      <a:pt x="84346" y="138091"/>
                      <a:pt x="96005" y="129830"/>
                      <a:pt x="103374" y="118443"/>
                    </a:cubicBezTo>
                    <a:cubicBezTo>
                      <a:pt x="111390" y="106054"/>
                      <a:pt x="181963" y="88315"/>
                      <a:pt x="113528" y="36450"/>
                    </a:cubicBezTo>
                    <a:cubicBezTo>
                      <a:pt x="87346" y="16605"/>
                      <a:pt x="92939" y="17984"/>
                      <a:pt x="74800" y="0"/>
                    </a:cubicBezTo>
                    <a:cubicBezTo>
                      <a:pt x="8241" y="2233"/>
                      <a:pt x="12854" y="289"/>
                      <a:pt x="17735" y="5954"/>
                    </a:cubicBezTo>
                    <a:cubicBezTo>
                      <a:pt x="23459" y="12595"/>
                      <a:pt x="25379" y="16207"/>
                      <a:pt x="27701" y="16955"/>
                    </a:cubicBezTo>
                    <a:cubicBezTo>
                      <a:pt x="32162" y="18405"/>
                      <a:pt x="53441" y="39510"/>
                      <a:pt x="56218" y="43766"/>
                    </a:cubicBezTo>
                    <a:cubicBezTo>
                      <a:pt x="64243" y="56085"/>
                      <a:pt x="79252" y="59403"/>
                      <a:pt x="91072" y="73509"/>
                    </a:cubicBezTo>
                    <a:cubicBezTo>
                      <a:pt x="93438" y="76332"/>
                      <a:pt x="94234" y="75733"/>
                      <a:pt x="97641" y="77742"/>
                    </a:cubicBezTo>
                    <a:cubicBezTo>
                      <a:pt x="97474" y="78022"/>
                      <a:pt x="50266" y="126630"/>
                      <a:pt x="41341" y="126835"/>
                    </a:cubicBezTo>
                    <a:cubicBezTo>
                      <a:pt x="32052" y="155532"/>
                      <a:pt x="30382" y="143125"/>
                      <a:pt x="80393" y="226480"/>
                    </a:cubicBezTo>
                    <a:cubicBezTo>
                      <a:pt x="81364" y="228104"/>
                      <a:pt x="81495" y="226301"/>
                      <a:pt x="77660" y="229111"/>
                    </a:cubicBezTo>
                    <a:cubicBezTo>
                      <a:pt x="54548" y="246049"/>
                      <a:pt x="66202" y="244631"/>
                      <a:pt x="59100" y="250383"/>
                    </a:cubicBezTo>
                    <a:cubicBezTo>
                      <a:pt x="46178" y="260851"/>
                      <a:pt x="26533" y="289219"/>
                      <a:pt x="25995" y="291010"/>
                    </a:cubicBezTo>
                    <a:cubicBezTo>
                      <a:pt x="19388" y="292809"/>
                      <a:pt x="21264" y="299800"/>
                      <a:pt x="18303" y="303920"/>
                    </a:cubicBezTo>
                    <a:cubicBezTo>
                      <a:pt x="13550" y="310531"/>
                      <a:pt x="16724" y="332604"/>
                      <a:pt x="34020" y="340966"/>
                    </a:cubicBezTo>
                    <a:cubicBezTo>
                      <a:pt x="54434" y="350838"/>
                      <a:pt x="39771" y="348920"/>
                      <a:pt x="91501" y="394783"/>
                    </a:cubicBezTo>
                    <a:cubicBezTo>
                      <a:pt x="80690" y="405176"/>
                      <a:pt x="67120" y="422582"/>
                      <a:pt x="65743" y="424859"/>
                    </a:cubicBezTo>
                    <a:cubicBezTo>
                      <a:pt x="65214" y="425734"/>
                      <a:pt x="60924" y="425970"/>
                      <a:pt x="60110" y="427814"/>
                    </a:cubicBezTo>
                    <a:cubicBezTo>
                      <a:pt x="59988" y="428098"/>
                      <a:pt x="9999" y="489646"/>
                      <a:pt x="8157" y="491074"/>
                    </a:cubicBezTo>
                    <a:cubicBezTo>
                      <a:pt x="-1511" y="498551"/>
                      <a:pt x="2529" y="508633"/>
                      <a:pt x="841" y="512066"/>
                    </a:cubicBezTo>
                    <a:cubicBezTo>
                      <a:pt x="-1888" y="517604"/>
                      <a:pt x="2311" y="519158"/>
                      <a:pt x="9277" y="524236"/>
                    </a:cubicBezTo>
                    <a:cubicBezTo>
                      <a:pt x="30063" y="556689"/>
                      <a:pt x="101130" y="608742"/>
                      <a:pt x="88654" y="614227"/>
                    </a:cubicBezTo>
                    <a:cubicBezTo>
                      <a:pt x="88374" y="614350"/>
                      <a:pt x="52099" y="655756"/>
                      <a:pt x="51893" y="656040"/>
                    </a:cubicBezTo>
                    <a:cubicBezTo>
                      <a:pt x="50196" y="658356"/>
                      <a:pt x="48194" y="659840"/>
                      <a:pt x="47542" y="660825"/>
                    </a:cubicBezTo>
                    <a:cubicBezTo>
                      <a:pt x="65402" y="661009"/>
                      <a:pt x="83292" y="661206"/>
                      <a:pt x="101200" y="661412"/>
                    </a:cubicBezTo>
                    <a:cubicBezTo>
                      <a:pt x="111814" y="648265"/>
                      <a:pt x="135070" y="622825"/>
                      <a:pt x="135337" y="622637"/>
                    </a:cubicBezTo>
                    <a:cubicBezTo>
                      <a:pt x="148548" y="613431"/>
                      <a:pt x="142951" y="596112"/>
                      <a:pt x="128856" y="5928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619789D-D2E6-A086-957E-360C027D6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463" y="1556788"/>
            <a:ext cx="6177280" cy="3474720"/>
          </a:xfrm>
          <a:prstGeom prst="rect">
            <a:avLst/>
          </a:prstGeom>
        </p:spPr>
      </p:pic>
      <p:sp>
        <p:nvSpPr>
          <p:cNvPr id="4" name="Google Shape;830;p14">
            <a:extLst>
              <a:ext uri="{FF2B5EF4-FFF2-40B4-BE49-F238E27FC236}">
                <a16:creationId xmlns:a16="http://schemas.microsoft.com/office/drawing/2014/main" id="{0B153BF1-27F1-6C22-DD5A-546B1213EB75}"/>
              </a:ext>
            </a:extLst>
          </p:cNvPr>
          <p:cNvSpPr txBox="1"/>
          <p:nvPr/>
        </p:nvSpPr>
        <p:spPr>
          <a:xfrm>
            <a:off x="1080500" y="1225299"/>
            <a:ext cx="3191427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-171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MAIN.JAVA</a:t>
            </a:r>
            <a:endParaRPr sz="1200" b="1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26"/>
          <p:cNvSpPr txBox="1"/>
          <p:nvPr/>
        </p:nvSpPr>
        <p:spPr>
          <a:xfrm>
            <a:off x="1147379" y="514350"/>
            <a:ext cx="6974400" cy="867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TAMPILAN CODE IDE</a:t>
            </a: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sz="700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grpSp>
        <p:nvGrpSpPr>
          <p:cNvPr id="2406" name="Google Shape;2406;p26"/>
          <p:cNvGrpSpPr/>
          <p:nvPr/>
        </p:nvGrpSpPr>
        <p:grpSpPr>
          <a:xfrm>
            <a:off x="6403729" y="3260329"/>
            <a:ext cx="1857556" cy="1883171"/>
            <a:chOff x="5105107" y="2879121"/>
            <a:chExt cx="1857556" cy="1883171"/>
          </a:xfrm>
        </p:grpSpPr>
        <p:sp>
          <p:nvSpPr>
            <p:cNvPr id="2407" name="Google Shape;2407;p26"/>
            <p:cNvSpPr/>
            <p:nvPr/>
          </p:nvSpPr>
          <p:spPr>
            <a:xfrm>
              <a:off x="5105107" y="2879121"/>
              <a:ext cx="1857556" cy="1883171"/>
            </a:xfrm>
            <a:custGeom>
              <a:avLst/>
              <a:gdLst/>
              <a:ahLst/>
              <a:cxnLst/>
              <a:rect l="l" t="t" r="r" b="b"/>
              <a:pathLst>
                <a:path w="3715111" h="3766341" extrusionOk="0">
                  <a:moveTo>
                    <a:pt x="1" y="61440"/>
                  </a:moveTo>
                  <a:cubicBezTo>
                    <a:pt x="-187" y="27113"/>
                    <a:pt x="27909" y="-629"/>
                    <a:pt x="62209" y="11"/>
                  </a:cubicBezTo>
                  <a:cubicBezTo>
                    <a:pt x="3775000" y="69410"/>
                    <a:pt x="3711776" y="4274"/>
                    <a:pt x="3712371" y="110885"/>
                  </a:cubicBezTo>
                  <a:cubicBezTo>
                    <a:pt x="3713229" y="266096"/>
                    <a:pt x="3715111" y="3704432"/>
                    <a:pt x="3715111" y="3703927"/>
                  </a:cubicBezTo>
                  <a:cubicBezTo>
                    <a:pt x="3715299" y="3737937"/>
                    <a:pt x="3687700" y="3765552"/>
                    <a:pt x="3653708" y="3765364"/>
                  </a:cubicBezTo>
                  <a:cubicBezTo>
                    <a:pt x="-57133" y="3744890"/>
                    <a:pt x="3336" y="3809603"/>
                    <a:pt x="2741" y="3701878"/>
                  </a:cubicBezTo>
                  <a:cubicBezTo>
                    <a:pt x="1876" y="3544498"/>
                    <a:pt x="1" y="60943"/>
                    <a:pt x="1" y="614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26"/>
            <p:cNvSpPr/>
            <p:nvPr/>
          </p:nvSpPr>
          <p:spPr>
            <a:xfrm>
              <a:off x="5233514" y="3030582"/>
              <a:ext cx="1608934" cy="1619718"/>
            </a:xfrm>
            <a:custGeom>
              <a:avLst/>
              <a:gdLst/>
              <a:ahLst/>
              <a:cxnLst/>
              <a:rect l="l" t="t" r="r" b="b"/>
              <a:pathLst>
                <a:path w="3217868" h="3239437" extrusionOk="0">
                  <a:moveTo>
                    <a:pt x="930315" y="384809"/>
                  </a:moveTo>
                  <a:cubicBezTo>
                    <a:pt x="931060" y="406127"/>
                    <a:pt x="903491" y="422593"/>
                    <a:pt x="883397" y="403890"/>
                  </a:cubicBezTo>
                  <a:cubicBezTo>
                    <a:pt x="867128" y="388741"/>
                    <a:pt x="877306" y="357029"/>
                    <a:pt x="903091" y="357202"/>
                  </a:cubicBezTo>
                  <a:cubicBezTo>
                    <a:pt x="916560" y="357292"/>
                    <a:pt x="929720" y="367484"/>
                    <a:pt x="930315" y="384809"/>
                  </a:cubicBezTo>
                  <a:close/>
                  <a:moveTo>
                    <a:pt x="905403" y="5666"/>
                  </a:moveTo>
                  <a:cubicBezTo>
                    <a:pt x="879670" y="5493"/>
                    <a:pt x="869409" y="37183"/>
                    <a:pt x="885708" y="52354"/>
                  </a:cubicBezTo>
                  <a:cubicBezTo>
                    <a:pt x="905817" y="71065"/>
                    <a:pt x="933356" y="54568"/>
                    <a:pt x="932634" y="33266"/>
                  </a:cubicBezTo>
                  <a:cubicBezTo>
                    <a:pt x="932031" y="15948"/>
                    <a:pt x="918879" y="5749"/>
                    <a:pt x="905403" y="5666"/>
                  </a:cubicBezTo>
                  <a:close/>
                  <a:moveTo>
                    <a:pt x="900765" y="708738"/>
                  </a:moveTo>
                  <a:cubicBezTo>
                    <a:pt x="875055" y="708572"/>
                    <a:pt x="864756" y="740239"/>
                    <a:pt x="881078" y="755433"/>
                  </a:cubicBezTo>
                  <a:cubicBezTo>
                    <a:pt x="901179" y="774144"/>
                    <a:pt x="928741" y="757632"/>
                    <a:pt x="927996" y="736353"/>
                  </a:cubicBezTo>
                  <a:cubicBezTo>
                    <a:pt x="927401" y="719050"/>
                    <a:pt x="914271" y="708828"/>
                    <a:pt x="900765" y="708738"/>
                  </a:cubicBezTo>
                  <a:close/>
                  <a:moveTo>
                    <a:pt x="898446" y="1060274"/>
                  </a:moveTo>
                  <a:cubicBezTo>
                    <a:pt x="872721" y="1060100"/>
                    <a:pt x="862445" y="1091783"/>
                    <a:pt x="878752" y="1106961"/>
                  </a:cubicBezTo>
                  <a:cubicBezTo>
                    <a:pt x="898853" y="1125672"/>
                    <a:pt x="926415" y="1109183"/>
                    <a:pt x="925670" y="1087881"/>
                  </a:cubicBezTo>
                  <a:cubicBezTo>
                    <a:pt x="925082" y="1070556"/>
                    <a:pt x="911922" y="1060364"/>
                    <a:pt x="898446" y="1060274"/>
                  </a:cubicBezTo>
                  <a:close/>
                  <a:moveTo>
                    <a:pt x="1170189" y="3171386"/>
                  </a:moveTo>
                  <a:cubicBezTo>
                    <a:pt x="1144509" y="3171213"/>
                    <a:pt x="1134157" y="3202873"/>
                    <a:pt x="1150494" y="3218074"/>
                  </a:cubicBezTo>
                  <a:cubicBezTo>
                    <a:pt x="1170603" y="3236785"/>
                    <a:pt x="1198142" y="3220289"/>
                    <a:pt x="1197419" y="3198986"/>
                  </a:cubicBezTo>
                  <a:cubicBezTo>
                    <a:pt x="1196817" y="3181669"/>
                    <a:pt x="1183665" y="3171477"/>
                    <a:pt x="1170189" y="3171386"/>
                  </a:cubicBezTo>
                  <a:close/>
                  <a:moveTo>
                    <a:pt x="1174826" y="2468315"/>
                  </a:moveTo>
                  <a:cubicBezTo>
                    <a:pt x="1149109" y="2468142"/>
                    <a:pt x="1138817" y="2499816"/>
                    <a:pt x="1155139" y="2515003"/>
                  </a:cubicBezTo>
                  <a:cubicBezTo>
                    <a:pt x="1175233" y="2533706"/>
                    <a:pt x="1202787" y="2517240"/>
                    <a:pt x="1202057" y="2495922"/>
                  </a:cubicBezTo>
                  <a:cubicBezTo>
                    <a:pt x="1201462" y="2478597"/>
                    <a:pt x="1188302" y="2468405"/>
                    <a:pt x="1174826" y="2468315"/>
                  </a:cubicBezTo>
                  <a:close/>
                  <a:moveTo>
                    <a:pt x="1172507" y="2819851"/>
                  </a:moveTo>
                  <a:cubicBezTo>
                    <a:pt x="1146797" y="2819677"/>
                    <a:pt x="1136498" y="2851352"/>
                    <a:pt x="1152820" y="2866538"/>
                  </a:cubicBezTo>
                  <a:cubicBezTo>
                    <a:pt x="1172914" y="2885242"/>
                    <a:pt x="1200468" y="2868776"/>
                    <a:pt x="1199738" y="2847451"/>
                  </a:cubicBezTo>
                  <a:cubicBezTo>
                    <a:pt x="1199143" y="2830133"/>
                    <a:pt x="1185983" y="2819941"/>
                    <a:pt x="1172507" y="2819851"/>
                  </a:cubicBezTo>
                  <a:close/>
                  <a:moveTo>
                    <a:pt x="891490" y="2114888"/>
                  </a:moveTo>
                  <a:cubicBezTo>
                    <a:pt x="865773" y="2114715"/>
                    <a:pt x="855481" y="2146390"/>
                    <a:pt x="871803" y="2161576"/>
                  </a:cubicBezTo>
                  <a:cubicBezTo>
                    <a:pt x="891791" y="2180182"/>
                    <a:pt x="919459" y="2163926"/>
                    <a:pt x="918728" y="2142496"/>
                  </a:cubicBezTo>
                  <a:cubicBezTo>
                    <a:pt x="918118" y="2125163"/>
                    <a:pt x="904966" y="2114979"/>
                    <a:pt x="891490" y="2114888"/>
                  </a:cubicBezTo>
                  <a:close/>
                  <a:moveTo>
                    <a:pt x="884526" y="3169503"/>
                  </a:moveTo>
                  <a:cubicBezTo>
                    <a:pt x="858816" y="3169330"/>
                    <a:pt x="848517" y="3201012"/>
                    <a:pt x="864839" y="3216191"/>
                  </a:cubicBezTo>
                  <a:cubicBezTo>
                    <a:pt x="884933" y="3234895"/>
                    <a:pt x="912487" y="3218428"/>
                    <a:pt x="911757" y="3197103"/>
                  </a:cubicBezTo>
                  <a:cubicBezTo>
                    <a:pt x="911162" y="3179785"/>
                    <a:pt x="898002" y="3169594"/>
                    <a:pt x="884526" y="3169503"/>
                  </a:cubicBezTo>
                  <a:close/>
                  <a:moveTo>
                    <a:pt x="886845" y="2817960"/>
                  </a:moveTo>
                  <a:cubicBezTo>
                    <a:pt x="861128" y="2817787"/>
                    <a:pt x="850836" y="2849462"/>
                    <a:pt x="867158" y="2864648"/>
                  </a:cubicBezTo>
                  <a:cubicBezTo>
                    <a:pt x="887252" y="2883351"/>
                    <a:pt x="914806" y="2866885"/>
                    <a:pt x="914076" y="2845567"/>
                  </a:cubicBezTo>
                  <a:cubicBezTo>
                    <a:pt x="913481" y="2828250"/>
                    <a:pt x="900321" y="2818050"/>
                    <a:pt x="886845" y="2817960"/>
                  </a:cubicBezTo>
                  <a:close/>
                  <a:moveTo>
                    <a:pt x="617429" y="355311"/>
                  </a:moveTo>
                  <a:cubicBezTo>
                    <a:pt x="591742" y="355138"/>
                    <a:pt x="581405" y="386798"/>
                    <a:pt x="597734" y="401999"/>
                  </a:cubicBezTo>
                  <a:cubicBezTo>
                    <a:pt x="617843" y="420710"/>
                    <a:pt x="645383" y="404213"/>
                    <a:pt x="644660" y="382911"/>
                  </a:cubicBezTo>
                  <a:cubicBezTo>
                    <a:pt x="644058" y="365593"/>
                    <a:pt x="630898" y="355402"/>
                    <a:pt x="617429" y="355311"/>
                  </a:cubicBezTo>
                  <a:close/>
                  <a:moveTo>
                    <a:pt x="1177145" y="2116779"/>
                  </a:moveTo>
                  <a:cubicBezTo>
                    <a:pt x="1151428" y="2116606"/>
                    <a:pt x="1141144" y="2148288"/>
                    <a:pt x="1157458" y="2163467"/>
                  </a:cubicBezTo>
                  <a:cubicBezTo>
                    <a:pt x="1177574" y="2182185"/>
                    <a:pt x="1205121" y="2165636"/>
                    <a:pt x="1204376" y="2144379"/>
                  </a:cubicBezTo>
                  <a:cubicBezTo>
                    <a:pt x="1203781" y="2127061"/>
                    <a:pt x="1190621" y="2116862"/>
                    <a:pt x="1177145" y="2116779"/>
                  </a:cubicBezTo>
                  <a:close/>
                  <a:moveTo>
                    <a:pt x="893809" y="1763353"/>
                  </a:moveTo>
                  <a:cubicBezTo>
                    <a:pt x="868107" y="1763179"/>
                    <a:pt x="857792" y="1794854"/>
                    <a:pt x="874122" y="1810040"/>
                  </a:cubicBezTo>
                  <a:cubicBezTo>
                    <a:pt x="894231" y="1828766"/>
                    <a:pt x="921770" y="1812225"/>
                    <a:pt x="921040" y="1790952"/>
                  </a:cubicBezTo>
                  <a:cubicBezTo>
                    <a:pt x="920445" y="1773635"/>
                    <a:pt x="907285" y="1763443"/>
                    <a:pt x="893809" y="1763353"/>
                  </a:cubicBezTo>
                  <a:close/>
                  <a:moveTo>
                    <a:pt x="889171" y="2466424"/>
                  </a:moveTo>
                  <a:cubicBezTo>
                    <a:pt x="863454" y="2466251"/>
                    <a:pt x="853162" y="2497926"/>
                    <a:pt x="869484" y="2513112"/>
                  </a:cubicBezTo>
                  <a:cubicBezTo>
                    <a:pt x="889600" y="2531830"/>
                    <a:pt x="917147" y="2515281"/>
                    <a:pt x="916402" y="2494024"/>
                  </a:cubicBezTo>
                  <a:cubicBezTo>
                    <a:pt x="915800" y="2476706"/>
                    <a:pt x="902640" y="2466515"/>
                    <a:pt x="889171" y="2466424"/>
                  </a:cubicBezTo>
                  <a:close/>
                  <a:moveTo>
                    <a:pt x="896128" y="1411817"/>
                  </a:moveTo>
                  <a:cubicBezTo>
                    <a:pt x="870418" y="1411644"/>
                    <a:pt x="860119" y="1443326"/>
                    <a:pt x="876441" y="1458504"/>
                  </a:cubicBezTo>
                  <a:cubicBezTo>
                    <a:pt x="896534" y="1477208"/>
                    <a:pt x="924089" y="1460742"/>
                    <a:pt x="923358" y="1439417"/>
                  </a:cubicBezTo>
                  <a:cubicBezTo>
                    <a:pt x="922764" y="1422091"/>
                    <a:pt x="909604" y="1411900"/>
                    <a:pt x="896128" y="1411817"/>
                  </a:cubicBezTo>
                  <a:close/>
                  <a:moveTo>
                    <a:pt x="619748" y="3775"/>
                  </a:moveTo>
                  <a:cubicBezTo>
                    <a:pt x="594038" y="3602"/>
                    <a:pt x="583731" y="35277"/>
                    <a:pt x="600061" y="50463"/>
                  </a:cubicBezTo>
                  <a:cubicBezTo>
                    <a:pt x="620026" y="69046"/>
                    <a:pt x="647716" y="52836"/>
                    <a:pt x="646979" y="31383"/>
                  </a:cubicBezTo>
                  <a:cubicBezTo>
                    <a:pt x="646376" y="14058"/>
                    <a:pt x="633216" y="3866"/>
                    <a:pt x="619748" y="3775"/>
                  </a:cubicBezTo>
                  <a:close/>
                  <a:moveTo>
                    <a:pt x="1462807" y="2118662"/>
                  </a:moveTo>
                  <a:cubicBezTo>
                    <a:pt x="1437090" y="2118489"/>
                    <a:pt x="1426798" y="2150164"/>
                    <a:pt x="1443113" y="2165350"/>
                  </a:cubicBezTo>
                  <a:cubicBezTo>
                    <a:pt x="1463206" y="2184054"/>
                    <a:pt x="1490776" y="2167580"/>
                    <a:pt x="1490031" y="2146270"/>
                  </a:cubicBezTo>
                  <a:cubicBezTo>
                    <a:pt x="1489443" y="2128944"/>
                    <a:pt x="1476283" y="2118753"/>
                    <a:pt x="1462807" y="2118662"/>
                  </a:cubicBezTo>
                  <a:close/>
                  <a:moveTo>
                    <a:pt x="1458170" y="2821734"/>
                  </a:moveTo>
                  <a:cubicBezTo>
                    <a:pt x="1432490" y="2821561"/>
                    <a:pt x="1422138" y="2853220"/>
                    <a:pt x="1438475" y="2868422"/>
                  </a:cubicBezTo>
                  <a:cubicBezTo>
                    <a:pt x="1458584" y="2887133"/>
                    <a:pt x="1486123" y="2870636"/>
                    <a:pt x="1485401" y="2849341"/>
                  </a:cubicBezTo>
                  <a:cubicBezTo>
                    <a:pt x="1484798" y="2832016"/>
                    <a:pt x="1471646" y="2821824"/>
                    <a:pt x="1458170" y="2821734"/>
                  </a:cubicBezTo>
                  <a:close/>
                  <a:moveTo>
                    <a:pt x="1465126" y="1767127"/>
                  </a:moveTo>
                  <a:cubicBezTo>
                    <a:pt x="1439409" y="1766953"/>
                    <a:pt x="1429125" y="1798636"/>
                    <a:pt x="1445439" y="1813814"/>
                  </a:cubicBezTo>
                  <a:cubicBezTo>
                    <a:pt x="1465555" y="1832533"/>
                    <a:pt x="1493102" y="1815984"/>
                    <a:pt x="1492357" y="1794734"/>
                  </a:cubicBezTo>
                  <a:cubicBezTo>
                    <a:pt x="1491762" y="1777409"/>
                    <a:pt x="1478602" y="1767217"/>
                    <a:pt x="1465126" y="1767127"/>
                  </a:cubicBezTo>
                  <a:close/>
                  <a:moveTo>
                    <a:pt x="1460489" y="2470198"/>
                  </a:moveTo>
                  <a:cubicBezTo>
                    <a:pt x="1434779" y="2470025"/>
                    <a:pt x="1424480" y="2501700"/>
                    <a:pt x="1440802" y="2516886"/>
                  </a:cubicBezTo>
                  <a:cubicBezTo>
                    <a:pt x="1460895" y="2535589"/>
                    <a:pt x="1488450" y="2519123"/>
                    <a:pt x="1487719" y="2497798"/>
                  </a:cubicBezTo>
                  <a:cubicBezTo>
                    <a:pt x="1487125" y="2480480"/>
                    <a:pt x="1473965" y="2470288"/>
                    <a:pt x="1460489" y="2470198"/>
                  </a:cubicBezTo>
                  <a:close/>
                  <a:moveTo>
                    <a:pt x="1474401" y="360976"/>
                  </a:moveTo>
                  <a:cubicBezTo>
                    <a:pt x="1448639" y="360803"/>
                    <a:pt x="1438430" y="392508"/>
                    <a:pt x="1454714" y="407663"/>
                  </a:cubicBezTo>
                  <a:cubicBezTo>
                    <a:pt x="1474815" y="426375"/>
                    <a:pt x="1502377" y="409863"/>
                    <a:pt x="1501632" y="388576"/>
                  </a:cubicBezTo>
                  <a:cubicBezTo>
                    <a:pt x="1501037" y="371258"/>
                    <a:pt x="1487877" y="361066"/>
                    <a:pt x="1474401" y="360976"/>
                  </a:cubicBezTo>
                  <a:close/>
                  <a:moveTo>
                    <a:pt x="1469764" y="1064047"/>
                  </a:moveTo>
                  <a:cubicBezTo>
                    <a:pt x="1444031" y="1063874"/>
                    <a:pt x="1433762" y="1095564"/>
                    <a:pt x="1450077" y="1110735"/>
                  </a:cubicBezTo>
                  <a:cubicBezTo>
                    <a:pt x="1470170" y="1129439"/>
                    <a:pt x="1497725" y="1112972"/>
                    <a:pt x="1496995" y="1091655"/>
                  </a:cubicBezTo>
                  <a:cubicBezTo>
                    <a:pt x="1496400" y="1074329"/>
                    <a:pt x="1483240" y="1064138"/>
                    <a:pt x="1469764" y="1064047"/>
                  </a:cubicBezTo>
                  <a:close/>
                  <a:moveTo>
                    <a:pt x="1467445" y="1415591"/>
                  </a:moveTo>
                  <a:cubicBezTo>
                    <a:pt x="1441773" y="1415417"/>
                    <a:pt x="1431406" y="1447062"/>
                    <a:pt x="1447750" y="1462278"/>
                  </a:cubicBezTo>
                  <a:cubicBezTo>
                    <a:pt x="1467739" y="1480884"/>
                    <a:pt x="1495406" y="1464628"/>
                    <a:pt x="1494676" y="1443190"/>
                  </a:cubicBezTo>
                  <a:cubicBezTo>
                    <a:pt x="1494073" y="1425835"/>
                    <a:pt x="1480808" y="1415674"/>
                    <a:pt x="1467445" y="1415591"/>
                  </a:cubicBezTo>
                  <a:close/>
                  <a:moveTo>
                    <a:pt x="1191065" y="7549"/>
                  </a:moveTo>
                  <a:cubicBezTo>
                    <a:pt x="1165355" y="7376"/>
                    <a:pt x="1155056" y="39051"/>
                    <a:pt x="1171371" y="54237"/>
                  </a:cubicBezTo>
                  <a:cubicBezTo>
                    <a:pt x="1191457" y="72933"/>
                    <a:pt x="1219034" y="56482"/>
                    <a:pt x="1218288" y="35157"/>
                  </a:cubicBezTo>
                  <a:cubicBezTo>
                    <a:pt x="1217701" y="17831"/>
                    <a:pt x="1204541" y="7640"/>
                    <a:pt x="1191065" y="7549"/>
                  </a:cubicBezTo>
                  <a:close/>
                  <a:moveTo>
                    <a:pt x="1184109" y="1062164"/>
                  </a:moveTo>
                  <a:cubicBezTo>
                    <a:pt x="1158399" y="1061991"/>
                    <a:pt x="1148100" y="1093674"/>
                    <a:pt x="1164422" y="1108852"/>
                  </a:cubicBezTo>
                  <a:cubicBezTo>
                    <a:pt x="1184515" y="1127555"/>
                    <a:pt x="1212070" y="1111089"/>
                    <a:pt x="1211340" y="1089764"/>
                  </a:cubicBezTo>
                  <a:cubicBezTo>
                    <a:pt x="1210737" y="1072446"/>
                    <a:pt x="1197577" y="1062255"/>
                    <a:pt x="1184109" y="1062164"/>
                  </a:cubicBezTo>
                  <a:close/>
                  <a:moveTo>
                    <a:pt x="1455851" y="3173277"/>
                  </a:moveTo>
                  <a:cubicBezTo>
                    <a:pt x="1430134" y="3173104"/>
                    <a:pt x="1419842" y="3204779"/>
                    <a:pt x="1436156" y="3219965"/>
                  </a:cubicBezTo>
                  <a:cubicBezTo>
                    <a:pt x="1456250" y="3238668"/>
                    <a:pt x="1483820" y="3222202"/>
                    <a:pt x="1483074" y="3200877"/>
                  </a:cubicBezTo>
                  <a:cubicBezTo>
                    <a:pt x="1482479" y="3183559"/>
                    <a:pt x="1469320" y="3173368"/>
                    <a:pt x="1455851" y="3173277"/>
                  </a:cubicBezTo>
                  <a:close/>
                  <a:moveTo>
                    <a:pt x="1186428" y="710621"/>
                  </a:moveTo>
                  <a:cubicBezTo>
                    <a:pt x="1160718" y="710455"/>
                    <a:pt x="1150419" y="742123"/>
                    <a:pt x="1166741" y="757316"/>
                  </a:cubicBezTo>
                  <a:cubicBezTo>
                    <a:pt x="1186842" y="776027"/>
                    <a:pt x="1214404" y="759516"/>
                    <a:pt x="1213658" y="738236"/>
                  </a:cubicBezTo>
                  <a:cubicBezTo>
                    <a:pt x="1213056" y="720911"/>
                    <a:pt x="1199896" y="710711"/>
                    <a:pt x="1186428" y="710621"/>
                  </a:cubicBezTo>
                  <a:close/>
                  <a:moveTo>
                    <a:pt x="1181790" y="1413700"/>
                  </a:moveTo>
                  <a:cubicBezTo>
                    <a:pt x="1156088" y="1413527"/>
                    <a:pt x="1145774" y="1445202"/>
                    <a:pt x="1162095" y="1460388"/>
                  </a:cubicBezTo>
                  <a:cubicBezTo>
                    <a:pt x="1182189" y="1479091"/>
                    <a:pt x="1209744" y="1462625"/>
                    <a:pt x="1209013" y="1441300"/>
                  </a:cubicBezTo>
                  <a:cubicBezTo>
                    <a:pt x="1208418" y="1423982"/>
                    <a:pt x="1195259" y="1413790"/>
                    <a:pt x="1181790" y="1413700"/>
                  </a:cubicBezTo>
                  <a:close/>
                  <a:moveTo>
                    <a:pt x="1179464" y="1765236"/>
                  </a:moveTo>
                  <a:cubicBezTo>
                    <a:pt x="1153784" y="1765062"/>
                    <a:pt x="1143432" y="1796715"/>
                    <a:pt x="1159769" y="1811923"/>
                  </a:cubicBezTo>
                  <a:cubicBezTo>
                    <a:pt x="1179757" y="1830529"/>
                    <a:pt x="1207425" y="1814273"/>
                    <a:pt x="1206695" y="1792836"/>
                  </a:cubicBezTo>
                  <a:cubicBezTo>
                    <a:pt x="1206100" y="1775518"/>
                    <a:pt x="1192940" y="1765326"/>
                    <a:pt x="1179464" y="1765236"/>
                  </a:cubicBezTo>
                  <a:close/>
                  <a:moveTo>
                    <a:pt x="1188746" y="359085"/>
                  </a:moveTo>
                  <a:cubicBezTo>
                    <a:pt x="1162969" y="358912"/>
                    <a:pt x="1152783" y="390632"/>
                    <a:pt x="1169059" y="405773"/>
                  </a:cubicBezTo>
                  <a:cubicBezTo>
                    <a:pt x="1189161" y="424484"/>
                    <a:pt x="1216723" y="407972"/>
                    <a:pt x="1215977" y="386685"/>
                  </a:cubicBezTo>
                  <a:cubicBezTo>
                    <a:pt x="1215382" y="369397"/>
                    <a:pt x="1202253" y="359176"/>
                    <a:pt x="1188746" y="359085"/>
                  </a:cubicBezTo>
                  <a:close/>
                  <a:moveTo>
                    <a:pt x="1472083" y="712512"/>
                  </a:moveTo>
                  <a:cubicBezTo>
                    <a:pt x="1446388" y="712346"/>
                    <a:pt x="1436059" y="744006"/>
                    <a:pt x="1452396" y="759199"/>
                  </a:cubicBezTo>
                  <a:cubicBezTo>
                    <a:pt x="1472497" y="777910"/>
                    <a:pt x="1500059" y="761406"/>
                    <a:pt x="1499313" y="740111"/>
                  </a:cubicBezTo>
                  <a:cubicBezTo>
                    <a:pt x="1498719" y="722794"/>
                    <a:pt x="1485559" y="712602"/>
                    <a:pt x="1472083" y="712512"/>
                  </a:cubicBezTo>
                  <a:close/>
                  <a:moveTo>
                    <a:pt x="43785" y="703081"/>
                  </a:moveTo>
                  <a:cubicBezTo>
                    <a:pt x="18068" y="702907"/>
                    <a:pt x="7776" y="734590"/>
                    <a:pt x="24098" y="749768"/>
                  </a:cubicBezTo>
                  <a:cubicBezTo>
                    <a:pt x="44192" y="768472"/>
                    <a:pt x="71746" y="752006"/>
                    <a:pt x="71016" y="730688"/>
                  </a:cubicBezTo>
                  <a:cubicBezTo>
                    <a:pt x="70414" y="713363"/>
                    <a:pt x="57261" y="703163"/>
                    <a:pt x="43785" y="703081"/>
                  </a:cubicBezTo>
                  <a:close/>
                  <a:moveTo>
                    <a:pt x="317846" y="2462650"/>
                  </a:moveTo>
                  <a:cubicBezTo>
                    <a:pt x="292174" y="2462477"/>
                    <a:pt x="281807" y="2494122"/>
                    <a:pt x="298152" y="2509338"/>
                  </a:cubicBezTo>
                  <a:cubicBezTo>
                    <a:pt x="318140" y="2527944"/>
                    <a:pt x="345807" y="2511688"/>
                    <a:pt x="345077" y="2490250"/>
                  </a:cubicBezTo>
                  <a:cubicBezTo>
                    <a:pt x="344475" y="2472932"/>
                    <a:pt x="331322" y="2462741"/>
                    <a:pt x="317846" y="2462650"/>
                  </a:cubicBezTo>
                  <a:close/>
                  <a:moveTo>
                    <a:pt x="46104" y="351537"/>
                  </a:moveTo>
                  <a:cubicBezTo>
                    <a:pt x="20342" y="351364"/>
                    <a:pt x="10133" y="383069"/>
                    <a:pt x="26417" y="398225"/>
                  </a:cubicBezTo>
                  <a:cubicBezTo>
                    <a:pt x="46511" y="416929"/>
                    <a:pt x="74065" y="400462"/>
                    <a:pt x="73335" y="379137"/>
                  </a:cubicBezTo>
                  <a:cubicBezTo>
                    <a:pt x="72740" y="361819"/>
                    <a:pt x="59580" y="351628"/>
                    <a:pt x="46104" y="351537"/>
                  </a:cubicBezTo>
                  <a:close/>
                  <a:moveTo>
                    <a:pt x="41467" y="1054616"/>
                  </a:moveTo>
                  <a:cubicBezTo>
                    <a:pt x="15862" y="1054451"/>
                    <a:pt x="5382" y="1086050"/>
                    <a:pt x="21772" y="1101304"/>
                  </a:cubicBezTo>
                  <a:cubicBezTo>
                    <a:pt x="41866" y="1120008"/>
                    <a:pt x="69428" y="1103541"/>
                    <a:pt x="68697" y="1082224"/>
                  </a:cubicBezTo>
                  <a:cubicBezTo>
                    <a:pt x="68095" y="1064861"/>
                    <a:pt x="54830" y="1054707"/>
                    <a:pt x="41467" y="1054616"/>
                  </a:cubicBezTo>
                  <a:close/>
                  <a:moveTo>
                    <a:pt x="315528" y="2814186"/>
                  </a:moveTo>
                  <a:cubicBezTo>
                    <a:pt x="289765" y="2814013"/>
                    <a:pt x="279556" y="2845718"/>
                    <a:pt x="295840" y="2860874"/>
                  </a:cubicBezTo>
                  <a:cubicBezTo>
                    <a:pt x="315957" y="2879592"/>
                    <a:pt x="343504" y="2863043"/>
                    <a:pt x="342758" y="2841786"/>
                  </a:cubicBezTo>
                  <a:cubicBezTo>
                    <a:pt x="342164" y="2824468"/>
                    <a:pt x="329004" y="2814276"/>
                    <a:pt x="315528" y="2814186"/>
                  </a:cubicBezTo>
                  <a:close/>
                  <a:moveTo>
                    <a:pt x="313209" y="3165729"/>
                  </a:moveTo>
                  <a:cubicBezTo>
                    <a:pt x="287431" y="3165556"/>
                    <a:pt x="277245" y="3197276"/>
                    <a:pt x="293522" y="3212417"/>
                  </a:cubicBezTo>
                  <a:cubicBezTo>
                    <a:pt x="313623" y="3231128"/>
                    <a:pt x="341185" y="3214639"/>
                    <a:pt x="340440" y="3193329"/>
                  </a:cubicBezTo>
                  <a:cubicBezTo>
                    <a:pt x="339845" y="3176011"/>
                    <a:pt x="326685" y="3165820"/>
                    <a:pt x="313209" y="3165729"/>
                  </a:cubicBezTo>
                  <a:close/>
                  <a:moveTo>
                    <a:pt x="28992" y="7903"/>
                  </a:moveTo>
                  <a:cubicBezTo>
                    <a:pt x="12384" y="23134"/>
                    <a:pt x="22495" y="54681"/>
                    <a:pt x="48062" y="54847"/>
                  </a:cubicBezTo>
                  <a:cubicBezTo>
                    <a:pt x="73832" y="55020"/>
                    <a:pt x="84025" y="23308"/>
                    <a:pt x="67749" y="8159"/>
                  </a:cubicBezTo>
                  <a:cubicBezTo>
                    <a:pt x="55334" y="-3396"/>
                    <a:pt x="38967" y="-1942"/>
                    <a:pt x="28992" y="7903"/>
                  </a:cubicBezTo>
                  <a:close/>
                  <a:moveTo>
                    <a:pt x="39148" y="1406152"/>
                  </a:moveTo>
                  <a:cubicBezTo>
                    <a:pt x="13430" y="1405979"/>
                    <a:pt x="3139" y="1437654"/>
                    <a:pt x="19461" y="1452840"/>
                  </a:cubicBezTo>
                  <a:cubicBezTo>
                    <a:pt x="39562" y="1471551"/>
                    <a:pt x="67124" y="1455039"/>
                    <a:pt x="66379" y="1433752"/>
                  </a:cubicBezTo>
                  <a:cubicBezTo>
                    <a:pt x="65784" y="1416464"/>
                    <a:pt x="52654" y="1406243"/>
                    <a:pt x="39148" y="1406152"/>
                  </a:cubicBezTo>
                  <a:close/>
                  <a:moveTo>
                    <a:pt x="29865" y="2812303"/>
                  </a:moveTo>
                  <a:cubicBezTo>
                    <a:pt x="4185" y="2812130"/>
                    <a:pt x="-6166" y="2843782"/>
                    <a:pt x="10178" y="2858990"/>
                  </a:cubicBezTo>
                  <a:cubicBezTo>
                    <a:pt x="30166" y="2877596"/>
                    <a:pt x="57834" y="2861341"/>
                    <a:pt x="57103" y="2839910"/>
                  </a:cubicBezTo>
                  <a:cubicBezTo>
                    <a:pt x="56501" y="2822578"/>
                    <a:pt x="43349" y="2812393"/>
                    <a:pt x="29865" y="2812303"/>
                  </a:cubicBezTo>
                  <a:close/>
                  <a:moveTo>
                    <a:pt x="36829" y="1757688"/>
                  </a:moveTo>
                  <a:cubicBezTo>
                    <a:pt x="11104" y="1757515"/>
                    <a:pt x="828" y="1789197"/>
                    <a:pt x="17134" y="1804376"/>
                  </a:cubicBezTo>
                  <a:cubicBezTo>
                    <a:pt x="37251" y="1823094"/>
                    <a:pt x="64798" y="1806545"/>
                    <a:pt x="64052" y="1785295"/>
                  </a:cubicBezTo>
                  <a:cubicBezTo>
                    <a:pt x="63465" y="1767970"/>
                    <a:pt x="50298" y="1757778"/>
                    <a:pt x="36829" y="1757688"/>
                  </a:cubicBezTo>
                  <a:close/>
                  <a:moveTo>
                    <a:pt x="3190319" y="75615"/>
                  </a:moveTo>
                  <a:cubicBezTo>
                    <a:pt x="3216059" y="75780"/>
                    <a:pt x="3226305" y="44090"/>
                    <a:pt x="3210013" y="28927"/>
                  </a:cubicBezTo>
                  <a:cubicBezTo>
                    <a:pt x="3190010" y="10314"/>
                    <a:pt x="3162425" y="26524"/>
                    <a:pt x="3163088" y="48015"/>
                  </a:cubicBezTo>
                  <a:cubicBezTo>
                    <a:pt x="3163750" y="65400"/>
                    <a:pt x="3176933" y="75524"/>
                    <a:pt x="3190319" y="75615"/>
                  </a:cubicBezTo>
                  <a:close/>
                  <a:moveTo>
                    <a:pt x="27546" y="3163839"/>
                  </a:moveTo>
                  <a:cubicBezTo>
                    <a:pt x="1784" y="3163665"/>
                    <a:pt x="-8425" y="3195370"/>
                    <a:pt x="7859" y="3210526"/>
                  </a:cubicBezTo>
                  <a:cubicBezTo>
                    <a:pt x="27848" y="3229132"/>
                    <a:pt x="55447" y="3212929"/>
                    <a:pt x="54777" y="3191438"/>
                  </a:cubicBezTo>
                  <a:cubicBezTo>
                    <a:pt x="54115" y="3174053"/>
                    <a:pt x="40932" y="3163929"/>
                    <a:pt x="27546" y="3163839"/>
                  </a:cubicBezTo>
                  <a:close/>
                  <a:moveTo>
                    <a:pt x="615110" y="706855"/>
                  </a:moveTo>
                  <a:cubicBezTo>
                    <a:pt x="589393" y="706681"/>
                    <a:pt x="579101" y="738356"/>
                    <a:pt x="595416" y="753542"/>
                  </a:cubicBezTo>
                  <a:cubicBezTo>
                    <a:pt x="615509" y="772246"/>
                    <a:pt x="643079" y="755779"/>
                    <a:pt x="642333" y="734454"/>
                  </a:cubicBezTo>
                  <a:cubicBezTo>
                    <a:pt x="641739" y="717137"/>
                    <a:pt x="628579" y="706937"/>
                    <a:pt x="615110" y="706855"/>
                  </a:cubicBezTo>
                  <a:close/>
                  <a:moveTo>
                    <a:pt x="34510" y="2109231"/>
                  </a:moveTo>
                  <a:cubicBezTo>
                    <a:pt x="8800" y="2109058"/>
                    <a:pt x="-1506" y="2140733"/>
                    <a:pt x="14823" y="2155919"/>
                  </a:cubicBezTo>
                  <a:cubicBezTo>
                    <a:pt x="34917" y="2174623"/>
                    <a:pt x="62471" y="2158156"/>
                    <a:pt x="61741" y="2136831"/>
                  </a:cubicBezTo>
                  <a:cubicBezTo>
                    <a:pt x="61139" y="2119513"/>
                    <a:pt x="47979" y="2109314"/>
                    <a:pt x="34510" y="2109231"/>
                  </a:cubicBezTo>
                  <a:close/>
                  <a:moveTo>
                    <a:pt x="32191" y="2460767"/>
                  </a:moveTo>
                  <a:cubicBezTo>
                    <a:pt x="6459" y="2460594"/>
                    <a:pt x="-3810" y="2492284"/>
                    <a:pt x="12504" y="2507455"/>
                  </a:cubicBezTo>
                  <a:cubicBezTo>
                    <a:pt x="32598" y="2526158"/>
                    <a:pt x="60152" y="2509692"/>
                    <a:pt x="59422" y="2488374"/>
                  </a:cubicBezTo>
                  <a:cubicBezTo>
                    <a:pt x="58820" y="2471049"/>
                    <a:pt x="45660" y="2460857"/>
                    <a:pt x="32191" y="2460767"/>
                  </a:cubicBezTo>
                  <a:close/>
                  <a:moveTo>
                    <a:pt x="598871" y="3167613"/>
                  </a:moveTo>
                  <a:cubicBezTo>
                    <a:pt x="573154" y="3167439"/>
                    <a:pt x="562870" y="3199122"/>
                    <a:pt x="579184" y="3214300"/>
                  </a:cubicBezTo>
                  <a:cubicBezTo>
                    <a:pt x="599278" y="3233004"/>
                    <a:pt x="626832" y="3216537"/>
                    <a:pt x="626102" y="3195220"/>
                  </a:cubicBezTo>
                  <a:cubicBezTo>
                    <a:pt x="625500" y="3177895"/>
                    <a:pt x="612340" y="3167703"/>
                    <a:pt x="598871" y="3167613"/>
                  </a:cubicBezTo>
                  <a:close/>
                  <a:moveTo>
                    <a:pt x="605828" y="2112998"/>
                  </a:moveTo>
                  <a:cubicBezTo>
                    <a:pt x="580155" y="2112832"/>
                    <a:pt x="569789" y="2144469"/>
                    <a:pt x="586133" y="2159685"/>
                  </a:cubicBezTo>
                  <a:cubicBezTo>
                    <a:pt x="606227" y="2178389"/>
                    <a:pt x="633789" y="2161922"/>
                    <a:pt x="633058" y="2140597"/>
                  </a:cubicBezTo>
                  <a:cubicBezTo>
                    <a:pt x="632456" y="2123287"/>
                    <a:pt x="619304" y="2113088"/>
                    <a:pt x="605828" y="2112998"/>
                  </a:cubicBezTo>
                  <a:close/>
                  <a:moveTo>
                    <a:pt x="601190" y="2816077"/>
                  </a:moveTo>
                  <a:cubicBezTo>
                    <a:pt x="575473" y="2815903"/>
                    <a:pt x="565181" y="2847579"/>
                    <a:pt x="581495" y="2862764"/>
                  </a:cubicBezTo>
                  <a:cubicBezTo>
                    <a:pt x="601597" y="2881476"/>
                    <a:pt x="629159" y="2864986"/>
                    <a:pt x="628413" y="2843677"/>
                  </a:cubicBezTo>
                  <a:cubicBezTo>
                    <a:pt x="627826" y="2826359"/>
                    <a:pt x="614659" y="2816167"/>
                    <a:pt x="601190" y="2816077"/>
                  </a:cubicBezTo>
                  <a:close/>
                  <a:moveTo>
                    <a:pt x="603509" y="2464541"/>
                  </a:moveTo>
                  <a:cubicBezTo>
                    <a:pt x="577731" y="2464368"/>
                    <a:pt x="567545" y="2496088"/>
                    <a:pt x="583822" y="2511229"/>
                  </a:cubicBezTo>
                  <a:cubicBezTo>
                    <a:pt x="603938" y="2529947"/>
                    <a:pt x="631485" y="2513398"/>
                    <a:pt x="630740" y="2492148"/>
                  </a:cubicBezTo>
                  <a:cubicBezTo>
                    <a:pt x="630145" y="2474853"/>
                    <a:pt x="617015" y="2464631"/>
                    <a:pt x="603509" y="2464541"/>
                  </a:cubicBezTo>
                  <a:close/>
                  <a:moveTo>
                    <a:pt x="612784" y="1058390"/>
                  </a:moveTo>
                  <a:cubicBezTo>
                    <a:pt x="587067" y="1058217"/>
                    <a:pt x="576775" y="1089892"/>
                    <a:pt x="593097" y="1105078"/>
                  </a:cubicBezTo>
                  <a:cubicBezTo>
                    <a:pt x="613213" y="1123797"/>
                    <a:pt x="640760" y="1107247"/>
                    <a:pt x="640015" y="1085990"/>
                  </a:cubicBezTo>
                  <a:cubicBezTo>
                    <a:pt x="639420" y="1068703"/>
                    <a:pt x="626290" y="1058481"/>
                    <a:pt x="612784" y="1058390"/>
                  </a:cubicBezTo>
                  <a:close/>
                  <a:moveTo>
                    <a:pt x="610465" y="1409926"/>
                  </a:moveTo>
                  <a:cubicBezTo>
                    <a:pt x="584755" y="1409753"/>
                    <a:pt x="574456" y="1441428"/>
                    <a:pt x="590778" y="1456614"/>
                  </a:cubicBezTo>
                  <a:cubicBezTo>
                    <a:pt x="610879" y="1475325"/>
                    <a:pt x="638441" y="1458836"/>
                    <a:pt x="637696" y="1437533"/>
                  </a:cubicBezTo>
                  <a:cubicBezTo>
                    <a:pt x="637101" y="1420208"/>
                    <a:pt x="623941" y="1410016"/>
                    <a:pt x="610465" y="1409926"/>
                  </a:cubicBezTo>
                  <a:close/>
                  <a:moveTo>
                    <a:pt x="608146" y="1761462"/>
                  </a:moveTo>
                  <a:cubicBezTo>
                    <a:pt x="582436" y="1761289"/>
                    <a:pt x="572137" y="1792971"/>
                    <a:pt x="588459" y="1808149"/>
                  </a:cubicBezTo>
                  <a:cubicBezTo>
                    <a:pt x="608553" y="1826853"/>
                    <a:pt x="636107" y="1810387"/>
                    <a:pt x="635377" y="1789069"/>
                  </a:cubicBezTo>
                  <a:cubicBezTo>
                    <a:pt x="634782" y="1771744"/>
                    <a:pt x="621622" y="1761552"/>
                    <a:pt x="608146" y="1761462"/>
                  </a:cubicBezTo>
                  <a:close/>
                  <a:moveTo>
                    <a:pt x="320165" y="2111114"/>
                  </a:moveTo>
                  <a:cubicBezTo>
                    <a:pt x="294455" y="2110941"/>
                    <a:pt x="284156" y="2142624"/>
                    <a:pt x="300471" y="2157802"/>
                  </a:cubicBezTo>
                  <a:cubicBezTo>
                    <a:pt x="320564" y="2176506"/>
                    <a:pt x="348119" y="2160039"/>
                    <a:pt x="347388" y="2138722"/>
                  </a:cubicBezTo>
                  <a:cubicBezTo>
                    <a:pt x="346801" y="2121397"/>
                    <a:pt x="333641" y="2111205"/>
                    <a:pt x="320165" y="2111114"/>
                  </a:cubicBezTo>
                  <a:close/>
                  <a:moveTo>
                    <a:pt x="324803" y="1408043"/>
                  </a:moveTo>
                  <a:cubicBezTo>
                    <a:pt x="299025" y="1407870"/>
                    <a:pt x="288839" y="1439590"/>
                    <a:pt x="305116" y="1454731"/>
                  </a:cubicBezTo>
                  <a:cubicBezTo>
                    <a:pt x="325232" y="1473449"/>
                    <a:pt x="352779" y="1456900"/>
                    <a:pt x="352033" y="1435643"/>
                  </a:cubicBezTo>
                  <a:cubicBezTo>
                    <a:pt x="351439" y="1418325"/>
                    <a:pt x="338279" y="1408126"/>
                    <a:pt x="324803" y="1408043"/>
                  </a:cubicBezTo>
                  <a:close/>
                  <a:moveTo>
                    <a:pt x="322484" y="1759579"/>
                  </a:moveTo>
                  <a:cubicBezTo>
                    <a:pt x="296774" y="1759405"/>
                    <a:pt x="286475" y="1791080"/>
                    <a:pt x="302797" y="1806266"/>
                  </a:cubicBezTo>
                  <a:cubicBezTo>
                    <a:pt x="322898" y="1824978"/>
                    <a:pt x="350460" y="1808489"/>
                    <a:pt x="349715" y="1787178"/>
                  </a:cubicBezTo>
                  <a:cubicBezTo>
                    <a:pt x="349120" y="1769861"/>
                    <a:pt x="335960" y="1759669"/>
                    <a:pt x="322484" y="1759579"/>
                  </a:cubicBezTo>
                  <a:close/>
                  <a:moveTo>
                    <a:pt x="327129" y="1056500"/>
                  </a:moveTo>
                  <a:cubicBezTo>
                    <a:pt x="301351" y="1056326"/>
                    <a:pt x="291165" y="1088047"/>
                    <a:pt x="307442" y="1103187"/>
                  </a:cubicBezTo>
                  <a:cubicBezTo>
                    <a:pt x="327558" y="1121906"/>
                    <a:pt x="355105" y="1105357"/>
                    <a:pt x="354360" y="1084099"/>
                  </a:cubicBezTo>
                  <a:cubicBezTo>
                    <a:pt x="353757" y="1066812"/>
                    <a:pt x="340628" y="1056590"/>
                    <a:pt x="327129" y="1056500"/>
                  </a:cubicBezTo>
                  <a:close/>
                  <a:moveTo>
                    <a:pt x="329448" y="704964"/>
                  </a:moveTo>
                  <a:cubicBezTo>
                    <a:pt x="303738" y="704791"/>
                    <a:pt x="293439" y="736466"/>
                    <a:pt x="309753" y="751651"/>
                  </a:cubicBezTo>
                  <a:cubicBezTo>
                    <a:pt x="329862" y="770363"/>
                    <a:pt x="357401" y="753866"/>
                    <a:pt x="356679" y="732564"/>
                  </a:cubicBezTo>
                  <a:cubicBezTo>
                    <a:pt x="356076" y="715246"/>
                    <a:pt x="342916" y="705054"/>
                    <a:pt x="329448" y="704964"/>
                  </a:cubicBezTo>
                  <a:close/>
                  <a:moveTo>
                    <a:pt x="334085" y="1892"/>
                  </a:moveTo>
                  <a:cubicBezTo>
                    <a:pt x="308368" y="1719"/>
                    <a:pt x="298076" y="33394"/>
                    <a:pt x="314398" y="48580"/>
                  </a:cubicBezTo>
                  <a:cubicBezTo>
                    <a:pt x="334492" y="67284"/>
                    <a:pt x="362046" y="50817"/>
                    <a:pt x="361316" y="29492"/>
                  </a:cubicBezTo>
                  <a:cubicBezTo>
                    <a:pt x="360721" y="12174"/>
                    <a:pt x="347561" y="1975"/>
                    <a:pt x="334085" y="1892"/>
                  </a:cubicBezTo>
                  <a:close/>
                  <a:moveTo>
                    <a:pt x="331767" y="353428"/>
                  </a:moveTo>
                  <a:cubicBezTo>
                    <a:pt x="306057" y="353255"/>
                    <a:pt x="295750" y="384930"/>
                    <a:pt x="312080" y="400116"/>
                  </a:cubicBezTo>
                  <a:cubicBezTo>
                    <a:pt x="332173" y="418819"/>
                    <a:pt x="359728" y="402353"/>
                    <a:pt x="358997" y="381035"/>
                  </a:cubicBezTo>
                  <a:cubicBezTo>
                    <a:pt x="358403" y="363710"/>
                    <a:pt x="345243" y="353518"/>
                    <a:pt x="331767" y="353428"/>
                  </a:cubicBezTo>
                  <a:close/>
                  <a:moveTo>
                    <a:pt x="2893431" y="1776557"/>
                  </a:moveTo>
                  <a:cubicBezTo>
                    <a:pt x="2867827" y="1776392"/>
                    <a:pt x="2857347" y="1807991"/>
                    <a:pt x="2873736" y="1823245"/>
                  </a:cubicBezTo>
                  <a:cubicBezTo>
                    <a:pt x="2893830" y="1841949"/>
                    <a:pt x="2921400" y="1825482"/>
                    <a:pt x="2920654" y="1804157"/>
                  </a:cubicBezTo>
                  <a:cubicBezTo>
                    <a:pt x="2920059" y="1786839"/>
                    <a:pt x="2906900" y="1776648"/>
                    <a:pt x="2893431" y="1776557"/>
                  </a:cubicBezTo>
                  <a:close/>
                  <a:moveTo>
                    <a:pt x="2617044" y="368524"/>
                  </a:moveTo>
                  <a:cubicBezTo>
                    <a:pt x="2591311" y="368358"/>
                    <a:pt x="2581050" y="400033"/>
                    <a:pt x="2597357" y="415211"/>
                  </a:cubicBezTo>
                  <a:cubicBezTo>
                    <a:pt x="2617345" y="433817"/>
                    <a:pt x="2645012" y="417561"/>
                    <a:pt x="2644282" y="396131"/>
                  </a:cubicBezTo>
                  <a:cubicBezTo>
                    <a:pt x="2643672" y="378798"/>
                    <a:pt x="2630520" y="368614"/>
                    <a:pt x="2617044" y="368524"/>
                  </a:cubicBezTo>
                  <a:close/>
                  <a:moveTo>
                    <a:pt x="2619362" y="16988"/>
                  </a:moveTo>
                  <a:cubicBezTo>
                    <a:pt x="2593637" y="16815"/>
                    <a:pt x="2583361" y="48505"/>
                    <a:pt x="2599675" y="63675"/>
                  </a:cubicBezTo>
                  <a:cubicBezTo>
                    <a:pt x="2619769" y="82379"/>
                    <a:pt x="2647323" y="65913"/>
                    <a:pt x="2646593" y="44595"/>
                  </a:cubicBezTo>
                  <a:cubicBezTo>
                    <a:pt x="2645999" y="27270"/>
                    <a:pt x="2632839" y="17071"/>
                    <a:pt x="2619362" y="16988"/>
                  </a:cubicBezTo>
                  <a:close/>
                  <a:moveTo>
                    <a:pt x="2614725" y="720059"/>
                  </a:moveTo>
                  <a:cubicBezTo>
                    <a:pt x="2589008" y="719886"/>
                    <a:pt x="2578716" y="751561"/>
                    <a:pt x="2595038" y="766747"/>
                  </a:cubicBezTo>
                  <a:cubicBezTo>
                    <a:pt x="2615132" y="785451"/>
                    <a:pt x="2642701" y="768969"/>
                    <a:pt x="2641956" y="747659"/>
                  </a:cubicBezTo>
                  <a:cubicBezTo>
                    <a:pt x="2641361" y="730341"/>
                    <a:pt x="2628201" y="720150"/>
                    <a:pt x="2614725" y="720059"/>
                  </a:cubicBezTo>
                  <a:close/>
                  <a:moveTo>
                    <a:pt x="2612406" y="1071595"/>
                  </a:moveTo>
                  <a:cubicBezTo>
                    <a:pt x="2586628" y="1071422"/>
                    <a:pt x="2576442" y="1103142"/>
                    <a:pt x="2592719" y="1118283"/>
                  </a:cubicBezTo>
                  <a:cubicBezTo>
                    <a:pt x="2612820" y="1136994"/>
                    <a:pt x="2640382" y="1120505"/>
                    <a:pt x="2639637" y="1099202"/>
                  </a:cubicBezTo>
                  <a:cubicBezTo>
                    <a:pt x="2639042" y="1081877"/>
                    <a:pt x="2625882" y="1071686"/>
                    <a:pt x="2612406" y="1071595"/>
                  </a:cubicBezTo>
                  <a:close/>
                  <a:moveTo>
                    <a:pt x="2888786" y="2479637"/>
                  </a:moveTo>
                  <a:cubicBezTo>
                    <a:pt x="2863068" y="2479463"/>
                    <a:pt x="2852784" y="2511146"/>
                    <a:pt x="2869099" y="2526324"/>
                  </a:cubicBezTo>
                  <a:cubicBezTo>
                    <a:pt x="2889200" y="2545035"/>
                    <a:pt x="2916762" y="2528546"/>
                    <a:pt x="2916017" y="2507236"/>
                  </a:cubicBezTo>
                  <a:cubicBezTo>
                    <a:pt x="2915422" y="2489919"/>
                    <a:pt x="2902262" y="2479727"/>
                    <a:pt x="2888786" y="2479637"/>
                  </a:cubicBezTo>
                  <a:close/>
                  <a:moveTo>
                    <a:pt x="2884148" y="3182708"/>
                  </a:moveTo>
                  <a:cubicBezTo>
                    <a:pt x="2858446" y="3182535"/>
                    <a:pt x="2848132" y="3214210"/>
                    <a:pt x="2864461" y="3229396"/>
                  </a:cubicBezTo>
                  <a:cubicBezTo>
                    <a:pt x="2884578" y="3248129"/>
                    <a:pt x="2912109" y="3231565"/>
                    <a:pt x="2911379" y="3210315"/>
                  </a:cubicBezTo>
                  <a:cubicBezTo>
                    <a:pt x="2910784" y="3192990"/>
                    <a:pt x="2897624" y="3182798"/>
                    <a:pt x="2884148" y="3182708"/>
                  </a:cubicBezTo>
                  <a:close/>
                  <a:moveTo>
                    <a:pt x="2886467" y="2831172"/>
                  </a:moveTo>
                  <a:cubicBezTo>
                    <a:pt x="2860750" y="2830999"/>
                    <a:pt x="2850458" y="2862681"/>
                    <a:pt x="2866780" y="2877860"/>
                  </a:cubicBezTo>
                  <a:cubicBezTo>
                    <a:pt x="2886874" y="2896564"/>
                    <a:pt x="2914428" y="2880097"/>
                    <a:pt x="2913698" y="2858772"/>
                  </a:cubicBezTo>
                  <a:cubicBezTo>
                    <a:pt x="2913103" y="2841454"/>
                    <a:pt x="2899943" y="2831263"/>
                    <a:pt x="2886467" y="2831172"/>
                  </a:cubicBezTo>
                  <a:close/>
                  <a:moveTo>
                    <a:pt x="2603123" y="2477746"/>
                  </a:moveTo>
                  <a:cubicBezTo>
                    <a:pt x="2577361" y="2477572"/>
                    <a:pt x="2567152" y="2509278"/>
                    <a:pt x="2583436" y="2524433"/>
                  </a:cubicBezTo>
                  <a:cubicBezTo>
                    <a:pt x="2603553" y="2543152"/>
                    <a:pt x="2631100" y="2526603"/>
                    <a:pt x="2630354" y="2505346"/>
                  </a:cubicBezTo>
                  <a:cubicBezTo>
                    <a:pt x="2629759" y="2488058"/>
                    <a:pt x="2616630" y="2477836"/>
                    <a:pt x="2603123" y="2477746"/>
                  </a:cubicBezTo>
                  <a:close/>
                  <a:moveTo>
                    <a:pt x="2891105" y="2128101"/>
                  </a:moveTo>
                  <a:cubicBezTo>
                    <a:pt x="2865395" y="2127927"/>
                    <a:pt x="2855096" y="2159603"/>
                    <a:pt x="2871418" y="2174788"/>
                  </a:cubicBezTo>
                  <a:cubicBezTo>
                    <a:pt x="2891534" y="2193507"/>
                    <a:pt x="2919081" y="2176958"/>
                    <a:pt x="2918335" y="2155701"/>
                  </a:cubicBezTo>
                  <a:cubicBezTo>
                    <a:pt x="2917741" y="2138405"/>
                    <a:pt x="2904611" y="2128184"/>
                    <a:pt x="2891105" y="2128101"/>
                  </a:cubicBezTo>
                  <a:close/>
                  <a:moveTo>
                    <a:pt x="2600805" y="2829282"/>
                  </a:moveTo>
                  <a:cubicBezTo>
                    <a:pt x="2575087" y="2829108"/>
                    <a:pt x="2564796" y="2860791"/>
                    <a:pt x="2581118" y="2875969"/>
                  </a:cubicBezTo>
                  <a:cubicBezTo>
                    <a:pt x="2601219" y="2894680"/>
                    <a:pt x="2628781" y="2878191"/>
                    <a:pt x="2628035" y="2856889"/>
                  </a:cubicBezTo>
                  <a:cubicBezTo>
                    <a:pt x="2627440" y="2839571"/>
                    <a:pt x="2614281" y="2829372"/>
                    <a:pt x="2600805" y="2829282"/>
                  </a:cubicBezTo>
                  <a:close/>
                  <a:moveTo>
                    <a:pt x="2598486" y="3180825"/>
                  </a:moveTo>
                  <a:cubicBezTo>
                    <a:pt x="2572768" y="3180652"/>
                    <a:pt x="2562477" y="3212334"/>
                    <a:pt x="2578799" y="3227512"/>
                  </a:cubicBezTo>
                  <a:cubicBezTo>
                    <a:pt x="2598892" y="3246216"/>
                    <a:pt x="2626447" y="3229750"/>
                    <a:pt x="2625717" y="3208425"/>
                  </a:cubicBezTo>
                  <a:cubicBezTo>
                    <a:pt x="2625122" y="3191107"/>
                    <a:pt x="2611962" y="3180915"/>
                    <a:pt x="2598486" y="3180825"/>
                  </a:cubicBezTo>
                  <a:close/>
                  <a:moveTo>
                    <a:pt x="2610087" y="1423138"/>
                  </a:moveTo>
                  <a:cubicBezTo>
                    <a:pt x="2584378" y="1422965"/>
                    <a:pt x="2574078" y="1454640"/>
                    <a:pt x="2590400" y="1469826"/>
                  </a:cubicBezTo>
                  <a:cubicBezTo>
                    <a:pt x="2610494" y="1488530"/>
                    <a:pt x="2638048" y="1472063"/>
                    <a:pt x="2637318" y="1450738"/>
                  </a:cubicBezTo>
                  <a:cubicBezTo>
                    <a:pt x="2636723" y="1433421"/>
                    <a:pt x="2623556" y="1423221"/>
                    <a:pt x="2610087" y="1423138"/>
                  </a:cubicBezTo>
                  <a:close/>
                  <a:moveTo>
                    <a:pt x="2605450" y="2126210"/>
                  </a:moveTo>
                  <a:cubicBezTo>
                    <a:pt x="2579732" y="2126037"/>
                    <a:pt x="2569433" y="2157712"/>
                    <a:pt x="2585755" y="2172898"/>
                  </a:cubicBezTo>
                  <a:cubicBezTo>
                    <a:pt x="2605849" y="2191601"/>
                    <a:pt x="2633418" y="2175135"/>
                    <a:pt x="2632673" y="2153817"/>
                  </a:cubicBezTo>
                  <a:cubicBezTo>
                    <a:pt x="2632078" y="2136492"/>
                    <a:pt x="2618918" y="2126300"/>
                    <a:pt x="2605450" y="2126210"/>
                  </a:cubicBezTo>
                  <a:close/>
                  <a:moveTo>
                    <a:pt x="2607769" y="1774674"/>
                  </a:moveTo>
                  <a:cubicBezTo>
                    <a:pt x="2582089" y="1774508"/>
                    <a:pt x="2571737" y="1806161"/>
                    <a:pt x="2588074" y="1821362"/>
                  </a:cubicBezTo>
                  <a:cubicBezTo>
                    <a:pt x="2608183" y="1840073"/>
                    <a:pt x="2635722" y="1823576"/>
                    <a:pt x="2634999" y="1802282"/>
                  </a:cubicBezTo>
                  <a:cubicBezTo>
                    <a:pt x="2634397" y="1784919"/>
                    <a:pt x="2621124" y="1774757"/>
                    <a:pt x="2607769" y="1774674"/>
                  </a:cubicBezTo>
                  <a:close/>
                  <a:moveTo>
                    <a:pt x="2905025" y="18871"/>
                  </a:moveTo>
                  <a:cubicBezTo>
                    <a:pt x="2879353" y="18698"/>
                    <a:pt x="2868986" y="50343"/>
                    <a:pt x="2885330" y="65559"/>
                  </a:cubicBezTo>
                  <a:cubicBezTo>
                    <a:pt x="2905424" y="84262"/>
                    <a:pt x="2932986" y="67796"/>
                    <a:pt x="2932256" y="46471"/>
                  </a:cubicBezTo>
                  <a:cubicBezTo>
                    <a:pt x="2931653" y="29153"/>
                    <a:pt x="2918501" y="18961"/>
                    <a:pt x="2905025" y="18871"/>
                  </a:cubicBezTo>
                  <a:close/>
                  <a:moveTo>
                    <a:pt x="3179086" y="1778448"/>
                  </a:moveTo>
                  <a:cubicBezTo>
                    <a:pt x="3153308" y="1778275"/>
                    <a:pt x="3143122" y="1809995"/>
                    <a:pt x="3159399" y="1825136"/>
                  </a:cubicBezTo>
                  <a:cubicBezTo>
                    <a:pt x="3179515" y="1843854"/>
                    <a:pt x="3207062" y="1827305"/>
                    <a:pt x="3206317" y="1806055"/>
                  </a:cubicBezTo>
                  <a:cubicBezTo>
                    <a:pt x="3205722" y="1788760"/>
                    <a:pt x="3192592" y="1778538"/>
                    <a:pt x="3179086" y="1778448"/>
                  </a:cubicBezTo>
                  <a:close/>
                  <a:moveTo>
                    <a:pt x="3181405" y="1426912"/>
                  </a:moveTo>
                  <a:cubicBezTo>
                    <a:pt x="3155687" y="1426739"/>
                    <a:pt x="3145396" y="1458414"/>
                    <a:pt x="3161710" y="1473600"/>
                  </a:cubicBezTo>
                  <a:cubicBezTo>
                    <a:pt x="3181819" y="1492311"/>
                    <a:pt x="3209358" y="1475815"/>
                    <a:pt x="3208635" y="1454512"/>
                  </a:cubicBezTo>
                  <a:cubicBezTo>
                    <a:pt x="3208033" y="1437194"/>
                    <a:pt x="3194881" y="1426995"/>
                    <a:pt x="3181405" y="1426912"/>
                  </a:cubicBezTo>
                  <a:close/>
                  <a:moveTo>
                    <a:pt x="3176767" y="2129984"/>
                  </a:moveTo>
                  <a:cubicBezTo>
                    <a:pt x="3151050" y="2129811"/>
                    <a:pt x="3140758" y="2161486"/>
                    <a:pt x="3157080" y="2176672"/>
                  </a:cubicBezTo>
                  <a:cubicBezTo>
                    <a:pt x="3177196" y="2195390"/>
                    <a:pt x="3204743" y="2178841"/>
                    <a:pt x="3203998" y="2157584"/>
                  </a:cubicBezTo>
                  <a:cubicBezTo>
                    <a:pt x="3203403" y="2140266"/>
                    <a:pt x="3190243" y="2130074"/>
                    <a:pt x="3176767" y="2129984"/>
                  </a:cubicBezTo>
                  <a:close/>
                  <a:moveTo>
                    <a:pt x="3174448" y="2481520"/>
                  </a:moveTo>
                  <a:cubicBezTo>
                    <a:pt x="3148738" y="2481346"/>
                    <a:pt x="3138439" y="2513021"/>
                    <a:pt x="3154761" y="2528207"/>
                  </a:cubicBezTo>
                  <a:cubicBezTo>
                    <a:pt x="3174855" y="2546911"/>
                    <a:pt x="3202409" y="2530444"/>
                    <a:pt x="3201679" y="2509127"/>
                  </a:cubicBezTo>
                  <a:cubicBezTo>
                    <a:pt x="3201084" y="2491802"/>
                    <a:pt x="3187917" y="2481610"/>
                    <a:pt x="3174448" y="2481520"/>
                  </a:cubicBezTo>
                  <a:close/>
                  <a:moveTo>
                    <a:pt x="3188361" y="372297"/>
                  </a:moveTo>
                  <a:cubicBezTo>
                    <a:pt x="3162644" y="372124"/>
                    <a:pt x="3152352" y="403799"/>
                    <a:pt x="3168674" y="418985"/>
                  </a:cubicBezTo>
                  <a:cubicBezTo>
                    <a:pt x="3188775" y="437696"/>
                    <a:pt x="3216337" y="421207"/>
                    <a:pt x="3215592" y="399897"/>
                  </a:cubicBezTo>
                  <a:cubicBezTo>
                    <a:pt x="3214997" y="382580"/>
                    <a:pt x="3201837" y="372388"/>
                    <a:pt x="3188361" y="372297"/>
                  </a:cubicBezTo>
                  <a:close/>
                  <a:moveTo>
                    <a:pt x="3183723" y="1075369"/>
                  </a:moveTo>
                  <a:cubicBezTo>
                    <a:pt x="3158014" y="1075196"/>
                    <a:pt x="3147715" y="1106878"/>
                    <a:pt x="3164036" y="1122057"/>
                  </a:cubicBezTo>
                  <a:cubicBezTo>
                    <a:pt x="3184130" y="1140760"/>
                    <a:pt x="3211684" y="1124294"/>
                    <a:pt x="3210954" y="1102976"/>
                  </a:cubicBezTo>
                  <a:cubicBezTo>
                    <a:pt x="3210359" y="1085651"/>
                    <a:pt x="3197200" y="1075459"/>
                    <a:pt x="3183723" y="1075369"/>
                  </a:cubicBezTo>
                  <a:close/>
                  <a:moveTo>
                    <a:pt x="3186042" y="723833"/>
                  </a:moveTo>
                  <a:cubicBezTo>
                    <a:pt x="3160280" y="723660"/>
                    <a:pt x="3150071" y="755365"/>
                    <a:pt x="3166348" y="770521"/>
                  </a:cubicBezTo>
                  <a:cubicBezTo>
                    <a:pt x="3186441" y="789225"/>
                    <a:pt x="3213996" y="772758"/>
                    <a:pt x="3213266" y="751433"/>
                  </a:cubicBezTo>
                  <a:cubicBezTo>
                    <a:pt x="3212678" y="734115"/>
                    <a:pt x="3199518" y="723924"/>
                    <a:pt x="3186042" y="723833"/>
                  </a:cubicBezTo>
                  <a:close/>
                  <a:moveTo>
                    <a:pt x="2900387" y="721950"/>
                  </a:moveTo>
                  <a:cubicBezTo>
                    <a:pt x="2874625" y="721777"/>
                    <a:pt x="2864416" y="753482"/>
                    <a:pt x="2880700" y="768638"/>
                  </a:cubicBezTo>
                  <a:cubicBezTo>
                    <a:pt x="2900816" y="787364"/>
                    <a:pt x="2928363" y="770822"/>
                    <a:pt x="2927618" y="749550"/>
                  </a:cubicBezTo>
                  <a:cubicBezTo>
                    <a:pt x="2927016" y="732232"/>
                    <a:pt x="2913856" y="722033"/>
                    <a:pt x="2900387" y="721950"/>
                  </a:cubicBezTo>
                  <a:close/>
                  <a:moveTo>
                    <a:pt x="3172129" y="2833055"/>
                  </a:moveTo>
                  <a:cubicBezTo>
                    <a:pt x="3146405" y="2832882"/>
                    <a:pt x="3136128" y="2864572"/>
                    <a:pt x="3152442" y="2879743"/>
                  </a:cubicBezTo>
                  <a:cubicBezTo>
                    <a:pt x="3172536" y="2898447"/>
                    <a:pt x="3200091" y="2881980"/>
                    <a:pt x="3199360" y="2860663"/>
                  </a:cubicBezTo>
                  <a:cubicBezTo>
                    <a:pt x="3198765" y="2843338"/>
                    <a:pt x="3185598" y="2833146"/>
                    <a:pt x="3172129" y="2833055"/>
                  </a:cubicBezTo>
                  <a:close/>
                  <a:moveTo>
                    <a:pt x="2898069" y="1073486"/>
                  </a:moveTo>
                  <a:cubicBezTo>
                    <a:pt x="2872351" y="1073313"/>
                    <a:pt x="2862067" y="1104995"/>
                    <a:pt x="2878381" y="1120173"/>
                  </a:cubicBezTo>
                  <a:cubicBezTo>
                    <a:pt x="2898475" y="1138877"/>
                    <a:pt x="2926029" y="1122411"/>
                    <a:pt x="2925299" y="1101086"/>
                  </a:cubicBezTo>
                  <a:cubicBezTo>
                    <a:pt x="2924697" y="1083768"/>
                    <a:pt x="2911537" y="1073576"/>
                    <a:pt x="2898069" y="1073486"/>
                  </a:cubicBezTo>
                  <a:close/>
                  <a:moveTo>
                    <a:pt x="2902706" y="370407"/>
                  </a:moveTo>
                  <a:cubicBezTo>
                    <a:pt x="2876989" y="370241"/>
                    <a:pt x="2866697" y="401908"/>
                    <a:pt x="2883012" y="417094"/>
                  </a:cubicBezTo>
                  <a:cubicBezTo>
                    <a:pt x="2903128" y="435813"/>
                    <a:pt x="2930675" y="419264"/>
                    <a:pt x="2929929" y="398007"/>
                  </a:cubicBezTo>
                  <a:cubicBezTo>
                    <a:pt x="2929342" y="380719"/>
                    <a:pt x="2916205" y="370497"/>
                    <a:pt x="2902706" y="370407"/>
                  </a:cubicBezTo>
                  <a:close/>
                  <a:moveTo>
                    <a:pt x="2895750" y="1425022"/>
                  </a:moveTo>
                  <a:cubicBezTo>
                    <a:pt x="2870047" y="1424848"/>
                    <a:pt x="2859733" y="1456523"/>
                    <a:pt x="2876055" y="1471709"/>
                  </a:cubicBezTo>
                  <a:cubicBezTo>
                    <a:pt x="2896164" y="1490420"/>
                    <a:pt x="2923703" y="1473924"/>
                    <a:pt x="2922980" y="1452629"/>
                  </a:cubicBezTo>
                  <a:cubicBezTo>
                    <a:pt x="2922371" y="1435274"/>
                    <a:pt x="2909105" y="1425112"/>
                    <a:pt x="2895750" y="1425022"/>
                  </a:cubicBezTo>
                  <a:close/>
                  <a:moveTo>
                    <a:pt x="3169803" y="3184599"/>
                  </a:moveTo>
                  <a:cubicBezTo>
                    <a:pt x="3144078" y="3184425"/>
                    <a:pt x="3133802" y="3216108"/>
                    <a:pt x="3150116" y="3231286"/>
                  </a:cubicBezTo>
                  <a:cubicBezTo>
                    <a:pt x="3170104" y="3249892"/>
                    <a:pt x="3197696" y="3233704"/>
                    <a:pt x="3197042" y="3212199"/>
                  </a:cubicBezTo>
                  <a:cubicBezTo>
                    <a:pt x="3196371" y="3194805"/>
                    <a:pt x="3183196" y="3184682"/>
                    <a:pt x="3169803" y="3184599"/>
                  </a:cubicBezTo>
                  <a:close/>
                  <a:moveTo>
                    <a:pt x="2333708" y="15097"/>
                  </a:moveTo>
                  <a:cubicBezTo>
                    <a:pt x="2307998" y="14924"/>
                    <a:pt x="2297691" y="46606"/>
                    <a:pt x="2314021" y="61785"/>
                  </a:cubicBezTo>
                  <a:cubicBezTo>
                    <a:pt x="2334114" y="80488"/>
                    <a:pt x="2361669" y="64022"/>
                    <a:pt x="2360938" y="42697"/>
                  </a:cubicBezTo>
                  <a:cubicBezTo>
                    <a:pt x="2360336" y="25379"/>
                    <a:pt x="2347176" y="15187"/>
                    <a:pt x="2333708" y="15097"/>
                  </a:cubicBezTo>
                  <a:close/>
                  <a:moveTo>
                    <a:pt x="2038762" y="1419365"/>
                  </a:moveTo>
                  <a:cubicBezTo>
                    <a:pt x="2013045" y="1419191"/>
                    <a:pt x="2002753" y="1450866"/>
                    <a:pt x="2019075" y="1466052"/>
                  </a:cubicBezTo>
                  <a:cubicBezTo>
                    <a:pt x="2039169" y="1484756"/>
                    <a:pt x="2066738" y="1468282"/>
                    <a:pt x="2065993" y="1446964"/>
                  </a:cubicBezTo>
                  <a:cubicBezTo>
                    <a:pt x="2065398" y="1429639"/>
                    <a:pt x="2052238" y="1419447"/>
                    <a:pt x="2038762" y="1419365"/>
                  </a:cubicBezTo>
                  <a:close/>
                  <a:moveTo>
                    <a:pt x="1762383" y="11323"/>
                  </a:moveTo>
                  <a:cubicBezTo>
                    <a:pt x="1736620" y="11150"/>
                    <a:pt x="1726411" y="42855"/>
                    <a:pt x="1742696" y="58011"/>
                  </a:cubicBezTo>
                  <a:cubicBezTo>
                    <a:pt x="1762812" y="76730"/>
                    <a:pt x="1790359" y="60180"/>
                    <a:pt x="1789613" y="38931"/>
                  </a:cubicBezTo>
                  <a:cubicBezTo>
                    <a:pt x="1789018" y="21605"/>
                    <a:pt x="1775859" y="11414"/>
                    <a:pt x="1762383" y="11323"/>
                  </a:cubicBezTo>
                  <a:close/>
                  <a:moveTo>
                    <a:pt x="2331389" y="366633"/>
                  </a:moveTo>
                  <a:cubicBezTo>
                    <a:pt x="2305656" y="366467"/>
                    <a:pt x="2295395" y="398150"/>
                    <a:pt x="2311702" y="413328"/>
                  </a:cubicBezTo>
                  <a:cubicBezTo>
                    <a:pt x="2331788" y="432032"/>
                    <a:pt x="2359350" y="415573"/>
                    <a:pt x="2358620" y="394240"/>
                  </a:cubicBezTo>
                  <a:cubicBezTo>
                    <a:pt x="2358017" y="376915"/>
                    <a:pt x="2344857" y="366723"/>
                    <a:pt x="2331389" y="366633"/>
                  </a:cubicBezTo>
                  <a:close/>
                  <a:moveTo>
                    <a:pt x="2034125" y="2122436"/>
                  </a:moveTo>
                  <a:cubicBezTo>
                    <a:pt x="2008415" y="2122263"/>
                    <a:pt x="1998108" y="2153938"/>
                    <a:pt x="2014438" y="2169124"/>
                  </a:cubicBezTo>
                  <a:cubicBezTo>
                    <a:pt x="2034531" y="2187827"/>
                    <a:pt x="2062086" y="2171361"/>
                    <a:pt x="2061356" y="2150036"/>
                  </a:cubicBezTo>
                  <a:cubicBezTo>
                    <a:pt x="2060761" y="2132718"/>
                    <a:pt x="2047601" y="2122527"/>
                    <a:pt x="2034125" y="2122436"/>
                  </a:cubicBezTo>
                  <a:close/>
                  <a:moveTo>
                    <a:pt x="2031806" y="2473972"/>
                  </a:moveTo>
                  <a:cubicBezTo>
                    <a:pt x="2006096" y="2473799"/>
                    <a:pt x="1995797" y="2505474"/>
                    <a:pt x="2012112" y="2520659"/>
                  </a:cubicBezTo>
                  <a:cubicBezTo>
                    <a:pt x="2032220" y="2539371"/>
                    <a:pt x="2059759" y="2522874"/>
                    <a:pt x="2059037" y="2501572"/>
                  </a:cubicBezTo>
                  <a:cubicBezTo>
                    <a:pt x="2058434" y="2484224"/>
                    <a:pt x="2045169" y="2474062"/>
                    <a:pt x="2031806" y="2473972"/>
                  </a:cubicBezTo>
                  <a:close/>
                  <a:moveTo>
                    <a:pt x="2027169" y="3177051"/>
                  </a:moveTo>
                  <a:cubicBezTo>
                    <a:pt x="2001451" y="3176878"/>
                    <a:pt x="1991159" y="3208553"/>
                    <a:pt x="2007481" y="3223739"/>
                  </a:cubicBezTo>
                  <a:cubicBezTo>
                    <a:pt x="2027583" y="3242450"/>
                    <a:pt x="2055144" y="3225938"/>
                    <a:pt x="2054399" y="3204651"/>
                  </a:cubicBezTo>
                  <a:cubicBezTo>
                    <a:pt x="2053804" y="3187333"/>
                    <a:pt x="2040644" y="3177141"/>
                    <a:pt x="2027169" y="3177051"/>
                  </a:cubicBezTo>
                  <a:close/>
                  <a:moveTo>
                    <a:pt x="1755426" y="1065938"/>
                  </a:moveTo>
                  <a:cubicBezTo>
                    <a:pt x="1729754" y="1065765"/>
                    <a:pt x="1719387" y="1097410"/>
                    <a:pt x="1735732" y="1112626"/>
                  </a:cubicBezTo>
                  <a:cubicBezTo>
                    <a:pt x="1755825" y="1131329"/>
                    <a:pt x="1783380" y="1114863"/>
                    <a:pt x="1782657" y="1093538"/>
                  </a:cubicBezTo>
                  <a:cubicBezTo>
                    <a:pt x="1782055" y="1076220"/>
                    <a:pt x="1768902" y="1066028"/>
                    <a:pt x="1755426" y="1065938"/>
                  </a:cubicBezTo>
                  <a:close/>
                  <a:moveTo>
                    <a:pt x="2029487" y="2825508"/>
                  </a:moveTo>
                  <a:cubicBezTo>
                    <a:pt x="2003770" y="2825334"/>
                    <a:pt x="1993478" y="2857009"/>
                    <a:pt x="2009800" y="2872195"/>
                  </a:cubicBezTo>
                  <a:cubicBezTo>
                    <a:pt x="2029901" y="2890906"/>
                    <a:pt x="2057463" y="2874395"/>
                    <a:pt x="2056718" y="2853107"/>
                  </a:cubicBezTo>
                  <a:cubicBezTo>
                    <a:pt x="2056123" y="2835820"/>
                    <a:pt x="2042993" y="2825598"/>
                    <a:pt x="2029487" y="2825508"/>
                  </a:cubicBezTo>
                  <a:close/>
                  <a:moveTo>
                    <a:pt x="1757745" y="714402"/>
                  </a:moveTo>
                  <a:cubicBezTo>
                    <a:pt x="1732028" y="714229"/>
                    <a:pt x="1721736" y="745912"/>
                    <a:pt x="1738058" y="761090"/>
                  </a:cubicBezTo>
                  <a:cubicBezTo>
                    <a:pt x="1758152" y="779794"/>
                    <a:pt x="1785706" y="763327"/>
                    <a:pt x="1784976" y="742010"/>
                  </a:cubicBezTo>
                  <a:cubicBezTo>
                    <a:pt x="1784381" y="724684"/>
                    <a:pt x="1771221" y="714485"/>
                    <a:pt x="1757745" y="714402"/>
                  </a:cubicBezTo>
                  <a:close/>
                  <a:moveTo>
                    <a:pt x="1743832" y="2823624"/>
                  </a:moveTo>
                  <a:cubicBezTo>
                    <a:pt x="1718122" y="2823451"/>
                    <a:pt x="1707816" y="2855126"/>
                    <a:pt x="1724138" y="2870312"/>
                  </a:cubicBezTo>
                  <a:cubicBezTo>
                    <a:pt x="1744231" y="2889016"/>
                    <a:pt x="1771801" y="2872549"/>
                    <a:pt x="1771056" y="2851224"/>
                  </a:cubicBezTo>
                  <a:cubicBezTo>
                    <a:pt x="1770461" y="2833907"/>
                    <a:pt x="1757301" y="2823715"/>
                    <a:pt x="1743832" y="2823624"/>
                  </a:cubicBezTo>
                  <a:close/>
                  <a:moveTo>
                    <a:pt x="1753107" y="1417474"/>
                  </a:moveTo>
                  <a:cubicBezTo>
                    <a:pt x="1727390" y="1417301"/>
                    <a:pt x="1717099" y="1448976"/>
                    <a:pt x="1733420" y="1464161"/>
                  </a:cubicBezTo>
                  <a:cubicBezTo>
                    <a:pt x="1753521" y="1482873"/>
                    <a:pt x="1781084" y="1466361"/>
                    <a:pt x="1780338" y="1445081"/>
                  </a:cubicBezTo>
                  <a:cubicBezTo>
                    <a:pt x="1779743" y="1427786"/>
                    <a:pt x="1766614" y="1417564"/>
                    <a:pt x="1753107" y="1417474"/>
                  </a:cubicBezTo>
                  <a:close/>
                  <a:moveTo>
                    <a:pt x="1741506" y="3175160"/>
                  </a:moveTo>
                  <a:cubicBezTo>
                    <a:pt x="1715789" y="3174987"/>
                    <a:pt x="1705497" y="3206662"/>
                    <a:pt x="1721819" y="3221848"/>
                  </a:cubicBezTo>
                  <a:cubicBezTo>
                    <a:pt x="1741920" y="3240559"/>
                    <a:pt x="1769482" y="3224048"/>
                    <a:pt x="1768737" y="3202768"/>
                  </a:cubicBezTo>
                  <a:cubicBezTo>
                    <a:pt x="1768142" y="3185473"/>
                    <a:pt x="1755012" y="3175251"/>
                    <a:pt x="1741506" y="3175160"/>
                  </a:cubicBezTo>
                  <a:close/>
                  <a:moveTo>
                    <a:pt x="1746151" y="2472089"/>
                  </a:moveTo>
                  <a:cubicBezTo>
                    <a:pt x="1720441" y="2471916"/>
                    <a:pt x="1710135" y="2503590"/>
                    <a:pt x="1726464" y="2518776"/>
                  </a:cubicBezTo>
                  <a:cubicBezTo>
                    <a:pt x="1746558" y="2537480"/>
                    <a:pt x="1774112" y="2521014"/>
                    <a:pt x="1773382" y="2499696"/>
                  </a:cubicBezTo>
                  <a:cubicBezTo>
                    <a:pt x="1772772" y="2482333"/>
                    <a:pt x="1759507" y="2472172"/>
                    <a:pt x="1746151" y="2472089"/>
                  </a:cubicBezTo>
                  <a:close/>
                  <a:moveTo>
                    <a:pt x="1750789" y="1769010"/>
                  </a:moveTo>
                  <a:cubicBezTo>
                    <a:pt x="1725071" y="1768836"/>
                    <a:pt x="1714780" y="1800511"/>
                    <a:pt x="1731102" y="1815697"/>
                  </a:cubicBezTo>
                  <a:cubicBezTo>
                    <a:pt x="1751195" y="1834401"/>
                    <a:pt x="1778765" y="1817927"/>
                    <a:pt x="1778019" y="1796617"/>
                  </a:cubicBezTo>
                  <a:cubicBezTo>
                    <a:pt x="1777417" y="1779292"/>
                    <a:pt x="1764257" y="1769100"/>
                    <a:pt x="1750789" y="1769010"/>
                  </a:cubicBezTo>
                  <a:close/>
                  <a:moveTo>
                    <a:pt x="1748470" y="2120553"/>
                  </a:moveTo>
                  <a:cubicBezTo>
                    <a:pt x="1722707" y="2120380"/>
                    <a:pt x="1712499" y="2152085"/>
                    <a:pt x="1728783" y="2167241"/>
                  </a:cubicBezTo>
                  <a:cubicBezTo>
                    <a:pt x="1748876" y="2185944"/>
                    <a:pt x="1776431" y="2169478"/>
                    <a:pt x="1775701" y="2148153"/>
                  </a:cubicBezTo>
                  <a:cubicBezTo>
                    <a:pt x="1775098" y="2130828"/>
                    <a:pt x="1761938" y="2120636"/>
                    <a:pt x="1748470" y="2120553"/>
                  </a:cubicBezTo>
                  <a:close/>
                  <a:moveTo>
                    <a:pt x="1760064" y="362859"/>
                  </a:moveTo>
                  <a:cubicBezTo>
                    <a:pt x="1734354" y="362686"/>
                    <a:pt x="1724055" y="394361"/>
                    <a:pt x="1740369" y="409547"/>
                  </a:cubicBezTo>
                  <a:cubicBezTo>
                    <a:pt x="1760470" y="428250"/>
                    <a:pt x="1788032" y="411769"/>
                    <a:pt x="1787287" y="390466"/>
                  </a:cubicBezTo>
                  <a:cubicBezTo>
                    <a:pt x="1786700" y="373141"/>
                    <a:pt x="1773540" y="362949"/>
                    <a:pt x="1760064" y="362859"/>
                  </a:cubicBezTo>
                  <a:close/>
                  <a:moveTo>
                    <a:pt x="2322106" y="1772783"/>
                  </a:moveTo>
                  <a:cubicBezTo>
                    <a:pt x="2296396" y="1772610"/>
                    <a:pt x="2286090" y="1804285"/>
                    <a:pt x="2302419" y="1819471"/>
                  </a:cubicBezTo>
                  <a:cubicBezTo>
                    <a:pt x="2322513" y="1838175"/>
                    <a:pt x="2350067" y="1821708"/>
                    <a:pt x="2349337" y="1800383"/>
                  </a:cubicBezTo>
                  <a:cubicBezTo>
                    <a:pt x="2348742" y="1783066"/>
                    <a:pt x="2335582" y="1772874"/>
                    <a:pt x="2322106" y="1772783"/>
                  </a:cubicBezTo>
                  <a:close/>
                  <a:moveTo>
                    <a:pt x="2319787" y="2124319"/>
                  </a:moveTo>
                  <a:cubicBezTo>
                    <a:pt x="2294077" y="2124146"/>
                    <a:pt x="2283778" y="2155821"/>
                    <a:pt x="2300093" y="2171007"/>
                  </a:cubicBezTo>
                  <a:cubicBezTo>
                    <a:pt x="2320201" y="2189718"/>
                    <a:pt x="2347741" y="2173222"/>
                    <a:pt x="2347018" y="2151927"/>
                  </a:cubicBezTo>
                  <a:cubicBezTo>
                    <a:pt x="2346416" y="2134571"/>
                    <a:pt x="2333150" y="2124410"/>
                    <a:pt x="2319787" y="2124319"/>
                  </a:cubicBezTo>
                  <a:close/>
                  <a:moveTo>
                    <a:pt x="2315150" y="2827398"/>
                  </a:moveTo>
                  <a:cubicBezTo>
                    <a:pt x="2289387" y="2827225"/>
                    <a:pt x="2279179" y="2858930"/>
                    <a:pt x="2295463" y="2874086"/>
                  </a:cubicBezTo>
                  <a:cubicBezTo>
                    <a:pt x="2315579" y="2892805"/>
                    <a:pt x="2343126" y="2876255"/>
                    <a:pt x="2342380" y="2854998"/>
                  </a:cubicBezTo>
                  <a:cubicBezTo>
                    <a:pt x="2341778" y="2837680"/>
                    <a:pt x="2328618" y="2827489"/>
                    <a:pt x="2315150" y="2827398"/>
                  </a:cubicBezTo>
                  <a:close/>
                  <a:moveTo>
                    <a:pt x="2317469" y="2475863"/>
                  </a:moveTo>
                  <a:cubicBezTo>
                    <a:pt x="2291751" y="2475689"/>
                    <a:pt x="2281460" y="2507364"/>
                    <a:pt x="2297774" y="2522550"/>
                  </a:cubicBezTo>
                  <a:cubicBezTo>
                    <a:pt x="2317875" y="2541261"/>
                    <a:pt x="2345437" y="2524750"/>
                    <a:pt x="2344692" y="2503470"/>
                  </a:cubicBezTo>
                  <a:cubicBezTo>
                    <a:pt x="2344097" y="2486145"/>
                    <a:pt x="2330945" y="2475953"/>
                    <a:pt x="2317469" y="2475863"/>
                  </a:cubicBezTo>
                  <a:close/>
                  <a:moveTo>
                    <a:pt x="2329062" y="718176"/>
                  </a:moveTo>
                  <a:cubicBezTo>
                    <a:pt x="2303383" y="718003"/>
                    <a:pt x="2293031" y="749655"/>
                    <a:pt x="2309375" y="764864"/>
                  </a:cubicBezTo>
                  <a:cubicBezTo>
                    <a:pt x="2329364" y="783470"/>
                    <a:pt x="2357031" y="767214"/>
                    <a:pt x="2356301" y="745783"/>
                  </a:cubicBezTo>
                  <a:cubicBezTo>
                    <a:pt x="2355699" y="728451"/>
                    <a:pt x="2342539" y="718259"/>
                    <a:pt x="2329062" y="718176"/>
                  </a:cubicBezTo>
                  <a:close/>
                  <a:moveTo>
                    <a:pt x="2036444" y="1770900"/>
                  </a:moveTo>
                  <a:cubicBezTo>
                    <a:pt x="2010681" y="1770727"/>
                    <a:pt x="2000472" y="1802432"/>
                    <a:pt x="2016756" y="1817588"/>
                  </a:cubicBezTo>
                  <a:cubicBezTo>
                    <a:pt x="2036850" y="1836292"/>
                    <a:pt x="2064405" y="1819825"/>
                    <a:pt x="2063674" y="1798500"/>
                  </a:cubicBezTo>
                  <a:cubicBezTo>
                    <a:pt x="2063080" y="1781183"/>
                    <a:pt x="2049920" y="1770991"/>
                    <a:pt x="2036444" y="1770900"/>
                  </a:cubicBezTo>
                  <a:close/>
                  <a:moveTo>
                    <a:pt x="2324425" y="1421248"/>
                  </a:moveTo>
                  <a:cubicBezTo>
                    <a:pt x="2298647" y="1421074"/>
                    <a:pt x="2288461" y="1452795"/>
                    <a:pt x="2304730" y="1467935"/>
                  </a:cubicBezTo>
                  <a:cubicBezTo>
                    <a:pt x="2324824" y="1486639"/>
                    <a:pt x="2352378" y="1470173"/>
                    <a:pt x="2351648" y="1448855"/>
                  </a:cubicBezTo>
                  <a:cubicBezTo>
                    <a:pt x="2351061" y="1431530"/>
                    <a:pt x="2337901" y="1421338"/>
                    <a:pt x="2324425" y="1421248"/>
                  </a:cubicBezTo>
                  <a:close/>
                  <a:moveTo>
                    <a:pt x="2326744" y="1069712"/>
                  </a:moveTo>
                  <a:cubicBezTo>
                    <a:pt x="2300981" y="1069539"/>
                    <a:pt x="2290772" y="1101244"/>
                    <a:pt x="2307056" y="1116400"/>
                  </a:cubicBezTo>
                  <a:cubicBezTo>
                    <a:pt x="2327173" y="1135118"/>
                    <a:pt x="2354720" y="1118569"/>
                    <a:pt x="2353974" y="1097312"/>
                  </a:cubicBezTo>
                  <a:cubicBezTo>
                    <a:pt x="2353380" y="1079994"/>
                    <a:pt x="2340220" y="1069802"/>
                    <a:pt x="2326744" y="1069712"/>
                  </a:cubicBezTo>
                  <a:close/>
                  <a:moveTo>
                    <a:pt x="2041089" y="1067821"/>
                  </a:moveTo>
                  <a:cubicBezTo>
                    <a:pt x="2015371" y="1067648"/>
                    <a:pt x="2005080" y="1099323"/>
                    <a:pt x="2021394" y="1114509"/>
                  </a:cubicBezTo>
                  <a:cubicBezTo>
                    <a:pt x="2041382" y="1133115"/>
                    <a:pt x="2069050" y="1116859"/>
                    <a:pt x="2068319" y="1095429"/>
                  </a:cubicBezTo>
                  <a:cubicBezTo>
                    <a:pt x="2067717" y="1078103"/>
                    <a:pt x="2054565" y="1067912"/>
                    <a:pt x="2041089" y="1067821"/>
                  </a:cubicBezTo>
                  <a:close/>
                  <a:moveTo>
                    <a:pt x="2312831" y="3178934"/>
                  </a:moveTo>
                  <a:cubicBezTo>
                    <a:pt x="2287121" y="3178761"/>
                    <a:pt x="2276822" y="3210436"/>
                    <a:pt x="2293144" y="3225622"/>
                  </a:cubicBezTo>
                  <a:cubicBezTo>
                    <a:pt x="2313245" y="3244333"/>
                    <a:pt x="2340807" y="3227844"/>
                    <a:pt x="2340062" y="3206541"/>
                  </a:cubicBezTo>
                  <a:cubicBezTo>
                    <a:pt x="2339459" y="3189216"/>
                    <a:pt x="2326299" y="3179024"/>
                    <a:pt x="2312831" y="3178934"/>
                  </a:cubicBezTo>
                  <a:close/>
                  <a:moveTo>
                    <a:pt x="2043407" y="716285"/>
                  </a:moveTo>
                  <a:cubicBezTo>
                    <a:pt x="2017728" y="716112"/>
                    <a:pt x="2007369" y="747765"/>
                    <a:pt x="2023713" y="762973"/>
                  </a:cubicBezTo>
                  <a:cubicBezTo>
                    <a:pt x="2043821" y="781699"/>
                    <a:pt x="2071361" y="765158"/>
                    <a:pt x="2070631" y="743885"/>
                  </a:cubicBezTo>
                  <a:cubicBezTo>
                    <a:pt x="2070036" y="726530"/>
                    <a:pt x="2056854" y="716376"/>
                    <a:pt x="2043407" y="716285"/>
                  </a:cubicBezTo>
                  <a:close/>
                  <a:moveTo>
                    <a:pt x="1476728" y="9440"/>
                  </a:moveTo>
                  <a:cubicBezTo>
                    <a:pt x="1450965" y="9267"/>
                    <a:pt x="1440756" y="40972"/>
                    <a:pt x="1457041" y="56128"/>
                  </a:cubicBezTo>
                  <a:cubicBezTo>
                    <a:pt x="1477157" y="74846"/>
                    <a:pt x="1504704" y="58297"/>
                    <a:pt x="1503958" y="37040"/>
                  </a:cubicBezTo>
                  <a:cubicBezTo>
                    <a:pt x="1503356" y="19745"/>
                    <a:pt x="1490226" y="9523"/>
                    <a:pt x="1476728" y="9440"/>
                  </a:cubicBezTo>
                  <a:close/>
                  <a:moveTo>
                    <a:pt x="2048045" y="13214"/>
                  </a:moveTo>
                  <a:cubicBezTo>
                    <a:pt x="2022282" y="13041"/>
                    <a:pt x="2012074" y="44746"/>
                    <a:pt x="2028358" y="59902"/>
                  </a:cubicBezTo>
                  <a:cubicBezTo>
                    <a:pt x="2048459" y="78613"/>
                    <a:pt x="2076021" y="62124"/>
                    <a:pt x="2075276" y="40814"/>
                  </a:cubicBezTo>
                  <a:cubicBezTo>
                    <a:pt x="2074681" y="23496"/>
                    <a:pt x="2061521" y="13297"/>
                    <a:pt x="2048045" y="13214"/>
                  </a:cubicBezTo>
                  <a:close/>
                  <a:moveTo>
                    <a:pt x="2045726" y="364750"/>
                  </a:moveTo>
                  <a:cubicBezTo>
                    <a:pt x="2020031" y="364584"/>
                    <a:pt x="2009702" y="396244"/>
                    <a:pt x="2026039" y="411445"/>
                  </a:cubicBezTo>
                  <a:cubicBezTo>
                    <a:pt x="2046133" y="430149"/>
                    <a:pt x="2073687" y="413682"/>
                    <a:pt x="2072957" y="392357"/>
                  </a:cubicBezTo>
                  <a:cubicBezTo>
                    <a:pt x="2072362" y="375032"/>
                    <a:pt x="2059195" y="364840"/>
                    <a:pt x="2045726" y="364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0" name="Google Shape;2410;p26"/>
          <p:cNvGrpSpPr/>
          <p:nvPr/>
        </p:nvGrpSpPr>
        <p:grpSpPr>
          <a:xfrm>
            <a:off x="1023739" y="2019392"/>
            <a:ext cx="1076955" cy="351494"/>
            <a:chOff x="3821951" y="3970594"/>
            <a:chExt cx="2153910" cy="702987"/>
          </a:xfrm>
        </p:grpSpPr>
        <p:sp>
          <p:nvSpPr>
            <p:cNvPr id="2411" name="Google Shape;2411;p26"/>
            <p:cNvSpPr/>
            <p:nvPr/>
          </p:nvSpPr>
          <p:spPr>
            <a:xfrm>
              <a:off x="3821951" y="3970594"/>
              <a:ext cx="2153910" cy="702987"/>
            </a:xfrm>
            <a:custGeom>
              <a:avLst/>
              <a:gdLst/>
              <a:ahLst/>
              <a:cxnLst/>
              <a:rect l="l" t="t" r="r" b="b"/>
              <a:pathLst>
                <a:path w="2153910" h="702987" extrusionOk="0">
                  <a:moveTo>
                    <a:pt x="2152936" y="676368"/>
                  </a:moveTo>
                  <a:cubicBezTo>
                    <a:pt x="2132975" y="636143"/>
                    <a:pt x="2099257" y="599182"/>
                    <a:pt x="2063664" y="485469"/>
                  </a:cubicBezTo>
                  <a:cubicBezTo>
                    <a:pt x="2012513" y="316252"/>
                    <a:pt x="2009163" y="374068"/>
                    <a:pt x="2066722" y="258846"/>
                  </a:cubicBezTo>
                  <a:cubicBezTo>
                    <a:pt x="2157403" y="75654"/>
                    <a:pt x="2146799" y="76625"/>
                    <a:pt x="2105529" y="69609"/>
                  </a:cubicBezTo>
                  <a:cubicBezTo>
                    <a:pt x="1982909" y="48998"/>
                    <a:pt x="1827410" y="48006"/>
                    <a:pt x="1707335" y="38258"/>
                  </a:cubicBezTo>
                  <a:cubicBezTo>
                    <a:pt x="768756" y="-44190"/>
                    <a:pt x="532820" y="32753"/>
                    <a:pt x="14589" y="29711"/>
                  </a:cubicBezTo>
                  <a:cubicBezTo>
                    <a:pt x="-15802" y="30259"/>
                    <a:pt x="3519" y="66833"/>
                    <a:pt x="51904" y="239758"/>
                  </a:cubicBezTo>
                  <a:cubicBezTo>
                    <a:pt x="103773" y="427332"/>
                    <a:pt x="82569" y="309037"/>
                    <a:pt x="17855" y="638441"/>
                  </a:cubicBezTo>
                  <a:cubicBezTo>
                    <a:pt x="14615" y="658556"/>
                    <a:pt x="-2292" y="694973"/>
                    <a:pt x="29386" y="698650"/>
                  </a:cubicBezTo>
                  <a:cubicBezTo>
                    <a:pt x="497605" y="662207"/>
                    <a:pt x="968330" y="711136"/>
                    <a:pt x="1437475" y="701771"/>
                  </a:cubicBezTo>
                  <a:cubicBezTo>
                    <a:pt x="1669402" y="697767"/>
                    <a:pt x="1901589" y="690090"/>
                    <a:pt x="2133493" y="698354"/>
                  </a:cubicBezTo>
                  <a:cubicBezTo>
                    <a:pt x="2145802" y="700757"/>
                    <a:pt x="2157394" y="688358"/>
                    <a:pt x="2152936" y="6763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26"/>
            <p:cNvSpPr/>
            <p:nvPr/>
          </p:nvSpPr>
          <p:spPr>
            <a:xfrm>
              <a:off x="3821951" y="3970594"/>
              <a:ext cx="2153910" cy="702987"/>
            </a:xfrm>
            <a:custGeom>
              <a:avLst/>
              <a:gdLst/>
              <a:ahLst/>
              <a:cxnLst/>
              <a:rect l="l" t="t" r="r" b="b"/>
              <a:pathLst>
                <a:path w="2153910" h="702987" extrusionOk="0">
                  <a:moveTo>
                    <a:pt x="2152936" y="676368"/>
                  </a:moveTo>
                  <a:cubicBezTo>
                    <a:pt x="2132975" y="636143"/>
                    <a:pt x="2099257" y="599182"/>
                    <a:pt x="2063664" y="485469"/>
                  </a:cubicBezTo>
                  <a:cubicBezTo>
                    <a:pt x="2012513" y="316252"/>
                    <a:pt x="2009163" y="374068"/>
                    <a:pt x="2066722" y="258846"/>
                  </a:cubicBezTo>
                  <a:cubicBezTo>
                    <a:pt x="2157403" y="75654"/>
                    <a:pt x="2146799" y="76625"/>
                    <a:pt x="2105529" y="69609"/>
                  </a:cubicBezTo>
                  <a:cubicBezTo>
                    <a:pt x="1982909" y="48998"/>
                    <a:pt x="1827410" y="48006"/>
                    <a:pt x="1707335" y="38258"/>
                  </a:cubicBezTo>
                  <a:cubicBezTo>
                    <a:pt x="768756" y="-44190"/>
                    <a:pt x="532820" y="32753"/>
                    <a:pt x="14589" y="29711"/>
                  </a:cubicBezTo>
                  <a:cubicBezTo>
                    <a:pt x="-15802" y="30259"/>
                    <a:pt x="3519" y="66833"/>
                    <a:pt x="51904" y="239758"/>
                  </a:cubicBezTo>
                  <a:cubicBezTo>
                    <a:pt x="103773" y="427332"/>
                    <a:pt x="82569" y="309037"/>
                    <a:pt x="17855" y="638441"/>
                  </a:cubicBezTo>
                  <a:cubicBezTo>
                    <a:pt x="14615" y="658556"/>
                    <a:pt x="-2292" y="694973"/>
                    <a:pt x="29386" y="698650"/>
                  </a:cubicBezTo>
                  <a:cubicBezTo>
                    <a:pt x="497605" y="662207"/>
                    <a:pt x="968330" y="711136"/>
                    <a:pt x="1437475" y="701771"/>
                  </a:cubicBezTo>
                  <a:cubicBezTo>
                    <a:pt x="1669402" y="697767"/>
                    <a:pt x="1901589" y="690090"/>
                    <a:pt x="2133493" y="698354"/>
                  </a:cubicBezTo>
                  <a:cubicBezTo>
                    <a:pt x="2145802" y="700757"/>
                    <a:pt x="2157394" y="688358"/>
                    <a:pt x="2152936" y="6763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3" name="Google Shape;2413;p26"/>
          <p:cNvGrpSpPr/>
          <p:nvPr/>
        </p:nvGrpSpPr>
        <p:grpSpPr>
          <a:xfrm>
            <a:off x="937262" y="2516435"/>
            <a:ext cx="1093286" cy="367719"/>
            <a:chOff x="1899788" y="2490530"/>
            <a:chExt cx="1093286" cy="367719"/>
          </a:xfrm>
        </p:grpSpPr>
        <p:sp>
          <p:nvSpPr>
            <p:cNvPr id="2414" name="Google Shape;2414;p26"/>
            <p:cNvSpPr/>
            <p:nvPr/>
          </p:nvSpPr>
          <p:spPr>
            <a:xfrm>
              <a:off x="1899792" y="2490535"/>
              <a:ext cx="1093283" cy="367710"/>
            </a:xfrm>
            <a:custGeom>
              <a:avLst/>
              <a:gdLst/>
              <a:ahLst/>
              <a:cxnLst/>
              <a:rect l="l" t="t" r="r" b="b"/>
              <a:pathLst>
                <a:path w="2186565" h="735419" extrusionOk="0">
                  <a:moveTo>
                    <a:pt x="2097749" y="603256"/>
                  </a:moveTo>
                  <a:cubicBezTo>
                    <a:pt x="2192152" y="548993"/>
                    <a:pt x="2183073" y="556453"/>
                    <a:pt x="2155855" y="516500"/>
                  </a:cubicBezTo>
                  <a:cubicBezTo>
                    <a:pt x="2133062" y="484984"/>
                    <a:pt x="2105835" y="457434"/>
                    <a:pt x="2078394" y="430059"/>
                  </a:cubicBezTo>
                  <a:cubicBezTo>
                    <a:pt x="2188885" y="349813"/>
                    <a:pt x="2176146" y="379543"/>
                    <a:pt x="2084381" y="249608"/>
                  </a:cubicBezTo>
                  <a:cubicBezTo>
                    <a:pt x="2136696" y="218801"/>
                    <a:pt x="2176295" y="204884"/>
                    <a:pt x="2154552" y="180889"/>
                  </a:cubicBezTo>
                  <a:cubicBezTo>
                    <a:pt x="2095466" y="95831"/>
                    <a:pt x="2116269" y="121385"/>
                    <a:pt x="2126135" y="87824"/>
                  </a:cubicBezTo>
                  <a:cubicBezTo>
                    <a:pt x="2130963" y="77475"/>
                    <a:pt x="2136530" y="68286"/>
                    <a:pt x="2142272" y="58269"/>
                  </a:cubicBezTo>
                  <a:cubicBezTo>
                    <a:pt x="2153712" y="41401"/>
                    <a:pt x="2165966" y="630"/>
                    <a:pt x="2134540" y="0"/>
                  </a:cubicBezTo>
                  <a:cubicBezTo>
                    <a:pt x="1821914" y="17223"/>
                    <a:pt x="253722" y="55594"/>
                    <a:pt x="253429" y="55586"/>
                  </a:cubicBezTo>
                  <a:cubicBezTo>
                    <a:pt x="199163" y="58628"/>
                    <a:pt x="87683" y="34344"/>
                    <a:pt x="47139" y="70085"/>
                  </a:cubicBezTo>
                  <a:cubicBezTo>
                    <a:pt x="34143" y="81673"/>
                    <a:pt x="43479" y="95389"/>
                    <a:pt x="58938" y="132500"/>
                  </a:cubicBezTo>
                  <a:cubicBezTo>
                    <a:pt x="69447" y="164454"/>
                    <a:pt x="55313" y="157025"/>
                    <a:pt x="21758" y="171012"/>
                  </a:cubicBezTo>
                  <a:cubicBezTo>
                    <a:pt x="-27300" y="187609"/>
                    <a:pt x="44962" y="223455"/>
                    <a:pt x="76483" y="273997"/>
                  </a:cubicBezTo>
                  <a:cubicBezTo>
                    <a:pt x="-6891" y="380660"/>
                    <a:pt x="-31747" y="335581"/>
                    <a:pt x="93328" y="464758"/>
                  </a:cubicBezTo>
                  <a:cubicBezTo>
                    <a:pt x="-17447" y="594829"/>
                    <a:pt x="-42112" y="536542"/>
                    <a:pt x="88111" y="626148"/>
                  </a:cubicBezTo>
                  <a:cubicBezTo>
                    <a:pt x="44800" y="685333"/>
                    <a:pt x="15605" y="720990"/>
                    <a:pt x="28042" y="735420"/>
                  </a:cubicBezTo>
                  <a:cubicBezTo>
                    <a:pt x="257251" y="659976"/>
                    <a:pt x="1606940" y="710142"/>
                    <a:pt x="2141743" y="711219"/>
                  </a:cubicBezTo>
                  <a:cubicBezTo>
                    <a:pt x="2230286" y="689684"/>
                    <a:pt x="2172714" y="655344"/>
                    <a:pt x="2097749" y="6032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15" name="Google Shape;2415;p26"/>
            <p:cNvGrpSpPr/>
            <p:nvPr/>
          </p:nvGrpSpPr>
          <p:grpSpPr>
            <a:xfrm>
              <a:off x="1899788" y="2490530"/>
              <a:ext cx="1093286" cy="367719"/>
              <a:chOff x="3799576" y="4828660"/>
              <a:chExt cx="2186573" cy="735437"/>
            </a:xfrm>
          </p:grpSpPr>
          <p:sp>
            <p:nvSpPr>
              <p:cNvPr id="2416" name="Google Shape;2416;p26"/>
              <p:cNvSpPr/>
              <p:nvPr/>
            </p:nvSpPr>
            <p:spPr>
              <a:xfrm>
                <a:off x="4061718" y="4879802"/>
                <a:ext cx="211236" cy="651237"/>
              </a:xfrm>
              <a:custGeom>
                <a:avLst/>
                <a:gdLst/>
                <a:ahLst/>
                <a:cxnLst/>
                <a:rect l="l" t="t" r="r" b="b"/>
                <a:pathLst>
                  <a:path w="211236" h="651237" extrusionOk="0">
                    <a:moveTo>
                      <a:pt x="210336" y="590145"/>
                    </a:moveTo>
                    <a:cubicBezTo>
                      <a:pt x="204830" y="585119"/>
                      <a:pt x="195406" y="572366"/>
                      <a:pt x="154181" y="536420"/>
                    </a:cubicBezTo>
                    <a:cubicBezTo>
                      <a:pt x="148032" y="531061"/>
                      <a:pt x="131615" y="522332"/>
                      <a:pt x="137257" y="508436"/>
                    </a:cubicBezTo>
                    <a:cubicBezTo>
                      <a:pt x="148330" y="481158"/>
                      <a:pt x="155659" y="482541"/>
                      <a:pt x="194908" y="425550"/>
                    </a:cubicBezTo>
                    <a:cubicBezTo>
                      <a:pt x="196591" y="423116"/>
                      <a:pt x="195931" y="425712"/>
                      <a:pt x="204542" y="417779"/>
                    </a:cubicBezTo>
                    <a:cubicBezTo>
                      <a:pt x="150420" y="372219"/>
                      <a:pt x="165031" y="370827"/>
                      <a:pt x="142338" y="359856"/>
                    </a:cubicBezTo>
                    <a:cubicBezTo>
                      <a:pt x="138669" y="358083"/>
                      <a:pt x="129665" y="345151"/>
                      <a:pt x="128913" y="335896"/>
                    </a:cubicBezTo>
                    <a:cubicBezTo>
                      <a:pt x="127955" y="324137"/>
                      <a:pt x="132341" y="323949"/>
                      <a:pt x="135486" y="319431"/>
                    </a:cubicBezTo>
                    <a:cubicBezTo>
                      <a:pt x="138263" y="306709"/>
                      <a:pt x="154749" y="291566"/>
                      <a:pt x="158383" y="281291"/>
                    </a:cubicBezTo>
                    <a:cubicBezTo>
                      <a:pt x="160426" y="275512"/>
                      <a:pt x="166504" y="276143"/>
                      <a:pt x="183748" y="255518"/>
                    </a:cubicBezTo>
                    <a:cubicBezTo>
                      <a:pt x="188685" y="249613"/>
                      <a:pt x="193316" y="243365"/>
                      <a:pt x="198568" y="237674"/>
                    </a:cubicBezTo>
                    <a:cubicBezTo>
                      <a:pt x="176453" y="217146"/>
                      <a:pt x="194383" y="240349"/>
                      <a:pt x="175688" y="215080"/>
                    </a:cubicBezTo>
                    <a:cubicBezTo>
                      <a:pt x="172417" y="210663"/>
                      <a:pt x="167221" y="207721"/>
                      <a:pt x="163557" y="203536"/>
                    </a:cubicBezTo>
                    <a:cubicBezTo>
                      <a:pt x="160080" y="199569"/>
                      <a:pt x="149917" y="177387"/>
                      <a:pt x="145824" y="174646"/>
                    </a:cubicBezTo>
                    <a:cubicBezTo>
                      <a:pt x="135564" y="167782"/>
                      <a:pt x="133876" y="159556"/>
                      <a:pt x="125707" y="150927"/>
                    </a:cubicBezTo>
                    <a:cubicBezTo>
                      <a:pt x="122222" y="147249"/>
                      <a:pt x="119703" y="142189"/>
                      <a:pt x="122169" y="136357"/>
                    </a:cubicBezTo>
                    <a:cubicBezTo>
                      <a:pt x="122576" y="135394"/>
                      <a:pt x="121325" y="123880"/>
                      <a:pt x="130115" y="120076"/>
                    </a:cubicBezTo>
                    <a:cubicBezTo>
                      <a:pt x="133920" y="118430"/>
                      <a:pt x="136946" y="114188"/>
                      <a:pt x="141394" y="108111"/>
                    </a:cubicBezTo>
                    <a:cubicBezTo>
                      <a:pt x="145758" y="102157"/>
                      <a:pt x="161729" y="95836"/>
                      <a:pt x="166119" y="89904"/>
                    </a:cubicBezTo>
                    <a:cubicBezTo>
                      <a:pt x="211609" y="28421"/>
                      <a:pt x="232412" y="62306"/>
                      <a:pt x="181692" y="14863"/>
                    </a:cubicBezTo>
                    <a:cubicBezTo>
                      <a:pt x="175150" y="8747"/>
                      <a:pt x="175119" y="5844"/>
                      <a:pt x="169745" y="0"/>
                    </a:cubicBezTo>
                    <a:cubicBezTo>
                      <a:pt x="106033" y="1607"/>
                      <a:pt x="56463" y="2841"/>
                      <a:pt x="25917" y="3594"/>
                    </a:cubicBezTo>
                    <a:cubicBezTo>
                      <a:pt x="44695" y="19880"/>
                      <a:pt x="71306" y="36078"/>
                      <a:pt x="72215" y="43695"/>
                    </a:cubicBezTo>
                    <a:cubicBezTo>
                      <a:pt x="65170" y="60909"/>
                      <a:pt x="37549" y="76376"/>
                      <a:pt x="16589" y="106019"/>
                    </a:cubicBezTo>
                    <a:cubicBezTo>
                      <a:pt x="33509" y="141033"/>
                      <a:pt x="47131" y="131314"/>
                      <a:pt x="56468" y="143905"/>
                    </a:cubicBezTo>
                    <a:cubicBezTo>
                      <a:pt x="81670" y="177899"/>
                      <a:pt x="96595" y="176226"/>
                      <a:pt x="61339" y="216161"/>
                    </a:cubicBezTo>
                    <a:cubicBezTo>
                      <a:pt x="-7328" y="293938"/>
                      <a:pt x="-1809" y="272561"/>
                      <a:pt x="20026" y="297760"/>
                    </a:cubicBezTo>
                    <a:cubicBezTo>
                      <a:pt x="21010" y="298894"/>
                      <a:pt x="21841" y="300304"/>
                      <a:pt x="23070" y="301048"/>
                    </a:cubicBezTo>
                    <a:cubicBezTo>
                      <a:pt x="38166" y="310220"/>
                      <a:pt x="55449" y="334661"/>
                      <a:pt x="60312" y="336645"/>
                    </a:cubicBezTo>
                    <a:cubicBezTo>
                      <a:pt x="62174" y="337406"/>
                      <a:pt x="64400" y="339052"/>
                      <a:pt x="65017" y="340808"/>
                    </a:cubicBezTo>
                    <a:cubicBezTo>
                      <a:pt x="67912" y="349016"/>
                      <a:pt x="83542" y="355680"/>
                      <a:pt x="86371" y="361511"/>
                    </a:cubicBezTo>
                    <a:cubicBezTo>
                      <a:pt x="98095" y="385690"/>
                      <a:pt x="89450" y="387226"/>
                      <a:pt x="83104" y="392261"/>
                    </a:cubicBezTo>
                    <a:cubicBezTo>
                      <a:pt x="82921" y="392869"/>
                      <a:pt x="68529" y="415087"/>
                      <a:pt x="59516" y="421685"/>
                    </a:cubicBezTo>
                    <a:cubicBezTo>
                      <a:pt x="40182" y="435838"/>
                      <a:pt x="2468" y="484962"/>
                      <a:pt x="2223" y="485251"/>
                    </a:cubicBezTo>
                    <a:cubicBezTo>
                      <a:pt x="-2950" y="491428"/>
                      <a:pt x="-1796" y="490097"/>
                      <a:pt x="35844" y="528938"/>
                    </a:cubicBezTo>
                    <a:cubicBezTo>
                      <a:pt x="37768" y="530917"/>
                      <a:pt x="36823" y="536612"/>
                      <a:pt x="71997" y="567708"/>
                    </a:cubicBezTo>
                    <a:cubicBezTo>
                      <a:pt x="73120" y="568702"/>
                      <a:pt x="74301" y="569866"/>
                      <a:pt x="75661" y="570317"/>
                    </a:cubicBezTo>
                    <a:cubicBezTo>
                      <a:pt x="110126" y="581757"/>
                      <a:pt x="95192" y="625426"/>
                      <a:pt x="57863" y="642972"/>
                    </a:cubicBezTo>
                    <a:cubicBezTo>
                      <a:pt x="54071" y="644754"/>
                      <a:pt x="55536" y="647477"/>
                      <a:pt x="51189" y="651238"/>
                    </a:cubicBezTo>
                    <a:cubicBezTo>
                      <a:pt x="84171" y="649679"/>
                      <a:pt x="119121" y="648370"/>
                      <a:pt x="155759" y="647280"/>
                    </a:cubicBezTo>
                    <a:cubicBezTo>
                      <a:pt x="164348" y="633078"/>
                      <a:pt x="210603" y="590390"/>
                      <a:pt x="210336" y="59014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7" name="Google Shape;2417;p26"/>
              <p:cNvSpPr/>
              <p:nvPr/>
            </p:nvSpPr>
            <p:spPr>
              <a:xfrm>
                <a:off x="5042588" y="4855085"/>
                <a:ext cx="183832" cy="673214"/>
              </a:xfrm>
              <a:custGeom>
                <a:avLst/>
                <a:gdLst/>
                <a:ahLst/>
                <a:cxnLst/>
                <a:rect l="l" t="t" r="r" b="b"/>
                <a:pathLst>
                  <a:path w="183832" h="673214" extrusionOk="0">
                    <a:moveTo>
                      <a:pt x="136402" y="661009"/>
                    </a:moveTo>
                    <a:cubicBezTo>
                      <a:pt x="166677" y="628464"/>
                      <a:pt x="154559" y="638765"/>
                      <a:pt x="182809" y="615558"/>
                    </a:cubicBezTo>
                    <a:cubicBezTo>
                      <a:pt x="175108" y="608803"/>
                      <a:pt x="171452" y="602013"/>
                      <a:pt x="143854" y="576980"/>
                    </a:cubicBezTo>
                    <a:cubicBezTo>
                      <a:pt x="113294" y="549269"/>
                      <a:pt x="103643" y="546108"/>
                      <a:pt x="108895" y="533158"/>
                    </a:cubicBezTo>
                    <a:cubicBezTo>
                      <a:pt x="118831" y="508664"/>
                      <a:pt x="129553" y="502408"/>
                      <a:pt x="152858" y="469990"/>
                    </a:cubicBezTo>
                    <a:cubicBezTo>
                      <a:pt x="178008" y="434958"/>
                      <a:pt x="158858" y="458454"/>
                      <a:pt x="176180" y="442497"/>
                    </a:cubicBezTo>
                    <a:cubicBezTo>
                      <a:pt x="170254" y="437511"/>
                      <a:pt x="140442" y="410989"/>
                      <a:pt x="136511" y="404642"/>
                    </a:cubicBezTo>
                    <a:cubicBezTo>
                      <a:pt x="126431" y="388382"/>
                      <a:pt x="112691" y="384648"/>
                      <a:pt x="111755" y="383286"/>
                    </a:cubicBezTo>
                    <a:cubicBezTo>
                      <a:pt x="103992" y="371987"/>
                      <a:pt x="94236" y="355408"/>
                      <a:pt x="104841" y="346792"/>
                    </a:cubicBezTo>
                    <a:cubicBezTo>
                      <a:pt x="109083" y="343347"/>
                      <a:pt x="106704" y="338203"/>
                      <a:pt x="112787" y="333471"/>
                    </a:cubicBezTo>
                    <a:cubicBezTo>
                      <a:pt x="116351" y="322994"/>
                      <a:pt x="126282" y="316559"/>
                      <a:pt x="130017" y="306008"/>
                    </a:cubicBezTo>
                    <a:cubicBezTo>
                      <a:pt x="131171" y="302738"/>
                      <a:pt x="135007" y="300186"/>
                      <a:pt x="138033" y="297857"/>
                    </a:cubicBezTo>
                    <a:cubicBezTo>
                      <a:pt x="150680" y="288129"/>
                      <a:pt x="160594" y="272807"/>
                      <a:pt x="170197" y="262392"/>
                    </a:cubicBezTo>
                    <a:cubicBezTo>
                      <a:pt x="148091" y="241873"/>
                      <a:pt x="166017" y="265066"/>
                      <a:pt x="147317" y="239797"/>
                    </a:cubicBezTo>
                    <a:cubicBezTo>
                      <a:pt x="144046" y="235380"/>
                      <a:pt x="138851" y="232438"/>
                      <a:pt x="135186" y="228253"/>
                    </a:cubicBezTo>
                    <a:cubicBezTo>
                      <a:pt x="131709" y="224287"/>
                      <a:pt x="121551" y="202104"/>
                      <a:pt x="117453" y="199364"/>
                    </a:cubicBezTo>
                    <a:cubicBezTo>
                      <a:pt x="107194" y="192499"/>
                      <a:pt x="105506" y="184273"/>
                      <a:pt x="97337" y="175644"/>
                    </a:cubicBezTo>
                    <a:cubicBezTo>
                      <a:pt x="93851" y="171967"/>
                      <a:pt x="91332" y="166906"/>
                      <a:pt x="93799" y="161075"/>
                    </a:cubicBezTo>
                    <a:cubicBezTo>
                      <a:pt x="94437" y="159564"/>
                      <a:pt x="93751" y="157537"/>
                      <a:pt x="94170" y="155878"/>
                    </a:cubicBezTo>
                    <a:cubicBezTo>
                      <a:pt x="96952" y="144990"/>
                      <a:pt x="99733" y="146952"/>
                      <a:pt x="105877" y="142022"/>
                    </a:cubicBezTo>
                    <a:cubicBezTo>
                      <a:pt x="122421" y="120356"/>
                      <a:pt x="131775" y="122685"/>
                      <a:pt x="137740" y="114626"/>
                    </a:cubicBezTo>
                    <a:cubicBezTo>
                      <a:pt x="159356" y="85408"/>
                      <a:pt x="161709" y="92627"/>
                      <a:pt x="183833" y="67629"/>
                    </a:cubicBezTo>
                    <a:cubicBezTo>
                      <a:pt x="181839" y="65874"/>
                      <a:pt x="150969" y="38560"/>
                      <a:pt x="147037" y="32217"/>
                    </a:cubicBezTo>
                    <a:cubicBezTo>
                      <a:pt x="133402" y="10218"/>
                      <a:pt x="126142" y="20375"/>
                      <a:pt x="115052" y="0"/>
                    </a:cubicBezTo>
                    <a:cubicBezTo>
                      <a:pt x="77522" y="1073"/>
                      <a:pt x="39716" y="2141"/>
                      <a:pt x="1858" y="3200"/>
                    </a:cubicBezTo>
                    <a:cubicBezTo>
                      <a:pt x="8733" y="10262"/>
                      <a:pt x="21506" y="22542"/>
                      <a:pt x="44881" y="44085"/>
                    </a:cubicBezTo>
                    <a:cubicBezTo>
                      <a:pt x="75025" y="71902"/>
                      <a:pt x="93182" y="54977"/>
                      <a:pt x="23951" y="119082"/>
                    </a:cubicBezTo>
                    <a:cubicBezTo>
                      <a:pt x="22324" y="131699"/>
                      <a:pt x="6856" y="123526"/>
                      <a:pt x="30060" y="151330"/>
                    </a:cubicBezTo>
                    <a:cubicBezTo>
                      <a:pt x="34766" y="156964"/>
                      <a:pt x="52236" y="162730"/>
                      <a:pt x="56610" y="168631"/>
                    </a:cubicBezTo>
                    <a:cubicBezTo>
                      <a:pt x="87151" y="209822"/>
                      <a:pt x="100070" y="199565"/>
                      <a:pt x="41326" y="263066"/>
                    </a:cubicBezTo>
                    <a:cubicBezTo>
                      <a:pt x="9581" y="297388"/>
                      <a:pt x="10469" y="295961"/>
                      <a:pt x="4779" y="307374"/>
                    </a:cubicBezTo>
                    <a:cubicBezTo>
                      <a:pt x="22958" y="323826"/>
                      <a:pt x="21270" y="324592"/>
                      <a:pt x="23208" y="325774"/>
                    </a:cubicBezTo>
                    <a:cubicBezTo>
                      <a:pt x="38304" y="334946"/>
                      <a:pt x="55586" y="359388"/>
                      <a:pt x="60449" y="361371"/>
                    </a:cubicBezTo>
                    <a:cubicBezTo>
                      <a:pt x="62317" y="362132"/>
                      <a:pt x="64538" y="363779"/>
                      <a:pt x="65159" y="365534"/>
                    </a:cubicBezTo>
                    <a:cubicBezTo>
                      <a:pt x="69742" y="378497"/>
                      <a:pt x="95557" y="379119"/>
                      <a:pt x="91857" y="410512"/>
                    </a:cubicBezTo>
                    <a:cubicBezTo>
                      <a:pt x="74443" y="423554"/>
                      <a:pt x="73232" y="436469"/>
                      <a:pt x="59658" y="446406"/>
                    </a:cubicBezTo>
                    <a:cubicBezTo>
                      <a:pt x="47640" y="455201"/>
                      <a:pt x="10928" y="495990"/>
                      <a:pt x="6117" y="506037"/>
                    </a:cubicBezTo>
                    <a:cubicBezTo>
                      <a:pt x="480" y="517805"/>
                      <a:pt x="-13238" y="502855"/>
                      <a:pt x="35990" y="553660"/>
                    </a:cubicBezTo>
                    <a:cubicBezTo>
                      <a:pt x="37718" y="555450"/>
                      <a:pt x="38247" y="558388"/>
                      <a:pt x="39935" y="560235"/>
                    </a:cubicBezTo>
                    <a:cubicBezTo>
                      <a:pt x="43643" y="564289"/>
                      <a:pt x="71015" y="593454"/>
                      <a:pt x="75812" y="595048"/>
                    </a:cubicBezTo>
                    <a:cubicBezTo>
                      <a:pt x="81305" y="596874"/>
                      <a:pt x="95146" y="606115"/>
                      <a:pt x="93357" y="611180"/>
                    </a:cubicBezTo>
                    <a:cubicBezTo>
                      <a:pt x="102318" y="634282"/>
                      <a:pt x="86391" y="643651"/>
                      <a:pt x="80754" y="650196"/>
                    </a:cubicBezTo>
                    <a:cubicBezTo>
                      <a:pt x="67411" y="665698"/>
                      <a:pt x="56168" y="667235"/>
                      <a:pt x="55481" y="669712"/>
                    </a:cubicBezTo>
                    <a:cubicBezTo>
                      <a:pt x="55232" y="670605"/>
                      <a:pt x="54917" y="671376"/>
                      <a:pt x="54559" y="672076"/>
                    </a:cubicBezTo>
                    <a:cubicBezTo>
                      <a:pt x="78694" y="672444"/>
                      <a:pt x="102751" y="672825"/>
                      <a:pt x="126711" y="673215"/>
                    </a:cubicBezTo>
                    <a:cubicBezTo>
                      <a:pt x="126361" y="671262"/>
                      <a:pt x="130205" y="667672"/>
                      <a:pt x="136402" y="661009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8" name="Google Shape;2418;p26"/>
              <p:cNvSpPr/>
              <p:nvPr/>
            </p:nvSpPr>
            <p:spPr>
              <a:xfrm>
                <a:off x="5346785" y="4845878"/>
                <a:ext cx="212784" cy="688051"/>
              </a:xfrm>
              <a:custGeom>
                <a:avLst/>
                <a:gdLst/>
                <a:ahLst/>
                <a:cxnLst/>
                <a:rect l="l" t="t" r="r" b="b"/>
                <a:pathLst>
                  <a:path w="212784" h="688051" extrusionOk="0">
                    <a:moveTo>
                      <a:pt x="189612" y="643822"/>
                    </a:moveTo>
                    <a:cubicBezTo>
                      <a:pt x="190626" y="642049"/>
                      <a:pt x="194899" y="642307"/>
                      <a:pt x="195529" y="641484"/>
                    </a:cubicBezTo>
                    <a:cubicBezTo>
                      <a:pt x="200514" y="634957"/>
                      <a:pt x="207445" y="630351"/>
                      <a:pt x="212715" y="624126"/>
                    </a:cubicBezTo>
                    <a:cubicBezTo>
                      <a:pt x="202482" y="610988"/>
                      <a:pt x="202272" y="617069"/>
                      <a:pt x="201572" y="614683"/>
                    </a:cubicBezTo>
                    <a:cubicBezTo>
                      <a:pt x="198235" y="603388"/>
                      <a:pt x="180223" y="595140"/>
                      <a:pt x="179173" y="591432"/>
                    </a:cubicBezTo>
                    <a:cubicBezTo>
                      <a:pt x="175517" y="578517"/>
                      <a:pt x="155458" y="563155"/>
                      <a:pt x="150647" y="556685"/>
                    </a:cubicBezTo>
                    <a:cubicBezTo>
                      <a:pt x="146716" y="551392"/>
                      <a:pt x="143934" y="545013"/>
                      <a:pt x="137536" y="541892"/>
                    </a:cubicBezTo>
                    <a:cubicBezTo>
                      <a:pt x="119795" y="504163"/>
                      <a:pt x="120486" y="523724"/>
                      <a:pt x="164466" y="462005"/>
                    </a:cubicBezTo>
                    <a:cubicBezTo>
                      <a:pt x="168367" y="456528"/>
                      <a:pt x="173956" y="452277"/>
                      <a:pt x="178565" y="447264"/>
                    </a:cubicBezTo>
                    <a:cubicBezTo>
                      <a:pt x="188199" y="436793"/>
                      <a:pt x="190045" y="427936"/>
                      <a:pt x="201428" y="420634"/>
                    </a:cubicBezTo>
                    <a:cubicBezTo>
                      <a:pt x="205508" y="418012"/>
                      <a:pt x="203794" y="414658"/>
                      <a:pt x="212785" y="407894"/>
                    </a:cubicBezTo>
                    <a:cubicBezTo>
                      <a:pt x="177647" y="372582"/>
                      <a:pt x="108984" y="320267"/>
                      <a:pt x="137414" y="298286"/>
                    </a:cubicBezTo>
                    <a:cubicBezTo>
                      <a:pt x="137694" y="298067"/>
                      <a:pt x="178102" y="246207"/>
                      <a:pt x="179925" y="245830"/>
                    </a:cubicBezTo>
                    <a:cubicBezTo>
                      <a:pt x="188151" y="244127"/>
                      <a:pt x="189083" y="234246"/>
                      <a:pt x="196189" y="231296"/>
                    </a:cubicBezTo>
                    <a:cubicBezTo>
                      <a:pt x="201673" y="229015"/>
                      <a:pt x="199552" y="223127"/>
                      <a:pt x="201948" y="223210"/>
                    </a:cubicBezTo>
                    <a:cubicBezTo>
                      <a:pt x="205687" y="223337"/>
                      <a:pt x="205740" y="220460"/>
                      <a:pt x="206186" y="218280"/>
                    </a:cubicBezTo>
                    <a:cubicBezTo>
                      <a:pt x="195642" y="208723"/>
                      <a:pt x="196233" y="208916"/>
                      <a:pt x="188754" y="200563"/>
                    </a:cubicBezTo>
                    <a:cubicBezTo>
                      <a:pt x="187967" y="199683"/>
                      <a:pt x="154395" y="181130"/>
                      <a:pt x="149396" y="174502"/>
                    </a:cubicBezTo>
                    <a:cubicBezTo>
                      <a:pt x="141490" y="164012"/>
                      <a:pt x="141757" y="150918"/>
                      <a:pt x="150612" y="139028"/>
                    </a:cubicBezTo>
                    <a:cubicBezTo>
                      <a:pt x="155475" y="132496"/>
                      <a:pt x="153275" y="126538"/>
                      <a:pt x="159345" y="125255"/>
                    </a:cubicBezTo>
                    <a:cubicBezTo>
                      <a:pt x="159853" y="125150"/>
                      <a:pt x="157732" y="127562"/>
                      <a:pt x="171253" y="105213"/>
                    </a:cubicBezTo>
                    <a:cubicBezTo>
                      <a:pt x="173540" y="101435"/>
                      <a:pt x="172631" y="108111"/>
                      <a:pt x="189708" y="86362"/>
                    </a:cubicBezTo>
                    <a:cubicBezTo>
                      <a:pt x="196023" y="78320"/>
                      <a:pt x="110978" y="34962"/>
                      <a:pt x="121395" y="0"/>
                    </a:cubicBezTo>
                    <a:cubicBezTo>
                      <a:pt x="89856" y="981"/>
                      <a:pt x="57495" y="1966"/>
                      <a:pt x="24513" y="2959"/>
                    </a:cubicBezTo>
                    <a:cubicBezTo>
                      <a:pt x="41446" y="17253"/>
                      <a:pt x="35651" y="19792"/>
                      <a:pt x="69228" y="45236"/>
                    </a:cubicBezTo>
                    <a:cubicBezTo>
                      <a:pt x="139719" y="98655"/>
                      <a:pt x="67028" y="116924"/>
                      <a:pt x="58772" y="129685"/>
                    </a:cubicBezTo>
                    <a:cubicBezTo>
                      <a:pt x="51180" y="141414"/>
                      <a:pt x="39172" y="149920"/>
                      <a:pt x="34142" y="163539"/>
                    </a:cubicBezTo>
                    <a:cubicBezTo>
                      <a:pt x="34046" y="163798"/>
                      <a:pt x="33771" y="164021"/>
                      <a:pt x="33596" y="164266"/>
                    </a:cubicBezTo>
                    <a:cubicBezTo>
                      <a:pt x="36526" y="166818"/>
                      <a:pt x="33158" y="180057"/>
                      <a:pt x="38603" y="187578"/>
                    </a:cubicBezTo>
                    <a:cubicBezTo>
                      <a:pt x="39316" y="188568"/>
                      <a:pt x="40501" y="189351"/>
                      <a:pt x="40851" y="190428"/>
                    </a:cubicBezTo>
                    <a:cubicBezTo>
                      <a:pt x="46829" y="208706"/>
                      <a:pt x="66512" y="215168"/>
                      <a:pt x="72084" y="248181"/>
                    </a:cubicBezTo>
                    <a:cubicBezTo>
                      <a:pt x="72425" y="250195"/>
                      <a:pt x="73020" y="253824"/>
                      <a:pt x="72412" y="254074"/>
                    </a:cubicBezTo>
                    <a:cubicBezTo>
                      <a:pt x="65375" y="256954"/>
                      <a:pt x="77108" y="255645"/>
                      <a:pt x="52374" y="276405"/>
                    </a:cubicBezTo>
                    <a:cubicBezTo>
                      <a:pt x="54504" y="286921"/>
                      <a:pt x="41406" y="287437"/>
                      <a:pt x="14223" y="324921"/>
                    </a:cubicBezTo>
                    <a:cubicBezTo>
                      <a:pt x="19274" y="329075"/>
                      <a:pt x="20870" y="328178"/>
                      <a:pt x="21570" y="329749"/>
                    </a:cubicBezTo>
                    <a:cubicBezTo>
                      <a:pt x="24705" y="336811"/>
                      <a:pt x="83043" y="397843"/>
                      <a:pt x="91207" y="407054"/>
                    </a:cubicBezTo>
                    <a:cubicBezTo>
                      <a:pt x="102516" y="419811"/>
                      <a:pt x="97395" y="429433"/>
                      <a:pt x="87486" y="432511"/>
                    </a:cubicBezTo>
                    <a:cubicBezTo>
                      <a:pt x="85225" y="439634"/>
                      <a:pt x="83441" y="438312"/>
                      <a:pt x="76636" y="448184"/>
                    </a:cubicBezTo>
                    <a:cubicBezTo>
                      <a:pt x="65078" y="464960"/>
                      <a:pt x="54023" y="467762"/>
                      <a:pt x="53598" y="470305"/>
                    </a:cubicBezTo>
                    <a:cubicBezTo>
                      <a:pt x="52719" y="475607"/>
                      <a:pt x="13934" y="513506"/>
                      <a:pt x="7794" y="524639"/>
                    </a:cubicBezTo>
                    <a:cubicBezTo>
                      <a:pt x="-1035" y="540640"/>
                      <a:pt x="-6838" y="521889"/>
                      <a:pt x="15959" y="548209"/>
                    </a:cubicBezTo>
                    <a:cubicBezTo>
                      <a:pt x="16943" y="549343"/>
                      <a:pt x="17774" y="550753"/>
                      <a:pt x="19003" y="551501"/>
                    </a:cubicBezTo>
                    <a:cubicBezTo>
                      <a:pt x="34099" y="560673"/>
                      <a:pt x="51381" y="585115"/>
                      <a:pt x="56244" y="587098"/>
                    </a:cubicBezTo>
                    <a:cubicBezTo>
                      <a:pt x="58107" y="587859"/>
                      <a:pt x="60333" y="589506"/>
                      <a:pt x="60954" y="591261"/>
                    </a:cubicBezTo>
                    <a:cubicBezTo>
                      <a:pt x="64781" y="602083"/>
                      <a:pt x="78696" y="601545"/>
                      <a:pt x="85033" y="618281"/>
                    </a:cubicBezTo>
                    <a:cubicBezTo>
                      <a:pt x="99556" y="621679"/>
                      <a:pt x="105315" y="639514"/>
                      <a:pt x="91710" y="649005"/>
                    </a:cubicBezTo>
                    <a:cubicBezTo>
                      <a:pt x="89773" y="650353"/>
                      <a:pt x="71909" y="672208"/>
                      <a:pt x="62655" y="680898"/>
                    </a:cubicBezTo>
                    <a:cubicBezTo>
                      <a:pt x="60425" y="682990"/>
                      <a:pt x="58763" y="684838"/>
                      <a:pt x="57469" y="686488"/>
                    </a:cubicBezTo>
                    <a:cubicBezTo>
                      <a:pt x="87031" y="687018"/>
                      <a:pt x="116187" y="687539"/>
                      <a:pt x="144840" y="688051"/>
                    </a:cubicBezTo>
                    <a:cubicBezTo>
                      <a:pt x="153074" y="679423"/>
                      <a:pt x="189568" y="643896"/>
                      <a:pt x="189612" y="64382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9" name="Google Shape;2419;p26"/>
              <p:cNvSpPr/>
              <p:nvPr/>
            </p:nvSpPr>
            <p:spPr>
              <a:xfrm>
                <a:off x="5827412" y="4828660"/>
                <a:ext cx="132813" cy="416579"/>
              </a:xfrm>
              <a:custGeom>
                <a:avLst/>
                <a:gdLst/>
                <a:ahLst/>
                <a:cxnLst/>
                <a:rect l="l" t="t" r="r" b="b"/>
                <a:pathLst>
                  <a:path w="132813" h="416579" extrusionOk="0">
                    <a:moveTo>
                      <a:pt x="15822" y="10835"/>
                    </a:moveTo>
                    <a:cubicBezTo>
                      <a:pt x="14143" y="12713"/>
                      <a:pt x="11825" y="13834"/>
                      <a:pt x="10832" y="16570"/>
                    </a:cubicBezTo>
                    <a:cubicBezTo>
                      <a:pt x="7981" y="24446"/>
                      <a:pt x="-1163" y="21176"/>
                      <a:pt x="5576" y="26447"/>
                    </a:cubicBezTo>
                    <a:cubicBezTo>
                      <a:pt x="27603" y="43669"/>
                      <a:pt x="18179" y="44383"/>
                      <a:pt x="53405" y="71079"/>
                    </a:cubicBezTo>
                    <a:cubicBezTo>
                      <a:pt x="122225" y="123232"/>
                      <a:pt x="50540" y="141812"/>
                      <a:pt x="43250" y="153072"/>
                    </a:cubicBezTo>
                    <a:cubicBezTo>
                      <a:pt x="35882" y="164459"/>
                      <a:pt x="24218" y="172715"/>
                      <a:pt x="19338" y="185941"/>
                    </a:cubicBezTo>
                    <a:cubicBezTo>
                      <a:pt x="19246" y="186191"/>
                      <a:pt x="18979" y="186409"/>
                      <a:pt x="18805" y="186646"/>
                    </a:cubicBezTo>
                    <a:cubicBezTo>
                      <a:pt x="21647" y="189124"/>
                      <a:pt x="18380" y="201977"/>
                      <a:pt x="23667" y="209279"/>
                    </a:cubicBezTo>
                    <a:cubicBezTo>
                      <a:pt x="24358" y="210238"/>
                      <a:pt x="25509" y="211000"/>
                      <a:pt x="25854" y="212046"/>
                    </a:cubicBezTo>
                    <a:cubicBezTo>
                      <a:pt x="28675" y="220675"/>
                      <a:pt x="35506" y="226712"/>
                      <a:pt x="40049" y="234216"/>
                    </a:cubicBezTo>
                    <a:cubicBezTo>
                      <a:pt x="46456" y="244806"/>
                      <a:pt x="52032" y="242796"/>
                      <a:pt x="52233" y="257396"/>
                    </a:cubicBezTo>
                    <a:cubicBezTo>
                      <a:pt x="54227" y="258421"/>
                      <a:pt x="54419" y="260067"/>
                      <a:pt x="54747" y="265097"/>
                    </a:cubicBezTo>
                    <a:cubicBezTo>
                      <a:pt x="54817" y="266130"/>
                      <a:pt x="55998" y="267058"/>
                      <a:pt x="56182" y="268118"/>
                    </a:cubicBezTo>
                    <a:cubicBezTo>
                      <a:pt x="56510" y="270070"/>
                      <a:pt x="57091" y="273595"/>
                      <a:pt x="56497" y="273835"/>
                    </a:cubicBezTo>
                    <a:cubicBezTo>
                      <a:pt x="49696" y="276620"/>
                      <a:pt x="61062" y="275363"/>
                      <a:pt x="37040" y="295519"/>
                    </a:cubicBezTo>
                    <a:cubicBezTo>
                      <a:pt x="39113" y="305781"/>
                      <a:pt x="26558" y="305999"/>
                      <a:pt x="0" y="342620"/>
                    </a:cubicBezTo>
                    <a:cubicBezTo>
                      <a:pt x="4907" y="346657"/>
                      <a:pt x="6455" y="345786"/>
                      <a:pt x="7133" y="347309"/>
                    </a:cubicBezTo>
                    <a:cubicBezTo>
                      <a:pt x="9669" y="353009"/>
                      <a:pt x="58084" y="404576"/>
                      <a:pt x="69371" y="416580"/>
                    </a:cubicBezTo>
                    <a:cubicBezTo>
                      <a:pt x="159199" y="352856"/>
                      <a:pt x="142735" y="371632"/>
                      <a:pt x="56558" y="249608"/>
                    </a:cubicBezTo>
                    <a:cubicBezTo>
                      <a:pt x="108873" y="218801"/>
                      <a:pt x="148472" y="204884"/>
                      <a:pt x="126729" y="180889"/>
                    </a:cubicBezTo>
                    <a:cubicBezTo>
                      <a:pt x="67644" y="95831"/>
                      <a:pt x="88447" y="121385"/>
                      <a:pt x="98312" y="87824"/>
                    </a:cubicBezTo>
                    <a:cubicBezTo>
                      <a:pt x="103140" y="77475"/>
                      <a:pt x="108707" y="68286"/>
                      <a:pt x="114449" y="58269"/>
                    </a:cubicBezTo>
                    <a:cubicBezTo>
                      <a:pt x="125889" y="41401"/>
                      <a:pt x="138143" y="630"/>
                      <a:pt x="106718" y="0"/>
                    </a:cubicBezTo>
                    <a:cubicBezTo>
                      <a:pt x="84633" y="1217"/>
                      <a:pt x="56278" y="2539"/>
                      <a:pt x="22662" y="3944"/>
                    </a:cubicBezTo>
                    <a:cubicBezTo>
                      <a:pt x="21245" y="5284"/>
                      <a:pt x="18861" y="7425"/>
                      <a:pt x="15822" y="108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0" name="Google Shape;2420;p26"/>
              <p:cNvSpPr/>
              <p:nvPr/>
            </p:nvSpPr>
            <p:spPr>
              <a:xfrm>
                <a:off x="5512769" y="4840012"/>
                <a:ext cx="209227" cy="696898"/>
              </a:xfrm>
              <a:custGeom>
                <a:avLst/>
                <a:gdLst/>
                <a:ahLst/>
                <a:cxnLst/>
                <a:rect l="l" t="t" r="r" b="b"/>
                <a:pathLst>
                  <a:path w="209227" h="696898" extrusionOk="0">
                    <a:moveTo>
                      <a:pt x="196581" y="649596"/>
                    </a:moveTo>
                    <a:cubicBezTo>
                      <a:pt x="210811" y="637351"/>
                      <a:pt x="209731" y="639650"/>
                      <a:pt x="208353" y="638393"/>
                    </a:cubicBezTo>
                    <a:cubicBezTo>
                      <a:pt x="202681" y="633219"/>
                      <a:pt x="192977" y="620081"/>
                      <a:pt x="150519" y="583057"/>
                    </a:cubicBezTo>
                    <a:cubicBezTo>
                      <a:pt x="144186" y="577541"/>
                      <a:pt x="127284" y="568544"/>
                      <a:pt x="133087" y="554237"/>
                    </a:cubicBezTo>
                    <a:cubicBezTo>
                      <a:pt x="144484" y="526145"/>
                      <a:pt x="152045" y="527559"/>
                      <a:pt x="192466" y="468869"/>
                    </a:cubicBezTo>
                    <a:cubicBezTo>
                      <a:pt x="194198" y="466365"/>
                      <a:pt x="193520" y="469035"/>
                      <a:pt x="202388" y="460866"/>
                    </a:cubicBezTo>
                    <a:cubicBezTo>
                      <a:pt x="146644" y="413940"/>
                      <a:pt x="161688" y="412504"/>
                      <a:pt x="138318" y="401205"/>
                    </a:cubicBezTo>
                    <a:cubicBezTo>
                      <a:pt x="134539" y="399379"/>
                      <a:pt x="125264" y="386062"/>
                      <a:pt x="124490" y="376527"/>
                    </a:cubicBezTo>
                    <a:cubicBezTo>
                      <a:pt x="123501" y="364413"/>
                      <a:pt x="128015" y="364225"/>
                      <a:pt x="131255" y="359571"/>
                    </a:cubicBezTo>
                    <a:cubicBezTo>
                      <a:pt x="134115" y="346464"/>
                      <a:pt x="151096" y="330875"/>
                      <a:pt x="154839" y="320289"/>
                    </a:cubicBezTo>
                    <a:cubicBezTo>
                      <a:pt x="156943" y="314339"/>
                      <a:pt x="163205" y="314987"/>
                      <a:pt x="180964" y="293742"/>
                    </a:cubicBezTo>
                    <a:cubicBezTo>
                      <a:pt x="186046" y="287661"/>
                      <a:pt x="190817" y="281225"/>
                      <a:pt x="196227" y="275363"/>
                    </a:cubicBezTo>
                    <a:cubicBezTo>
                      <a:pt x="173451" y="254227"/>
                      <a:pt x="191919" y="278117"/>
                      <a:pt x="172656" y="252095"/>
                    </a:cubicBezTo>
                    <a:cubicBezTo>
                      <a:pt x="169288" y="247546"/>
                      <a:pt x="163935" y="244512"/>
                      <a:pt x="160161" y="240205"/>
                    </a:cubicBezTo>
                    <a:cubicBezTo>
                      <a:pt x="156580" y="236116"/>
                      <a:pt x="146115" y="213272"/>
                      <a:pt x="141895" y="210448"/>
                    </a:cubicBezTo>
                    <a:cubicBezTo>
                      <a:pt x="131329" y="203378"/>
                      <a:pt x="129593" y="194907"/>
                      <a:pt x="121175" y="186020"/>
                    </a:cubicBezTo>
                    <a:cubicBezTo>
                      <a:pt x="117585" y="182233"/>
                      <a:pt x="114991" y="177019"/>
                      <a:pt x="117532" y="171017"/>
                    </a:cubicBezTo>
                    <a:cubicBezTo>
                      <a:pt x="117952" y="170023"/>
                      <a:pt x="116666" y="158163"/>
                      <a:pt x="125714" y="154250"/>
                    </a:cubicBezTo>
                    <a:cubicBezTo>
                      <a:pt x="129685" y="152538"/>
                      <a:pt x="132908" y="147963"/>
                      <a:pt x="137329" y="141930"/>
                    </a:cubicBezTo>
                    <a:cubicBezTo>
                      <a:pt x="141825" y="135797"/>
                      <a:pt x="158272" y="129287"/>
                      <a:pt x="162794" y="123180"/>
                    </a:cubicBezTo>
                    <a:cubicBezTo>
                      <a:pt x="209455" y="60112"/>
                      <a:pt x="231124" y="94803"/>
                      <a:pt x="178830" y="45889"/>
                    </a:cubicBezTo>
                    <a:cubicBezTo>
                      <a:pt x="169537" y="37199"/>
                      <a:pt x="168274" y="26871"/>
                      <a:pt x="149159" y="17625"/>
                    </a:cubicBezTo>
                    <a:cubicBezTo>
                      <a:pt x="146439" y="16308"/>
                      <a:pt x="140399" y="8769"/>
                      <a:pt x="137238" y="0"/>
                    </a:cubicBezTo>
                    <a:cubicBezTo>
                      <a:pt x="98513" y="1309"/>
                      <a:pt x="57437" y="2653"/>
                      <a:pt x="14479" y="4014"/>
                    </a:cubicBezTo>
                    <a:cubicBezTo>
                      <a:pt x="6874" y="12004"/>
                      <a:pt x="16631" y="3870"/>
                      <a:pt x="3354" y="15480"/>
                    </a:cubicBezTo>
                    <a:cubicBezTo>
                      <a:pt x="-1815" y="20002"/>
                      <a:pt x="-8843" y="14184"/>
                      <a:pt x="49049" y="67564"/>
                    </a:cubicBezTo>
                    <a:cubicBezTo>
                      <a:pt x="78533" y="94776"/>
                      <a:pt x="95806" y="78263"/>
                      <a:pt x="28727" y="140381"/>
                    </a:cubicBezTo>
                    <a:cubicBezTo>
                      <a:pt x="27148" y="152630"/>
                      <a:pt x="12131" y="144697"/>
                      <a:pt x="34661" y="171691"/>
                    </a:cubicBezTo>
                    <a:cubicBezTo>
                      <a:pt x="39227" y="177159"/>
                      <a:pt x="56190" y="182763"/>
                      <a:pt x="60437" y="188489"/>
                    </a:cubicBezTo>
                    <a:cubicBezTo>
                      <a:pt x="80522" y="215583"/>
                      <a:pt x="84493" y="212790"/>
                      <a:pt x="83439" y="220938"/>
                    </a:cubicBezTo>
                    <a:cubicBezTo>
                      <a:pt x="100044" y="234794"/>
                      <a:pt x="24314" y="294713"/>
                      <a:pt x="10115" y="323196"/>
                    </a:cubicBezTo>
                    <a:cubicBezTo>
                      <a:pt x="27769" y="339171"/>
                      <a:pt x="26125" y="339915"/>
                      <a:pt x="28005" y="341057"/>
                    </a:cubicBezTo>
                    <a:cubicBezTo>
                      <a:pt x="42664" y="349962"/>
                      <a:pt x="59444" y="373694"/>
                      <a:pt x="64162" y="375616"/>
                    </a:cubicBezTo>
                    <a:cubicBezTo>
                      <a:pt x="65973" y="376356"/>
                      <a:pt x="68133" y="377954"/>
                      <a:pt x="68732" y="379661"/>
                    </a:cubicBezTo>
                    <a:cubicBezTo>
                      <a:pt x="73180" y="392248"/>
                      <a:pt x="98247" y="392852"/>
                      <a:pt x="94652" y="423335"/>
                    </a:cubicBezTo>
                    <a:cubicBezTo>
                      <a:pt x="77776" y="435970"/>
                      <a:pt x="76547" y="448552"/>
                      <a:pt x="63393" y="458187"/>
                    </a:cubicBezTo>
                    <a:cubicBezTo>
                      <a:pt x="51725" y="466728"/>
                      <a:pt x="16080" y="506331"/>
                      <a:pt x="11409" y="516084"/>
                    </a:cubicBezTo>
                    <a:cubicBezTo>
                      <a:pt x="5939" y="527511"/>
                      <a:pt x="-7382" y="512994"/>
                      <a:pt x="40412" y="562319"/>
                    </a:cubicBezTo>
                    <a:cubicBezTo>
                      <a:pt x="42091" y="564057"/>
                      <a:pt x="42598" y="566907"/>
                      <a:pt x="44238" y="568702"/>
                    </a:cubicBezTo>
                    <a:cubicBezTo>
                      <a:pt x="47837" y="572638"/>
                      <a:pt x="74413" y="600958"/>
                      <a:pt x="79075" y="602499"/>
                    </a:cubicBezTo>
                    <a:cubicBezTo>
                      <a:pt x="84406" y="604272"/>
                      <a:pt x="97844" y="613242"/>
                      <a:pt x="96108" y="618163"/>
                    </a:cubicBezTo>
                    <a:cubicBezTo>
                      <a:pt x="104828" y="640635"/>
                      <a:pt x="89470" y="649539"/>
                      <a:pt x="83872" y="656062"/>
                    </a:cubicBezTo>
                    <a:cubicBezTo>
                      <a:pt x="70910" y="671113"/>
                      <a:pt x="60004" y="672606"/>
                      <a:pt x="59335" y="675010"/>
                    </a:cubicBezTo>
                    <a:cubicBezTo>
                      <a:pt x="58110" y="679409"/>
                      <a:pt x="54507" y="682045"/>
                      <a:pt x="51161" y="683879"/>
                    </a:cubicBezTo>
                    <a:cubicBezTo>
                      <a:pt x="38103" y="691041"/>
                      <a:pt x="44046" y="693926"/>
                      <a:pt x="38868" y="694981"/>
                    </a:cubicBezTo>
                    <a:cubicBezTo>
                      <a:pt x="78283" y="695669"/>
                      <a:pt x="116553" y="696317"/>
                      <a:pt x="153466" y="696899"/>
                    </a:cubicBezTo>
                    <a:cubicBezTo>
                      <a:pt x="159309" y="687841"/>
                      <a:pt x="171995" y="670741"/>
                      <a:pt x="196581" y="649596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1" name="Google Shape;2421;p26"/>
              <p:cNvSpPr/>
              <p:nvPr/>
            </p:nvSpPr>
            <p:spPr>
              <a:xfrm>
                <a:off x="3799576" y="4881317"/>
                <a:ext cx="159979" cy="682780"/>
              </a:xfrm>
              <a:custGeom>
                <a:avLst/>
                <a:gdLst/>
                <a:ahLst/>
                <a:cxnLst/>
                <a:rect l="l" t="t" r="r" b="b"/>
                <a:pathLst>
                  <a:path w="159979" h="682780" extrusionOk="0">
                    <a:moveTo>
                      <a:pt x="90818" y="663356"/>
                    </a:moveTo>
                    <a:cubicBezTo>
                      <a:pt x="95104" y="661556"/>
                      <a:pt x="144971" y="602206"/>
                      <a:pt x="156083" y="593253"/>
                    </a:cubicBezTo>
                    <a:cubicBezTo>
                      <a:pt x="155270" y="591659"/>
                      <a:pt x="101305" y="538622"/>
                      <a:pt x="86834" y="526075"/>
                    </a:cubicBezTo>
                    <a:cubicBezTo>
                      <a:pt x="83913" y="523540"/>
                      <a:pt x="75967" y="508773"/>
                      <a:pt x="66333" y="502193"/>
                    </a:cubicBezTo>
                    <a:cubicBezTo>
                      <a:pt x="61322" y="498770"/>
                      <a:pt x="62472" y="496340"/>
                      <a:pt x="64496" y="492076"/>
                    </a:cubicBezTo>
                    <a:cubicBezTo>
                      <a:pt x="62590" y="484257"/>
                      <a:pt x="65891" y="474622"/>
                      <a:pt x="74961" y="470725"/>
                    </a:cubicBezTo>
                    <a:cubicBezTo>
                      <a:pt x="87862" y="448648"/>
                      <a:pt x="120302" y="415569"/>
                      <a:pt x="122834" y="409807"/>
                    </a:cubicBezTo>
                    <a:cubicBezTo>
                      <a:pt x="123647" y="407964"/>
                      <a:pt x="127937" y="407728"/>
                      <a:pt x="128467" y="406852"/>
                    </a:cubicBezTo>
                    <a:cubicBezTo>
                      <a:pt x="129844" y="404580"/>
                      <a:pt x="143414" y="387165"/>
                      <a:pt x="154224" y="376776"/>
                    </a:cubicBezTo>
                    <a:cubicBezTo>
                      <a:pt x="149121" y="372250"/>
                      <a:pt x="122974" y="348990"/>
                      <a:pt x="119279" y="343032"/>
                    </a:cubicBezTo>
                    <a:cubicBezTo>
                      <a:pt x="107747" y="324417"/>
                      <a:pt x="91059" y="321843"/>
                      <a:pt x="88006" y="317308"/>
                    </a:cubicBezTo>
                    <a:cubicBezTo>
                      <a:pt x="82439" y="309033"/>
                      <a:pt x="75176" y="294039"/>
                      <a:pt x="81023" y="285909"/>
                    </a:cubicBezTo>
                    <a:cubicBezTo>
                      <a:pt x="83979" y="281790"/>
                      <a:pt x="82103" y="274798"/>
                      <a:pt x="88715" y="272999"/>
                    </a:cubicBezTo>
                    <a:cubicBezTo>
                      <a:pt x="90407" y="267352"/>
                      <a:pt x="95502" y="264178"/>
                      <a:pt x="98515" y="259507"/>
                    </a:cubicBezTo>
                    <a:cubicBezTo>
                      <a:pt x="114560" y="234636"/>
                      <a:pt x="124002" y="232653"/>
                      <a:pt x="124465" y="228949"/>
                    </a:cubicBezTo>
                    <a:cubicBezTo>
                      <a:pt x="125598" y="219961"/>
                      <a:pt x="135577" y="213202"/>
                      <a:pt x="143681" y="209244"/>
                    </a:cubicBezTo>
                    <a:cubicBezTo>
                      <a:pt x="142137" y="207327"/>
                      <a:pt x="117984" y="165277"/>
                      <a:pt x="111193" y="158741"/>
                    </a:cubicBezTo>
                    <a:cubicBezTo>
                      <a:pt x="101686" y="149587"/>
                      <a:pt x="103592" y="141777"/>
                      <a:pt x="99040" y="129817"/>
                    </a:cubicBezTo>
                    <a:cubicBezTo>
                      <a:pt x="97785" y="126516"/>
                      <a:pt x="99280" y="123543"/>
                      <a:pt x="104047" y="108825"/>
                    </a:cubicBezTo>
                    <a:cubicBezTo>
                      <a:pt x="112395" y="108637"/>
                      <a:pt x="134235" y="84887"/>
                      <a:pt x="138499" y="80645"/>
                    </a:cubicBezTo>
                    <a:cubicBezTo>
                      <a:pt x="160390" y="58865"/>
                      <a:pt x="163255" y="60423"/>
                      <a:pt x="157224" y="58191"/>
                    </a:cubicBezTo>
                    <a:cubicBezTo>
                      <a:pt x="151614" y="56111"/>
                      <a:pt x="159100" y="56054"/>
                      <a:pt x="130981" y="37282"/>
                    </a:cubicBezTo>
                    <a:cubicBezTo>
                      <a:pt x="123254" y="32129"/>
                      <a:pt x="102105" y="5958"/>
                      <a:pt x="92498" y="0"/>
                    </a:cubicBezTo>
                    <a:cubicBezTo>
                      <a:pt x="73942" y="2640"/>
                      <a:pt x="57989" y="7880"/>
                      <a:pt x="47139" y="17446"/>
                    </a:cubicBezTo>
                    <a:cubicBezTo>
                      <a:pt x="34143" y="29034"/>
                      <a:pt x="43479" y="42750"/>
                      <a:pt x="58938" y="79861"/>
                    </a:cubicBezTo>
                    <a:cubicBezTo>
                      <a:pt x="69447" y="111815"/>
                      <a:pt x="55313" y="104386"/>
                      <a:pt x="21758" y="118373"/>
                    </a:cubicBezTo>
                    <a:cubicBezTo>
                      <a:pt x="-27300" y="134970"/>
                      <a:pt x="44962" y="170815"/>
                      <a:pt x="76483" y="221358"/>
                    </a:cubicBezTo>
                    <a:cubicBezTo>
                      <a:pt x="-6891" y="328020"/>
                      <a:pt x="-31747" y="282941"/>
                      <a:pt x="93329" y="412119"/>
                    </a:cubicBezTo>
                    <a:cubicBezTo>
                      <a:pt x="-17447" y="542190"/>
                      <a:pt x="-42112" y="483903"/>
                      <a:pt x="88111" y="573509"/>
                    </a:cubicBezTo>
                    <a:cubicBezTo>
                      <a:pt x="44800" y="632693"/>
                      <a:pt x="15605" y="668351"/>
                      <a:pt x="28042" y="682780"/>
                    </a:cubicBezTo>
                    <a:cubicBezTo>
                      <a:pt x="41367" y="678394"/>
                      <a:pt x="58527" y="674436"/>
                      <a:pt x="79046" y="670868"/>
                    </a:cubicBezTo>
                    <a:cubicBezTo>
                      <a:pt x="82125" y="665116"/>
                      <a:pt x="86633" y="665111"/>
                      <a:pt x="90818" y="663356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26"/>
              <p:cNvSpPr/>
              <p:nvPr/>
            </p:nvSpPr>
            <p:spPr>
              <a:xfrm>
                <a:off x="5674645" y="4835060"/>
                <a:ext cx="189925" cy="703785"/>
              </a:xfrm>
              <a:custGeom>
                <a:avLst/>
                <a:gdLst/>
                <a:ahLst/>
                <a:cxnLst/>
                <a:rect l="l" t="t" r="r" b="b"/>
                <a:pathLst>
                  <a:path w="189925" h="703785" extrusionOk="0">
                    <a:moveTo>
                      <a:pt x="179040" y="644894"/>
                    </a:moveTo>
                    <a:cubicBezTo>
                      <a:pt x="182355" y="640753"/>
                      <a:pt x="181096" y="643454"/>
                      <a:pt x="186007" y="639505"/>
                    </a:cubicBezTo>
                    <a:cubicBezTo>
                      <a:pt x="185867" y="639221"/>
                      <a:pt x="138965" y="591585"/>
                      <a:pt x="116758" y="572327"/>
                    </a:cubicBezTo>
                    <a:cubicBezTo>
                      <a:pt x="113837" y="569792"/>
                      <a:pt x="105887" y="555030"/>
                      <a:pt x="96257" y="548446"/>
                    </a:cubicBezTo>
                    <a:cubicBezTo>
                      <a:pt x="91223" y="545009"/>
                      <a:pt x="92395" y="542584"/>
                      <a:pt x="94420" y="538328"/>
                    </a:cubicBezTo>
                    <a:cubicBezTo>
                      <a:pt x="92514" y="530509"/>
                      <a:pt x="95815" y="520869"/>
                      <a:pt x="104885" y="516978"/>
                    </a:cubicBezTo>
                    <a:cubicBezTo>
                      <a:pt x="116505" y="497089"/>
                      <a:pt x="168370" y="438193"/>
                      <a:pt x="184153" y="423024"/>
                    </a:cubicBezTo>
                    <a:cubicBezTo>
                      <a:pt x="178883" y="418353"/>
                      <a:pt x="152893" y="395220"/>
                      <a:pt x="149207" y="389280"/>
                    </a:cubicBezTo>
                    <a:cubicBezTo>
                      <a:pt x="137675" y="370665"/>
                      <a:pt x="120987" y="368091"/>
                      <a:pt x="117935" y="363555"/>
                    </a:cubicBezTo>
                    <a:cubicBezTo>
                      <a:pt x="112368" y="355281"/>
                      <a:pt x="105104" y="340287"/>
                      <a:pt x="110951" y="332157"/>
                    </a:cubicBezTo>
                    <a:cubicBezTo>
                      <a:pt x="113907" y="328038"/>
                      <a:pt x="112031" y="321046"/>
                      <a:pt x="118643" y="319247"/>
                    </a:cubicBezTo>
                    <a:cubicBezTo>
                      <a:pt x="120335" y="313599"/>
                      <a:pt x="125430" y="310426"/>
                      <a:pt x="128443" y="305754"/>
                    </a:cubicBezTo>
                    <a:cubicBezTo>
                      <a:pt x="144488" y="280879"/>
                      <a:pt x="153930" y="278905"/>
                      <a:pt x="154398" y="275197"/>
                    </a:cubicBezTo>
                    <a:cubicBezTo>
                      <a:pt x="155526" y="266209"/>
                      <a:pt x="165514" y="259450"/>
                      <a:pt x="173613" y="255492"/>
                    </a:cubicBezTo>
                    <a:cubicBezTo>
                      <a:pt x="172052" y="253566"/>
                      <a:pt x="147926" y="211538"/>
                      <a:pt x="141121" y="204989"/>
                    </a:cubicBezTo>
                    <a:cubicBezTo>
                      <a:pt x="131614" y="195835"/>
                      <a:pt x="133520" y="188025"/>
                      <a:pt x="128968" y="176065"/>
                    </a:cubicBezTo>
                    <a:cubicBezTo>
                      <a:pt x="127713" y="172764"/>
                      <a:pt x="129209" y="169791"/>
                      <a:pt x="133975" y="155073"/>
                    </a:cubicBezTo>
                    <a:cubicBezTo>
                      <a:pt x="144663" y="154832"/>
                      <a:pt x="178153" y="115155"/>
                      <a:pt x="185670" y="110576"/>
                    </a:cubicBezTo>
                    <a:cubicBezTo>
                      <a:pt x="192728" y="106273"/>
                      <a:pt x="189374" y="105261"/>
                      <a:pt x="187153" y="104438"/>
                    </a:cubicBezTo>
                    <a:cubicBezTo>
                      <a:pt x="181546" y="102359"/>
                      <a:pt x="189029" y="102302"/>
                      <a:pt x="160909" y="83530"/>
                    </a:cubicBezTo>
                    <a:cubicBezTo>
                      <a:pt x="152692" y="78044"/>
                      <a:pt x="128443" y="47811"/>
                      <a:pt x="120340" y="45188"/>
                    </a:cubicBezTo>
                    <a:cubicBezTo>
                      <a:pt x="117930" y="44409"/>
                      <a:pt x="106276" y="30698"/>
                      <a:pt x="106538" y="24354"/>
                    </a:cubicBezTo>
                    <a:cubicBezTo>
                      <a:pt x="104561" y="19289"/>
                      <a:pt x="105296" y="5113"/>
                      <a:pt x="114078" y="0"/>
                    </a:cubicBezTo>
                    <a:cubicBezTo>
                      <a:pt x="87581" y="1011"/>
                      <a:pt x="58924" y="2053"/>
                      <a:pt x="28430" y="3126"/>
                    </a:cubicBezTo>
                    <a:cubicBezTo>
                      <a:pt x="47107" y="25278"/>
                      <a:pt x="94770" y="69218"/>
                      <a:pt x="97407" y="81656"/>
                    </a:cubicBezTo>
                    <a:cubicBezTo>
                      <a:pt x="99078" y="89396"/>
                      <a:pt x="93135" y="89523"/>
                      <a:pt x="96274" y="93879"/>
                    </a:cubicBezTo>
                    <a:cubicBezTo>
                      <a:pt x="82263" y="102346"/>
                      <a:pt x="76469" y="109109"/>
                      <a:pt x="54704" y="131196"/>
                    </a:cubicBezTo>
                    <a:cubicBezTo>
                      <a:pt x="39087" y="147039"/>
                      <a:pt x="18874" y="153387"/>
                      <a:pt x="4154" y="173687"/>
                    </a:cubicBezTo>
                    <a:cubicBezTo>
                      <a:pt x="2838" y="175504"/>
                      <a:pt x="1496" y="177137"/>
                      <a:pt x="0" y="178433"/>
                    </a:cubicBezTo>
                    <a:cubicBezTo>
                      <a:pt x="2576" y="184080"/>
                      <a:pt x="5926" y="189347"/>
                      <a:pt x="11939" y="192534"/>
                    </a:cubicBezTo>
                    <a:cubicBezTo>
                      <a:pt x="17151" y="195301"/>
                      <a:pt x="49784" y="258482"/>
                      <a:pt x="77881" y="266340"/>
                    </a:cubicBezTo>
                    <a:cubicBezTo>
                      <a:pt x="80938" y="273704"/>
                      <a:pt x="83063" y="274895"/>
                      <a:pt x="81017" y="277578"/>
                    </a:cubicBezTo>
                    <a:cubicBezTo>
                      <a:pt x="76521" y="300164"/>
                      <a:pt x="77522" y="298124"/>
                      <a:pt x="77234" y="298176"/>
                    </a:cubicBezTo>
                    <a:cubicBezTo>
                      <a:pt x="71024" y="299244"/>
                      <a:pt x="71842" y="307103"/>
                      <a:pt x="66620" y="309033"/>
                    </a:cubicBezTo>
                    <a:cubicBezTo>
                      <a:pt x="52722" y="314173"/>
                      <a:pt x="9087" y="365096"/>
                      <a:pt x="3568" y="372390"/>
                    </a:cubicBezTo>
                    <a:cubicBezTo>
                      <a:pt x="8462" y="376334"/>
                      <a:pt x="9984" y="375489"/>
                      <a:pt x="10666" y="377026"/>
                    </a:cubicBezTo>
                    <a:cubicBezTo>
                      <a:pt x="17199" y="391718"/>
                      <a:pt x="32129" y="398942"/>
                      <a:pt x="41226" y="411550"/>
                    </a:cubicBezTo>
                    <a:cubicBezTo>
                      <a:pt x="47672" y="420485"/>
                      <a:pt x="55980" y="428291"/>
                      <a:pt x="63677" y="436307"/>
                    </a:cubicBezTo>
                    <a:cubicBezTo>
                      <a:pt x="95562" y="469517"/>
                      <a:pt x="87603" y="466299"/>
                      <a:pt x="80916" y="479556"/>
                    </a:cubicBezTo>
                    <a:cubicBezTo>
                      <a:pt x="70521" y="500127"/>
                      <a:pt x="66437" y="492947"/>
                      <a:pt x="38737" y="531258"/>
                    </a:cubicBezTo>
                    <a:cubicBezTo>
                      <a:pt x="24918" y="550381"/>
                      <a:pt x="21350" y="545946"/>
                      <a:pt x="16504" y="554010"/>
                    </a:cubicBezTo>
                    <a:cubicBezTo>
                      <a:pt x="39424" y="584064"/>
                      <a:pt x="54616" y="589225"/>
                      <a:pt x="62243" y="606141"/>
                    </a:cubicBezTo>
                    <a:cubicBezTo>
                      <a:pt x="65518" y="613409"/>
                      <a:pt x="78616" y="615239"/>
                      <a:pt x="82573" y="626013"/>
                    </a:cubicBezTo>
                    <a:cubicBezTo>
                      <a:pt x="84152" y="630312"/>
                      <a:pt x="104338" y="631266"/>
                      <a:pt x="93970" y="645144"/>
                    </a:cubicBezTo>
                    <a:cubicBezTo>
                      <a:pt x="92553" y="653068"/>
                      <a:pt x="89973" y="658549"/>
                      <a:pt x="83846" y="665116"/>
                    </a:cubicBezTo>
                    <a:cubicBezTo>
                      <a:pt x="60546" y="683787"/>
                      <a:pt x="48341" y="695419"/>
                      <a:pt x="40360" y="702599"/>
                    </a:cubicBezTo>
                    <a:cubicBezTo>
                      <a:pt x="70967" y="703050"/>
                      <a:pt x="100494" y="703453"/>
                      <a:pt x="128745" y="703785"/>
                    </a:cubicBezTo>
                    <a:cubicBezTo>
                      <a:pt x="127171" y="699110"/>
                      <a:pt x="146872" y="685105"/>
                      <a:pt x="179040" y="64489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26"/>
              <p:cNvSpPr/>
              <p:nvPr/>
            </p:nvSpPr>
            <p:spPr>
              <a:xfrm>
                <a:off x="4226924" y="4876707"/>
                <a:ext cx="191683" cy="649105"/>
              </a:xfrm>
              <a:custGeom>
                <a:avLst/>
                <a:gdLst/>
                <a:ahLst/>
                <a:cxnLst/>
                <a:rect l="l" t="t" r="r" b="b"/>
                <a:pathLst>
                  <a:path w="191683" h="649105" extrusionOk="0">
                    <a:moveTo>
                      <a:pt x="100678" y="516811"/>
                    </a:moveTo>
                    <a:cubicBezTo>
                      <a:pt x="93502" y="511580"/>
                      <a:pt x="89181" y="509982"/>
                      <a:pt x="91993" y="504277"/>
                    </a:cubicBezTo>
                    <a:cubicBezTo>
                      <a:pt x="93734" y="500744"/>
                      <a:pt x="89566" y="490360"/>
                      <a:pt x="99528" y="482659"/>
                    </a:cubicBezTo>
                    <a:cubicBezTo>
                      <a:pt x="101378" y="481223"/>
                      <a:pt x="152911" y="417801"/>
                      <a:pt x="153038" y="417504"/>
                    </a:cubicBezTo>
                    <a:cubicBezTo>
                      <a:pt x="153873" y="415604"/>
                      <a:pt x="158299" y="415359"/>
                      <a:pt x="158841" y="414457"/>
                    </a:cubicBezTo>
                    <a:cubicBezTo>
                      <a:pt x="163664" y="406493"/>
                      <a:pt x="171274" y="400750"/>
                      <a:pt x="175975" y="392716"/>
                    </a:cubicBezTo>
                    <a:cubicBezTo>
                      <a:pt x="184437" y="378252"/>
                      <a:pt x="197578" y="395360"/>
                      <a:pt x="155841" y="356314"/>
                    </a:cubicBezTo>
                    <a:cubicBezTo>
                      <a:pt x="146557" y="347633"/>
                      <a:pt x="145267" y="337288"/>
                      <a:pt x="126169" y="328051"/>
                    </a:cubicBezTo>
                    <a:cubicBezTo>
                      <a:pt x="109048" y="319772"/>
                      <a:pt x="104946" y="296894"/>
                      <a:pt x="109980" y="289893"/>
                    </a:cubicBezTo>
                    <a:cubicBezTo>
                      <a:pt x="113028" y="285651"/>
                      <a:pt x="111095" y="278450"/>
                      <a:pt x="117900" y="276598"/>
                    </a:cubicBezTo>
                    <a:cubicBezTo>
                      <a:pt x="118455" y="274755"/>
                      <a:pt x="138685" y="245532"/>
                      <a:pt x="151993" y="234754"/>
                    </a:cubicBezTo>
                    <a:cubicBezTo>
                      <a:pt x="159309" y="228827"/>
                      <a:pt x="147300" y="230289"/>
                      <a:pt x="171108" y="212843"/>
                    </a:cubicBezTo>
                    <a:cubicBezTo>
                      <a:pt x="175065" y="209945"/>
                      <a:pt x="174925" y="211810"/>
                      <a:pt x="173924" y="210133"/>
                    </a:cubicBezTo>
                    <a:cubicBezTo>
                      <a:pt x="116050" y="113693"/>
                      <a:pt x="150851" y="187697"/>
                      <a:pt x="128539" y="129125"/>
                    </a:cubicBezTo>
                    <a:cubicBezTo>
                      <a:pt x="127245" y="125728"/>
                      <a:pt x="128789" y="122663"/>
                      <a:pt x="133695" y="107507"/>
                    </a:cubicBezTo>
                    <a:cubicBezTo>
                      <a:pt x="142796" y="107297"/>
                      <a:pt x="191508" y="57236"/>
                      <a:pt x="191683" y="56943"/>
                    </a:cubicBezTo>
                    <a:cubicBezTo>
                      <a:pt x="188171" y="54872"/>
                      <a:pt x="187349" y="55494"/>
                      <a:pt x="184918" y="52583"/>
                    </a:cubicBezTo>
                    <a:cubicBezTo>
                      <a:pt x="172747" y="38052"/>
                      <a:pt x="157302" y="34651"/>
                      <a:pt x="149023" y="21951"/>
                    </a:cubicBezTo>
                    <a:cubicBezTo>
                      <a:pt x="144405" y="14867"/>
                      <a:pt x="135134" y="7219"/>
                      <a:pt x="126611" y="0"/>
                    </a:cubicBezTo>
                    <a:cubicBezTo>
                      <a:pt x="101693" y="639"/>
                      <a:pt x="77929" y="1243"/>
                      <a:pt x="55469" y="1812"/>
                    </a:cubicBezTo>
                    <a:cubicBezTo>
                      <a:pt x="68142" y="16553"/>
                      <a:pt x="92409" y="37680"/>
                      <a:pt x="94578" y="47885"/>
                    </a:cubicBezTo>
                    <a:cubicBezTo>
                      <a:pt x="96200" y="55402"/>
                      <a:pt x="90428" y="55524"/>
                      <a:pt x="93480" y="59753"/>
                    </a:cubicBezTo>
                    <a:cubicBezTo>
                      <a:pt x="79880" y="67971"/>
                      <a:pt x="74251" y="74542"/>
                      <a:pt x="53116" y="95985"/>
                    </a:cubicBezTo>
                    <a:cubicBezTo>
                      <a:pt x="37954" y="111364"/>
                      <a:pt x="18328" y="117528"/>
                      <a:pt x="4036" y="137242"/>
                    </a:cubicBezTo>
                    <a:cubicBezTo>
                      <a:pt x="2759" y="139006"/>
                      <a:pt x="1456" y="140591"/>
                      <a:pt x="0" y="141847"/>
                    </a:cubicBezTo>
                    <a:cubicBezTo>
                      <a:pt x="2501" y="147328"/>
                      <a:pt x="5755" y="152442"/>
                      <a:pt x="11589" y="155541"/>
                    </a:cubicBezTo>
                    <a:cubicBezTo>
                      <a:pt x="16609" y="158212"/>
                      <a:pt x="48393" y="219589"/>
                      <a:pt x="75616" y="227198"/>
                    </a:cubicBezTo>
                    <a:cubicBezTo>
                      <a:pt x="78581" y="234347"/>
                      <a:pt x="80649" y="235503"/>
                      <a:pt x="78660" y="238108"/>
                    </a:cubicBezTo>
                    <a:cubicBezTo>
                      <a:pt x="74295" y="260036"/>
                      <a:pt x="75266" y="258058"/>
                      <a:pt x="74986" y="258106"/>
                    </a:cubicBezTo>
                    <a:cubicBezTo>
                      <a:pt x="68956" y="259143"/>
                      <a:pt x="69751" y="266774"/>
                      <a:pt x="64679" y="268648"/>
                    </a:cubicBezTo>
                    <a:cubicBezTo>
                      <a:pt x="51183" y="273643"/>
                      <a:pt x="8842" y="323056"/>
                      <a:pt x="3459" y="330161"/>
                    </a:cubicBezTo>
                    <a:cubicBezTo>
                      <a:pt x="8208" y="333987"/>
                      <a:pt x="9686" y="333169"/>
                      <a:pt x="10351" y="334661"/>
                    </a:cubicBezTo>
                    <a:cubicBezTo>
                      <a:pt x="16692" y="348924"/>
                      <a:pt x="31194" y="355938"/>
                      <a:pt x="40023" y="368183"/>
                    </a:cubicBezTo>
                    <a:cubicBezTo>
                      <a:pt x="46276" y="376860"/>
                      <a:pt x="54345" y="384433"/>
                      <a:pt x="61819" y="392217"/>
                    </a:cubicBezTo>
                    <a:cubicBezTo>
                      <a:pt x="92776" y="424464"/>
                      <a:pt x="85044" y="421339"/>
                      <a:pt x="78555" y="434210"/>
                    </a:cubicBezTo>
                    <a:cubicBezTo>
                      <a:pt x="68466" y="454186"/>
                      <a:pt x="64495" y="447212"/>
                      <a:pt x="37600" y="484411"/>
                    </a:cubicBezTo>
                    <a:cubicBezTo>
                      <a:pt x="24183" y="502977"/>
                      <a:pt x="20720" y="498669"/>
                      <a:pt x="16010" y="506501"/>
                    </a:cubicBezTo>
                    <a:cubicBezTo>
                      <a:pt x="38261" y="535680"/>
                      <a:pt x="53011" y="540692"/>
                      <a:pt x="60415" y="557114"/>
                    </a:cubicBezTo>
                    <a:cubicBezTo>
                      <a:pt x="63598" y="564171"/>
                      <a:pt x="76311" y="565948"/>
                      <a:pt x="80151" y="576407"/>
                    </a:cubicBezTo>
                    <a:cubicBezTo>
                      <a:pt x="81690" y="580583"/>
                      <a:pt x="101286" y="581507"/>
                      <a:pt x="91224" y="594982"/>
                    </a:cubicBezTo>
                    <a:cubicBezTo>
                      <a:pt x="89833" y="602740"/>
                      <a:pt x="87305" y="608041"/>
                      <a:pt x="81393" y="614372"/>
                    </a:cubicBezTo>
                    <a:cubicBezTo>
                      <a:pt x="52543" y="637496"/>
                      <a:pt x="46976" y="645840"/>
                      <a:pt x="38624" y="649106"/>
                    </a:cubicBezTo>
                    <a:cubicBezTo>
                      <a:pt x="74238" y="648261"/>
                      <a:pt x="111217" y="647595"/>
                      <a:pt x="149334" y="647096"/>
                    </a:cubicBezTo>
                    <a:cubicBezTo>
                      <a:pt x="159458" y="635521"/>
                      <a:pt x="182198" y="609600"/>
                      <a:pt x="182425" y="609499"/>
                    </a:cubicBezTo>
                    <a:cubicBezTo>
                      <a:pt x="195698" y="603668"/>
                      <a:pt x="123051" y="551746"/>
                      <a:pt x="100678" y="51681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26"/>
              <p:cNvSpPr/>
              <p:nvPr/>
            </p:nvSpPr>
            <p:spPr>
              <a:xfrm>
                <a:off x="4565746" y="4867798"/>
                <a:ext cx="175372" cy="655055"/>
              </a:xfrm>
              <a:custGeom>
                <a:avLst/>
                <a:gdLst/>
                <a:ahLst/>
                <a:cxnLst/>
                <a:rect l="l" t="t" r="r" b="b"/>
                <a:pathLst>
                  <a:path w="175372" h="655055" extrusionOk="0">
                    <a:moveTo>
                      <a:pt x="174344" y="610611"/>
                    </a:moveTo>
                    <a:cubicBezTo>
                      <a:pt x="168680" y="605445"/>
                      <a:pt x="158968" y="592303"/>
                      <a:pt x="116509" y="555275"/>
                    </a:cubicBezTo>
                    <a:cubicBezTo>
                      <a:pt x="79573" y="523181"/>
                      <a:pt x="99012" y="527384"/>
                      <a:pt x="158456" y="441087"/>
                    </a:cubicBezTo>
                    <a:cubicBezTo>
                      <a:pt x="167622" y="427792"/>
                      <a:pt x="182705" y="447256"/>
                      <a:pt x="133980" y="401682"/>
                    </a:cubicBezTo>
                    <a:cubicBezTo>
                      <a:pt x="124717" y="393014"/>
                      <a:pt x="123362" y="382630"/>
                      <a:pt x="104308" y="373419"/>
                    </a:cubicBezTo>
                    <a:cubicBezTo>
                      <a:pt x="100530" y="371593"/>
                      <a:pt x="91254" y="358276"/>
                      <a:pt x="90480" y="348741"/>
                    </a:cubicBezTo>
                    <a:cubicBezTo>
                      <a:pt x="89492" y="336627"/>
                      <a:pt x="94014" y="336430"/>
                      <a:pt x="97245" y="331785"/>
                    </a:cubicBezTo>
                    <a:cubicBezTo>
                      <a:pt x="100105" y="318669"/>
                      <a:pt x="117082" y="303101"/>
                      <a:pt x="120830" y="292503"/>
                    </a:cubicBezTo>
                    <a:cubicBezTo>
                      <a:pt x="122933" y="286557"/>
                      <a:pt x="129204" y="287192"/>
                      <a:pt x="146955" y="265955"/>
                    </a:cubicBezTo>
                    <a:cubicBezTo>
                      <a:pt x="152036" y="259874"/>
                      <a:pt x="156807" y="253439"/>
                      <a:pt x="162217" y="247577"/>
                    </a:cubicBezTo>
                    <a:cubicBezTo>
                      <a:pt x="142131" y="228932"/>
                      <a:pt x="157061" y="249184"/>
                      <a:pt x="138650" y="224309"/>
                    </a:cubicBezTo>
                    <a:cubicBezTo>
                      <a:pt x="135283" y="219760"/>
                      <a:pt x="129930" y="216726"/>
                      <a:pt x="126156" y="212418"/>
                    </a:cubicBezTo>
                    <a:cubicBezTo>
                      <a:pt x="122574" y="208329"/>
                      <a:pt x="112110" y="185486"/>
                      <a:pt x="107889" y="182662"/>
                    </a:cubicBezTo>
                    <a:cubicBezTo>
                      <a:pt x="97324" y="175592"/>
                      <a:pt x="95588" y="167121"/>
                      <a:pt x="87170" y="158233"/>
                    </a:cubicBezTo>
                    <a:cubicBezTo>
                      <a:pt x="83579" y="154447"/>
                      <a:pt x="80986" y="149233"/>
                      <a:pt x="83527" y="143231"/>
                    </a:cubicBezTo>
                    <a:cubicBezTo>
                      <a:pt x="83947" y="142237"/>
                      <a:pt x="82656" y="130377"/>
                      <a:pt x="91709" y="126463"/>
                    </a:cubicBezTo>
                    <a:cubicBezTo>
                      <a:pt x="95680" y="124747"/>
                      <a:pt x="98903" y="120177"/>
                      <a:pt x="103324" y="114144"/>
                    </a:cubicBezTo>
                    <a:cubicBezTo>
                      <a:pt x="107819" y="108011"/>
                      <a:pt x="124267" y="101501"/>
                      <a:pt x="128789" y="95394"/>
                    </a:cubicBezTo>
                    <a:cubicBezTo>
                      <a:pt x="175520" y="32225"/>
                      <a:pt x="197421" y="67301"/>
                      <a:pt x="144825" y="18102"/>
                    </a:cubicBezTo>
                    <a:cubicBezTo>
                      <a:pt x="138567" y="12254"/>
                      <a:pt x="136337" y="6273"/>
                      <a:pt x="129856" y="0"/>
                    </a:cubicBezTo>
                    <a:cubicBezTo>
                      <a:pt x="87288" y="1134"/>
                      <a:pt x="45682" y="2228"/>
                      <a:pt x="5401" y="3283"/>
                    </a:cubicBezTo>
                    <a:cubicBezTo>
                      <a:pt x="22119" y="20383"/>
                      <a:pt x="-4251" y="-4317"/>
                      <a:pt x="43583" y="39782"/>
                    </a:cubicBezTo>
                    <a:cubicBezTo>
                      <a:pt x="72848" y="66793"/>
                      <a:pt x="90476" y="50359"/>
                      <a:pt x="23261" y="112599"/>
                    </a:cubicBezTo>
                    <a:cubicBezTo>
                      <a:pt x="21682" y="124844"/>
                      <a:pt x="6665" y="116911"/>
                      <a:pt x="29195" y="143909"/>
                    </a:cubicBezTo>
                    <a:cubicBezTo>
                      <a:pt x="33761" y="149377"/>
                      <a:pt x="50724" y="154981"/>
                      <a:pt x="54970" y="160707"/>
                    </a:cubicBezTo>
                    <a:cubicBezTo>
                      <a:pt x="75056" y="187802"/>
                      <a:pt x="79031" y="185009"/>
                      <a:pt x="77973" y="193156"/>
                    </a:cubicBezTo>
                    <a:cubicBezTo>
                      <a:pt x="94586" y="207003"/>
                      <a:pt x="18853" y="266927"/>
                      <a:pt x="4649" y="295414"/>
                    </a:cubicBezTo>
                    <a:cubicBezTo>
                      <a:pt x="22299" y="311389"/>
                      <a:pt x="20659" y="312133"/>
                      <a:pt x="22539" y="313276"/>
                    </a:cubicBezTo>
                    <a:cubicBezTo>
                      <a:pt x="37198" y="322180"/>
                      <a:pt x="53977" y="345913"/>
                      <a:pt x="58696" y="347834"/>
                    </a:cubicBezTo>
                    <a:cubicBezTo>
                      <a:pt x="60507" y="348574"/>
                      <a:pt x="62663" y="350172"/>
                      <a:pt x="63266" y="351880"/>
                    </a:cubicBezTo>
                    <a:cubicBezTo>
                      <a:pt x="67714" y="364466"/>
                      <a:pt x="92776" y="365070"/>
                      <a:pt x="89186" y="395553"/>
                    </a:cubicBezTo>
                    <a:cubicBezTo>
                      <a:pt x="72310" y="408188"/>
                      <a:pt x="71081" y="420770"/>
                      <a:pt x="57926" y="430405"/>
                    </a:cubicBezTo>
                    <a:cubicBezTo>
                      <a:pt x="46259" y="438946"/>
                      <a:pt x="10614" y="478549"/>
                      <a:pt x="5943" y="488302"/>
                    </a:cubicBezTo>
                    <a:cubicBezTo>
                      <a:pt x="477" y="499724"/>
                      <a:pt x="-12870" y="485194"/>
                      <a:pt x="34946" y="534537"/>
                    </a:cubicBezTo>
                    <a:cubicBezTo>
                      <a:pt x="36625" y="536275"/>
                      <a:pt x="37132" y="539125"/>
                      <a:pt x="38772" y="540920"/>
                    </a:cubicBezTo>
                    <a:cubicBezTo>
                      <a:pt x="42371" y="544856"/>
                      <a:pt x="68947" y="573176"/>
                      <a:pt x="73608" y="574717"/>
                    </a:cubicBezTo>
                    <a:cubicBezTo>
                      <a:pt x="78939" y="576490"/>
                      <a:pt x="92382" y="585460"/>
                      <a:pt x="90642" y="590381"/>
                    </a:cubicBezTo>
                    <a:cubicBezTo>
                      <a:pt x="99362" y="612848"/>
                      <a:pt x="84012" y="621749"/>
                      <a:pt x="78406" y="628276"/>
                    </a:cubicBezTo>
                    <a:cubicBezTo>
                      <a:pt x="65505" y="643261"/>
                      <a:pt x="54537" y="644811"/>
                      <a:pt x="53868" y="647228"/>
                    </a:cubicBezTo>
                    <a:cubicBezTo>
                      <a:pt x="52753" y="651225"/>
                      <a:pt x="51533" y="653506"/>
                      <a:pt x="47199" y="654793"/>
                    </a:cubicBezTo>
                    <a:cubicBezTo>
                      <a:pt x="74505" y="654828"/>
                      <a:pt x="102095" y="654920"/>
                      <a:pt x="129908" y="655055"/>
                    </a:cubicBezTo>
                    <a:cubicBezTo>
                      <a:pt x="173941" y="606969"/>
                      <a:pt x="177208" y="613220"/>
                      <a:pt x="174344" y="61061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26"/>
              <p:cNvSpPr/>
              <p:nvPr/>
            </p:nvSpPr>
            <p:spPr>
              <a:xfrm>
                <a:off x="4693598" y="4859651"/>
                <a:ext cx="391473" cy="666582"/>
              </a:xfrm>
              <a:custGeom>
                <a:avLst/>
                <a:gdLst/>
                <a:ahLst/>
                <a:cxnLst/>
                <a:rect l="l" t="t" r="r" b="b"/>
                <a:pathLst>
                  <a:path w="391473" h="666582" extrusionOk="0">
                    <a:moveTo>
                      <a:pt x="367680" y="639085"/>
                    </a:moveTo>
                    <a:cubicBezTo>
                      <a:pt x="368725" y="637259"/>
                      <a:pt x="373124" y="637526"/>
                      <a:pt x="373772" y="636677"/>
                    </a:cubicBezTo>
                    <a:cubicBezTo>
                      <a:pt x="378906" y="629953"/>
                      <a:pt x="386043" y="625211"/>
                      <a:pt x="391474" y="618811"/>
                    </a:cubicBezTo>
                    <a:cubicBezTo>
                      <a:pt x="380935" y="605279"/>
                      <a:pt x="380725" y="611544"/>
                      <a:pt x="379999" y="609088"/>
                    </a:cubicBezTo>
                    <a:cubicBezTo>
                      <a:pt x="376597" y="597570"/>
                      <a:pt x="358002" y="588936"/>
                      <a:pt x="356926" y="585141"/>
                    </a:cubicBezTo>
                    <a:cubicBezTo>
                      <a:pt x="353161" y="571841"/>
                      <a:pt x="332502" y="556015"/>
                      <a:pt x="327543" y="549352"/>
                    </a:cubicBezTo>
                    <a:cubicBezTo>
                      <a:pt x="323494" y="543901"/>
                      <a:pt x="320629" y="537330"/>
                      <a:pt x="314039" y="534117"/>
                    </a:cubicBezTo>
                    <a:cubicBezTo>
                      <a:pt x="299030" y="502193"/>
                      <a:pt x="300325" y="509141"/>
                      <a:pt x="310256" y="491748"/>
                    </a:cubicBezTo>
                    <a:cubicBezTo>
                      <a:pt x="315246" y="491503"/>
                      <a:pt x="328776" y="467889"/>
                      <a:pt x="329065" y="467665"/>
                    </a:cubicBezTo>
                    <a:cubicBezTo>
                      <a:pt x="334619" y="463401"/>
                      <a:pt x="337820" y="457390"/>
                      <a:pt x="341778" y="451835"/>
                    </a:cubicBezTo>
                    <a:cubicBezTo>
                      <a:pt x="347568" y="443710"/>
                      <a:pt x="356598" y="438627"/>
                      <a:pt x="364081" y="426614"/>
                    </a:cubicBezTo>
                    <a:cubicBezTo>
                      <a:pt x="374668" y="409619"/>
                      <a:pt x="380616" y="410293"/>
                      <a:pt x="382378" y="406682"/>
                    </a:cubicBezTo>
                    <a:cubicBezTo>
                      <a:pt x="392401" y="386141"/>
                      <a:pt x="402599" y="411116"/>
                      <a:pt x="360525" y="365954"/>
                    </a:cubicBezTo>
                    <a:cubicBezTo>
                      <a:pt x="360254" y="365665"/>
                      <a:pt x="338883" y="345221"/>
                      <a:pt x="330351" y="337822"/>
                    </a:cubicBezTo>
                    <a:cubicBezTo>
                      <a:pt x="325483" y="333602"/>
                      <a:pt x="326179" y="327280"/>
                      <a:pt x="313637" y="320245"/>
                    </a:cubicBezTo>
                    <a:cubicBezTo>
                      <a:pt x="310212" y="310767"/>
                      <a:pt x="314148" y="316108"/>
                      <a:pt x="309045" y="307291"/>
                    </a:cubicBezTo>
                    <a:cubicBezTo>
                      <a:pt x="304567" y="299555"/>
                      <a:pt x="306548" y="287919"/>
                      <a:pt x="315447" y="282245"/>
                    </a:cubicBezTo>
                    <a:cubicBezTo>
                      <a:pt x="317428" y="278800"/>
                      <a:pt x="330653" y="258942"/>
                      <a:pt x="337951" y="252533"/>
                    </a:cubicBezTo>
                    <a:cubicBezTo>
                      <a:pt x="345867" y="245581"/>
                      <a:pt x="357407" y="229251"/>
                      <a:pt x="357696" y="229190"/>
                    </a:cubicBezTo>
                    <a:cubicBezTo>
                      <a:pt x="366171" y="227434"/>
                      <a:pt x="367129" y="217260"/>
                      <a:pt x="374449" y="214218"/>
                    </a:cubicBezTo>
                    <a:cubicBezTo>
                      <a:pt x="376863" y="213211"/>
                      <a:pt x="378372" y="211582"/>
                      <a:pt x="378560" y="208728"/>
                    </a:cubicBezTo>
                    <a:cubicBezTo>
                      <a:pt x="378923" y="203251"/>
                      <a:pt x="382995" y="209341"/>
                      <a:pt x="384739" y="200813"/>
                    </a:cubicBezTo>
                    <a:cubicBezTo>
                      <a:pt x="373907" y="190993"/>
                      <a:pt x="374502" y="191181"/>
                      <a:pt x="366788" y="182566"/>
                    </a:cubicBezTo>
                    <a:cubicBezTo>
                      <a:pt x="359607" y="174550"/>
                      <a:pt x="298925" y="157572"/>
                      <a:pt x="327508" y="119187"/>
                    </a:cubicBezTo>
                    <a:cubicBezTo>
                      <a:pt x="332520" y="112459"/>
                      <a:pt x="330250" y="106321"/>
                      <a:pt x="336504" y="105003"/>
                    </a:cubicBezTo>
                    <a:cubicBezTo>
                      <a:pt x="336797" y="104946"/>
                      <a:pt x="348381" y="83805"/>
                      <a:pt x="349973" y="83004"/>
                    </a:cubicBezTo>
                    <a:cubicBezTo>
                      <a:pt x="360272" y="77838"/>
                      <a:pt x="365187" y="66719"/>
                      <a:pt x="369718" y="63028"/>
                    </a:cubicBezTo>
                    <a:cubicBezTo>
                      <a:pt x="330421" y="31057"/>
                      <a:pt x="312465" y="16798"/>
                      <a:pt x="302280" y="0"/>
                    </a:cubicBezTo>
                    <a:cubicBezTo>
                      <a:pt x="218670" y="2320"/>
                      <a:pt x="135318" y="4584"/>
                      <a:pt x="54699" y="6742"/>
                    </a:cubicBezTo>
                    <a:cubicBezTo>
                      <a:pt x="57314" y="9863"/>
                      <a:pt x="62475" y="15568"/>
                      <a:pt x="74531" y="28128"/>
                    </a:cubicBezTo>
                    <a:cubicBezTo>
                      <a:pt x="80452" y="34296"/>
                      <a:pt x="99043" y="50499"/>
                      <a:pt x="97320" y="56790"/>
                    </a:cubicBezTo>
                    <a:cubicBezTo>
                      <a:pt x="99209" y="64893"/>
                      <a:pt x="93135" y="64937"/>
                      <a:pt x="96279" y="69297"/>
                    </a:cubicBezTo>
                    <a:cubicBezTo>
                      <a:pt x="86330" y="75312"/>
                      <a:pt x="77850" y="82567"/>
                      <a:pt x="70285" y="91042"/>
                    </a:cubicBezTo>
                    <a:cubicBezTo>
                      <a:pt x="43941" y="120575"/>
                      <a:pt x="24520" y="126428"/>
                      <a:pt x="9643" y="141834"/>
                    </a:cubicBezTo>
                    <a:cubicBezTo>
                      <a:pt x="6131" y="145472"/>
                      <a:pt x="4019" y="150375"/>
                      <a:pt x="0" y="153851"/>
                    </a:cubicBezTo>
                    <a:cubicBezTo>
                      <a:pt x="5554" y="166017"/>
                      <a:pt x="10823" y="166586"/>
                      <a:pt x="12538" y="168644"/>
                    </a:cubicBezTo>
                    <a:cubicBezTo>
                      <a:pt x="27839" y="186970"/>
                      <a:pt x="51712" y="234443"/>
                      <a:pt x="77885" y="241759"/>
                    </a:cubicBezTo>
                    <a:cubicBezTo>
                      <a:pt x="83120" y="254358"/>
                      <a:pt x="82705" y="243961"/>
                      <a:pt x="77645" y="270101"/>
                    </a:cubicBezTo>
                    <a:cubicBezTo>
                      <a:pt x="77413" y="271296"/>
                      <a:pt x="77562" y="273542"/>
                      <a:pt x="77243" y="273595"/>
                    </a:cubicBezTo>
                    <a:cubicBezTo>
                      <a:pt x="71033" y="274663"/>
                      <a:pt x="71851" y="282521"/>
                      <a:pt x="66629" y="284452"/>
                    </a:cubicBezTo>
                    <a:cubicBezTo>
                      <a:pt x="56811" y="288081"/>
                      <a:pt x="25570" y="321086"/>
                      <a:pt x="25478" y="321388"/>
                    </a:cubicBezTo>
                    <a:cubicBezTo>
                      <a:pt x="21721" y="334351"/>
                      <a:pt x="-6044" y="345536"/>
                      <a:pt x="9323" y="351262"/>
                    </a:cubicBezTo>
                    <a:cubicBezTo>
                      <a:pt x="9853" y="351464"/>
                      <a:pt x="10456" y="351936"/>
                      <a:pt x="10675" y="352436"/>
                    </a:cubicBezTo>
                    <a:cubicBezTo>
                      <a:pt x="17208" y="367128"/>
                      <a:pt x="32138" y="374351"/>
                      <a:pt x="41234" y="386959"/>
                    </a:cubicBezTo>
                    <a:cubicBezTo>
                      <a:pt x="61508" y="415074"/>
                      <a:pt x="100639" y="437572"/>
                      <a:pt x="81852" y="452457"/>
                    </a:cubicBezTo>
                    <a:cubicBezTo>
                      <a:pt x="80514" y="457303"/>
                      <a:pt x="74431" y="465139"/>
                      <a:pt x="72161" y="468620"/>
                    </a:cubicBezTo>
                    <a:cubicBezTo>
                      <a:pt x="41020" y="496682"/>
                      <a:pt x="38199" y="514171"/>
                      <a:pt x="20899" y="524481"/>
                    </a:cubicBezTo>
                    <a:cubicBezTo>
                      <a:pt x="19102" y="525549"/>
                      <a:pt x="17676" y="527484"/>
                      <a:pt x="16509" y="529424"/>
                    </a:cubicBezTo>
                    <a:cubicBezTo>
                      <a:pt x="26173" y="542098"/>
                      <a:pt x="36113" y="552246"/>
                      <a:pt x="46578" y="561798"/>
                    </a:cubicBezTo>
                    <a:cubicBezTo>
                      <a:pt x="65103" y="578705"/>
                      <a:pt x="58355" y="580579"/>
                      <a:pt x="67687" y="587255"/>
                    </a:cubicBezTo>
                    <a:cubicBezTo>
                      <a:pt x="91779" y="604500"/>
                      <a:pt x="75358" y="599627"/>
                      <a:pt x="89304" y="605507"/>
                    </a:cubicBezTo>
                    <a:cubicBezTo>
                      <a:pt x="101400" y="610611"/>
                      <a:pt x="95710" y="615716"/>
                      <a:pt x="92728" y="625851"/>
                    </a:cubicBezTo>
                    <a:cubicBezTo>
                      <a:pt x="88958" y="638669"/>
                      <a:pt x="80496" y="642675"/>
                      <a:pt x="70355" y="651382"/>
                    </a:cubicBezTo>
                    <a:cubicBezTo>
                      <a:pt x="64368" y="656517"/>
                      <a:pt x="60126" y="660471"/>
                      <a:pt x="56776" y="663505"/>
                    </a:cubicBezTo>
                    <a:cubicBezTo>
                      <a:pt x="93843" y="663759"/>
                      <a:pt x="131216" y="664087"/>
                      <a:pt x="168746" y="664472"/>
                    </a:cubicBezTo>
                    <a:cubicBezTo>
                      <a:pt x="169398" y="663487"/>
                      <a:pt x="171405" y="661999"/>
                      <a:pt x="173097" y="659687"/>
                    </a:cubicBezTo>
                    <a:cubicBezTo>
                      <a:pt x="173303" y="659403"/>
                      <a:pt x="209574" y="617997"/>
                      <a:pt x="209858" y="617874"/>
                    </a:cubicBezTo>
                    <a:cubicBezTo>
                      <a:pt x="222334" y="612389"/>
                      <a:pt x="151262" y="560336"/>
                      <a:pt x="130481" y="527883"/>
                    </a:cubicBezTo>
                    <a:cubicBezTo>
                      <a:pt x="123515" y="522804"/>
                      <a:pt x="119317" y="521250"/>
                      <a:pt x="122045" y="515712"/>
                    </a:cubicBezTo>
                    <a:cubicBezTo>
                      <a:pt x="123733" y="512280"/>
                      <a:pt x="119693" y="502202"/>
                      <a:pt x="129362" y="494720"/>
                    </a:cubicBezTo>
                    <a:cubicBezTo>
                      <a:pt x="131203" y="493293"/>
                      <a:pt x="181192" y="431749"/>
                      <a:pt x="181314" y="431460"/>
                    </a:cubicBezTo>
                    <a:cubicBezTo>
                      <a:pt x="182128" y="429617"/>
                      <a:pt x="186422" y="429381"/>
                      <a:pt x="186947" y="428505"/>
                    </a:cubicBezTo>
                    <a:cubicBezTo>
                      <a:pt x="188329" y="426224"/>
                      <a:pt x="201894" y="408822"/>
                      <a:pt x="212705" y="398429"/>
                    </a:cubicBezTo>
                    <a:cubicBezTo>
                      <a:pt x="160971" y="352567"/>
                      <a:pt x="175638" y="354484"/>
                      <a:pt x="155224" y="344612"/>
                    </a:cubicBezTo>
                    <a:cubicBezTo>
                      <a:pt x="137929" y="336246"/>
                      <a:pt x="134754" y="314177"/>
                      <a:pt x="139507" y="307567"/>
                    </a:cubicBezTo>
                    <a:cubicBezTo>
                      <a:pt x="142464" y="303447"/>
                      <a:pt x="140587" y="296456"/>
                      <a:pt x="147200" y="294656"/>
                    </a:cubicBezTo>
                    <a:cubicBezTo>
                      <a:pt x="147737" y="292866"/>
                      <a:pt x="167382" y="264497"/>
                      <a:pt x="180304" y="254030"/>
                    </a:cubicBezTo>
                    <a:cubicBezTo>
                      <a:pt x="187406" y="248273"/>
                      <a:pt x="175752" y="249696"/>
                      <a:pt x="198864" y="232758"/>
                    </a:cubicBezTo>
                    <a:cubicBezTo>
                      <a:pt x="202699" y="229947"/>
                      <a:pt x="202568" y="231751"/>
                      <a:pt x="201597" y="230127"/>
                    </a:cubicBezTo>
                    <a:cubicBezTo>
                      <a:pt x="151581" y="146772"/>
                      <a:pt x="153256" y="159179"/>
                      <a:pt x="162545" y="130482"/>
                    </a:cubicBezTo>
                    <a:cubicBezTo>
                      <a:pt x="171470" y="130281"/>
                      <a:pt x="218678" y="81673"/>
                      <a:pt x="218845" y="81389"/>
                    </a:cubicBezTo>
                    <a:cubicBezTo>
                      <a:pt x="215434" y="79379"/>
                      <a:pt x="214638" y="79979"/>
                      <a:pt x="212276" y="77155"/>
                    </a:cubicBezTo>
                    <a:cubicBezTo>
                      <a:pt x="200460" y="63050"/>
                      <a:pt x="185451" y="59732"/>
                      <a:pt x="177422" y="47412"/>
                    </a:cubicBezTo>
                    <a:cubicBezTo>
                      <a:pt x="174645" y="43153"/>
                      <a:pt x="153366" y="22047"/>
                      <a:pt x="148905" y="20602"/>
                    </a:cubicBezTo>
                    <a:cubicBezTo>
                      <a:pt x="146579" y="19849"/>
                      <a:pt x="144659" y="16237"/>
                      <a:pt x="138939" y="9601"/>
                    </a:cubicBezTo>
                    <a:cubicBezTo>
                      <a:pt x="134054" y="3940"/>
                      <a:pt x="129445" y="5879"/>
                      <a:pt x="196004" y="3647"/>
                    </a:cubicBezTo>
                    <a:cubicBezTo>
                      <a:pt x="214143" y="21631"/>
                      <a:pt x="208550" y="20256"/>
                      <a:pt x="234732" y="40097"/>
                    </a:cubicBezTo>
                    <a:cubicBezTo>
                      <a:pt x="303172" y="91961"/>
                      <a:pt x="232598" y="109700"/>
                      <a:pt x="224578" y="122090"/>
                    </a:cubicBezTo>
                    <a:cubicBezTo>
                      <a:pt x="217209" y="133477"/>
                      <a:pt x="205546" y="141738"/>
                      <a:pt x="200657" y="154950"/>
                    </a:cubicBezTo>
                    <a:cubicBezTo>
                      <a:pt x="200565" y="155200"/>
                      <a:pt x="200298" y="155419"/>
                      <a:pt x="200123" y="155655"/>
                    </a:cubicBezTo>
                    <a:cubicBezTo>
                      <a:pt x="202970" y="158142"/>
                      <a:pt x="199699" y="170986"/>
                      <a:pt x="204986" y="178288"/>
                    </a:cubicBezTo>
                    <a:cubicBezTo>
                      <a:pt x="205677" y="179247"/>
                      <a:pt x="206827" y="180009"/>
                      <a:pt x="207168" y="181055"/>
                    </a:cubicBezTo>
                    <a:cubicBezTo>
                      <a:pt x="213006" y="198891"/>
                      <a:pt x="232060" y="205037"/>
                      <a:pt x="237492" y="237131"/>
                    </a:cubicBezTo>
                    <a:cubicBezTo>
                      <a:pt x="237820" y="239084"/>
                      <a:pt x="238401" y="242608"/>
                      <a:pt x="237806" y="242849"/>
                    </a:cubicBezTo>
                    <a:cubicBezTo>
                      <a:pt x="230976" y="245646"/>
                      <a:pt x="242368" y="244377"/>
                      <a:pt x="218350" y="264532"/>
                    </a:cubicBezTo>
                    <a:cubicBezTo>
                      <a:pt x="220419" y="274790"/>
                      <a:pt x="207864" y="275026"/>
                      <a:pt x="181310" y="311634"/>
                    </a:cubicBezTo>
                    <a:cubicBezTo>
                      <a:pt x="186217" y="315670"/>
                      <a:pt x="187765" y="314799"/>
                      <a:pt x="188443" y="316323"/>
                    </a:cubicBezTo>
                    <a:cubicBezTo>
                      <a:pt x="194784" y="330586"/>
                      <a:pt x="209285" y="337599"/>
                      <a:pt x="218114" y="349844"/>
                    </a:cubicBezTo>
                    <a:cubicBezTo>
                      <a:pt x="235594" y="374084"/>
                      <a:pt x="283427" y="406471"/>
                      <a:pt x="252443" y="416094"/>
                    </a:cubicBezTo>
                    <a:cubicBezTo>
                      <a:pt x="248543" y="428387"/>
                      <a:pt x="227057" y="443675"/>
                      <a:pt x="167570" y="513300"/>
                    </a:cubicBezTo>
                    <a:cubicBezTo>
                      <a:pt x="190450" y="534388"/>
                      <a:pt x="181975" y="529201"/>
                      <a:pt x="185954" y="531617"/>
                    </a:cubicBezTo>
                    <a:cubicBezTo>
                      <a:pt x="200613" y="540522"/>
                      <a:pt x="217393" y="564254"/>
                      <a:pt x="222111" y="566176"/>
                    </a:cubicBezTo>
                    <a:cubicBezTo>
                      <a:pt x="223922" y="566916"/>
                      <a:pt x="226082" y="568514"/>
                      <a:pt x="226681" y="570221"/>
                    </a:cubicBezTo>
                    <a:cubicBezTo>
                      <a:pt x="230385" y="580693"/>
                      <a:pt x="243938" y="580268"/>
                      <a:pt x="250060" y="596458"/>
                    </a:cubicBezTo>
                    <a:cubicBezTo>
                      <a:pt x="264155" y="599759"/>
                      <a:pt x="269752" y="617073"/>
                      <a:pt x="256541" y="626288"/>
                    </a:cubicBezTo>
                    <a:cubicBezTo>
                      <a:pt x="256279" y="626472"/>
                      <a:pt x="233018" y="651916"/>
                      <a:pt x="222404" y="665063"/>
                    </a:cubicBezTo>
                    <a:cubicBezTo>
                      <a:pt x="261430" y="665518"/>
                      <a:pt x="300539" y="666031"/>
                      <a:pt x="339574" y="666582"/>
                    </a:cubicBezTo>
                    <a:cubicBezTo>
                      <a:pt x="352050" y="654609"/>
                      <a:pt x="366586" y="640994"/>
                      <a:pt x="367680" y="63908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26"/>
              <p:cNvSpPr/>
              <p:nvPr/>
            </p:nvSpPr>
            <p:spPr>
              <a:xfrm>
                <a:off x="4365823" y="4872338"/>
                <a:ext cx="241252" cy="650856"/>
              </a:xfrm>
              <a:custGeom>
                <a:avLst/>
                <a:gdLst/>
                <a:ahLst/>
                <a:cxnLst/>
                <a:rect l="l" t="t" r="r" b="b"/>
                <a:pathLst>
                  <a:path w="241252" h="650856" extrusionOk="0">
                    <a:moveTo>
                      <a:pt x="218084" y="617362"/>
                    </a:moveTo>
                    <a:cubicBezTo>
                      <a:pt x="219103" y="615589"/>
                      <a:pt x="223371" y="615847"/>
                      <a:pt x="224001" y="615024"/>
                    </a:cubicBezTo>
                    <a:cubicBezTo>
                      <a:pt x="228986" y="608497"/>
                      <a:pt x="235913" y="603891"/>
                      <a:pt x="241187" y="597666"/>
                    </a:cubicBezTo>
                    <a:cubicBezTo>
                      <a:pt x="230954" y="584528"/>
                      <a:pt x="230744" y="590609"/>
                      <a:pt x="230044" y="588223"/>
                    </a:cubicBezTo>
                    <a:cubicBezTo>
                      <a:pt x="226708" y="576928"/>
                      <a:pt x="208695" y="568680"/>
                      <a:pt x="207645" y="564972"/>
                    </a:cubicBezTo>
                    <a:cubicBezTo>
                      <a:pt x="203989" y="552057"/>
                      <a:pt x="183930" y="536695"/>
                      <a:pt x="179119" y="530225"/>
                    </a:cubicBezTo>
                    <a:cubicBezTo>
                      <a:pt x="175188" y="524932"/>
                      <a:pt x="172406" y="518554"/>
                      <a:pt x="166008" y="515432"/>
                    </a:cubicBezTo>
                    <a:cubicBezTo>
                      <a:pt x="165055" y="513414"/>
                      <a:pt x="148630" y="486958"/>
                      <a:pt x="157979" y="481491"/>
                    </a:cubicBezTo>
                    <a:cubicBezTo>
                      <a:pt x="161561" y="479394"/>
                      <a:pt x="159829" y="474477"/>
                      <a:pt x="164439" y="474153"/>
                    </a:cubicBezTo>
                    <a:cubicBezTo>
                      <a:pt x="208537" y="414028"/>
                      <a:pt x="192160" y="436985"/>
                      <a:pt x="207033" y="420809"/>
                    </a:cubicBezTo>
                    <a:cubicBezTo>
                      <a:pt x="216667" y="410337"/>
                      <a:pt x="218512" y="401481"/>
                      <a:pt x="229896" y="394178"/>
                    </a:cubicBezTo>
                    <a:cubicBezTo>
                      <a:pt x="233875" y="391622"/>
                      <a:pt x="232331" y="388150"/>
                      <a:pt x="241253" y="381439"/>
                    </a:cubicBezTo>
                    <a:cubicBezTo>
                      <a:pt x="219597" y="359681"/>
                      <a:pt x="165549" y="312501"/>
                      <a:pt x="163691" y="299551"/>
                    </a:cubicBezTo>
                    <a:cubicBezTo>
                      <a:pt x="152823" y="281024"/>
                      <a:pt x="163288" y="275775"/>
                      <a:pt x="171213" y="264988"/>
                    </a:cubicBezTo>
                    <a:cubicBezTo>
                      <a:pt x="177995" y="255750"/>
                      <a:pt x="213951" y="209288"/>
                      <a:pt x="224665" y="204836"/>
                    </a:cubicBezTo>
                    <a:cubicBezTo>
                      <a:pt x="230149" y="202555"/>
                      <a:pt x="228028" y="196667"/>
                      <a:pt x="230425" y="196750"/>
                    </a:cubicBezTo>
                    <a:cubicBezTo>
                      <a:pt x="234164" y="196877"/>
                      <a:pt x="234216" y="194001"/>
                      <a:pt x="234662" y="191820"/>
                    </a:cubicBezTo>
                    <a:cubicBezTo>
                      <a:pt x="224149" y="182290"/>
                      <a:pt x="224713" y="182461"/>
                      <a:pt x="217231" y="174103"/>
                    </a:cubicBezTo>
                    <a:cubicBezTo>
                      <a:pt x="210405" y="166481"/>
                      <a:pt x="151512" y="149600"/>
                      <a:pt x="179093" y="112568"/>
                    </a:cubicBezTo>
                    <a:cubicBezTo>
                      <a:pt x="183956" y="106036"/>
                      <a:pt x="181756" y="100078"/>
                      <a:pt x="187826" y="98795"/>
                    </a:cubicBezTo>
                    <a:cubicBezTo>
                      <a:pt x="188333" y="98690"/>
                      <a:pt x="186212" y="101102"/>
                      <a:pt x="199734" y="78753"/>
                    </a:cubicBezTo>
                    <a:cubicBezTo>
                      <a:pt x="202039" y="74945"/>
                      <a:pt x="201077" y="81695"/>
                      <a:pt x="218189" y="59902"/>
                    </a:cubicBezTo>
                    <a:cubicBezTo>
                      <a:pt x="222855" y="53966"/>
                      <a:pt x="177339" y="29130"/>
                      <a:pt x="156952" y="0"/>
                    </a:cubicBezTo>
                    <a:cubicBezTo>
                      <a:pt x="119859" y="968"/>
                      <a:pt x="84113" y="1891"/>
                      <a:pt x="50029" y="2771"/>
                    </a:cubicBezTo>
                    <a:cubicBezTo>
                      <a:pt x="54537" y="7035"/>
                      <a:pt x="60620" y="12302"/>
                      <a:pt x="69170" y="18781"/>
                    </a:cubicBezTo>
                    <a:cubicBezTo>
                      <a:pt x="140054" y="72497"/>
                      <a:pt x="66222" y="91624"/>
                      <a:pt x="58714" y="103230"/>
                    </a:cubicBezTo>
                    <a:cubicBezTo>
                      <a:pt x="51122" y="114958"/>
                      <a:pt x="39113" y="123464"/>
                      <a:pt x="34084" y="137084"/>
                    </a:cubicBezTo>
                    <a:cubicBezTo>
                      <a:pt x="33988" y="137342"/>
                      <a:pt x="33712" y="137566"/>
                      <a:pt x="33538" y="137811"/>
                    </a:cubicBezTo>
                    <a:cubicBezTo>
                      <a:pt x="36481" y="140381"/>
                      <a:pt x="33078" y="153575"/>
                      <a:pt x="38545" y="161123"/>
                    </a:cubicBezTo>
                    <a:cubicBezTo>
                      <a:pt x="39253" y="162112"/>
                      <a:pt x="40443" y="162896"/>
                      <a:pt x="40793" y="163973"/>
                    </a:cubicBezTo>
                    <a:cubicBezTo>
                      <a:pt x="43701" y="172860"/>
                      <a:pt x="50733" y="179077"/>
                      <a:pt x="55412" y="186808"/>
                    </a:cubicBezTo>
                    <a:cubicBezTo>
                      <a:pt x="62011" y="197717"/>
                      <a:pt x="67749" y="195642"/>
                      <a:pt x="67959" y="210685"/>
                    </a:cubicBezTo>
                    <a:cubicBezTo>
                      <a:pt x="70014" y="211740"/>
                      <a:pt x="70215" y="213434"/>
                      <a:pt x="70547" y="218613"/>
                    </a:cubicBezTo>
                    <a:cubicBezTo>
                      <a:pt x="70622" y="219677"/>
                      <a:pt x="71837" y="220636"/>
                      <a:pt x="72021" y="221726"/>
                    </a:cubicBezTo>
                    <a:cubicBezTo>
                      <a:pt x="72362" y="223739"/>
                      <a:pt x="72957" y="227369"/>
                      <a:pt x="72349" y="227618"/>
                    </a:cubicBezTo>
                    <a:cubicBezTo>
                      <a:pt x="65343" y="230486"/>
                      <a:pt x="77046" y="229190"/>
                      <a:pt x="52307" y="249950"/>
                    </a:cubicBezTo>
                    <a:cubicBezTo>
                      <a:pt x="54446" y="260522"/>
                      <a:pt x="41523" y="260732"/>
                      <a:pt x="14156" y="298465"/>
                    </a:cubicBezTo>
                    <a:cubicBezTo>
                      <a:pt x="19207" y="302620"/>
                      <a:pt x="20807" y="301722"/>
                      <a:pt x="21503" y="303294"/>
                    </a:cubicBezTo>
                    <a:cubicBezTo>
                      <a:pt x="28036" y="317986"/>
                      <a:pt x="42966" y="325210"/>
                      <a:pt x="52062" y="337818"/>
                    </a:cubicBezTo>
                    <a:cubicBezTo>
                      <a:pt x="70066" y="362785"/>
                      <a:pt x="119330" y="396144"/>
                      <a:pt x="87419" y="406056"/>
                    </a:cubicBezTo>
                    <a:cubicBezTo>
                      <a:pt x="83396" y="418734"/>
                      <a:pt x="61526" y="434166"/>
                      <a:pt x="0" y="506177"/>
                    </a:cubicBezTo>
                    <a:cubicBezTo>
                      <a:pt x="19928" y="524547"/>
                      <a:pt x="16823" y="523763"/>
                      <a:pt x="18936" y="525042"/>
                    </a:cubicBezTo>
                    <a:cubicBezTo>
                      <a:pt x="34032" y="534213"/>
                      <a:pt x="51314" y="558655"/>
                      <a:pt x="56177" y="560638"/>
                    </a:cubicBezTo>
                    <a:cubicBezTo>
                      <a:pt x="58040" y="561400"/>
                      <a:pt x="60266" y="563046"/>
                      <a:pt x="60887" y="564801"/>
                    </a:cubicBezTo>
                    <a:cubicBezTo>
                      <a:pt x="64714" y="575623"/>
                      <a:pt x="78629" y="575085"/>
                      <a:pt x="84966" y="591821"/>
                    </a:cubicBezTo>
                    <a:cubicBezTo>
                      <a:pt x="99489" y="595219"/>
                      <a:pt x="105248" y="613058"/>
                      <a:pt x="91643" y="622545"/>
                    </a:cubicBezTo>
                    <a:cubicBezTo>
                      <a:pt x="91530" y="622624"/>
                      <a:pt x="76224" y="639501"/>
                      <a:pt x="66096" y="650857"/>
                    </a:cubicBezTo>
                    <a:cubicBezTo>
                      <a:pt x="104618" y="650511"/>
                      <a:pt x="144117" y="650314"/>
                      <a:pt x="184389" y="650244"/>
                    </a:cubicBezTo>
                    <a:cubicBezTo>
                      <a:pt x="196887" y="638095"/>
                      <a:pt x="216864" y="619490"/>
                      <a:pt x="218084" y="61736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7" name="Google Shape;2427;p26"/>
              <p:cNvSpPr/>
              <p:nvPr/>
            </p:nvSpPr>
            <p:spPr>
              <a:xfrm>
                <a:off x="5179418" y="4850571"/>
                <a:ext cx="219840" cy="680836"/>
              </a:xfrm>
              <a:custGeom>
                <a:avLst/>
                <a:gdLst/>
                <a:ahLst/>
                <a:cxnLst/>
                <a:rect l="l" t="t" r="r" b="b"/>
                <a:pathLst>
                  <a:path w="219840" h="680836" extrusionOk="0">
                    <a:moveTo>
                      <a:pt x="215823" y="632588"/>
                    </a:moveTo>
                    <a:cubicBezTo>
                      <a:pt x="214988" y="630946"/>
                      <a:pt x="159405" y="576319"/>
                      <a:pt x="144501" y="563396"/>
                    </a:cubicBezTo>
                    <a:cubicBezTo>
                      <a:pt x="141493" y="560787"/>
                      <a:pt x="133306" y="545578"/>
                      <a:pt x="123384" y="538797"/>
                    </a:cubicBezTo>
                    <a:cubicBezTo>
                      <a:pt x="118223" y="535273"/>
                      <a:pt x="119404" y="532768"/>
                      <a:pt x="121490" y="528373"/>
                    </a:cubicBezTo>
                    <a:cubicBezTo>
                      <a:pt x="119526" y="520322"/>
                      <a:pt x="122924" y="510398"/>
                      <a:pt x="132270" y="506383"/>
                    </a:cubicBezTo>
                    <a:cubicBezTo>
                      <a:pt x="145555" y="483644"/>
                      <a:pt x="178970" y="449576"/>
                      <a:pt x="181577" y="443640"/>
                    </a:cubicBezTo>
                    <a:cubicBezTo>
                      <a:pt x="182412" y="441740"/>
                      <a:pt x="186833" y="441494"/>
                      <a:pt x="187380" y="440593"/>
                    </a:cubicBezTo>
                    <a:cubicBezTo>
                      <a:pt x="188797" y="438255"/>
                      <a:pt x="202773" y="420314"/>
                      <a:pt x="213912" y="409615"/>
                    </a:cubicBezTo>
                    <a:cubicBezTo>
                      <a:pt x="208655" y="404952"/>
                      <a:pt x="181721" y="380992"/>
                      <a:pt x="177921" y="374859"/>
                    </a:cubicBezTo>
                    <a:cubicBezTo>
                      <a:pt x="166043" y="355684"/>
                      <a:pt x="148857" y="353035"/>
                      <a:pt x="145713" y="348364"/>
                    </a:cubicBezTo>
                    <a:cubicBezTo>
                      <a:pt x="139980" y="339840"/>
                      <a:pt x="132502" y="324395"/>
                      <a:pt x="138519" y="316029"/>
                    </a:cubicBezTo>
                    <a:cubicBezTo>
                      <a:pt x="141567" y="311787"/>
                      <a:pt x="139634" y="304585"/>
                      <a:pt x="146439" y="302734"/>
                    </a:cubicBezTo>
                    <a:cubicBezTo>
                      <a:pt x="148179" y="296915"/>
                      <a:pt x="153427" y="293650"/>
                      <a:pt x="156532" y="288834"/>
                    </a:cubicBezTo>
                    <a:cubicBezTo>
                      <a:pt x="173058" y="263219"/>
                      <a:pt x="182784" y="261175"/>
                      <a:pt x="183261" y="257361"/>
                    </a:cubicBezTo>
                    <a:cubicBezTo>
                      <a:pt x="184428" y="248102"/>
                      <a:pt x="194705" y="241141"/>
                      <a:pt x="203049" y="237066"/>
                    </a:cubicBezTo>
                    <a:cubicBezTo>
                      <a:pt x="201461" y="235091"/>
                      <a:pt x="176583" y="191781"/>
                      <a:pt x="169590" y="185048"/>
                    </a:cubicBezTo>
                    <a:cubicBezTo>
                      <a:pt x="159799" y="175618"/>
                      <a:pt x="161762" y="167576"/>
                      <a:pt x="157074" y="155257"/>
                    </a:cubicBezTo>
                    <a:cubicBezTo>
                      <a:pt x="155780" y="151859"/>
                      <a:pt x="157323" y="148795"/>
                      <a:pt x="162230" y="133639"/>
                    </a:cubicBezTo>
                    <a:cubicBezTo>
                      <a:pt x="170828" y="133442"/>
                      <a:pt x="193323" y="108983"/>
                      <a:pt x="197714" y="104613"/>
                    </a:cubicBezTo>
                    <a:cubicBezTo>
                      <a:pt x="220262" y="82181"/>
                      <a:pt x="223213" y="83788"/>
                      <a:pt x="217004" y="81485"/>
                    </a:cubicBezTo>
                    <a:cubicBezTo>
                      <a:pt x="211222" y="79340"/>
                      <a:pt x="218936" y="79283"/>
                      <a:pt x="189973" y="59950"/>
                    </a:cubicBezTo>
                    <a:cubicBezTo>
                      <a:pt x="182994" y="55297"/>
                      <a:pt x="151079" y="18295"/>
                      <a:pt x="144895" y="17713"/>
                    </a:cubicBezTo>
                    <a:cubicBezTo>
                      <a:pt x="140544" y="12341"/>
                      <a:pt x="135414" y="7302"/>
                      <a:pt x="133590" y="0"/>
                    </a:cubicBezTo>
                    <a:cubicBezTo>
                      <a:pt x="100083" y="994"/>
                      <a:pt x="66065" y="1988"/>
                      <a:pt x="31710" y="2977"/>
                    </a:cubicBezTo>
                    <a:cubicBezTo>
                      <a:pt x="97276" y="70873"/>
                      <a:pt x="89527" y="62932"/>
                      <a:pt x="94823" y="72051"/>
                    </a:cubicBezTo>
                    <a:cubicBezTo>
                      <a:pt x="94670" y="73522"/>
                      <a:pt x="94433" y="73347"/>
                      <a:pt x="94578" y="74025"/>
                    </a:cubicBezTo>
                    <a:cubicBezTo>
                      <a:pt x="96200" y="81542"/>
                      <a:pt x="90428" y="81665"/>
                      <a:pt x="93480" y="85889"/>
                    </a:cubicBezTo>
                    <a:cubicBezTo>
                      <a:pt x="79880" y="94107"/>
                      <a:pt x="74251" y="100678"/>
                      <a:pt x="53116" y="122120"/>
                    </a:cubicBezTo>
                    <a:cubicBezTo>
                      <a:pt x="37954" y="137500"/>
                      <a:pt x="18328" y="143664"/>
                      <a:pt x="4036" y="163377"/>
                    </a:cubicBezTo>
                    <a:cubicBezTo>
                      <a:pt x="2759" y="165142"/>
                      <a:pt x="1456" y="166727"/>
                      <a:pt x="0" y="167983"/>
                    </a:cubicBezTo>
                    <a:cubicBezTo>
                      <a:pt x="2501" y="173464"/>
                      <a:pt x="5751" y="178577"/>
                      <a:pt x="11589" y="181677"/>
                    </a:cubicBezTo>
                    <a:cubicBezTo>
                      <a:pt x="20501" y="186414"/>
                      <a:pt x="45288" y="244858"/>
                      <a:pt x="75616" y="253334"/>
                    </a:cubicBezTo>
                    <a:cubicBezTo>
                      <a:pt x="76232" y="254818"/>
                      <a:pt x="77352" y="258373"/>
                      <a:pt x="79421" y="260439"/>
                    </a:cubicBezTo>
                    <a:cubicBezTo>
                      <a:pt x="74168" y="286873"/>
                      <a:pt x="75270" y="284193"/>
                      <a:pt x="74991" y="284242"/>
                    </a:cubicBezTo>
                    <a:cubicBezTo>
                      <a:pt x="68960" y="285279"/>
                      <a:pt x="69756" y="292910"/>
                      <a:pt x="64683" y="294783"/>
                    </a:cubicBezTo>
                    <a:cubicBezTo>
                      <a:pt x="58106" y="297213"/>
                      <a:pt x="62894" y="297349"/>
                      <a:pt x="52150" y="303723"/>
                    </a:cubicBezTo>
                    <a:cubicBezTo>
                      <a:pt x="46119" y="307300"/>
                      <a:pt x="10307" y="347252"/>
                      <a:pt x="3468" y="356292"/>
                    </a:cubicBezTo>
                    <a:cubicBezTo>
                      <a:pt x="8217" y="360119"/>
                      <a:pt x="9695" y="359300"/>
                      <a:pt x="10360" y="360793"/>
                    </a:cubicBezTo>
                    <a:cubicBezTo>
                      <a:pt x="16509" y="374631"/>
                      <a:pt x="81082" y="432778"/>
                      <a:pt x="84039" y="446455"/>
                    </a:cubicBezTo>
                    <a:cubicBezTo>
                      <a:pt x="86754" y="459015"/>
                      <a:pt x="57183" y="483469"/>
                      <a:pt x="37609" y="510546"/>
                    </a:cubicBezTo>
                    <a:cubicBezTo>
                      <a:pt x="24192" y="529113"/>
                      <a:pt x="20729" y="524805"/>
                      <a:pt x="16019" y="532637"/>
                    </a:cubicBezTo>
                    <a:cubicBezTo>
                      <a:pt x="38295" y="561855"/>
                      <a:pt x="53011" y="566806"/>
                      <a:pt x="60424" y="583250"/>
                    </a:cubicBezTo>
                    <a:cubicBezTo>
                      <a:pt x="63607" y="590307"/>
                      <a:pt x="76324" y="592084"/>
                      <a:pt x="80159" y="602543"/>
                    </a:cubicBezTo>
                    <a:cubicBezTo>
                      <a:pt x="81699" y="606719"/>
                      <a:pt x="101295" y="607643"/>
                      <a:pt x="91232" y="621118"/>
                    </a:cubicBezTo>
                    <a:cubicBezTo>
                      <a:pt x="87533" y="641825"/>
                      <a:pt x="77334" y="640915"/>
                      <a:pt x="36691" y="678499"/>
                    </a:cubicBezTo>
                    <a:cubicBezTo>
                      <a:pt x="82254" y="679265"/>
                      <a:pt x="127319" y="680053"/>
                      <a:pt x="171610" y="680837"/>
                    </a:cubicBezTo>
                    <a:cubicBezTo>
                      <a:pt x="194456" y="655686"/>
                      <a:pt x="203193" y="642758"/>
                      <a:pt x="215823" y="632588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8" name="Google Shape;2428;p26"/>
              <p:cNvSpPr/>
              <p:nvPr/>
            </p:nvSpPr>
            <p:spPr>
              <a:xfrm>
                <a:off x="3908591" y="4879531"/>
                <a:ext cx="195558" cy="663430"/>
              </a:xfrm>
              <a:custGeom>
                <a:avLst/>
                <a:gdLst/>
                <a:ahLst/>
                <a:cxnLst/>
                <a:rect l="l" t="t" r="r" b="b"/>
                <a:pathLst>
                  <a:path w="195558" h="663430" extrusionOk="0">
                    <a:moveTo>
                      <a:pt x="171658" y="619205"/>
                    </a:moveTo>
                    <a:cubicBezTo>
                      <a:pt x="172703" y="617379"/>
                      <a:pt x="177102" y="617646"/>
                      <a:pt x="177750" y="616797"/>
                    </a:cubicBezTo>
                    <a:cubicBezTo>
                      <a:pt x="182884" y="610073"/>
                      <a:pt x="190021" y="605332"/>
                      <a:pt x="195448" y="598922"/>
                    </a:cubicBezTo>
                    <a:cubicBezTo>
                      <a:pt x="184908" y="585390"/>
                      <a:pt x="184694" y="591655"/>
                      <a:pt x="183973" y="589199"/>
                    </a:cubicBezTo>
                    <a:cubicBezTo>
                      <a:pt x="180535" y="577567"/>
                      <a:pt x="161980" y="569070"/>
                      <a:pt x="160900" y="565248"/>
                    </a:cubicBezTo>
                    <a:cubicBezTo>
                      <a:pt x="157135" y="551948"/>
                      <a:pt x="136476" y="536122"/>
                      <a:pt x="131517" y="529459"/>
                    </a:cubicBezTo>
                    <a:cubicBezTo>
                      <a:pt x="127463" y="524008"/>
                      <a:pt x="124603" y="517437"/>
                      <a:pt x="118030" y="514233"/>
                    </a:cubicBezTo>
                    <a:cubicBezTo>
                      <a:pt x="101771" y="479656"/>
                      <a:pt x="103428" y="489016"/>
                      <a:pt x="120864" y="465765"/>
                    </a:cubicBezTo>
                    <a:cubicBezTo>
                      <a:pt x="137167" y="444029"/>
                      <a:pt x="130668" y="449615"/>
                      <a:pt x="133056" y="447785"/>
                    </a:cubicBezTo>
                    <a:cubicBezTo>
                      <a:pt x="138610" y="443521"/>
                      <a:pt x="141811" y="437511"/>
                      <a:pt x="145769" y="431955"/>
                    </a:cubicBezTo>
                    <a:cubicBezTo>
                      <a:pt x="151546" y="423852"/>
                      <a:pt x="160585" y="418743"/>
                      <a:pt x="168072" y="406734"/>
                    </a:cubicBezTo>
                    <a:cubicBezTo>
                      <a:pt x="178659" y="389739"/>
                      <a:pt x="184607" y="390413"/>
                      <a:pt x="186369" y="386802"/>
                    </a:cubicBezTo>
                    <a:cubicBezTo>
                      <a:pt x="194298" y="370547"/>
                      <a:pt x="200346" y="381338"/>
                      <a:pt x="190287" y="371475"/>
                    </a:cubicBezTo>
                    <a:cubicBezTo>
                      <a:pt x="176258" y="357720"/>
                      <a:pt x="149364" y="330975"/>
                      <a:pt x="134338" y="317938"/>
                    </a:cubicBezTo>
                    <a:cubicBezTo>
                      <a:pt x="129479" y="313722"/>
                      <a:pt x="130157" y="307387"/>
                      <a:pt x="117623" y="300361"/>
                    </a:cubicBezTo>
                    <a:cubicBezTo>
                      <a:pt x="114173" y="290800"/>
                      <a:pt x="118170" y="296276"/>
                      <a:pt x="113032" y="287407"/>
                    </a:cubicBezTo>
                    <a:cubicBezTo>
                      <a:pt x="108549" y="279671"/>
                      <a:pt x="110535" y="268026"/>
                      <a:pt x="119434" y="262361"/>
                    </a:cubicBezTo>
                    <a:cubicBezTo>
                      <a:pt x="121415" y="258916"/>
                      <a:pt x="134639" y="239062"/>
                      <a:pt x="141938" y="232648"/>
                    </a:cubicBezTo>
                    <a:cubicBezTo>
                      <a:pt x="149853" y="225696"/>
                      <a:pt x="161390" y="209367"/>
                      <a:pt x="161683" y="209306"/>
                    </a:cubicBezTo>
                    <a:cubicBezTo>
                      <a:pt x="170158" y="207550"/>
                      <a:pt x="171116" y="197376"/>
                      <a:pt x="178436" y="194333"/>
                    </a:cubicBezTo>
                    <a:cubicBezTo>
                      <a:pt x="180850" y="193326"/>
                      <a:pt x="182359" y="191698"/>
                      <a:pt x="182547" y="188844"/>
                    </a:cubicBezTo>
                    <a:cubicBezTo>
                      <a:pt x="182910" y="183367"/>
                      <a:pt x="186981" y="189456"/>
                      <a:pt x="188726" y="180928"/>
                    </a:cubicBezTo>
                    <a:cubicBezTo>
                      <a:pt x="177868" y="171087"/>
                      <a:pt x="178476" y="171284"/>
                      <a:pt x="170774" y="162681"/>
                    </a:cubicBezTo>
                    <a:cubicBezTo>
                      <a:pt x="164167" y="155296"/>
                      <a:pt x="103231" y="137255"/>
                      <a:pt x="131495" y="99303"/>
                    </a:cubicBezTo>
                    <a:cubicBezTo>
                      <a:pt x="136507" y="92574"/>
                      <a:pt x="134237" y="86437"/>
                      <a:pt x="140491" y="85119"/>
                    </a:cubicBezTo>
                    <a:cubicBezTo>
                      <a:pt x="140784" y="85062"/>
                      <a:pt x="152368" y="63921"/>
                      <a:pt x="153960" y="63120"/>
                    </a:cubicBezTo>
                    <a:cubicBezTo>
                      <a:pt x="164224" y="57972"/>
                      <a:pt x="169187" y="46821"/>
                      <a:pt x="173705" y="43144"/>
                    </a:cubicBezTo>
                    <a:cubicBezTo>
                      <a:pt x="173429" y="42916"/>
                      <a:pt x="139074" y="13996"/>
                      <a:pt x="128320" y="4943"/>
                    </a:cubicBezTo>
                    <a:cubicBezTo>
                      <a:pt x="104329" y="4492"/>
                      <a:pt x="73862" y="1287"/>
                      <a:pt x="43774" y="0"/>
                    </a:cubicBezTo>
                    <a:cubicBezTo>
                      <a:pt x="61905" y="18737"/>
                      <a:pt x="101334" y="41152"/>
                      <a:pt x="96820" y="59981"/>
                    </a:cubicBezTo>
                    <a:cubicBezTo>
                      <a:pt x="99125" y="78618"/>
                      <a:pt x="58831" y="99491"/>
                      <a:pt x="57073" y="102210"/>
                    </a:cubicBezTo>
                    <a:cubicBezTo>
                      <a:pt x="49700" y="113597"/>
                      <a:pt x="38041" y="121858"/>
                      <a:pt x="33148" y="135083"/>
                    </a:cubicBezTo>
                    <a:cubicBezTo>
                      <a:pt x="33056" y="135333"/>
                      <a:pt x="32789" y="135552"/>
                      <a:pt x="32614" y="135788"/>
                    </a:cubicBezTo>
                    <a:cubicBezTo>
                      <a:pt x="35457" y="138266"/>
                      <a:pt x="32190" y="151119"/>
                      <a:pt x="37477" y="158422"/>
                    </a:cubicBezTo>
                    <a:cubicBezTo>
                      <a:pt x="54733" y="182264"/>
                      <a:pt x="66624" y="197337"/>
                      <a:pt x="69987" y="217260"/>
                    </a:cubicBezTo>
                    <a:cubicBezTo>
                      <a:pt x="70315" y="219213"/>
                      <a:pt x="70897" y="222737"/>
                      <a:pt x="70302" y="222978"/>
                    </a:cubicBezTo>
                    <a:cubicBezTo>
                      <a:pt x="63471" y="225775"/>
                      <a:pt x="74863" y="224506"/>
                      <a:pt x="50846" y="244661"/>
                    </a:cubicBezTo>
                    <a:cubicBezTo>
                      <a:pt x="52910" y="254875"/>
                      <a:pt x="40197" y="255374"/>
                      <a:pt x="13805" y="291763"/>
                    </a:cubicBezTo>
                    <a:cubicBezTo>
                      <a:pt x="18712" y="295799"/>
                      <a:pt x="20256" y="294928"/>
                      <a:pt x="20938" y="296451"/>
                    </a:cubicBezTo>
                    <a:cubicBezTo>
                      <a:pt x="23982" y="303307"/>
                      <a:pt x="80622" y="362566"/>
                      <a:pt x="88551" y="371505"/>
                    </a:cubicBezTo>
                    <a:cubicBezTo>
                      <a:pt x="99527" y="383890"/>
                      <a:pt x="94560" y="393237"/>
                      <a:pt x="84939" y="396223"/>
                    </a:cubicBezTo>
                    <a:cubicBezTo>
                      <a:pt x="82748" y="403140"/>
                      <a:pt x="81012" y="401853"/>
                      <a:pt x="74404" y="411440"/>
                    </a:cubicBezTo>
                    <a:cubicBezTo>
                      <a:pt x="63182" y="427730"/>
                      <a:pt x="52446" y="430449"/>
                      <a:pt x="52040" y="432918"/>
                    </a:cubicBezTo>
                    <a:cubicBezTo>
                      <a:pt x="51191" y="438058"/>
                      <a:pt x="13521" y="474884"/>
                      <a:pt x="7569" y="485671"/>
                    </a:cubicBezTo>
                    <a:cubicBezTo>
                      <a:pt x="-1007" y="501208"/>
                      <a:pt x="-6639" y="483001"/>
                      <a:pt x="15498" y="508554"/>
                    </a:cubicBezTo>
                    <a:cubicBezTo>
                      <a:pt x="16451" y="509653"/>
                      <a:pt x="17260" y="511024"/>
                      <a:pt x="18450" y="511750"/>
                    </a:cubicBezTo>
                    <a:cubicBezTo>
                      <a:pt x="33108" y="520655"/>
                      <a:pt x="49888" y="544387"/>
                      <a:pt x="54607" y="546309"/>
                    </a:cubicBezTo>
                    <a:cubicBezTo>
                      <a:pt x="56417" y="547049"/>
                      <a:pt x="58573" y="548647"/>
                      <a:pt x="59177" y="550354"/>
                    </a:cubicBezTo>
                    <a:cubicBezTo>
                      <a:pt x="62889" y="560861"/>
                      <a:pt x="76402" y="560336"/>
                      <a:pt x="82555" y="576591"/>
                    </a:cubicBezTo>
                    <a:cubicBezTo>
                      <a:pt x="96654" y="579892"/>
                      <a:pt x="102248" y="597206"/>
                      <a:pt x="89036" y="606422"/>
                    </a:cubicBezTo>
                    <a:cubicBezTo>
                      <a:pt x="87930" y="607192"/>
                      <a:pt x="51497" y="648996"/>
                      <a:pt x="38041" y="663430"/>
                    </a:cubicBezTo>
                    <a:cubicBezTo>
                      <a:pt x="66843" y="660348"/>
                      <a:pt x="99173" y="657686"/>
                      <a:pt x="134578" y="655392"/>
                    </a:cubicBezTo>
                    <a:cubicBezTo>
                      <a:pt x="150431" y="639553"/>
                      <a:pt x="169655" y="622690"/>
                      <a:pt x="171658" y="61920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9" name="Google Shape;2429;p26"/>
              <p:cNvSpPr/>
              <p:nvPr/>
            </p:nvSpPr>
            <p:spPr>
              <a:xfrm>
                <a:off x="5813814" y="5278122"/>
                <a:ext cx="172335" cy="261765"/>
              </a:xfrm>
              <a:custGeom>
                <a:avLst/>
                <a:gdLst/>
                <a:ahLst/>
                <a:cxnLst/>
                <a:rect l="l" t="t" r="r" b="b"/>
                <a:pathLst>
                  <a:path w="172335" h="261765" extrusionOk="0">
                    <a:moveTo>
                      <a:pt x="83520" y="153803"/>
                    </a:moveTo>
                    <a:cubicBezTo>
                      <a:pt x="177922" y="99539"/>
                      <a:pt x="168844" y="106999"/>
                      <a:pt x="141625" y="67047"/>
                    </a:cubicBezTo>
                    <a:cubicBezTo>
                      <a:pt x="124194" y="42942"/>
                      <a:pt x="104161" y="21163"/>
                      <a:pt x="83428" y="0"/>
                    </a:cubicBezTo>
                    <a:cubicBezTo>
                      <a:pt x="79164" y="6466"/>
                      <a:pt x="68682" y="23203"/>
                      <a:pt x="54062" y="32112"/>
                    </a:cubicBezTo>
                    <a:cubicBezTo>
                      <a:pt x="49750" y="34738"/>
                      <a:pt x="53406" y="37912"/>
                      <a:pt x="44647" y="44019"/>
                    </a:cubicBezTo>
                    <a:cubicBezTo>
                      <a:pt x="42819" y="45298"/>
                      <a:pt x="2083" y="92487"/>
                      <a:pt x="1816" y="92771"/>
                    </a:cubicBezTo>
                    <a:cubicBezTo>
                      <a:pt x="-1328" y="96182"/>
                      <a:pt x="-1358" y="93003"/>
                      <a:pt x="9675" y="103493"/>
                    </a:cubicBezTo>
                    <a:cubicBezTo>
                      <a:pt x="12823" y="106483"/>
                      <a:pt x="16611" y="112170"/>
                      <a:pt x="18229" y="113150"/>
                    </a:cubicBezTo>
                    <a:cubicBezTo>
                      <a:pt x="32887" y="122055"/>
                      <a:pt x="49667" y="145787"/>
                      <a:pt x="54386" y="147709"/>
                    </a:cubicBezTo>
                    <a:cubicBezTo>
                      <a:pt x="56196" y="148449"/>
                      <a:pt x="58357" y="150047"/>
                      <a:pt x="58956" y="151754"/>
                    </a:cubicBezTo>
                    <a:cubicBezTo>
                      <a:pt x="62616" y="162103"/>
                      <a:pt x="76164" y="161692"/>
                      <a:pt x="82335" y="177991"/>
                    </a:cubicBezTo>
                    <a:cubicBezTo>
                      <a:pt x="96433" y="181292"/>
                      <a:pt x="102027" y="198606"/>
                      <a:pt x="88815" y="207817"/>
                    </a:cubicBezTo>
                    <a:cubicBezTo>
                      <a:pt x="87783" y="208535"/>
                      <a:pt x="48876" y="252935"/>
                      <a:pt x="41481" y="261258"/>
                    </a:cubicBezTo>
                    <a:cubicBezTo>
                      <a:pt x="72023" y="261534"/>
                      <a:pt x="100798" y="261713"/>
                      <a:pt x="127513" y="261766"/>
                    </a:cubicBezTo>
                    <a:cubicBezTo>
                      <a:pt x="216056" y="240231"/>
                      <a:pt x="158484" y="205891"/>
                      <a:pt x="83520" y="15380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0" name="Google Shape;2430;p26"/>
              <p:cNvSpPr/>
              <p:nvPr/>
            </p:nvSpPr>
            <p:spPr>
              <a:xfrm>
                <a:off x="4648255" y="4866393"/>
                <a:ext cx="143031" cy="656762"/>
              </a:xfrm>
              <a:custGeom>
                <a:avLst/>
                <a:gdLst/>
                <a:ahLst/>
                <a:cxnLst/>
                <a:rect l="l" t="t" r="r" b="b"/>
                <a:pathLst>
                  <a:path w="143031" h="656762" extrusionOk="0">
                    <a:moveTo>
                      <a:pt x="138067" y="619109"/>
                    </a:moveTo>
                    <a:cubicBezTo>
                      <a:pt x="141050" y="608974"/>
                      <a:pt x="146739" y="603869"/>
                      <a:pt x="134643" y="598765"/>
                    </a:cubicBezTo>
                    <a:cubicBezTo>
                      <a:pt x="120701" y="592881"/>
                      <a:pt x="137118" y="597753"/>
                      <a:pt x="113027" y="580513"/>
                    </a:cubicBezTo>
                    <a:cubicBezTo>
                      <a:pt x="103699" y="573837"/>
                      <a:pt x="110442" y="571963"/>
                      <a:pt x="91917" y="555056"/>
                    </a:cubicBezTo>
                    <a:cubicBezTo>
                      <a:pt x="81453" y="545504"/>
                      <a:pt x="71512" y="535356"/>
                      <a:pt x="61848" y="522682"/>
                    </a:cubicBezTo>
                    <a:cubicBezTo>
                      <a:pt x="63015" y="520742"/>
                      <a:pt x="64441" y="518807"/>
                      <a:pt x="66238" y="517739"/>
                    </a:cubicBezTo>
                    <a:cubicBezTo>
                      <a:pt x="83539" y="507429"/>
                      <a:pt x="86359" y="489944"/>
                      <a:pt x="117500" y="461878"/>
                    </a:cubicBezTo>
                    <a:cubicBezTo>
                      <a:pt x="119774" y="458397"/>
                      <a:pt x="125853" y="450557"/>
                      <a:pt x="127191" y="445715"/>
                    </a:cubicBezTo>
                    <a:cubicBezTo>
                      <a:pt x="145978" y="430830"/>
                      <a:pt x="106847" y="408328"/>
                      <a:pt x="86574" y="380217"/>
                    </a:cubicBezTo>
                    <a:cubicBezTo>
                      <a:pt x="77477" y="367605"/>
                      <a:pt x="62548" y="360381"/>
                      <a:pt x="56014" y="345694"/>
                    </a:cubicBezTo>
                    <a:cubicBezTo>
                      <a:pt x="55791" y="345195"/>
                      <a:pt x="55192" y="344717"/>
                      <a:pt x="54663" y="344520"/>
                    </a:cubicBezTo>
                    <a:cubicBezTo>
                      <a:pt x="39296" y="338794"/>
                      <a:pt x="67061" y="327609"/>
                      <a:pt x="70817" y="314646"/>
                    </a:cubicBezTo>
                    <a:cubicBezTo>
                      <a:pt x="70909" y="314344"/>
                      <a:pt x="102151" y="281339"/>
                      <a:pt x="111968" y="277710"/>
                    </a:cubicBezTo>
                    <a:cubicBezTo>
                      <a:pt x="117194" y="275779"/>
                      <a:pt x="116372" y="267921"/>
                      <a:pt x="122582" y="266853"/>
                    </a:cubicBezTo>
                    <a:cubicBezTo>
                      <a:pt x="122901" y="266800"/>
                      <a:pt x="122752" y="264554"/>
                      <a:pt x="122984" y="263359"/>
                    </a:cubicBezTo>
                    <a:cubicBezTo>
                      <a:pt x="128044" y="237223"/>
                      <a:pt x="128455" y="247616"/>
                      <a:pt x="123225" y="235017"/>
                    </a:cubicBezTo>
                    <a:cubicBezTo>
                      <a:pt x="97052" y="227697"/>
                      <a:pt x="73179" y="180228"/>
                      <a:pt x="57877" y="161902"/>
                    </a:cubicBezTo>
                    <a:cubicBezTo>
                      <a:pt x="56163" y="159845"/>
                      <a:pt x="50893" y="159280"/>
                      <a:pt x="45339" y="147109"/>
                    </a:cubicBezTo>
                    <a:cubicBezTo>
                      <a:pt x="49358" y="143633"/>
                      <a:pt x="51466" y="138730"/>
                      <a:pt x="54982" y="135092"/>
                    </a:cubicBezTo>
                    <a:cubicBezTo>
                      <a:pt x="69859" y="119686"/>
                      <a:pt x="89281" y="113829"/>
                      <a:pt x="115624" y="84300"/>
                    </a:cubicBezTo>
                    <a:cubicBezTo>
                      <a:pt x="123190" y="75820"/>
                      <a:pt x="131665" y="68566"/>
                      <a:pt x="141618" y="62555"/>
                    </a:cubicBezTo>
                    <a:cubicBezTo>
                      <a:pt x="138474" y="58195"/>
                      <a:pt x="144548" y="58151"/>
                      <a:pt x="142659" y="50048"/>
                    </a:cubicBezTo>
                    <a:cubicBezTo>
                      <a:pt x="144382" y="43757"/>
                      <a:pt x="125792" y="27554"/>
                      <a:pt x="119871" y="21386"/>
                    </a:cubicBezTo>
                    <a:cubicBezTo>
                      <a:pt x="107814" y="8826"/>
                      <a:pt x="102654" y="3121"/>
                      <a:pt x="100038" y="0"/>
                    </a:cubicBezTo>
                    <a:cubicBezTo>
                      <a:pt x="82336" y="473"/>
                      <a:pt x="64760" y="941"/>
                      <a:pt x="47347" y="1405"/>
                    </a:cubicBezTo>
                    <a:cubicBezTo>
                      <a:pt x="53827" y="7683"/>
                      <a:pt x="56058" y="13659"/>
                      <a:pt x="62316" y="19508"/>
                    </a:cubicBezTo>
                    <a:cubicBezTo>
                      <a:pt x="114911" y="68706"/>
                      <a:pt x="93011" y="33626"/>
                      <a:pt x="46279" y="96799"/>
                    </a:cubicBezTo>
                    <a:cubicBezTo>
                      <a:pt x="41758" y="102906"/>
                      <a:pt x="25306" y="109420"/>
                      <a:pt x="20815" y="115549"/>
                    </a:cubicBezTo>
                    <a:cubicBezTo>
                      <a:pt x="16393" y="121586"/>
                      <a:pt x="13170" y="126153"/>
                      <a:pt x="9200" y="127869"/>
                    </a:cubicBezTo>
                    <a:cubicBezTo>
                      <a:pt x="147" y="131782"/>
                      <a:pt x="1437" y="143642"/>
                      <a:pt x="1018" y="144636"/>
                    </a:cubicBezTo>
                    <a:cubicBezTo>
                      <a:pt x="-1523" y="150642"/>
                      <a:pt x="1070" y="155852"/>
                      <a:pt x="4660" y="159639"/>
                    </a:cubicBezTo>
                    <a:cubicBezTo>
                      <a:pt x="13074" y="168526"/>
                      <a:pt x="14815" y="176997"/>
                      <a:pt x="25380" y="184067"/>
                    </a:cubicBezTo>
                    <a:cubicBezTo>
                      <a:pt x="29600" y="186891"/>
                      <a:pt x="40065" y="209735"/>
                      <a:pt x="43647" y="213824"/>
                    </a:cubicBezTo>
                    <a:cubicBezTo>
                      <a:pt x="47421" y="218131"/>
                      <a:pt x="52774" y="221165"/>
                      <a:pt x="56141" y="225714"/>
                    </a:cubicBezTo>
                    <a:cubicBezTo>
                      <a:pt x="74552" y="250593"/>
                      <a:pt x="59622" y="230337"/>
                      <a:pt x="79708" y="248982"/>
                    </a:cubicBezTo>
                    <a:cubicBezTo>
                      <a:pt x="74298" y="254844"/>
                      <a:pt x="69527" y="261280"/>
                      <a:pt x="64445" y="267361"/>
                    </a:cubicBezTo>
                    <a:cubicBezTo>
                      <a:pt x="46695" y="288593"/>
                      <a:pt x="40428" y="287963"/>
                      <a:pt x="38320" y="293908"/>
                    </a:cubicBezTo>
                    <a:cubicBezTo>
                      <a:pt x="34573" y="304507"/>
                      <a:pt x="17596" y="320079"/>
                      <a:pt x="14736" y="333190"/>
                    </a:cubicBezTo>
                    <a:cubicBezTo>
                      <a:pt x="11504" y="337835"/>
                      <a:pt x="6983" y="338037"/>
                      <a:pt x="7971" y="350146"/>
                    </a:cubicBezTo>
                    <a:cubicBezTo>
                      <a:pt x="8745" y="359681"/>
                      <a:pt x="18020" y="372998"/>
                      <a:pt x="21799" y="374824"/>
                    </a:cubicBezTo>
                    <a:cubicBezTo>
                      <a:pt x="40852" y="384035"/>
                      <a:pt x="42208" y="394419"/>
                      <a:pt x="51470" y="403087"/>
                    </a:cubicBezTo>
                    <a:cubicBezTo>
                      <a:pt x="100196" y="448661"/>
                      <a:pt x="85113" y="429197"/>
                      <a:pt x="75947" y="442493"/>
                    </a:cubicBezTo>
                    <a:cubicBezTo>
                      <a:pt x="16503" y="528789"/>
                      <a:pt x="-2940" y="524591"/>
                      <a:pt x="34000" y="556680"/>
                    </a:cubicBezTo>
                    <a:cubicBezTo>
                      <a:pt x="76458" y="593708"/>
                      <a:pt x="86176" y="606851"/>
                      <a:pt x="91834" y="612017"/>
                    </a:cubicBezTo>
                    <a:cubicBezTo>
                      <a:pt x="94699" y="614626"/>
                      <a:pt x="91432" y="608374"/>
                      <a:pt x="47417" y="656443"/>
                    </a:cubicBezTo>
                    <a:cubicBezTo>
                      <a:pt x="65565" y="656531"/>
                      <a:pt x="83801" y="656636"/>
                      <a:pt x="102116" y="656763"/>
                    </a:cubicBezTo>
                    <a:cubicBezTo>
                      <a:pt x="105465" y="653729"/>
                      <a:pt x="109707" y="649776"/>
                      <a:pt x="115694" y="644640"/>
                    </a:cubicBezTo>
                    <a:cubicBezTo>
                      <a:pt x="125835" y="635933"/>
                      <a:pt x="134297" y="631927"/>
                      <a:pt x="138067" y="6191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1" name="Google Shape;2431;p26"/>
              <p:cNvSpPr/>
              <p:nvPr/>
            </p:nvSpPr>
            <p:spPr>
              <a:xfrm>
                <a:off x="4015351" y="4883409"/>
                <a:ext cx="141404" cy="651509"/>
              </a:xfrm>
              <a:custGeom>
                <a:avLst/>
                <a:gdLst/>
                <a:ahLst/>
                <a:cxnLst/>
                <a:rect l="l" t="t" r="r" b="b"/>
                <a:pathLst>
                  <a:path w="141404" h="651509" extrusionOk="0">
                    <a:moveTo>
                      <a:pt x="104221" y="639378"/>
                    </a:moveTo>
                    <a:cubicBezTo>
                      <a:pt x="141550" y="621832"/>
                      <a:pt x="156485" y="578163"/>
                      <a:pt x="122020" y="566723"/>
                    </a:cubicBezTo>
                    <a:cubicBezTo>
                      <a:pt x="120656" y="566268"/>
                      <a:pt x="119475" y="565103"/>
                      <a:pt x="118355" y="564114"/>
                    </a:cubicBezTo>
                    <a:cubicBezTo>
                      <a:pt x="83178" y="533018"/>
                      <a:pt x="84127" y="527322"/>
                      <a:pt x="82203" y="525344"/>
                    </a:cubicBezTo>
                    <a:cubicBezTo>
                      <a:pt x="44563" y="486499"/>
                      <a:pt x="43409" y="487830"/>
                      <a:pt x="48582" y="481657"/>
                    </a:cubicBezTo>
                    <a:cubicBezTo>
                      <a:pt x="48827" y="481368"/>
                      <a:pt x="86541" y="432240"/>
                      <a:pt x="105874" y="418090"/>
                    </a:cubicBezTo>
                    <a:cubicBezTo>
                      <a:pt x="114887" y="411493"/>
                      <a:pt x="129275" y="389275"/>
                      <a:pt x="129463" y="388667"/>
                    </a:cubicBezTo>
                    <a:cubicBezTo>
                      <a:pt x="135808" y="383632"/>
                      <a:pt x="144454" y="382096"/>
                      <a:pt x="132730" y="357917"/>
                    </a:cubicBezTo>
                    <a:cubicBezTo>
                      <a:pt x="129900" y="352085"/>
                      <a:pt x="114275" y="345418"/>
                      <a:pt x="111376" y="337214"/>
                    </a:cubicBezTo>
                    <a:cubicBezTo>
                      <a:pt x="110755" y="335454"/>
                      <a:pt x="108533" y="333812"/>
                      <a:pt x="106670" y="333050"/>
                    </a:cubicBezTo>
                    <a:cubicBezTo>
                      <a:pt x="101807" y="331072"/>
                      <a:pt x="84525" y="306626"/>
                      <a:pt x="69429" y="297454"/>
                    </a:cubicBezTo>
                    <a:cubicBezTo>
                      <a:pt x="68200" y="296705"/>
                      <a:pt x="67369" y="295296"/>
                      <a:pt x="66385" y="294166"/>
                    </a:cubicBezTo>
                    <a:cubicBezTo>
                      <a:pt x="44554" y="268967"/>
                      <a:pt x="39031" y="290344"/>
                      <a:pt x="107698" y="212567"/>
                    </a:cubicBezTo>
                    <a:cubicBezTo>
                      <a:pt x="142954" y="172637"/>
                      <a:pt x="128033" y="174309"/>
                      <a:pt x="102826" y="140311"/>
                    </a:cubicBezTo>
                    <a:cubicBezTo>
                      <a:pt x="93490" y="127715"/>
                      <a:pt x="79867" y="137439"/>
                      <a:pt x="62948" y="102424"/>
                    </a:cubicBezTo>
                    <a:cubicBezTo>
                      <a:pt x="83912" y="72782"/>
                      <a:pt x="111533" y="57319"/>
                      <a:pt x="118574" y="40101"/>
                    </a:cubicBezTo>
                    <a:cubicBezTo>
                      <a:pt x="117664" y="32488"/>
                      <a:pt x="91054" y="16290"/>
                      <a:pt x="72276" y="0"/>
                    </a:cubicBezTo>
                    <a:cubicBezTo>
                      <a:pt x="49894" y="552"/>
                      <a:pt x="37684" y="849"/>
                      <a:pt x="37658" y="849"/>
                    </a:cubicBezTo>
                    <a:cubicBezTo>
                      <a:pt x="32738" y="1125"/>
                      <a:pt x="27333" y="1173"/>
                      <a:pt x="21565" y="1064"/>
                    </a:cubicBezTo>
                    <a:cubicBezTo>
                      <a:pt x="32314" y="10117"/>
                      <a:pt x="66674" y="39037"/>
                      <a:pt x="66949" y="39265"/>
                    </a:cubicBezTo>
                    <a:cubicBezTo>
                      <a:pt x="62432" y="42938"/>
                      <a:pt x="57464" y="54093"/>
                      <a:pt x="47204" y="59241"/>
                    </a:cubicBezTo>
                    <a:cubicBezTo>
                      <a:pt x="45613" y="60042"/>
                      <a:pt x="34028" y="81183"/>
                      <a:pt x="33735" y="81240"/>
                    </a:cubicBezTo>
                    <a:cubicBezTo>
                      <a:pt x="27486" y="82558"/>
                      <a:pt x="29751" y="88696"/>
                      <a:pt x="24740" y="95424"/>
                    </a:cubicBezTo>
                    <a:cubicBezTo>
                      <a:pt x="-3524" y="133376"/>
                      <a:pt x="57407" y="151417"/>
                      <a:pt x="64019" y="158803"/>
                    </a:cubicBezTo>
                    <a:cubicBezTo>
                      <a:pt x="71720" y="167409"/>
                      <a:pt x="71112" y="167208"/>
                      <a:pt x="81971" y="177050"/>
                    </a:cubicBezTo>
                    <a:cubicBezTo>
                      <a:pt x="80230" y="185578"/>
                      <a:pt x="76155" y="179488"/>
                      <a:pt x="75792" y="184965"/>
                    </a:cubicBezTo>
                    <a:cubicBezTo>
                      <a:pt x="75608" y="187815"/>
                      <a:pt x="74095" y="189448"/>
                      <a:pt x="71681" y="190455"/>
                    </a:cubicBezTo>
                    <a:cubicBezTo>
                      <a:pt x="64360" y="193497"/>
                      <a:pt x="63403" y="203671"/>
                      <a:pt x="54927" y="205427"/>
                    </a:cubicBezTo>
                    <a:cubicBezTo>
                      <a:pt x="54634" y="205484"/>
                      <a:pt x="43098" y="221818"/>
                      <a:pt x="35183" y="228770"/>
                    </a:cubicBezTo>
                    <a:cubicBezTo>
                      <a:pt x="27880" y="235183"/>
                      <a:pt x="14660" y="255037"/>
                      <a:pt x="12679" y="258482"/>
                    </a:cubicBezTo>
                    <a:cubicBezTo>
                      <a:pt x="3779" y="264147"/>
                      <a:pt x="1798" y="275792"/>
                      <a:pt x="6276" y="283528"/>
                    </a:cubicBezTo>
                    <a:cubicBezTo>
                      <a:pt x="11415" y="292402"/>
                      <a:pt x="7418" y="286921"/>
                      <a:pt x="10868" y="296482"/>
                    </a:cubicBezTo>
                    <a:cubicBezTo>
                      <a:pt x="23397" y="303509"/>
                      <a:pt x="22724" y="309848"/>
                      <a:pt x="27582" y="314059"/>
                    </a:cubicBezTo>
                    <a:cubicBezTo>
                      <a:pt x="42604" y="327096"/>
                      <a:pt x="69503" y="353841"/>
                      <a:pt x="83532" y="367596"/>
                    </a:cubicBezTo>
                    <a:cubicBezTo>
                      <a:pt x="93590" y="377455"/>
                      <a:pt x="87542" y="366668"/>
                      <a:pt x="79614" y="382923"/>
                    </a:cubicBezTo>
                    <a:cubicBezTo>
                      <a:pt x="77851" y="386535"/>
                      <a:pt x="71904" y="385865"/>
                      <a:pt x="61317" y="402855"/>
                    </a:cubicBezTo>
                    <a:cubicBezTo>
                      <a:pt x="53830" y="414864"/>
                      <a:pt x="44790" y="419977"/>
                      <a:pt x="39014" y="428076"/>
                    </a:cubicBezTo>
                    <a:cubicBezTo>
                      <a:pt x="35056" y="433632"/>
                      <a:pt x="31855" y="439643"/>
                      <a:pt x="26301" y="443907"/>
                    </a:cubicBezTo>
                    <a:cubicBezTo>
                      <a:pt x="23913" y="445737"/>
                      <a:pt x="30416" y="440150"/>
                      <a:pt x="14109" y="461886"/>
                    </a:cubicBezTo>
                    <a:cubicBezTo>
                      <a:pt x="-3327" y="485137"/>
                      <a:pt x="-4985" y="475782"/>
                      <a:pt x="11275" y="510354"/>
                    </a:cubicBezTo>
                    <a:cubicBezTo>
                      <a:pt x="17848" y="513558"/>
                      <a:pt x="20703" y="520130"/>
                      <a:pt x="24762" y="525580"/>
                    </a:cubicBezTo>
                    <a:cubicBezTo>
                      <a:pt x="29716" y="532247"/>
                      <a:pt x="50379" y="548069"/>
                      <a:pt x="54145" y="561369"/>
                    </a:cubicBezTo>
                    <a:cubicBezTo>
                      <a:pt x="55225" y="565191"/>
                      <a:pt x="73780" y="573684"/>
                      <a:pt x="77217" y="585320"/>
                    </a:cubicBezTo>
                    <a:cubicBezTo>
                      <a:pt x="77939" y="587776"/>
                      <a:pt x="78153" y="581516"/>
                      <a:pt x="88692" y="595044"/>
                    </a:cubicBezTo>
                    <a:cubicBezTo>
                      <a:pt x="83265" y="601457"/>
                      <a:pt x="76128" y="606194"/>
                      <a:pt x="70994" y="612918"/>
                    </a:cubicBezTo>
                    <a:cubicBezTo>
                      <a:pt x="70347" y="613768"/>
                      <a:pt x="65948" y="613501"/>
                      <a:pt x="64902" y="615326"/>
                    </a:cubicBezTo>
                    <a:cubicBezTo>
                      <a:pt x="62900" y="618811"/>
                      <a:pt x="43671" y="635674"/>
                      <a:pt x="27827" y="651509"/>
                    </a:cubicBezTo>
                    <a:cubicBezTo>
                      <a:pt x="49916" y="650078"/>
                      <a:pt x="73194" y="648795"/>
                      <a:pt x="97548" y="647644"/>
                    </a:cubicBezTo>
                    <a:cubicBezTo>
                      <a:pt x="101895" y="643883"/>
                      <a:pt x="100430" y="641164"/>
                      <a:pt x="104221" y="639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26"/>
              <p:cNvSpPr/>
              <p:nvPr/>
            </p:nvSpPr>
            <p:spPr>
              <a:xfrm>
                <a:off x="5629297" y="4838182"/>
                <a:ext cx="143048" cy="699464"/>
              </a:xfrm>
              <a:custGeom>
                <a:avLst/>
                <a:gdLst/>
                <a:ahLst/>
                <a:cxnLst/>
                <a:rect l="l" t="t" r="r" b="b"/>
                <a:pathLst>
                  <a:path w="143048" h="699464" extrusionOk="0">
                    <a:moveTo>
                      <a:pt x="139309" y="642014"/>
                    </a:moveTo>
                    <a:cubicBezTo>
                      <a:pt x="149673" y="628131"/>
                      <a:pt x="129492" y="627181"/>
                      <a:pt x="127913" y="622882"/>
                    </a:cubicBezTo>
                    <a:cubicBezTo>
                      <a:pt x="123955" y="612113"/>
                      <a:pt x="110862" y="610279"/>
                      <a:pt x="107582" y="603011"/>
                    </a:cubicBezTo>
                    <a:cubicBezTo>
                      <a:pt x="99955" y="586095"/>
                      <a:pt x="84763" y="580934"/>
                      <a:pt x="61843" y="550880"/>
                    </a:cubicBezTo>
                    <a:cubicBezTo>
                      <a:pt x="66693" y="542816"/>
                      <a:pt x="70257" y="547250"/>
                      <a:pt x="84076" y="528128"/>
                    </a:cubicBezTo>
                    <a:cubicBezTo>
                      <a:pt x="111776" y="489813"/>
                      <a:pt x="115860" y="496997"/>
                      <a:pt x="126255" y="476425"/>
                    </a:cubicBezTo>
                    <a:cubicBezTo>
                      <a:pt x="132942" y="463169"/>
                      <a:pt x="140905" y="466387"/>
                      <a:pt x="109016" y="433176"/>
                    </a:cubicBezTo>
                    <a:cubicBezTo>
                      <a:pt x="101320" y="425161"/>
                      <a:pt x="93011" y="417355"/>
                      <a:pt x="86565" y="408420"/>
                    </a:cubicBezTo>
                    <a:cubicBezTo>
                      <a:pt x="77473" y="395807"/>
                      <a:pt x="62539" y="388584"/>
                      <a:pt x="56005" y="373896"/>
                    </a:cubicBezTo>
                    <a:cubicBezTo>
                      <a:pt x="55323" y="372359"/>
                      <a:pt x="53801" y="373204"/>
                      <a:pt x="48908" y="369260"/>
                    </a:cubicBezTo>
                    <a:cubicBezTo>
                      <a:pt x="54427" y="361971"/>
                      <a:pt x="98062" y="311043"/>
                      <a:pt x="111960" y="305903"/>
                    </a:cubicBezTo>
                    <a:cubicBezTo>
                      <a:pt x="117181" y="303973"/>
                      <a:pt x="116363" y="296114"/>
                      <a:pt x="122573" y="295046"/>
                    </a:cubicBezTo>
                    <a:cubicBezTo>
                      <a:pt x="122862" y="294998"/>
                      <a:pt x="121860" y="297034"/>
                      <a:pt x="126356" y="274448"/>
                    </a:cubicBezTo>
                    <a:cubicBezTo>
                      <a:pt x="128402" y="271765"/>
                      <a:pt x="126273" y="270574"/>
                      <a:pt x="123220" y="263210"/>
                    </a:cubicBezTo>
                    <a:cubicBezTo>
                      <a:pt x="95123" y="255352"/>
                      <a:pt x="62491" y="192175"/>
                      <a:pt x="57278" y="189404"/>
                    </a:cubicBezTo>
                    <a:cubicBezTo>
                      <a:pt x="51265" y="186212"/>
                      <a:pt x="47915" y="180946"/>
                      <a:pt x="45339" y="175303"/>
                    </a:cubicBezTo>
                    <a:cubicBezTo>
                      <a:pt x="46839" y="174007"/>
                      <a:pt x="48177" y="172374"/>
                      <a:pt x="49494" y="170557"/>
                    </a:cubicBezTo>
                    <a:cubicBezTo>
                      <a:pt x="64214" y="150257"/>
                      <a:pt x="84426" y="143909"/>
                      <a:pt x="100043" y="128066"/>
                    </a:cubicBezTo>
                    <a:cubicBezTo>
                      <a:pt x="121812" y="105979"/>
                      <a:pt x="127607" y="99211"/>
                      <a:pt x="141614" y="90749"/>
                    </a:cubicBezTo>
                    <a:cubicBezTo>
                      <a:pt x="138474" y="86393"/>
                      <a:pt x="144417" y="86266"/>
                      <a:pt x="142746" y="78526"/>
                    </a:cubicBezTo>
                    <a:cubicBezTo>
                      <a:pt x="140118" y="66093"/>
                      <a:pt x="92455" y="22148"/>
                      <a:pt x="73778" y="0"/>
                    </a:cubicBezTo>
                    <a:cubicBezTo>
                      <a:pt x="56657" y="600"/>
                      <a:pt x="38950" y="1208"/>
                      <a:pt x="20723" y="1826"/>
                    </a:cubicBezTo>
                    <a:cubicBezTo>
                      <a:pt x="23885" y="10599"/>
                      <a:pt x="29924" y="18137"/>
                      <a:pt x="32644" y="19451"/>
                    </a:cubicBezTo>
                    <a:cubicBezTo>
                      <a:pt x="51759" y="28697"/>
                      <a:pt x="53023" y="39024"/>
                      <a:pt x="62316" y="47714"/>
                    </a:cubicBezTo>
                    <a:cubicBezTo>
                      <a:pt x="114610" y="96628"/>
                      <a:pt x="92941" y="61934"/>
                      <a:pt x="46279" y="125006"/>
                    </a:cubicBezTo>
                    <a:cubicBezTo>
                      <a:pt x="41758" y="131113"/>
                      <a:pt x="25306" y="137627"/>
                      <a:pt x="20815" y="143756"/>
                    </a:cubicBezTo>
                    <a:cubicBezTo>
                      <a:pt x="16394" y="149793"/>
                      <a:pt x="13171" y="154363"/>
                      <a:pt x="9200" y="156075"/>
                    </a:cubicBezTo>
                    <a:cubicBezTo>
                      <a:pt x="152" y="159989"/>
                      <a:pt x="1437" y="171849"/>
                      <a:pt x="1018" y="172842"/>
                    </a:cubicBezTo>
                    <a:cubicBezTo>
                      <a:pt x="-1523" y="178849"/>
                      <a:pt x="1070" y="184059"/>
                      <a:pt x="4660" y="187845"/>
                    </a:cubicBezTo>
                    <a:cubicBezTo>
                      <a:pt x="13074" y="196732"/>
                      <a:pt x="14815" y="205204"/>
                      <a:pt x="25380" y="212274"/>
                    </a:cubicBezTo>
                    <a:cubicBezTo>
                      <a:pt x="29600" y="215098"/>
                      <a:pt x="40065" y="237941"/>
                      <a:pt x="43647" y="242030"/>
                    </a:cubicBezTo>
                    <a:cubicBezTo>
                      <a:pt x="47421" y="246338"/>
                      <a:pt x="52774" y="249372"/>
                      <a:pt x="56141" y="253920"/>
                    </a:cubicBezTo>
                    <a:cubicBezTo>
                      <a:pt x="75400" y="279947"/>
                      <a:pt x="56937" y="256057"/>
                      <a:pt x="79712" y="277189"/>
                    </a:cubicBezTo>
                    <a:cubicBezTo>
                      <a:pt x="74303" y="283051"/>
                      <a:pt x="69531" y="289486"/>
                      <a:pt x="64450" y="295567"/>
                    </a:cubicBezTo>
                    <a:cubicBezTo>
                      <a:pt x="46691" y="316813"/>
                      <a:pt x="40433" y="316165"/>
                      <a:pt x="38325" y="322114"/>
                    </a:cubicBezTo>
                    <a:cubicBezTo>
                      <a:pt x="34581" y="332700"/>
                      <a:pt x="17601" y="348294"/>
                      <a:pt x="14740" y="361397"/>
                    </a:cubicBezTo>
                    <a:cubicBezTo>
                      <a:pt x="11500" y="366051"/>
                      <a:pt x="6987" y="366243"/>
                      <a:pt x="7975" y="378352"/>
                    </a:cubicBezTo>
                    <a:cubicBezTo>
                      <a:pt x="8749" y="387887"/>
                      <a:pt x="18025" y="401205"/>
                      <a:pt x="21803" y="403030"/>
                    </a:cubicBezTo>
                    <a:cubicBezTo>
                      <a:pt x="45173" y="414334"/>
                      <a:pt x="30130" y="415766"/>
                      <a:pt x="85874" y="462692"/>
                    </a:cubicBezTo>
                    <a:cubicBezTo>
                      <a:pt x="77005" y="470861"/>
                      <a:pt x="77687" y="468191"/>
                      <a:pt x="75951" y="470695"/>
                    </a:cubicBezTo>
                    <a:cubicBezTo>
                      <a:pt x="35530" y="529389"/>
                      <a:pt x="27969" y="527975"/>
                      <a:pt x="16573" y="556063"/>
                    </a:cubicBezTo>
                    <a:cubicBezTo>
                      <a:pt x="10770" y="570370"/>
                      <a:pt x="27672" y="579366"/>
                      <a:pt x="34004" y="584883"/>
                    </a:cubicBezTo>
                    <a:cubicBezTo>
                      <a:pt x="76463" y="621906"/>
                      <a:pt x="86167" y="635044"/>
                      <a:pt x="91839" y="640219"/>
                    </a:cubicBezTo>
                    <a:cubicBezTo>
                      <a:pt x="93216" y="641475"/>
                      <a:pt x="94297" y="639177"/>
                      <a:pt x="80066" y="651422"/>
                    </a:cubicBezTo>
                    <a:cubicBezTo>
                      <a:pt x="55481" y="672562"/>
                      <a:pt x="42794" y="689667"/>
                      <a:pt x="36965" y="698716"/>
                    </a:cubicBezTo>
                    <a:cubicBezTo>
                      <a:pt x="53500" y="698978"/>
                      <a:pt x="69750" y="699228"/>
                      <a:pt x="85708" y="699464"/>
                    </a:cubicBezTo>
                    <a:cubicBezTo>
                      <a:pt x="93689" y="692285"/>
                      <a:pt x="105894" y="680653"/>
                      <a:pt x="129194" y="661981"/>
                    </a:cubicBezTo>
                    <a:cubicBezTo>
                      <a:pt x="135312" y="655419"/>
                      <a:pt x="137892" y="649942"/>
                      <a:pt x="139309" y="6420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26"/>
              <p:cNvSpPr/>
              <p:nvPr/>
            </p:nvSpPr>
            <p:spPr>
              <a:xfrm>
                <a:off x="4318046" y="4875104"/>
                <a:ext cx="147437" cy="648694"/>
              </a:xfrm>
              <a:custGeom>
                <a:avLst/>
                <a:gdLst/>
                <a:ahLst/>
                <a:cxnLst/>
                <a:rect l="l" t="t" r="r" b="b"/>
                <a:pathLst>
                  <a:path w="147437" h="648694" extrusionOk="0">
                    <a:moveTo>
                      <a:pt x="132726" y="589050"/>
                    </a:moveTo>
                    <a:cubicBezTo>
                      <a:pt x="126389" y="572309"/>
                      <a:pt x="112474" y="572852"/>
                      <a:pt x="108647" y="562030"/>
                    </a:cubicBezTo>
                    <a:cubicBezTo>
                      <a:pt x="108026" y="560270"/>
                      <a:pt x="105805" y="558629"/>
                      <a:pt x="103937" y="557867"/>
                    </a:cubicBezTo>
                    <a:cubicBezTo>
                      <a:pt x="99074" y="555888"/>
                      <a:pt x="81792" y="531442"/>
                      <a:pt x="66696" y="522270"/>
                    </a:cubicBezTo>
                    <a:cubicBezTo>
                      <a:pt x="64588" y="520992"/>
                      <a:pt x="67689" y="521776"/>
                      <a:pt x="47760" y="503406"/>
                    </a:cubicBezTo>
                    <a:cubicBezTo>
                      <a:pt x="109286" y="431395"/>
                      <a:pt x="131156" y="415967"/>
                      <a:pt x="135179" y="403284"/>
                    </a:cubicBezTo>
                    <a:cubicBezTo>
                      <a:pt x="167085" y="393373"/>
                      <a:pt x="117822" y="360018"/>
                      <a:pt x="99822" y="335047"/>
                    </a:cubicBezTo>
                    <a:cubicBezTo>
                      <a:pt x="90726" y="322434"/>
                      <a:pt x="75796" y="315211"/>
                      <a:pt x="69263" y="300523"/>
                    </a:cubicBezTo>
                    <a:cubicBezTo>
                      <a:pt x="68567" y="298951"/>
                      <a:pt x="66967" y="299849"/>
                      <a:pt x="61916" y="295694"/>
                    </a:cubicBezTo>
                    <a:cubicBezTo>
                      <a:pt x="89283" y="257961"/>
                      <a:pt x="102201" y="257751"/>
                      <a:pt x="100067" y="247179"/>
                    </a:cubicBezTo>
                    <a:cubicBezTo>
                      <a:pt x="124810" y="226419"/>
                      <a:pt x="113103" y="227715"/>
                      <a:pt x="120109" y="224847"/>
                    </a:cubicBezTo>
                    <a:cubicBezTo>
                      <a:pt x="120721" y="224598"/>
                      <a:pt x="120122" y="220968"/>
                      <a:pt x="119781" y="218954"/>
                    </a:cubicBezTo>
                    <a:cubicBezTo>
                      <a:pt x="119598" y="217864"/>
                      <a:pt x="118377" y="216906"/>
                      <a:pt x="118307" y="215842"/>
                    </a:cubicBezTo>
                    <a:cubicBezTo>
                      <a:pt x="117971" y="210663"/>
                      <a:pt x="117774" y="208969"/>
                      <a:pt x="115719" y="207913"/>
                    </a:cubicBezTo>
                    <a:cubicBezTo>
                      <a:pt x="115504" y="192876"/>
                      <a:pt x="109771" y="194946"/>
                      <a:pt x="103172" y="184037"/>
                    </a:cubicBezTo>
                    <a:cubicBezTo>
                      <a:pt x="98493" y="176305"/>
                      <a:pt x="91456" y="170089"/>
                      <a:pt x="88553" y="161202"/>
                    </a:cubicBezTo>
                    <a:cubicBezTo>
                      <a:pt x="88199" y="160125"/>
                      <a:pt x="87013" y="159341"/>
                      <a:pt x="86305" y="158352"/>
                    </a:cubicBezTo>
                    <a:cubicBezTo>
                      <a:pt x="80843" y="150809"/>
                      <a:pt x="84241" y="137609"/>
                      <a:pt x="81298" y="135040"/>
                    </a:cubicBezTo>
                    <a:cubicBezTo>
                      <a:pt x="81473" y="134794"/>
                      <a:pt x="81753" y="134571"/>
                      <a:pt x="81844" y="134313"/>
                    </a:cubicBezTo>
                    <a:cubicBezTo>
                      <a:pt x="86873" y="120689"/>
                      <a:pt x="98882" y="112187"/>
                      <a:pt x="106474" y="100459"/>
                    </a:cubicBezTo>
                    <a:cubicBezTo>
                      <a:pt x="113982" y="88853"/>
                      <a:pt x="187814" y="69726"/>
                      <a:pt x="116930" y="16010"/>
                    </a:cubicBezTo>
                    <a:cubicBezTo>
                      <a:pt x="108380" y="9531"/>
                      <a:pt x="102302" y="4264"/>
                      <a:pt x="97789" y="0"/>
                    </a:cubicBezTo>
                    <a:cubicBezTo>
                      <a:pt x="76330" y="552"/>
                      <a:pt x="55536" y="1086"/>
                      <a:pt x="35485" y="1598"/>
                    </a:cubicBezTo>
                    <a:cubicBezTo>
                      <a:pt x="44008" y="8817"/>
                      <a:pt x="53279" y="16461"/>
                      <a:pt x="57897" y="23549"/>
                    </a:cubicBezTo>
                    <a:cubicBezTo>
                      <a:pt x="66175" y="36249"/>
                      <a:pt x="81621" y="39655"/>
                      <a:pt x="93792" y="54180"/>
                    </a:cubicBezTo>
                    <a:cubicBezTo>
                      <a:pt x="96228" y="57092"/>
                      <a:pt x="97045" y="56470"/>
                      <a:pt x="100557" y="58541"/>
                    </a:cubicBezTo>
                    <a:cubicBezTo>
                      <a:pt x="100386" y="58830"/>
                      <a:pt x="51670" y="108895"/>
                      <a:pt x="42569" y="109105"/>
                    </a:cubicBezTo>
                    <a:cubicBezTo>
                      <a:pt x="37663" y="124261"/>
                      <a:pt x="36119" y="127326"/>
                      <a:pt x="37413" y="130723"/>
                    </a:cubicBezTo>
                    <a:cubicBezTo>
                      <a:pt x="59725" y="189299"/>
                      <a:pt x="24924" y="115291"/>
                      <a:pt x="82798" y="211731"/>
                    </a:cubicBezTo>
                    <a:cubicBezTo>
                      <a:pt x="83799" y="213408"/>
                      <a:pt x="83939" y="211543"/>
                      <a:pt x="79981" y="214441"/>
                    </a:cubicBezTo>
                    <a:cubicBezTo>
                      <a:pt x="56170" y="231887"/>
                      <a:pt x="68178" y="230424"/>
                      <a:pt x="60866" y="236352"/>
                    </a:cubicBezTo>
                    <a:cubicBezTo>
                      <a:pt x="47559" y="247135"/>
                      <a:pt x="27329" y="276353"/>
                      <a:pt x="26773" y="278196"/>
                    </a:cubicBezTo>
                    <a:cubicBezTo>
                      <a:pt x="19965" y="280048"/>
                      <a:pt x="21897" y="287249"/>
                      <a:pt x="18854" y="291491"/>
                    </a:cubicBezTo>
                    <a:cubicBezTo>
                      <a:pt x="13820" y="298487"/>
                      <a:pt x="17922" y="321366"/>
                      <a:pt x="35043" y="329649"/>
                    </a:cubicBezTo>
                    <a:cubicBezTo>
                      <a:pt x="54141" y="338886"/>
                      <a:pt x="55431" y="349231"/>
                      <a:pt x="64715" y="357912"/>
                    </a:cubicBezTo>
                    <a:cubicBezTo>
                      <a:pt x="106456" y="396954"/>
                      <a:pt x="93311" y="379850"/>
                      <a:pt x="84849" y="394314"/>
                    </a:cubicBezTo>
                    <a:cubicBezTo>
                      <a:pt x="80152" y="402348"/>
                      <a:pt x="72543" y="408096"/>
                      <a:pt x="67715" y="416055"/>
                    </a:cubicBezTo>
                    <a:cubicBezTo>
                      <a:pt x="67172" y="416956"/>
                      <a:pt x="62751" y="417202"/>
                      <a:pt x="61912" y="419102"/>
                    </a:cubicBezTo>
                    <a:cubicBezTo>
                      <a:pt x="61785" y="419395"/>
                      <a:pt x="10252" y="482821"/>
                      <a:pt x="8402" y="484257"/>
                    </a:cubicBezTo>
                    <a:cubicBezTo>
                      <a:pt x="-1560" y="491962"/>
                      <a:pt x="2608" y="502342"/>
                      <a:pt x="867" y="505875"/>
                    </a:cubicBezTo>
                    <a:cubicBezTo>
                      <a:pt x="-1945" y="511580"/>
                      <a:pt x="2380" y="513182"/>
                      <a:pt x="9552" y="518409"/>
                    </a:cubicBezTo>
                    <a:cubicBezTo>
                      <a:pt x="31921" y="553344"/>
                      <a:pt x="104571" y="605266"/>
                      <a:pt x="91308" y="611097"/>
                    </a:cubicBezTo>
                    <a:cubicBezTo>
                      <a:pt x="91080" y="611198"/>
                      <a:pt x="68340" y="637119"/>
                      <a:pt x="58216" y="648694"/>
                    </a:cubicBezTo>
                    <a:cubicBezTo>
                      <a:pt x="76509" y="648453"/>
                      <a:pt x="95060" y="648252"/>
                      <a:pt x="113851" y="648081"/>
                    </a:cubicBezTo>
                    <a:cubicBezTo>
                      <a:pt x="123975" y="636721"/>
                      <a:pt x="139281" y="619849"/>
                      <a:pt x="139399" y="619770"/>
                    </a:cubicBezTo>
                    <a:cubicBezTo>
                      <a:pt x="153013" y="610287"/>
                      <a:pt x="147249" y="592452"/>
                      <a:pt x="132726" y="5890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26"/>
              <p:cNvSpPr/>
              <p:nvPr/>
            </p:nvSpPr>
            <p:spPr>
              <a:xfrm>
                <a:off x="4995878" y="4858289"/>
                <a:ext cx="142745" cy="668867"/>
              </a:xfrm>
              <a:custGeom>
                <a:avLst/>
                <a:gdLst/>
                <a:ahLst/>
                <a:cxnLst/>
                <a:rect l="l" t="t" r="r" b="b"/>
                <a:pathLst>
                  <a:path w="142745" h="668867" extrusionOk="0">
                    <a:moveTo>
                      <a:pt x="127464" y="646996"/>
                    </a:moveTo>
                    <a:cubicBezTo>
                      <a:pt x="133101" y="640451"/>
                      <a:pt x="149028" y="631082"/>
                      <a:pt x="140067" y="607980"/>
                    </a:cubicBezTo>
                    <a:cubicBezTo>
                      <a:pt x="141856" y="602915"/>
                      <a:pt x="128015" y="593673"/>
                      <a:pt x="122522" y="591848"/>
                    </a:cubicBezTo>
                    <a:cubicBezTo>
                      <a:pt x="117725" y="590259"/>
                      <a:pt x="90353" y="561093"/>
                      <a:pt x="86645" y="557035"/>
                    </a:cubicBezTo>
                    <a:cubicBezTo>
                      <a:pt x="84957" y="555187"/>
                      <a:pt x="84432" y="552250"/>
                      <a:pt x="82700" y="550459"/>
                    </a:cubicBezTo>
                    <a:cubicBezTo>
                      <a:pt x="33472" y="499659"/>
                      <a:pt x="47195" y="514605"/>
                      <a:pt x="52827" y="502837"/>
                    </a:cubicBezTo>
                    <a:cubicBezTo>
                      <a:pt x="57638" y="492790"/>
                      <a:pt x="94350" y="452001"/>
                      <a:pt x="106368" y="443206"/>
                    </a:cubicBezTo>
                    <a:cubicBezTo>
                      <a:pt x="119937" y="433268"/>
                      <a:pt x="121153" y="420354"/>
                      <a:pt x="138567" y="407312"/>
                    </a:cubicBezTo>
                    <a:cubicBezTo>
                      <a:pt x="142267" y="375918"/>
                      <a:pt x="116452" y="375297"/>
                      <a:pt x="111869" y="362334"/>
                    </a:cubicBezTo>
                    <a:cubicBezTo>
                      <a:pt x="111248" y="360574"/>
                      <a:pt x="109027" y="358932"/>
                      <a:pt x="107159" y="358171"/>
                    </a:cubicBezTo>
                    <a:cubicBezTo>
                      <a:pt x="102296" y="356192"/>
                      <a:pt x="85014" y="331746"/>
                      <a:pt x="69918" y="322574"/>
                    </a:cubicBezTo>
                    <a:cubicBezTo>
                      <a:pt x="67980" y="321396"/>
                      <a:pt x="69668" y="320630"/>
                      <a:pt x="51489" y="304174"/>
                    </a:cubicBezTo>
                    <a:cubicBezTo>
                      <a:pt x="57179" y="292761"/>
                      <a:pt x="56291" y="294188"/>
                      <a:pt x="88036" y="259866"/>
                    </a:cubicBezTo>
                    <a:cubicBezTo>
                      <a:pt x="146775" y="196360"/>
                      <a:pt x="133857" y="206622"/>
                      <a:pt x="103320" y="165431"/>
                    </a:cubicBezTo>
                    <a:cubicBezTo>
                      <a:pt x="98947" y="159529"/>
                      <a:pt x="81476" y="153764"/>
                      <a:pt x="76770" y="148129"/>
                    </a:cubicBezTo>
                    <a:cubicBezTo>
                      <a:pt x="53566" y="120330"/>
                      <a:pt x="69034" y="128499"/>
                      <a:pt x="70661" y="115882"/>
                    </a:cubicBezTo>
                    <a:cubicBezTo>
                      <a:pt x="139892" y="51777"/>
                      <a:pt x="121735" y="68706"/>
                      <a:pt x="91591" y="40885"/>
                    </a:cubicBezTo>
                    <a:cubicBezTo>
                      <a:pt x="68216" y="19337"/>
                      <a:pt x="55443" y="7057"/>
                      <a:pt x="48568" y="0"/>
                    </a:cubicBezTo>
                    <a:cubicBezTo>
                      <a:pt x="32383" y="451"/>
                      <a:pt x="16185" y="902"/>
                      <a:pt x="0" y="1353"/>
                    </a:cubicBezTo>
                    <a:cubicBezTo>
                      <a:pt x="10181" y="18151"/>
                      <a:pt x="28137" y="32409"/>
                      <a:pt x="67438" y="64381"/>
                    </a:cubicBezTo>
                    <a:cubicBezTo>
                      <a:pt x="62908" y="68071"/>
                      <a:pt x="57992" y="79191"/>
                      <a:pt x="47693" y="84357"/>
                    </a:cubicBezTo>
                    <a:cubicBezTo>
                      <a:pt x="46102" y="85158"/>
                      <a:pt x="34517" y="106299"/>
                      <a:pt x="34224" y="106356"/>
                    </a:cubicBezTo>
                    <a:cubicBezTo>
                      <a:pt x="27971" y="107674"/>
                      <a:pt x="30240" y="113811"/>
                      <a:pt x="25229" y="120540"/>
                    </a:cubicBezTo>
                    <a:cubicBezTo>
                      <a:pt x="-3359" y="158925"/>
                      <a:pt x="57327" y="175903"/>
                      <a:pt x="64508" y="183918"/>
                    </a:cubicBezTo>
                    <a:cubicBezTo>
                      <a:pt x="72222" y="192538"/>
                      <a:pt x="71628" y="192346"/>
                      <a:pt x="82460" y="202165"/>
                    </a:cubicBezTo>
                    <a:cubicBezTo>
                      <a:pt x="80715" y="210693"/>
                      <a:pt x="76644" y="204604"/>
                      <a:pt x="76281" y="210081"/>
                    </a:cubicBezTo>
                    <a:cubicBezTo>
                      <a:pt x="76097" y="212931"/>
                      <a:pt x="74584" y="214563"/>
                      <a:pt x="72170" y="215570"/>
                    </a:cubicBezTo>
                    <a:cubicBezTo>
                      <a:pt x="64849" y="218613"/>
                      <a:pt x="63891" y="228787"/>
                      <a:pt x="55416" y="230543"/>
                    </a:cubicBezTo>
                    <a:cubicBezTo>
                      <a:pt x="55128" y="230600"/>
                      <a:pt x="43587" y="246933"/>
                      <a:pt x="35672" y="253885"/>
                    </a:cubicBezTo>
                    <a:cubicBezTo>
                      <a:pt x="28369" y="260299"/>
                      <a:pt x="15148" y="280153"/>
                      <a:pt x="13167" y="283598"/>
                    </a:cubicBezTo>
                    <a:cubicBezTo>
                      <a:pt x="4268" y="289272"/>
                      <a:pt x="2291" y="300908"/>
                      <a:pt x="6765" y="308644"/>
                    </a:cubicBezTo>
                    <a:cubicBezTo>
                      <a:pt x="11869" y="317461"/>
                      <a:pt x="7933" y="312120"/>
                      <a:pt x="11357" y="321598"/>
                    </a:cubicBezTo>
                    <a:cubicBezTo>
                      <a:pt x="23895" y="328633"/>
                      <a:pt x="23204" y="334955"/>
                      <a:pt x="28071" y="339175"/>
                    </a:cubicBezTo>
                    <a:cubicBezTo>
                      <a:pt x="36603" y="346574"/>
                      <a:pt x="57975" y="367018"/>
                      <a:pt x="58246" y="367307"/>
                    </a:cubicBezTo>
                    <a:cubicBezTo>
                      <a:pt x="100320" y="412474"/>
                      <a:pt x="90122" y="387493"/>
                      <a:pt x="80098" y="408034"/>
                    </a:cubicBezTo>
                    <a:cubicBezTo>
                      <a:pt x="78336" y="411646"/>
                      <a:pt x="72388" y="410976"/>
                      <a:pt x="61801" y="427967"/>
                    </a:cubicBezTo>
                    <a:cubicBezTo>
                      <a:pt x="54319" y="439980"/>
                      <a:pt x="45288" y="445062"/>
                      <a:pt x="39498" y="453188"/>
                    </a:cubicBezTo>
                    <a:cubicBezTo>
                      <a:pt x="35541" y="458743"/>
                      <a:pt x="32339" y="464754"/>
                      <a:pt x="26785" y="469018"/>
                    </a:cubicBezTo>
                    <a:cubicBezTo>
                      <a:pt x="26497" y="469241"/>
                      <a:pt x="12966" y="492855"/>
                      <a:pt x="7977" y="493101"/>
                    </a:cubicBezTo>
                    <a:cubicBezTo>
                      <a:pt x="-1955" y="510494"/>
                      <a:pt x="-3249" y="503546"/>
                      <a:pt x="11759" y="535470"/>
                    </a:cubicBezTo>
                    <a:cubicBezTo>
                      <a:pt x="18350" y="538683"/>
                      <a:pt x="21210" y="545254"/>
                      <a:pt x="25264" y="550705"/>
                    </a:cubicBezTo>
                    <a:cubicBezTo>
                      <a:pt x="30218" y="557372"/>
                      <a:pt x="50881" y="573194"/>
                      <a:pt x="54647" y="586494"/>
                    </a:cubicBezTo>
                    <a:cubicBezTo>
                      <a:pt x="55722" y="590289"/>
                      <a:pt x="74317" y="598922"/>
                      <a:pt x="77719" y="610440"/>
                    </a:cubicBezTo>
                    <a:cubicBezTo>
                      <a:pt x="78445" y="612896"/>
                      <a:pt x="78655" y="606636"/>
                      <a:pt x="89194" y="620164"/>
                    </a:cubicBezTo>
                    <a:cubicBezTo>
                      <a:pt x="83763" y="626569"/>
                      <a:pt x="76626" y="631305"/>
                      <a:pt x="71492" y="638030"/>
                    </a:cubicBezTo>
                    <a:cubicBezTo>
                      <a:pt x="70845" y="638879"/>
                      <a:pt x="66445" y="638612"/>
                      <a:pt x="65400" y="640438"/>
                    </a:cubicBezTo>
                    <a:cubicBezTo>
                      <a:pt x="64307" y="642342"/>
                      <a:pt x="49771" y="655962"/>
                      <a:pt x="37285" y="667926"/>
                    </a:cubicBezTo>
                    <a:cubicBezTo>
                      <a:pt x="58648" y="668228"/>
                      <a:pt x="79985" y="668543"/>
                      <a:pt x="101264" y="668867"/>
                    </a:cubicBezTo>
                    <a:cubicBezTo>
                      <a:pt x="101623" y="668167"/>
                      <a:pt x="101942" y="667397"/>
                      <a:pt x="102187" y="666503"/>
                    </a:cubicBezTo>
                    <a:cubicBezTo>
                      <a:pt x="102882" y="664034"/>
                      <a:pt x="114121" y="662498"/>
                      <a:pt x="127464" y="6469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26"/>
              <p:cNvSpPr/>
              <p:nvPr/>
            </p:nvSpPr>
            <p:spPr>
              <a:xfrm>
                <a:off x="5299131" y="4848833"/>
                <a:ext cx="147358" cy="683533"/>
              </a:xfrm>
              <a:custGeom>
                <a:avLst/>
                <a:gdLst/>
                <a:ahLst/>
                <a:cxnLst/>
                <a:rect l="l" t="t" r="r" b="b"/>
                <a:pathLst>
                  <a:path w="147358" h="683533" extrusionOk="0">
                    <a:moveTo>
                      <a:pt x="110297" y="677938"/>
                    </a:moveTo>
                    <a:cubicBezTo>
                      <a:pt x="119555" y="669248"/>
                      <a:pt x="137414" y="647394"/>
                      <a:pt x="139352" y="646046"/>
                    </a:cubicBezTo>
                    <a:cubicBezTo>
                      <a:pt x="152961" y="636559"/>
                      <a:pt x="147197" y="618719"/>
                      <a:pt x="132674" y="615322"/>
                    </a:cubicBezTo>
                    <a:cubicBezTo>
                      <a:pt x="126337" y="598581"/>
                      <a:pt x="112422" y="599119"/>
                      <a:pt x="108595" y="588302"/>
                    </a:cubicBezTo>
                    <a:cubicBezTo>
                      <a:pt x="107974" y="586542"/>
                      <a:pt x="105753" y="584900"/>
                      <a:pt x="103886" y="584138"/>
                    </a:cubicBezTo>
                    <a:cubicBezTo>
                      <a:pt x="99023" y="582160"/>
                      <a:pt x="81740" y="557714"/>
                      <a:pt x="66644" y="548542"/>
                    </a:cubicBezTo>
                    <a:cubicBezTo>
                      <a:pt x="65415" y="547793"/>
                      <a:pt x="64584" y="546384"/>
                      <a:pt x="63600" y="545250"/>
                    </a:cubicBezTo>
                    <a:cubicBezTo>
                      <a:pt x="40799" y="518930"/>
                      <a:pt x="46602" y="537680"/>
                      <a:pt x="55436" y="521679"/>
                    </a:cubicBezTo>
                    <a:cubicBezTo>
                      <a:pt x="61580" y="510546"/>
                      <a:pt x="100361" y="472647"/>
                      <a:pt x="101240" y="467346"/>
                    </a:cubicBezTo>
                    <a:cubicBezTo>
                      <a:pt x="101660" y="464798"/>
                      <a:pt x="112719" y="462000"/>
                      <a:pt x="124277" y="445224"/>
                    </a:cubicBezTo>
                    <a:cubicBezTo>
                      <a:pt x="131082" y="435352"/>
                      <a:pt x="132871" y="436674"/>
                      <a:pt x="135127" y="429552"/>
                    </a:cubicBezTo>
                    <a:cubicBezTo>
                      <a:pt x="145037" y="426474"/>
                      <a:pt x="150158" y="416851"/>
                      <a:pt x="138849" y="404094"/>
                    </a:cubicBezTo>
                    <a:cubicBezTo>
                      <a:pt x="130684" y="394888"/>
                      <a:pt x="72346" y="333851"/>
                      <a:pt x="69211" y="326790"/>
                    </a:cubicBezTo>
                    <a:cubicBezTo>
                      <a:pt x="68511" y="325218"/>
                      <a:pt x="66915" y="326116"/>
                      <a:pt x="61864" y="321961"/>
                    </a:cubicBezTo>
                    <a:cubicBezTo>
                      <a:pt x="89047" y="284482"/>
                      <a:pt x="102141" y="283966"/>
                      <a:pt x="100015" y="273446"/>
                    </a:cubicBezTo>
                    <a:cubicBezTo>
                      <a:pt x="124754" y="252686"/>
                      <a:pt x="113021" y="253995"/>
                      <a:pt x="120053" y="251114"/>
                    </a:cubicBezTo>
                    <a:cubicBezTo>
                      <a:pt x="120665" y="250865"/>
                      <a:pt x="120066" y="247235"/>
                      <a:pt x="119725" y="245222"/>
                    </a:cubicBezTo>
                    <a:cubicBezTo>
                      <a:pt x="114154" y="212204"/>
                      <a:pt x="94470" y="205742"/>
                      <a:pt x="88492" y="187469"/>
                    </a:cubicBezTo>
                    <a:cubicBezTo>
                      <a:pt x="88138" y="186392"/>
                      <a:pt x="86953" y="185608"/>
                      <a:pt x="86244" y="184619"/>
                    </a:cubicBezTo>
                    <a:cubicBezTo>
                      <a:pt x="80800" y="177102"/>
                      <a:pt x="84167" y="163859"/>
                      <a:pt x="81237" y="161307"/>
                    </a:cubicBezTo>
                    <a:cubicBezTo>
                      <a:pt x="81412" y="161062"/>
                      <a:pt x="81692" y="160838"/>
                      <a:pt x="81784" y="160580"/>
                    </a:cubicBezTo>
                    <a:cubicBezTo>
                      <a:pt x="86813" y="146956"/>
                      <a:pt x="98821" y="138454"/>
                      <a:pt x="106413" y="126726"/>
                    </a:cubicBezTo>
                    <a:cubicBezTo>
                      <a:pt x="114670" y="113965"/>
                      <a:pt x="187360" y="95696"/>
                      <a:pt x="116869" y="42277"/>
                    </a:cubicBezTo>
                    <a:cubicBezTo>
                      <a:pt x="83292" y="16833"/>
                      <a:pt x="89082" y="14294"/>
                      <a:pt x="72154" y="0"/>
                    </a:cubicBezTo>
                    <a:cubicBezTo>
                      <a:pt x="52930" y="578"/>
                      <a:pt x="33491" y="1160"/>
                      <a:pt x="13878" y="1738"/>
                    </a:cubicBezTo>
                    <a:cubicBezTo>
                      <a:pt x="15701" y="9040"/>
                      <a:pt x="20831" y="14079"/>
                      <a:pt x="25182" y="19451"/>
                    </a:cubicBezTo>
                    <a:cubicBezTo>
                      <a:pt x="31366" y="20037"/>
                      <a:pt x="63277" y="57035"/>
                      <a:pt x="70261" y="61688"/>
                    </a:cubicBezTo>
                    <a:cubicBezTo>
                      <a:pt x="99224" y="81021"/>
                      <a:pt x="91510" y="81078"/>
                      <a:pt x="97291" y="83223"/>
                    </a:cubicBezTo>
                    <a:cubicBezTo>
                      <a:pt x="103501" y="85526"/>
                      <a:pt x="100549" y="83919"/>
                      <a:pt x="78001" y="106351"/>
                    </a:cubicBezTo>
                    <a:cubicBezTo>
                      <a:pt x="73610" y="110721"/>
                      <a:pt x="51115" y="135180"/>
                      <a:pt x="42517" y="135377"/>
                    </a:cubicBezTo>
                    <a:cubicBezTo>
                      <a:pt x="37611" y="150533"/>
                      <a:pt x="36067" y="153597"/>
                      <a:pt x="37361" y="156995"/>
                    </a:cubicBezTo>
                    <a:cubicBezTo>
                      <a:pt x="42049" y="169309"/>
                      <a:pt x="40086" y="177356"/>
                      <a:pt x="49877" y="186786"/>
                    </a:cubicBezTo>
                    <a:cubicBezTo>
                      <a:pt x="56870" y="193519"/>
                      <a:pt x="81749" y="236829"/>
                      <a:pt x="83336" y="238804"/>
                    </a:cubicBezTo>
                    <a:cubicBezTo>
                      <a:pt x="74988" y="242884"/>
                      <a:pt x="64715" y="249840"/>
                      <a:pt x="63548" y="259099"/>
                    </a:cubicBezTo>
                    <a:cubicBezTo>
                      <a:pt x="63067" y="262913"/>
                      <a:pt x="53345" y="264953"/>
                      <a:pt x="36819" y="290572"/>
                    </a:cubicBezTo>
                    <a:cubicBezTo>
                      <a:pt x="33714" y="295383"/>
                      <a:pt x="28466" y="298653"/>
                      <a:pt x="26726" y="304472"/>
                    </a:cubicBezTo>
                    <a:cubicBezTo>
                      <a:pt x="19917" y="306323"/>
                      <a:pt x="21850" y="313525"/>
                      <a:pt x="18806" y="317767"/>
                    </a:cubicBezTo>
                    <a:cubicBezTo>
                      <a:pt x="12784" y="326138"/>
                      <a:pt x="20262" y="341578"/>
                      <a:pt x="26000" y="350102"/>
                    </a:cubicBezTo>
                    <a:cubicBezTo>
                      <a:pt x="29140" y="354773"/>
                      <a:pt x="46331" y="357426"/>
                      <a:pt x="58208" y="376597"/>
                    </a:cubicBezTo>
                    <a:cubicBezTo>
                      <a:pt x="62008" y="382735"/>
                      <a:pt x="88943" y="406690"/>
                      <a:pt x="94199" y="411353"/>
                    </a:cubicBezTo>
                    <a:cubicBezTo>
                      <a:pt x="83065" y="422052"/>
                      <a:pt x="69084" y="439993"/>
                      <a:pt x="67667" y="442331"/>
                    </a:cubicBezTo>
                    <a:cubicBezTo>
                      <a:pt x="67121" y="443232"/>
                      <a:pt x="62704" y="443478"/>
                      <a:pt x="61864" y="445378"/>
                    </a:cubicBezTo>
                    <a:cubicBezTo>
                      <a:pt x="59258" y="451314"/>
                      <a:pt x="25843" y="485382"/>
                      <a:pt x="12557" y="508121"/>
                    </a:cubicBezTo>
                    <a:cubicBezTo>
                      <a:pt x="3216" y="512136"/>
                      <a:pt x="-186" y="522060"/>
                      <a:pt x="1777" y="530111"/>
                    </a:cubicBezTo>
                    <a:cubicBezTo>
                      <a:pt x="-309" y="534506"/>
                      <a:pt x="-1489" y="537006"/>
                      <a:pt x="3671" y="540535"/>
                    </a:cubicBezTo>
                    <a:cubicBezTo>
                      <a:pt x="13593" y="547316"/>
                      <a:pt x="21776" y="562520"/>
                      <a:pt x="24789" y="565134"/>
                    </a:cubicBezTo>
                    <a:cubicBezTo>
                      <a:pt x="39692" y="578057"/>
                      <a:pt x="95275" y="632684"/>
                      <a:pt x="96110" y="634326"/>
                    </a:cubicBezTo>
                    <a:cubicBezTo>
                      <a:pt x="83480" y="644496"/>
                      <a:pt x="74747" y="657424"/>
                      <a:pt x="51911" y="682583"/>
                    </a:cubicBezTo>
                    <a:cubicBezTo>
                      <a:pt x="69779" y="682899"/>
                      <a:pt x="87517" y="683218"/>
                      <a:pt x="105110" y="683533"/>
                    </a:cubicBezTo>
                    <a:cubicBezTo>
                      <a:pt x="106404" y="681883"/>
                      <a:pt x="108062" y="680031"/>
                      <a:pt x="110297" y="6779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26"/>
              <p:cNvSpPr/>
              <p:nvPr/>
            </p:nvSpPr>
            <p:spPr>
              <a:xfrm>
                <a:off x="5767331" y="4832622"/>
                <a:ext cx="143098" cy="706757"/>
              </a:xfrm>
              <a:custGeom>
                <a:avLst/>
                <a:gdLst/>
                <a:ahLst/>
                <a:cxnLst/>
                <a:rect l="l" t="t" r="r" b="b"/>
                <a:pathLst>
                  <a:path w="143098" h="706757" extrusionOk="0">
                    <a:moveTo>
                      <a:pt x="135299" y="653317"/>
                    </a:moveTo>
                    <a:cubicBezTo>
                      <a:pt x="148510" y="644111"/>
                      <a:pt x="142917" y="626792"/>
                      <a:pt x="128818" y="623491"/>
                    </a:cubicBezTo>
                    <a:cubicBezTo>
                      <a:pt x="122652" y="607197"/>
                      <a:pt x="109104" y="607604"/>
                      <a:pt x="105439" y="597254"/>
                    </a:cubicBezTo>
                    <a:cubicBezTo>
                      <a:pt x="104835" y="595547"/>
                      <a:pt x="102679" y="593949"/>
                      <a:pt x="100869" y="593209"/>
                    </a:cubicBezTo>
                    <a:cubicBezTo>
                      <a:pt x="96150" y="591287"/>
                      <a:pt x="79371" y="567555"/>
                      <a:pt x="64712" y="558650"/>
                    </a:cubicBezTo>
                    <a:cubicBezTo>
                      <a:pt x="63094" y="557670"/>
                      <a:pt x="59307" y="551983"/>
                      <a:pt x="56158" y="548993"/>
                    </a:cubicBezTo>
                    <a:cubicBezTo>
                      <a:pt x="45125" y="538503"/>
                      <a:pt x="45155" y="541682"/>
                      <a:pt x="48300" y="538271"/>
                    </a:cubicBezTo>
                    <a:cubicBezTo>
                      <a:pt x="48562" y="537987"/>
                      <a:pt x="89302" y="490793"/>
                      <a:pt x="91130" y="489520"/>
                    </a:cubicBezTo>
                    <a:cubicBezTo>
                      <a:pt x="99889" y="483408"/>
                      <a:pt x="96233" y="480238"/>
                      <a:pt x="100545" y="477612"/>
                    </a:cubicBezTo>
                    <a:cubicBezTo>
                      <a:pt x="115169" y="468707"/>
                      <a:pt x="125647" y="451966"/>
                      <a:pt x="129911" y="445500"/>
                    </a:cubicBezTo>
                    <a:cubicBezTo>
                      <a:pt x="123535" y="438995"/>
                      <a:pt x="117102" y="432542"/>
                      <a:pt x="110647" y="426106"/>
                    </a:cubicBezTo>
                    <a:cubicBezTo>
                      <a:pt x="117373" y="421221"/>
                      <a:pt x="123627" y="416759"/>
                      <a:pt x="129447" y="412627"/>
                    </a:cubicBezTo>
                    <a:cubicBezTo>
                      <a:pt x="118160" y="400623"/>
                      <a:pt x="69745" y="349051"/>
                      <a:pt x="67209" y="343356"/>
                    </a:cubicBezTo>
                    <a:cubicBezTo>
                      <a:pt x="66531" y="341828"/>
                      <a:pt x="64979" y="342699"/>
                      <a:pt x="60076" y="338667"/>
                    </a:cubicBezTo>
                    <a:cubicBezTo>
                      <a:pt x="86634" y="302042"/>
                      <a:pt x="99190" y="301823"/>
                      <a:pt x="97117" y="291566"/>
                    </a:cubicBezTo>
                    <a:cubicBezTo>
                      <a:pt x="121138" y="271410"/>
                      <a:pt x="109773" y="272671"/>
                      <a:pt x="116573" y="269882"/>
                    </a:cubicBezTo>
                    <a:cubicBezTo>
                      <a:pt x="117168" y="269641"/>
                      <a:pt x="116586" y="266117"/>
                      <a:pt x="116258" y="264165"/>
                    </a:cubicBezTo>
                    <a:cubicBezTo>
                      <a:pt x="116079" y="263105"/>
                      <a:pt x="114894" y="262177"/>
                      <a:pt x="114824" y="261144"/>
                    </a:cubicBezTo>
                    <a:cubicBezTo>
                      <a:pt x="114500" y="256114"/>
                      <a:pt x="114303" y="254468"/>
                      <a:pt x="112309" y="253443"/>
                    </a:cubicBezTo>
                    <a:cubicBezTo>
                      <a:pt x="112108" y="238839"/>
                      <a:pt x="106537" y="240853"/>
                      <a:pt x="100126" y="230262"/>
                    </a:cubicBezTo>
                    <a:cubicBezTo>
                      <a:pt x="95582" y="222754"/>
                      <a:pt x="88751" y="216722"/>
                      <a:pt x="85930" y="208093"/>
                    </a:cubicBezTo>
                    <a:cubicBezTo>
                      <a:pt x="85589" y="207047"/>
                      <a:pt x="84435" y="206285"/>
                      <a:pt x="83744" y="205326"/>
                    </a:cubicBezTo>
                    <a:cubicBezTo>
                      <a:pt x="78457" y="198028"/>
                      <a:pt x="81728" y="185170"/>
                      <a:pt x="78881" y="182693"/>
                    </a:cubicBezTo>
                    <a:cubicBezTo>
                      <a:pt x="79051" y="182456"/>
                      <a:pt x="79322" y="182237"/>
                      <a:pt x="79414" y="181988"/>
                    </a:cubicBezTo>
                    <a:cubicBezTo>
                      <a:pt x="84299" y="168762"/>
                      <a:pt x="95958" y="160506"/>
                      <a:pt x="103327" y="149119"/>
                    </a:cubicBezTo>
                    <a:cubicBezTo>
                      <a:pt x="110612" y="137859"/>
                      <a:pt x="182301" y="119279"/>
                      <a:pt x="113481" y="67126"/>
                    </a:cubicBezTo>
                    <a:cubicBezTo>
                      <a:pt x="78256" y="40434"/>
                      <a:pt x="87680" y="39716"/>
                      <a:pt x="65652" y="22493"/>
                    </a:cubicBezTo>
                    <a:cubicBezTo>
                      <a:pt x="58913" y="17223"/>
                      <a:pt x="68057" y="20493"/>
                      <a:pt x="70909" y="12617"/>
                    </a:cubicBezTo>
                    <a:cubicBezTo>
                      <a:pt x="71901" y="9881"/>
                      <a:pt x="74219" y="8760"/>
                      <a:pt x="75898" y="6882"/>
                    </a:cubicBezTo>
                    <a:cubicBezTo>
                      <a:pt x="78942" y="3472"/>
                      <a:pt x="81321" y="1331"/>
                      <a:pt x="82738" y="0"/>
                    </a:cubicBezTo>
                    <a:cubicBezTo>
                      <a:pt x="63890" y="788"/>
                      <a:pt x="43375" y="1602"/>
                      <a:pt x="21392" y="2443"/>
                    </a:cubicBezTo>
                    <a:cubicBezTo>
                      <a:pt x="12610" y="7561"/>
                      <a:pt x="11876" y="21732"/>
                      <a:pt x="13852" y="26797"/>
                    </a:cubicBezTo>
                    <a:cubicBezTo>
                      <a:pt x="13590" y="33136"/>
                      <a:pt x="25244" y="46852"/>
                      <a:pt x="27654" y="47631"/>
                    </a:cubicBezTo>
                    <a:cubicBezTo>
                      <a:pt x="35757" y="50258"/>
                      <a:pt x="60006" y="80487"/>
                      <a:pt x="68224" y="85972"/>
                    </a:cubicBezTo>
                    <a:cubicBezTo>
                      <a:pt x="96343" y="104740"/>
                      <a:pt x="88856" y="104797"/>
                      <a:pt x="94467" y="106881"/>
                    </a:cubicBezTo>
                    <a:cubicBezTo>
                      <a:pt x="96693" y="107704"/>
                      <a:pt x="100042" y="108715"/>
                      <a:pt x="92984" y="113019"/>
                    </a:cubicBezTo>
                    <a:cubicBezTo>
                      <a:pt x="85467" y="117598"/>
                      <a:pt x="51977" y="157275"/>
                      <a:pt x="41289" y="157516"/>
                    </a:cubicBezTo>
                    <a:cubicBezTo>
                      <a:pt x="36527" y="172234"/>
                      <a:pt x="35027" y="175206"/>
                      <a:pt x="36282" y="178507"/>
                    </a:cubicBezTo>
                    <a:cubicBezTo>
                      <a:pt x="40835" y="190468"/>
                      <a:pt x="38928" y="198273"/>
                      <a:pt x="48435" y="207432"/>
                    </a:cubicBezTo>
                    <a:cubicBezTo>
                      <a:pt x="55240" y="213981"/>
                      <a:pt x="79366" y="256009"/>
                      <a:pt x="80927" y="257935"/>
                    </a:cubicBezTo>
                    <a:cubicBezTo>
                      <a:pt x="72828" y="261897"/>
                      <a:pt x="62845" y="268652"/>
                      <a:pt x="61712" y="277640"/>
                    </a:cubicBezTo>
                    <a:cubicBezTo>
                      <a:pt x="61244" y="281343"/>
                      <a:pt x="51807" y="283318"/>
                      <a:pt x="35757" y="308197"/>
                    </a:cubicBezTo>
                    <a:cubicBezTo>
                      <a:pt x="32744" y="312868"/>
                      <a:pt x="27650" y="316042"/>
                      <a:pt x="25957" y="321690"/>
                    </a:cubicBezTo>
                    <a:cubicBezTo>
                      <a:pt x="19345" y="323489"/>
                      <a:pt x="21225" y="330481"/>
                      <a:pt x="18265" y="334600"/>
                    </a:cubicBezTo>
                    <a:cubicBezTo>
                      <a:pt x="12418" y="342725"/>
                      <a:pt x="19682" y="357720"/>
                      <a:pt x="25249" y="365998"/>
                    </a:cubicBezTo>
                    <a:cubicBezTo>
                      <a:pt x="28301" y="370534"/>
                      <a:pt x="44985" y="373108"/>
                      <a:pt x="56521" y="391722"/>
                    </a:cubicBezTo>
                    <a:cubicBezTo>
                      <a:pt x="60203" y="397668"/>
                      <a:pt x="86197" y="420796"/>
                      <a:pt x="91467" y="425467"/>
                    </a:cubicBezTo>
                    <a:cubicBezTo>
                      <a:pt x="75684" y="440632"/>
                      <a:pt x="23819" y="499532"/>
                      <a:pt x="12199" y="519420"/>
                    </a:cubicBezTo>
                    <a:cubicBezTo>
                      <a:pt x="3129" y="523312"/>
                      <a:pt x="-172" y="532952"/>
                      <a:pt x="1734" y="540771"/>
                    </a:cubicBezTo>
                    <a:cubicBezTo>
                      <a:pt x="-290" y="545031"/>
                      <a:pt x="-1462" y="547456"/>
                      <a:pt x="3571" y="550888"/>
                    </a:cubicBezTo>
                    <a:cubicBezTo>
                      <a:pt x="13201" y="557473"/>
                      <a:pt x="21151" y="572235"/>
                      <a:pt x="24072" y="574770"/>
                    </a:cubicBezTo>
                    <a:cubicBezTo>
                      <a:pt x="46275" y="594028"/>
                      <a:pt x="93177" y="641663"/>
                      <a:pt x="93321" y="641948"/>
                    </a:cubicBezTo>
                    <a:cubicBezTo>
                      <a:pt x="88410" y="645897"/>
                      <a:pt x="89669" y="643196"/>
                      <a:pt x="86354" y="647337"/>
                    </a:cubicBezTo>
                    <a:cubicBezTo>
                      <a:pt x="54181" y="687548"/>
                      <a:pt x="34485" y="701553"/>
                      <a:pt x="36042" y="706215"/>
                    </a:cubicBezTo>
                    <a:cubicBezTo>
                      <a:pt x="53871" y="706425"/>
                      <a:pt x="71175" y="706605"/>
                      <a:pt x="87959" y="706758"/>
                    </a:cubicBezTo>
                    <a:cubicBezTo>
                      <a:pt x="95359" y="698436"/>
                      <a:pt x="134267" y="654040"/>
                      <a:pt x="135299" y="6533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26"/>
              <p:cNvSpPr/>
              <p:nvPr/>
            </p:nvSpPr>
            <p:spPr>
              <a:xfrm>
                <a:off x="4182905" y="4878519"/>
                <a:ext cx="138899" cy="648584"/>
              </a:xfrm>
              <a:custGeom>
                <a:avLst/>
                <a:gdLst/>
                <a:ahLst/>
                <a:cxnLst/>
                <a:rect l="l" t="t" r="r" b="b"/>
                <a:pathLst>
                  <a:path w="138899" h="648584" extrusionOk="0">
                    <a:moveTo>
                      <a:pt x="135251" y="593170"/>
                    </a:moveTo>
                    <a:cubicBezTo>
                      <a:pt x="145314" y="579695"/>
                      <a:pt x="125718" y="578771"/>
                      <a:pt x="124179" y="574595"/>
                    </a:cubicBezTo>
                    <a:cubicBezTo>
                      <a:pt x="120339" y="564136"/>
                      <a:pt x="107622" y="562358"/>
                      <a:pt x="104443" y="555301"/>
                    </a:cubicBezTo>
                    <a:cubicBezTo>
                      <a:pt x="97039" y="538876"/>
                      <a:pt x="82288" y="533867"/>
                      <a:pt x="60038" y="504689"/>
                    </a:cubicBezTo>
                    <a:cubicBezTo>
                      <a:pt x="64743" y="496857"/>
                      <a:pt x="68207" y="501165"/>
                      <a:pt x="81628" y="482598"/>
                    </a:cubicBezTo>
                    <a:cubicBezTo>
                      <a:pt x="108523" y="445399"/>
                      <a:pt x="112489" y="452373"/>
                      <a:pt x="122582" y="432397"/>
                    </a:cubicBezTo>
                    <a:cubicBezTo>
                      <a:pt x="129072" y="419526"/>
                      <a:pt x="136804" y="422652"/>
                      <a:pt x="105846" y="390405"/>
                    </a:cubicBezTo>
                    <a:cubicBezTo>
                      <a:pt x="98377" y="382621"/>
                      <a:pt x="90304" y="375047"/>
                      <a:pt x="84051" y="366370"/>
                    </a:cubicBezTo>
                    <a:cubicBezTo>
                      <a:pt x="75221" y="354125"/>
                      <a:pt x="60720" y="347112"/>
                      <a:pt x="54379" y="332849"/>
                    </a:cubicBezTo>
                    <a:cubicBezTo>
                      <a:pt x="53714" y="331356"/>
                      <a:pt x="52241" y="332175"/>
                      <a:pt x="47487" y="328349"/>
                    </a:cubicBezTo>
                    <a:cubicBezTo>
                      <a:pt x="52866" y="321243"/>
                      <a:pt x="95207" y="271830"/>
                      <a:pt x="108706" y="266835"/>
                    </a:cubicBezTo>
                    <a:cubicBezTo>
                      <a:pt x="113779" y="264961"/>
                      <a:pt x="112983" y="257331"/>
                      <a:pt x="119014" y="256293"/>
                    </a:cubicBezTo>
                    <a:cubicBezTo>
                      <a:pt x="119294" y="256245"/>
                      <a:pt x="118323" y="258224"/>
                      <a:pt x="122687" y="236295"/>
                    </a:cubicBezTo>
                    <a:cubicBezTo>
                      <a:pt x="124673" y="233690"/>
                      <a:pt x="122609" y="232535"/>
                      <a:pt x="119644" y="225386"/>
                    </a:cubicBezTo>
                    <a:cubicBezTo>
                      <a:pt x="92421" y="217772"/>
                      <a:pt x="60637" y="156399"/>
                      <a:pt x="55617" y="153729"/>
                    </a:cubicBezTo>
                    <a:cubicBezTo>
                      <a:pt x="49779" y="150629"/>
                      <a:pt x="46529" y="145520"/>
                      <a:pt x="44028" y="140035"/>
                    </a:cubicBezTo>
                    <a:cubicBezTo>
                      <a:pt x="45484" y="138778"/>
                      <a:pt x="46783" y="137193"/>
                      <a:pt x="48064" y="135429"/>
                    </a:cubicBezTo>
                    <a:cubicBezTo>
                      <a:pt x="62356" y="115720"/>
                      <a:pt x="81982" y="109556"/>
                      <a:pt x="97144" y="94172"/>
                    </a:cubicBezTo>
                    <a:cubicBezTo>
                      <a:pt x="118279" y="72729"/>
                      <a:pt x="123903" y="66158"/>
                      <a:pt x="137508" y="57941"/>
                    </a:cubicBezTo>
                    <a:cubicBezTo>
                      <a:pt x="134460" y="53712"/>
                      <a:pt x="140228" y="53589"/>
                      <a:pt x="138606" y="46073"/>
                    </a:cubicBezTo>
                    <a:cubicBezTo>
                      <a:pt x="136441" y="35868"/>
                      <a:pt x="112174" y="14740"/>
                      <a:pt x="99497" y="0"/>
                    </a:cubicBezTo>
                    <a:cubicBezTo>
                      <a:pt x="81667" y="451"/>
                      <a:pt x="64665" y="884"/>
                      <a:pt x="48563" y="1287"/>
                    </a:cubicBezTo>
                    <a:cubicBezTo>
                      <a:pt x="53933" y="7127"/>
                      <a:pt x="53968" y="10030"/>
                      <a:pt x="60510" y="16150"/>
                    </a:cubicBezTo>
                    <a:cubicBezTo>
                      <a:pt x="111234" y="63593"/>
                      <a:pt x="90427" y="29708"/>
                      <a:pt x="44937" y="91191"/>
                    </a:cubicBezTo>
                    <a:cubicBezTo>
                      <a:pt x="40547" y="97123"/>
                      <a:pt x="24576" y="103445"/>
                      <a:pt x="20212" y="109398"/>
                    </a:cubicBezTo>
                    <a:cubicBezTo>
                      <a:pt x="15764" y="115475"/>
                      <a:pt x="12742" y="119717"/>
                      <a:pt x="8933" y="121363"/>
                    </a:cubicBezTo>
                    <a:cubicBezTo>
                      <a:pt x="143" y="125163"/>
                      <a:pt x="1394" y="136677"/>
                      <a:pt x="987" y="137644"/>
                    </a:cubicBezTo>
                    <a:cubicBezTo>
                      <a:pt x="-1479" y="143476"/>
                      <a:pt x="1040" y="148532"/>
                      <a:pt x="4525" y="152214"/>
                    </a:cubicBezTo>
                    <a:cubicBezTo>
                      <a:pt x="12694" y="160843"/>
                      <a:pt x="14382" y="169069"/>
                      <a:pt x="24642" y="175933"/>
                    </a:cubicBezTo>
                    <a:cubicBezTo>
                      <a:pt x="28739" y="178674"/>
                      <a:pt x="38898" y="200852"/>
                      <a:pt x="42375" y="204823"/>
                    </a:cubicBezTo>
                    <a:cubicBezTo>
                      <a:pt x="46040" y="209008"/>
                      <a:pt x="51235" y="211950"/>
                      <a:pt x="54506" y="216367"/>
                    </a:cubicBezTo>
                    <a:cubicBezTo>
                      <a:pt x="73201" y="241636"/>
                      <a:pt x="55271" y="218429"/>
                      <a:pt x="77386" y="238961"/>
                    </a:cubicBezTo>
                    <a:cubicBezTo>
                      <a:pt x="72134" y="244653"/>
                      <a:pt x="67503" y="250904"/>
                      <a:pt x="62566" y="256805"/>
                    </a:cubicBezTo>
                    <a:cubicBezTo>
                      <a:pt x="45322" y="277430"/>
                      <a:pt x="39248" y="276804"/>
                      <a:pt x="37201" y="282578"/>
                    </a:cubicBezTo>
                    <a:cubicBezTo>
                      <a:pt x="33567" y="292857"/>
                      <a:pt x="17081" y="307996"/>
                      <a:pt x="14304" y="320718"/>
                    </a:cubicBezTo>
                    <a:cubicBezTo>
                      <a:pt x="11159" y="325236"/>
                      <a:pt x="6773" y="325420"/>
                      <a:pt x="7731" y="337183"/>
                    </a:cubicBezTo>
                    <a:cubicBezTo>
                      <a:pt x="8483" y="346442"/>
                      <a:pt x="17487" y="359370"/>
                      <a:pt x="21156" y="361143"/>
                    </a:cubicBezTo>
                    <a:cubicBezTo>
                      <a:pt x="43849" y="372114"/>
                      <a:pt x="29238" y="373506"/>
                      <a:pt x="83364" y="419071"/>
                    </a:cubicBezTo>
                    <a:cubicBezTo>
                      <a:pt x="74754" y="427004"/>
                      <a:pt x="75414" y="424408"/>
                      <a:pt x="73730" y="426842"/>
                    </a:cubicBezTo>
                    <a:cubicBezTo>
                      <a:pt x="34477" y="483833"/>
                      <a:pt x="27148" y="482449"/>
                      <a:pt x="16079" y="509728"/>
                    </a:cubicBezTo>
                    <a:cubicBezTo>
                      <a:pt x="10442" y="523623"/>
                      <a:pt x="26855" y="532353"/>
                      <a:pt x="33003" y="537711"/>
                    </a:cubicBezTo>
                    <a:cubicBezTo>
                      <a:pt x="74229" y="573658"/>
                      <a:pt x="83648" y="586410"/>
                      <a:pt x="89159" y="591436"/>
                    </a:cubicBezTo>
                    <a:cubicBezTo>
                      <a:pt x="89425" y="591681"/>
                      <a:pt x="43171" y="634370"/>
                      <a:pt x="34573" y="648585"/>
                    </a:cubicBezTo>
                    <a:cubicBezTo>
                      <a:pt x="50299" y="648116"/>
                      <a:pt x="66335" y="647692"/>
                      <a:pt x="82660" y="647302"/>
                    </a:cubicBezTo>
                    <a:cubicBezTo>
                      <a:pt x="91008" y="644036"/>
                      <a:pt x="96575" y="635688"/>
                      <a:pt x="125429" y="612568"/>
                    </a:cubicBezTo>
                    <a:cubicBezTo>
                      <a:pt x="131329" y="606229"/>
                      <a:pt x="133861" y="600927"/>
                      <a:pt x="135251" y="5931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26"/>
              <p:cNvSpPr/>
              <p:nvPr/>
            </p:nvSpPr>
            <p:spPr>
              <a:xfrm>
                <a:off x="4520927" y="4871064"/>
                <a:ext cx="138096" cy="651504"/>
              </a:xfrm>
              <a:custGeom>
                <a:avLst/>
                <a:gdLst/>
                <a:ahLst/>
                <a:cxnLst/>
                <a:rect l="l" t="t" r="r" b="b"/>
                <a:pathLst>
                  <a:path w="138096" h="651504" extrusionOk="0">
                    <a:moveTo>
                      <a:pt x="98700" y="643944"/>
                    </a:moveTo>
                    <a:cubicBezTo>
                      <a:pt x="99369" y="641528"/>
                      <a:pt x="110337" y="639978"/>
                      <a:pt x="123238" y="624993"/>
                    </a:cubicBezTo>
                    <a:cubicBezTo>
                      <a:pt x="128844" y="618465"/>
                      <a:pt x="144194" y="609569"/>
                      <a:pt x="135474" y="587098"/>
                    </a:cubicBezTo>
                    <a:cubicBezTo>
                      <a:pt x="137215" y="582177"/>
                      <a:pt x="123771" y="573207"/>
                      <a:pt x="118441" y="571434"/>
                    </a:cubicBezTo>
                    <a:cubicBezTo>
                      <a:pt x="113783" y="569888"/>
                      <a:pt x="87208" y="541572"/>
                      <a:pt x="83604" y="537637"/>
                    </a:cubicBezTo>
                    <a:cubicBezTo>
                      <a:pt x="81964" y="535842"/>
                      <a:pt x="81457" y="532992"/>
                      <a:pt x="79778" y="531254"/>
                    </a:cubicBezTo>
                    <a:cubicBezTo>
                      <a:pt x="31962" y="481911"/>
                      <a:pt x="45309" y="496437"/>
                      <a:pt x="50775" y="485019"/>
                    </a:cubicBezTo>
                    <a:cubicBezTo>
                      <a:pt x="55446" y="475265"/>
                      <a:pt x="91091" y="435663"/>
                      <a:pt x="102759" y="427122"/>
                    </a:cubicBezTo>
                    <a:cubicBezTo>
                      <a:pt x="115917" y="417486"/>
                      <a:pt x="117142" y="404909"/>
                      <a:pt x="134018" y="392270"/>
                    </a:cubicBezTo>
                    <a:cubicBezTo>
                      <a:pt x="137608" y="361787"/>
                      <a:pt x="112546" y="361187"/>
                      <a:pt x="108098" y="348596"/>
                    </a:cubicBezTo>
                    <a:cubicBezTo>
                      <a:pt x="107495" y="346889"/>
                      <a:pt x="105339" y="345291"/>
                      <a:pt x="103528" y="344551"/>
                    </a:cubicBezTo>
                    <a:cubicBezTo>
                      <a:pt x="98810" y="342629"/>
                      <a:pt x="82030" y="318897"/>
                      <a:pt x="67371" y="309992"/>
                    </a:cubicBezTo>
                    <a:cubicBezTo>
                      <a:pt x="65491" y="308850"/>
                      <a:pt x="67131" y="308105"/>
                      <a:pt x="49481" y="292130"/>
                    </a:cubicBezTo>
                    <a:cubicBezTo>
                      <a:pt x="63685" y="263644"/>
                      <a:pt x="139419" y="203719"/>
                      <a:pt x="122805" y="189872"/>
                    </a:cubicBezTo>
                    <a:cubicBezTo>
                      <a:pt x="123863" y="181725"/>
                      <a:pt x="119888" y="184518"/>
                      <a:pt x="99802" y="157424"/>
                    </a:cubicBezTo>
                    <a:cubicBezTo>
                      <a:pt x="95556" y="151697"/>
                      <a:pt x="78593" y="146094"/>
                      <a:pt x="74027" y="140626"/>
                    </a:cubicBezTo>
                    <a:cubicBezTo>
                      <a:pt x="51497" y="113627"/>
                      <a:pt x="66514" y="121560"/>
                      <a:pt x="68093" y="109315"/>
                    </a:cubicBezTo>
                    <a:cubicBezTo>
                      <a:pt x="135308" y="47075"/>
                      <a:pt x="117680" y="63510"/>
                      <a:pt x="88415" y="36498"/>
                    </a:cubicBezTo>
                    <a:cubicBezTo>
                      <a:pt x="40577" y="-7600"/>
                      <a:pt x="66947" y="17100"/>
                      <a:pt x="50233" y="0"/>
                    </a:cubicBezTo>
                    <a:cubicBezTo>
                      <a:pt x="33869" y="429"/>
                      <a:pt x="17736" y="849"/>
                      <a:pt x="1840" y="1265"/>
                    </a:cubicBezTo>
                    <a:cubicBezTo>
                      <a:pt x="22223" y="30396"/>
                      <a:pt x="67743" y="55231"/>
                      <a:pt x="63077" y="61168"/>
                    </a:cubicBezTo>
                    <a:cubicBezTo>
                      <a:pt x="45965" y="82965"/>
                      <a:pt x="46927" y="76210"/>
                      <a:pt x="44622" y="80019"/>
                    </a:cubicBezTo>
                    <a:cubicBezTo>
                      <a:pt x="31105" y="102363"/>
                      <a:pt x="33221" y="99955"/>
                      <a:pt x="32714" y="100060"/>
                    </a:cubicBezTo>
                    <a:cubicBezTo>
                      <a:pt x="26644" y="101339"/>
                      <a:pt x="28848" y="107297"/>
                      <a:pt x="23981" y="113833"/>
                    </a:cubicBezTo>
                    <a:cubicBezTo>
                      <a:pt x="-3596" y="150866"/>
                      <a:pt x="55297" y="167747"/>
                      <a:pt x="62119" y="175368"/>
                    </a:cubicBezTo>
                    <a:cubicBezTo>
                      <a:pt x="69597" y="183726"/>
                      <a:pt x="69037" y="183555"/>
                      <a:pt x="79550" y="193086"/>
                    </a:cubicBezTo>
                    <a:cubicBezTo>
                      <a:pt x="79104" y="195261"/>
                      <a:pt x="79052" y="198142"/>
                      <a:pt x="75313" y="198015"/>
                    </a:cubicBezTo>
                    <a:cubicBezTo>
                      <a:pt x="72916" y="197932"/>
                      <a:pt x="75042" y="203825"/>
                      <a:pt x="69553" y="206101"/>
                    </a:cubicBezTo>
                    <a:cubicBezTo>
                      <a:pt x="58839" y="210553"/>
                      <a:pt x="22883" y="257016"/>
                      <a:pt x="16101" y="266253"/>
                    </a:cubicBezTo>
                    <a:cubicBezTo>
                      <a:pt x="8176" y="277040"/>
                      <a:pt x="-2288" y="282289"/>
                      <a:pt x="8579" y="300816"/>
                    </a:cubicBezTo>
                    <a:cubicBezTo>
                      <a:pt x="10437" y="313766"/>
                      <a:pt x="64485" y="360946"/>
                      <a:pt x="86141" y="382704"/>
                    </a:cubicBezTo>
                    <a:cubicBezTo>
                      <a:pt x="77219" y="389420"/>
                      <a:pt x="78763" y="392891"/>
                      <a:pt x="74784" y="395444"/>
                    </a:cubicBezTo>
                    <a:cubicBezTo>
                      <a:pt x="63400" y="402746"/>
                      <a:pt x="61555" y="411602"/>
                      <a:pt x="51921" y="422074"/>
                    </a:cubicBezTo>
                    <a:cubicBezTo>
                      <a:pt x="37044" y="438246"/>
                      <a:pt x="53425" y="415288"/>
                      <a:pt x="9327" y="475418"/>
                    </a:cubicBezTo>
                    <a:cubicBezTo>
                      <a:pt x="4717" y="475742"/>
                      <a:pt x="6449" y="480659"/>
                      <a:pt x="2867" y="482756"/>
                    </a:cubicBezTo>
                    <a:cubicBezTo>
                      <a:pt x="-6482" y="488224"/>
                      <a:pt x="9943" y="514679"/>
                      <a:pt x="10897" y="516697"/>
                    </a:cubicBezTo>
                    <a:cubicBezTo>
                      <a:pt x="17294" y="519819"/>
                      <a:pt x="20071" y="526197"/>
                      <a:pt x="24007" y="531490"/>
                    </a:cubicBezTo>
                    <a:cubicBezTo>
                      <a:pt x="28818" y="537961"/>
                      <a:pt x="48877" y="553327"/>
                      <a:pt x="52533" y="566237"/>
                    </a:cubicBezTo>
                    <a:cubicBezTo>
                      <a:pt x="53583" y="569945"/>
                      <a:pt x="71600" y="578198"/>
                      <a:pt x="74932" y="589488"/>
                    </a:cubicBezTo>
                    <a:cubicBezTo>
                      <a:pt x="75632" y="591874"/>
                      <a:pt x="75842" y="585793"/>
                      <a:pt x="86075" y="598931"/>
                    </a:cubicBezTo>
                    <a:cubicBezTo>
                      <a:pt x="80805" y="605156"/>
                      <a:pt x="73874" y="609758"/>
                      <a:pt x="68889" y="616289"/>
                    </a:cubicBezTo>
                    <a:cubicBezTo>
                      <a:pt x="68259" y="617112"/>
                      <a:pt x="63991" y="616854"/>
                      <a:pt x="62972" y="618627"/>
                    </a:cubicBezTo>
                    <a:cubicBezTo>
                      <a:pt x="61752" y="620750"/>
                      <a:pt x="41775" y="639361"/>
                      <a:pt x="29264" y="651505"/>
                    </a:cubicBezTo>
                    <a:cubicBezTo>
                      <a:pt x="49992" y="651470"/>
                      <a:pt x="70927" y="651470"/>
                      <a:pt x="92027" y="651496"/>
                    </a:cubicBezTo>
                    <a:cubicBezTo>
                      <a:pt x="96365" y="650227"/>
                      <a:pt x="97585" y="647941"/>
                      <a:pt x="98700" y="64394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26"/>
              <p:cNvSpPr/>
              <p:nvPr/>
            </p:nvSpPr>
            <p:spPr>
              <a:xfrm>
                <a:off x="3862354" y="4879004"/>
                <a:ext cx="143422" cy="673162"/>
              </a:xfrm>
              <a:custGeom>
                <a:avLst/>
                <a:gdLst/>
                <a:ahLst/>
                <a:cxnLst/>
                <a:rect l="l" t="t" r="r" b="b"/>
                <a:pathLst>
                  <a:path w="143422" h="673162" extrusionOk="0">
                    <a:moveTo>
                      <a:pt x="135282" y="606943"/>
                    </a:moveTo>
                    <a:cubicBezTo>
                      <a:pt x="148493" y="597732"/>
                      <a:pt x="142900" y="580413"/>
                      <a:pt x="128801" y="577113"/>
                    </a:cubicBezTo>
                    <a:cubicBezTo>
                      <a:pt x="122648" y="560862"/>
                      <a:pt x="109140" y="561383"/>
                      <a:pt x="105422" y="550876"/>
                    </a:cubicBezTo>
                    <a:cubicBezTo>
                      <a:pt x="104819" y="549169"/>
                      <a:pt x="102663" y="547571"/>
                      <a:pt x="100852" y="546831"/>
                    </a:cubicBezTo>
                    <a:cubicBezTo>
                      <a:pt x="96134" y="544909"/>
                      <a:pt x="79354" y="521177"/>
                      <a:pt x="64695" y="512272"/>
                    </a:cubicBezTo>
                    <a:cubicBezTo>
                      <a:pt x="63506" y="511545"/>
                      <a:pt x="62697" y="510179"/>
                      <a:pt x="61744" y="509076"/>
                    </a:cubicBezTo>
                    <a:cubicBezTo>
                      <a:pt x="39607" y="483523"/>
                      <a:pt x="45239" y="501730"/>
                      <a:pt x="53815" y="486193"/>
                    </a:cubicBezTo>
                    <a:cubicBezTo>
                      <a:pt x="59771" y="475406"/>
                      <a:pt x="97441" y="438579"/>
                      <a:pt x="98285" y="433440"/>
                    </a:cubicBezTo>
                    <a:cubicBezTo>
                      <a:pt x="98692" y="430966"/>
                      <a:pt x="109433" y="428248"/>
                      <a:pt x="120650" y="411962"/>
                    </a:cubicBezTo>
                    <a:cubicBezTo>
                      <a:pt x="127253" y="402375"/>
                      <a:pt x="128989" y="403662"/>
                      <a:pt x="131184" y="396745"/>
                    </a:cubicBezTo>
                    <a:cubicBezTo>
                      <a:pt x="140805" y="393759"/>
                      <a:pt x="145778" y="384412"/>
                      <a:pt x="134797" y="372027"/>
                    </a:cubicBezTo>
                    <a:cubicBezTo>
                      <a:pt x="126868" y="363088"/>
                      <a:pt x="70232" y="303829"/>
                      <a:pt x="67184" y="296973"/>
                    </a:cubicBezTo>
                    <a:cubicBezTo>
                      <a:pt x="66501" y="295445"/>
                      <a:pt x="64953" y="296316"/>
                      <a:pt x="60051" y="292284"/>
                    </a:cubicBezTo>
                    <a:cubicBezTo>
                      <a:pt x="86443" y="255896"/>
                      <a:pt x="99156" y="255392"/>
                      <a:pt x="97092" y="245183"/>
                    </a:cubicBezTo>
                    <a:cubicBezTo>
                      <a:pt x="121109" y="225027"/>
                      <a:pt x="109717" y="226301"/>
                      <a:pt x="116548" y="223499"/>
                    </a:cubicBezTo>
                    <a:cubicBezTo>
                      <a:pt x="117142" y="223259"/>
                      <a:pt x="116561" y="219734"/>
                      <a:pt x="116233" y="217782"/>
                    </a:cubicBezTo>
                    <a:cubicBezTo>
                      <a:pt x="112870" y="197858"/>
                      <a:pt x="100979" y="182785"/>
                      <a:pt x="83723" y="158943"/>
                    </a:cubicBezTo>
                    <a:cubicBezTo>
                      <a:pt x="78436" y="151646"/>
                      <a:pt x="81707" y="138788"/>
                      <a:pt x="78860" y="136310"/>
                    </a:cubicBezTo>
                    <a:cubicBezTo>
                      <a:pt x="79030" y="136073"/>
                      <a:pt x="79302" y="135855"/>
                      <a:pt x="79393" y="135605"/>
                    </a:cubicBezTo>
                    <a:cubicBezTo>
                      <a:pt x="84291" y="122380"/>
                      <a:pt x="95946" y="114118"/>
                      <a:pt x="103319" y="102732"/>
                    </a:cubicBezTo>
                    <a:cubicBezTo>
                      <a:pt x="105077" y="100013"/>
                      <a:pt x="145371" y="79139"/>
                      <a:pt x="143066" y="60503"/>
                    </a:cubicBezTo>
                    <a:cubicBezTo>
                      <a:pt x="147575" y="41674"/>
                      <a:pt x="108151" y="19255"/>
                      <a:pt x="90020" y="522"/>
                    </a:cubicBezTo>
                    <a:cubicBezTo>
                      <a:pt x="68933" y="-380"/>
                      <a:pt x="48060" y="-306"/>
                      <a:pt x="29728" y="2303"/>
                    </a:cubicBezTo>
                    <a:cubicBezTo>
                      <a:pt x="39340" y="8266"/>
                      <a:pt x="60488" y="34433"/>
                      <a:pt x="68211" y="39585"/>
                    </a:cubicBezTo>
                    <a:cubicBezTo>
                      <a:pt x="96331" y="58353"/>
                      <a:pt x="88839" y="58410"/>
                      <a:pt x="94455" y="60494"/>
                    </a:cubicBezTo>
                    <a:cubicBezTo>
                      <a:pt x="100485" y="62731"/>
                      <a:pt x="97621" y="61173"/>
                      <a:pt x="75729" y="82948"/>
                    </a:cubicBezTo>
                    <a:cubicBezTo>
                      <a:pt x="71465" y="87190"/>
                      <a:pt x="49621" y="110940"/>
                      <a:pt x="41277" y="111128"/>
                    </a:cubicBezTo>
                    <a:cubicBezTo>
                      <a:pt x="36515" y="125847"/>
                      <a:pt x="35015" y="128819"/>
                      <a:pt x="36270" y="132120"/>
                    </a:cubicBezTo>
                    <a:cubicBezTo>
                      <a:pt x="40822" y="144081"/>
                      <a:pt x="38916" y="151886"/>
                      <a:pt x="48423" y="161045"/>
                    </a:cubicBezTo>
                    <a:cubicBezTo>
                      <a:pt x="55214" y="167581"/>
                      <a:pt x="79367" y="209630"/>
                      <a:pt x="80911" y="211548"/>
                    </a:cubicBezTo>
                    <a:cubicBezTo>
                      <a:pt x="72808" y="215505"/>
                      <a:pt x="62828" y="222265"/>
                      <a:pt x="61695" y="231253"/>
                    </a:cubicBezTo>
                    <a:cubicBezTo>
                      <a:pt x="61227" y="234952"/>
                      <a:pt x="51790" y="236935"/>
                      <a:pt x="35745" y="261810"/>
                    </a:cubicBezTo>
                    <a:cubicBezTo>
                      <a:pt x="32732" y="266481"/>
                      <a:pt x="27637" y="269655"/>
                      <a:pt x="25945" y="275303"/>
                    </a:cubicBezTo>
                    <a:cubicBezTo>
                      <a:pt x="19337" y="277102"/>
                      <a:pt x="21213" y="284093"/>
                      <a:pt x="18253" y="288213"/>
                    </a:cubicBezTo>
                    <a:cubicBezTo>
                      <a:pt x="12406" y="296338"/>
                      <a:pt x="19670" y="311332"/>
                      <a:pt x="25237" y="319611"/>
                    </a:cubicBezTo>
                    <a:cubicBezTo>
                      <a:pt x="28285" y="324146"/>
                      <a:pt x="44973" y="326721"/>
                      <a:pt x="56509" y="345335"/>
                    </a:cubicBezTo>
                    <a:cubicBezTo>
                      <a:pt x="60200" y="351294"/>
                      <a:pt x="86351" y="374553"/>
                      <a:pt x="91455" y="379080"/>
                    </a:cubicBezTo>
                    <a:cubicBezTo>
                      <a:pt x="80644" y="389469"/>
                      <a:pt x="67070" y="406888"/>
                      <a:pt x="65697" y="409156"/>
                    </a:cubicBezTo>
                    <a:cubicBezTo>
                      <a:pt x="65163" y="410031"/>
                      <a:pt x="60878" y="410268"/>
                      <a:pt x="60064" y="412111"/>
                    </a:cubicBezTo>
                    <a:cubicBezTo>
                      <a:pt x="57532" y="417877"/>
                      <a:pt x="25088" y="450951"/>
                      <a:pt x="12192" y="473029"/>
                    </a:cubicBezTo>
                    <a:cubicBezTo>
                      <a:pt x="3122" y="476925"/>
                      <a:pt x="-180" y="486561"/>
                      <a:pt x="1727" y="494380"/>
                    </a:cubicBezTo>
                    <a:cubicBezTo>
                      <a:pt x="-298" y="498648"/>
                      <a:pt x="-1448" y="501078"/>
                      <a:pt x="3563" y="504497"/>
                    </a:cubicBezTo>
                    <a:cubicBezTo>
                      <a:pt x="13197" y="511077"/>
                      <a:pt x="21143" y="525843"/>
                      <a:pt x="24065" y="528378"/>
                    </a:cubicBezTo>
                    <a:cubicBezTo>
                      <a:pt x="38531" y="540925"/>
                      <a:pt x="92500" y="593963"/>
                      <a:pt x="93313" y="595556"/>
                    </a:cubicBezTo>
                    <a:cubicBezTo>
                      <a:pt x="82197" y="604505"/>
                      <a:pt x="32334" y="663856"/>
                      <a:pt x="28049" y="665659"/>
                    </a:cubicBezTo>
                    <a:cubicBezTo>
                      <a:pt x="23863" y="667419"/>
                      <a:pt x="19355" y="667423"/>
                      <a:pt x="16285" y="673163"/>
                    </a:cubicBezTo>
                    <a:cubicBezTo>
                      <a:pt x="35942" y="669744"/>
                      <a:pt x="58717" y="666679"/>
                      <a:pt x="84291" y="663943"/>
                    </a:cubicBezTo>
                    <a:cubicBezTo>
                      <a:pt x="97743" y="649522"/>
                      <a:pt x="134176" y="607714"/>
                      <a:pt x="135282" y="6069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26"/>
              <p:cNvSpPr/>
              <p:nvPr/>
            </p:nvSpPr>
            <p:spPr>
              <a:xfrm>
                <a:off x="5467291" y="4844022"/>
                <a:ext cx="144222" cy="690962"/>
              </a:xfrm>
              <a:custGeom>
                <a:avLst/>
                <a:gdLst/>
                <a:ahLst/>
                <a:cxnLst/>
                <a:rect l="l" t="t" r="r" b="b"/>
                <a:pathLst>
                  <a:path w="144222" h="690962" extrusionOk="0">
                    <a:moveTo>
                      <a:pt x="96653" y="679860"/>
                    </a:moveTo>
                    <a:cubicBezTo>
                      <a:pt x="99998" y="678026"/>
                      <a:pt x="103602" y="675391"/>
                      <a:pt x="104826" y="670991"/>
                    </a:cubicBezTo>
                    <a:cubicBezTo>
                      <a:pt x="105495" y="668583"/>
                      <a:pt x="116402" y="667094"/>
                      <a:pt x="129364" y="652043"/>
                    </a:cubicBezTo>
                    <a:cubicBezTo>
                      <a:pt x="134966" y="645520"/>
                      <a:pt x="150320" y="636620"/>
                      <a:pt x="141600" y="614144"/>
                    </a:cubicBezTo>
                    <a:cubicBezTo>
                      <a:pt x="143336" y="609223"/>
                      <a:pt x="129897" y="600253"/>
                      <a:pt x="124567" y="598480"/>
                    </a:cubicBezTo>
                    <a:cubicBezTo>
                      <a:pt x="119909" y="596935"/>
                      <a:pt x="93334" y="568619"/>
                      <a:pt x="89730" y="564683"/>
                    </a:cubicBezTo>
                    <a:cubicBezTo>
                      <a:pt x="88090" y="562888"/>
                      <a:pt x="87583" y="560038"/>
                      <a:pt x="85904" y="558300"/>
                    </a:cubicBezTo>
                    <a:cubicBezTo>
                      <a:pt x="38110" y="508975"/>
                      <a:pt x="51430" y="523492"/>
                      <a:pt x="56901" y="512066"/>
                    </a:cubicBezTo>
                    <a:cubicBezTo>
                      <a:pt x="61572" y="502312"/>
                      <a:pt x="97217" y="462709"/>
                      <a:pt x="108884" y="454168"/>
                    </a:cubicBezTo>
                    <a:cubicBezTo>
                      <a:pt x="122043" y="444533"/>
                      <a:pt x="123268" y="431955"/>
                      <a:pt x="140144" y="419316"/>
                    </a:cubicBezTo>
                    <a:cubicBezTo>
                      <a:pt x="143734" y="388833"/>
                      <a:pt x="118671" y="388233"/>
                      <a:pt x="114224" y="375643"/>
                    </a:cubicBezTo>
                    <a:cubicBezTo>
                      <a:pt x="113620" y="373935"/>
                      <a:pt x="111465" y="372337"/>
                      <a:pt x="109654" y="371597"/>
                    </a:cubicBezTo>
                    <a:cubicBezTo>
                      <a:pt x="104935" y="369676"/>
                      <a:pt x="88156" y="345943"/>
                      <a:pt x="73497" y="337039"/>
                    </a:cubicBezTo>
                    <a:cubicBezTo>
                      <a:pt x="71617" y="335896"/>
                      <a:pt x="73261" y="335152"/>
                      <a:pt x="55607" y="319177"/>
                    </a:cubicBezTo>
                    <a:cubicBezTo>
                      <a:pt x="69806" y="290694"/>
                      <a:pt x="145536" y="230775"/>
                      <a:pt x="128931" y="216919"/>
                    </a:cubicBezTo>
                    <a:cubicBezTo>
                      <a:pt x="129985" y="208772"/>
                      <a:pt x="126014" y="211565"/>
                      <a:pt x="105928" y="184470"/>
                    </a:cubicBezTo>
                    <a:cubicBezTo>
                      <a:pt x="101682" y="178744"/>
                      <a:pt x="84719" y="173140"/>
                      <a:pt x="80153" y="167672"/>
                    </a:cubicBezTo>
                    <a:cubicBezTo>
                      <a:pt x="57623" y="140678"/>
                      <a:pt x="72640" y="148611"/>
                      <a:pt x="74219" y="136362"/>
                    </a:cubicBezTo>
                    <a:cubicBezTo>
                      <a:pt x="141298" y="74249"/>
                      <a:pt x="124029" y="90757"/>
                      <a:pt x="94540" y="63545"/>
                    </a:cubicBezTo>
                    <a:cubicBezTo>
                      <a:pt x="36649" y="10170"/>
                      <a:pt x="43677" y="15988"/>
                      <a:pt x="48846" y="11466"/>
                    </a:cubicBezTo>
                    <a:cubicBezTo>
                      <a:pt x="62122" y="-144"/>
                      <a:pt x="52370" y="7990"/>
                      <a:pt x="59971" y="0"/>
                    </a:cubicBezTo>
                    <a:cubicBezTo>
                      <a:pt x="40637" y="613"/>
                      <a:pt x="20919" y="1235"/>
                      <a:pt x="886" y="1856"/>
                    </a:cubicBezTo>
                    <a:cubicBezTo>
                      <a:pt x="-9531" y="36822"/>
                      <a:pt x="75517" y="80181"/>
                      <a:pt x="69198" y="88218"/>
                    </a:cubicBezTo>
                    <a:cubicBezTo>
                      <a:pt x="52121" y="109972"/>
                      <a:pt x="53031" y="103291"/>
                      <a:pt x="50744" y="107069"/>
                    </a:cubicBezTo>
                    <a:cubicBezTo>
                      <a:pt x="37226" y="129414"/>
                      <a:pt x="39343" y="127006"/>
                      <a:pt x="38836" y="127111"/>
                    </a:cubicBezTo>
                    <a:cubicBezTo>
                      <a:pt x="32766" y="128390"/>
                      <a:pt x="34970" y="134348"/>
                      <a:pt x="30102" y="140884"/>
                    </a:cubicBezTo>
                    <a:cubicBezTo>
                      <a:pt x="21247" y="152774"/>
                      <a:pt x="20980" y="165868"/>
                      <a:pt x="28887" y="176358"/>
                    </a:cubicBezTo>
                    <a:cubicBezTo>
                      <a:pt x="33885" y="182986"/>
                      <a:pt x="67458" y="201539"/>
                      <a:pt x="68245" y="202419"/>
                    </a:cubicBezTo>
                    <a:cubicBezTo>
                      <a:pt x="75719" y="210772"/>
                      <a:pt x="75133" y="210580"/>
                      <a:pt x="85676" y="220136"/>
                    </a:cubicBezTo>
                    <a:cubicBezTo>
                      <a:pt x="85230" y="222312"/>
                      <a:pt x="85178" y="225193"/>
                      <a:pt x="81439" y="225066"/>
                    </a:cubicBezTo>
                    <a:cubicBezTo>
                      <a:pt x="79042" y="224983"/>
                      <a:pt x="81168" y="230875"/>
                      <a:pt x="75679" y="233152"/>
                    </a:cubicBezTo>
                    <a:cubicBezTo>
                      <a:pt x="68573" y="236103"/>
                      <a:pt x="67641" y="245988"/>
                      <a:pt x="59416" y="247686"/>
                    </a:cubicBezTo>
                    <a:cubicBezTo>
                      <a:pt x="57592" y="248063"/>
                      <a:pt x="17184" y="299923"/>
                      <a:pt x="16904" y="300142"/>
                    </a:cubicBezTo>
                    <a:cubicBezTo>
                      <a:pt x="-11525" y="322123"/>
                      <a:pt x="57137" y="374439"/>
                      <a:pt x="92275" y="409750"/>
                    </a:cubicBezTo>
                    <a:cubicBezTo>
                      <a:pt x="83284" y="416519"/>
                      <a:pt x="84998" y="419868"/>
                      <a:pt x="80918" y="422490"/>
                    </a:cubicBezTo>
                    <a:cubicBezTo>
                      <a:pt x="69535" y="429792"/>
                      <a:pt x="67690" y="438649"/>
                      <a:pt x="58055" y="449121"/>
                    </a:cubicBezTo>
                    <a:cubicBezTo>
                      <a:pt x="53446" y="454133"/>
                      <a:pt x="47857" y="458380"/>
                      <a:pt x="43957" y="463861"/>
                    </a:cubicBezTo>
                    <a:cubicBezTo>
                      <a:pt x="-24" y="525580"/>
                      <a:pt x="-715" y="506020"/>
                      <a:pt x="17027" y="543748"/>
                    </a:cubicBezTo>
                    <a:cubicBezTo>
                      <a:pt x="23425" y="546870"/>
                      <a:pt x="26202" y="553248"/>
                      <a:pt x="30137" y="558541"/>
                    </a:cubicBezTo>
                    <a:cubicBezTo>
                      <a:pt x="34948" y="565011"/>
                      <a:pt x="55007" y="580378"/>
                      <a:pt x="58663" y="593288"/>
                    </a:cubicBezTo>
                    <a:cubicBezTo>
                      <a:pt x="59713" y="596996"/>
                      <a:pt x="77730" y="605248"/>
                      <a:pt x="81063" y="616539"/>
                    </a:cubicBezTo>
                    <a:cubicBezTo>
                      <a:pt x="81762" y="618925"/>
                      <a:pt x="81972" y="612844"/>
                      <a:pt x="92205" y="625982"/>
                    </a:cubicBezTo>
                    <a:cubicBezTo>
                      <a:pt x="86936" y="632207"/>
                      <a:pt x="80004" y="636808"/>
                      <a:pt x="75019" y="643340"/>
                    </a:cubicBezTo>
                    <a:cubicBezTo>
                      <a:pt x="74389" y="644163"/>
                      <a:pt x="70117" y="643905"/>
                      <a:pt x="69102" y="645678"/>
                    </a:cubicBezTo>
                    <a:cubicBezTo>
                      <a:pt x="69058" y="645752"/>
                      <a:pt x="32564" y="681279"/>
                      <a:pt x="24312" y="689903"/>
                    </a:cubicBezTo>
                    <a:cubicBezTo>
                      <a:pt x="44591" y="690262"/>
                      <a:pt x="64611" y="690617"/>
                      <a:pt x="84356" y="690963"/>
                    </a:cubicBezTo>
                    <a:cubicBezTo>
                      <a:pt x="89542" y="689907"/>
                      <a:pt x="83599" y="687022"/>
                      <a:pt x="96653" y="6798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1" name="Google Shape;2441;p26"/>
              <p:cNvSpPr/>
              <p:nvPr/>
            </p:nvSpPr>
            <p:spPr>
              <a:xfrm>
                <a:off x="5135408" y="4853557"/>
                <a:ext cx="138890" cy="675530"/>
              </a:xfrm>
              <a:custGeom>
                <a:avLst/>
                <a:gdLst/>
                <a:ahLst/>
                <a:cxnLst/>
                <a:rect l="l" t="t" r="r" b="b"/>
                <a:pathLst>
                  <a:path w="138890" h="675530" extrusionOk="0">
                    <a:moveTo>
                      <a:pt x="135251" y="618141"/>
                    </a:moveTo>
                    <a:cubicBezTo>
                      <a:pt x="145314" y="604666"/>
                      <a:pt x="125718" y="603742"/>
                      <a:pt x="124179" y="599566"/>
                    </a:cubicBezTo>
                    <a:cubicBezTo>
                      <a:pt x="120343" y="589107"/>
                      <a:pt x="107622" y="587330"/>
                      <a:pt x="104443" y="580273"/>
                    </a:cubicBezTo>
                    <a:cubicBezTo>
                      <a:pt x="97030" y="563825"/>
                      <a:pt x="82315" y="558878"/>
                      <a:pt x="60038" y="529660"/>
                    </a:cubicBezTo>
                    <a:cubicBezTo>
                      <a:pt x="64743" y="521828"/>
                      <a:pt x="68207" y="526136"/>
                      <a:pt x="81628" y="507569"/>
                    </a:cubicBezTo>
                    <a:cubicBezTo>
                      <a:pt x="101202" y="480492"/>
                      <a:pt x="130773" y="456042"/>
                      <a:pt x="128058" y="443478"/>
                    </a:cubicBezTo>
                    <a:cubicBezTo>
                      <a:pt x="125106" y="429797"/>
                      <a:pt x="60528" y="371654"/>
                      <a:pt x="54379" y="357816"/>
                    </a:cubicBezTo>
                    <a:cubicBezTo>
                      <a:pt x="53714" y="356323"/>
                      <a:pt x="52241" y="357142"/>
                      <a:pt x="47487" y="353315"/>
                    </a:cubicBezTo>
                    <a:cubicBezTo>
                      <a:pt x="54331" y="344280"/>
                      <a:pt x="90138" y="304323"/>
                      <a:pt x="96169" y="300746"/>
                    </a:cubicBezTo>
                    <a:cubicBezTo>
                      <a:pt x="106914" y="294372"/>
                      <a:pt x="102125" y="294236"/>
                      <a:pt x="108702" y="291806"/>
                    </a:cubicBezTo>
                    <a:cubicBezTo>
                      <a:pt x="113775" y="289933"/>
                      <a:pt x="112979" y="282302"/>
                      <a:pt x="119010" y="281265"/>
                    </a:cubicBezTo>
                    <a:cubicBezTo>
                      <a:pt x="119289" y="281216"/>
                      <a:pt x="118187" y="283896"/>
                      <a:pt x="123440" y="257462"/>
                    </a:cubicBezTo>
                    <a:cubicBezTo>
                      <a:pt x="121371" y="255396"/>
                      <a:pt x="120247" y="251841"/>
                      <a:pt x="119635" y="250357"/>
                    </a:cubicBezTo>
                    <a:cubicBezTo>
                      <a:pt x="89312" y="241877"/>
                      <a:pt x="64520" y="183437"/>
                      <a:pt x="55608" y="178700"/>
                    </a:cubicBezTo>
                    <a:cubicBezTo>
                      <a:pt x="49770" y="175605"/>
                      <a:pt x="46521" y="170492"/>
                      <a:pt x="44019" y="165006"/>
                    </a:cubicBezTo>
                    <a:cubicBezTo>
                      <a:pt x="45475" y="163750"/>
                      <a:pt x="46774" y="162165"/>
                      <a:pt x="48055" y="160401"/>
                    </a:cubicBezTo>
                    <a:cubicBezTo>
                      <a:pt x="62347" y="140691"/>
                      <a:pt x="81969" y="134527"/>
                      <a:pt x="97135" y="119144"/>
                    </a:cubicBezTo>
                    <a:cubicBezTo>
                      <a:pt x="118271" y="97701"/>
                      <a:pt x="123894" y="91130"/>
                      <a:pt x="137499" y="82912"/>
                    </a:cubicBezTo>
                    <a:cubicBezTo>
                      <a:pt x="134451" y="78683"/>
                      <a:pt x="140219" y="78561"/>
                      <a:pt x="138597" y="71048"/>
                    </a:cubicBezTo>
                    <a:cubicBezTo>
                      <a:pt x="138453" y="70370"/>
                      <a:pt x="138689" y="70541"/>
                      <a:pt x="138842" y="69074"/>
                    </a:cubicBezTo>
                    <a:cubicBezTo>
                      <a:pt x="133546" y="59950"/>
                      <a:pt x="141291" y="67896"/>
                      <a:pt x="75729" y="0"/>
                    </a:cubicBezTo>
                    <a:cubicBezTo>
                      <a:pt x="57978" y="512"/>
                      <a:pt x="40145" y="1024"/>
                      <a:pt x="22241" y="1537"/>
                    </a:cubicBezTo>
                    <a:cubicBezTo>
                      <a:pt x="33331" y="21911"/>
                      <a:pt x="40591" y="11755"/>
                      <a:pt x="54226" y="33753"/>
                    </a:cubicBezTo>
                    <a:cubicBezTo>
                      <a:pt x="58153" y="40097"/>
                      <a:pt x="89027" y="67410"/>
                      <a:pt x="91022" y="69166"/>
                    </a:cubicBezTo>
                    <a:cubicBezTo>
                      <a:pt x="68898" y="94163"/>
                      <a:pt x="66541" y="86944"/>
                      <a:pt x="44929" y="116162"/>
                    </a:cubicBezTo>
                    <a:cubicBezTo>
                      <a:pt x="38964" y="124222"/>
                      <a:pt x="29610" y="121897"/>
                      <a:pt x="13066" y="143559"/>
                    </a:cubicBezTo>
                    <a:cubicBezTo>
                      <a:pt x="6922" y="148488"/>
                      <a:pt x="4141" y="146523"/>
                      <a:pt x="1359" y="157415"/>
                    </a:cubicBezTo>
                    <a:cubicBezTo>
                      <a:pt x="939" y="159074"/>
                      <a:pt x="1622" y="161101"/>
                      <a:pt x="987" y="162611"/>
                    </a:cubicBezTo>
                    <a:cubicBezTo>
                      <a:pt x="-1479" y="168443"/>
                      <a:pt x="1040" y="173499"/>
                      <a:pt x="4525" y="177181"/>
                    </a:cubicBezTo>
                    <a:cubicBezTo>
                      <a:pt x="12694" y="185810"/>
                      <a:pt x="14382" y="194036"/>
                      <a:pt x="24642" y="200900"/>
                    </a:cubicBezTo>
                    <a:cubicBezTo>
                      <a:pt x="28739" y="203641"/>
                      <a:pt x="38898" y="225819"/>
                      <a:pt x="42375" y="229790"/>
                    </a:cubicBezTo>
                    <a:cubicBezTo>
                      <a:pt x="46039" y="233975"/>
                      <a:pt x="51235" y="236917"/>
                      <a:pt x="54506" y="241334"/>
                    </a:cubicBezTo>
                    <a:cubicBezTo>
                      <a:pt x="73205" y="266603"/>
                      <a:pt x="55280" y="243405"/>
                      <a:pt x="77386" y="263928"/>
                    </a:cubicBezTo>
                    <a:cubicBezTo>
                      <a:pt x="67783" y="274343"/>
                      <a:pt x="57873" y="289666"/>
                      <a:pt x="45222" y="299393"/>
                    </a:cubicBezTo>
                    <a:cubicBezTo>
                      <a:pt x="42196" y="301727"/>
                      <a:pt x="38360" y="304279"/>
                      <a:pt x="37206" y="307545"/>
                    </a:cubicBezTo>
                    <a:cubicBezTo>
                      <a:pt x="33476" y="318096"/>
                      <a:pt x="23540" y="324531"/>
                      <a:pt x="19976" y="335007"/>
                    </a:cubicBezTo>
                    <a:cubicBezTo>
                      <a:pt x="13893" y="339740"/>
                      <a:pt x="16272" y="344884"/>
                      <a:pt x="12030" y="348329"/>
                    </a:cubicBezTo>
                    <a:cubicBezTo>
                      <a:pt x="1425" y="356949"/>
                      <a:pt x="11181" y="373528"/>
                      <a:pt x="18944" y="384823"/>
                    </a:cubicBezTo>
                    <a:cubicBezTo>
                      <a:pt x="19879" y="386189"/>
                      <a:pt x="33620" y="389919"/>
                      <a:pt x="43700" y="406178"/>
                    </a:cubicBezTo>
                    <a:cubicBezTo>
                      <a:pt x="47631" y="412526"/>
                      <a:pt x="77443" y="439047"/>
                      <a:pt x="83369" y="444034"/>
                    </a:cubicBezTo>
                    <a:cubicBezTo>
                      <a:pt x="66042" y="459991"/>
                      <a:pt x="85192" y="436495"/>
                      <a:pt x="60047" y="471527"/>
                    </a:cubicBezTo>
                    <a:cubicBezTo>
                      <a:pt x="36747" y="503945"/>
                      <a:pt x="26019" y="510201"/>
                      <a:pt x="16084" y="534695"/>
                    </a:cubicBezTo>
                    <a:cubicBezTo>
                      <a:pt x="10831" y="547644"/>
                      <a:pt x="20483" y="550801"/>
                      <a:pt x="51042" y="578517"/>
                    </a:cubicBezTo>
                    <a:cubicBezTo>
                      <a:pt x="78641" y="603545"/>
                      <a:pt x="82302" y="610340"/>
                      <a:pt x="89998" y="617095"/>
                    </a:cubicBezTo>
                    <a:cubicBezTo>
                      <a:pt x="61748" y="640298"/>
                      <a:pt x="73870" y="630001"/>
                      <a:pt x="43591" y="662546"/>
                    </a:cubicBezTo>
                    <a:cubicBezTo>
                      <a:pt x="37394" y="669209"/>
                      <a:pt x="33550" y="672799"/>
                      <a:pt x="33900" y="674756"/>
                    </a:cubicBezTo>
                    <a:cubicBezTo>
                      <a:pt x="49556" y="675010"/>
                      <a:pt x="65168" y="675268"/>
                      <a:pt x="80723" y="675531"/>
                    </a:cubicBezTo>
                    <a:cubicBezTo>
                      <a:pt x="121354" y="637938"/>
                      <a:pt x="131552" y="638848"/>
                      <a:pt x="135251" y="6181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2" name="Google Shape;2442;p26"/>
              <p:cNvSpPr/>
              <p:nvPr/>
            </p:nvSpPr>
            <p:spPr>
              <a:xfrm>
                <a:off x="4814794" y="4863293"/>
                <a:ext cx="143127" cy="661411"/>
              </a:xfrm>
              <a:custGeom>
                <a:avLst/>
                <a:gdLst/>
                <a:ahLst/>
                <a:cxnLst/>
                <a:rect l="l" t="t" r="r" b="b"/>
                <a:pathLst>
                  <a:path w="143127" h="661411" extrusionOk="0">
                    <a:moveTo>
                      <a:pt x="128856" y="592811"/>
                    </a:moveTo>
                    <a:cubicBezTo>
                      <a:pt x="122734" y="576626"/>
                      <a:pt x="109186" y="577046"/>
                      <a:pt x="105477" y="566574"/>
                    </a:cubicBezTo>
                    <a:cubicBezTo>
                      <a:pt x="104874" y="564867"/>
                      <a:pt x="102718" y="563269"/>
                      <a:pt x="100907" y="562529"/>
                    </a:cubicBezTo>
                    <a:cubicBezTo>
                      <a:pt x="96189" y="560607"/>
                      <a:pt x="79409" y="536875"/>
                      <a:pt x="64750" y="527970"/>
                    </a:cubicBezTo>
                    <a:cubicBezTo>
                      <a:pt x="60775" y="525554"/>
                      <a:pt x="69246" y="530742"/>
                      <a:pt x="46366" y="509653"/>
                    </a:cubicBezTo>
                    <a:cubicBezTo>
                      <a:pt x="105858" y="440028"/>
                      <a:pt x="127338" y="424740"/>
                      <a:pt x="131239" y="412447"/>
                    </a:cubicBezTo>
                    <a:cubicBezTo>
                      <a:pt x="162223" y="402825"/>
                      <a:pt x="114390" y="370437"/>
                      <a:pt x="96910" y="346197"/>
                    </a:cubicBezTo>
                    <a:cubicBezTo>
                      <a:pt x="88081" y="333952"/>
                      <a:pt x="73584" y="326939"/>
                      <a:pt x="67238" y="312676"/>
                    </a:cubicBezTo>
                    <a:cubicBezTo>
                      <a:pt x="66561" y="311148"/>
                      <a:pt x="65008" y="312019"/>
                      <a:pt x="60106" y="307987"/>
                    </a:cubicBezTo>
                    <a:cubicBezTo>
                      <a:pt x="86660" y="271375"/>
                      <a:pt x="99215" y="271139"/>
                      <a:pt x="97146" y="260886"/>
                    </a:cubicBezTo>
                    <a:cubicBezTo>
                      <a:pt x="121164" y="240730"/>
                      <a:pt x="109772" y="242004"/>
                      <a:pt x="116602" y="239202"/>
                    </a:cubicBezTo>
                    <a:cubicBezTo>
                      <a:pt x="117197" y="238961"/>
                      <a:pt x="116616" y="235437"/>
                      <a:pt x="116288" y="233485"/>
                    </a:cubicBezTo>
                    <a:cubicBezTo>
                      <a:pt x="110856" y="201395"/>
                      <a:pt x="91798" y="195248"/>
                      <a:pt x="85964" y="177409"/>
                    </a:cubicBezTo>
                    <a:cubicBezTo>
                      <a:pt x="85623" y="176362"/>
                      <a:pt x="84469" y="175600"/>
                      <a:pt x="83782" y="174642"/>
                    </a:cubicBezTo>
                    <a:cubicBezTo>
                      <a:pt x="78495" y="167344"/>
                      <a:pt x="81770" y="154495"/>
                      <a:pt x="78919" y="152008"/>
                    </a:cubicBezTo>
                    <a:cubicBezTo>
                      <a:pt x="79090" y="151772"/>
                      <a:pt x="79356" y="151553"/>
                      <a:pt x="79453" y="151303"/>
                    </a:cubicBezTo>
                    <a:cubicBezTo>
                      <a:pt x="84346" y="138091"/>
                      <a:pt x="96005" y="129830"/>
                      <a:pt x="103374" y="118443"/>
                    </a:cubicBezTo>
                    <a:cubicBezTo>
                      <a:pt x="111390" y="106054"/>
                      <a:pt x="181963" y="88315"/>
                      <a:pt x="113528" y="36450"/>
                    </a:cubicBezTo>
                    <a:cubicBezTo>
                      <a:pt x="87346" y="16605"/>
                      <a:pt x="92939" y="17984"/>
                      <a:pt x="74800" y="0"/>
                    </a:cubicBezTo>
                    <a:cubicBezTo>
                      <a:pt x="8241" y="2233"/>
                      <a:pt x="12854" y="289"/>
                      <a:pt x="17735" y="5954"/>
                    </a:cubicBezTo>
                    <a:cubicBezTo>
                      <a:pt x="23459" y="12595"/>
                      <a:pt x="25379" y="16207"/>
                      <a:pt x="27701" y="16955"/>
                    </a:cubicBezTo>
                    <a:cubicBezTo>
                      <a:pt x="32162" y="18405"/>
                      <a:pt x="53441" y="39510"/>
                      <a:pt x="56218" y="43766"/>
                    </a:cubicBezTo>
                    <a:cubicBezTo>
                      <a:pt x="64243" y="56085"/>
                      <a:pt x="79252" y="59403"/>
                      <a:pt x="91072" y="73509"/>
                    </a:cubicBezTo>
                    <a:cubicBezTo>
                      <a:pt x="93438" y="76332"/>
                      <a:pt x="94234" y="75733"/>
                      <a:pt x="97641" y="77742"/>
                    </a:cubicBezTo>
                    <a:cubicBezTo>
                      <a:pt x="97474" y="78022"/>
                      <a:pt x="50266" y="126630"/>
                      <a:pt x="41341" y="126835"/>
                    </a:cubicBezTo>
                    <a:cubicBezTo>
                      <a:pt x="32052" y="155532"/>
                      <a:pt x="30382" y="143125"/>
                      <a:pt x="80393" y="226480"/>
                    </a:cubicBezTo>
                    <a:cubicBezTo>
                      <a:pt x="81364" y="228104"/>
                      <a:pt x="81495" y="226301"/>
                      <a:pt x="77660" y="229111"/>
                    </a:cubicBezTo>
                    <a:cubicBezTo>
                      <a:pt x="54548" y="246049"/>
                      <a:pt x="66202" y="244631"/>
                      <a:pt x="59100" y="250383"/>
                    </a:cubicBezTo>
                    <a:cubicBezTo>
                      <a:pt x="46178" y="260851"/>
                      <a:pt x="26533" y="289219"/>
                      <a:pt x="25995" y="291010"/>
                    </a:cubicBezTo>
                    <a:cubicBezTo>
                      <a:pt x="19388" y="292809"/>
                      <a:pt x="21264" y="299800"/>
                      <a:pt x="18303" y="303920"/>
                    </a:cubicBezTo>
                    <a:cubicBezTo>
                      <a:pt x="13550" y="310531"/>
                      <a:pt x="16724" y="332604"/>
                      <a:pt x="34020" y="340966"/>
                    </a:cubicBezTo>
                    <a:cubicBezTo>
                      <a:pt x="54434" y="350838"/>
                      <a:pt x="39771" y="348920"/>
                      <a:pt x="91501" y="394783"/>
                    </a:cubicBezTo>
                    <a:cubicBezTo>
                      <a:pt x="80690" y="405176"/>
                      <a:pt x="67120" y="422582"/>
                      <a:pt x="65743" y="424859"/>
                    </a:cubicBezTo>
                    <a:cubicBezTo>
                      <a:pt x="65214" y="425734"/>
                      <a:pt x="60924" y="425970"/>
                      <a:pt x="60110" y="427814"/>
                    </a:cubicBezTo>
                    <a:cubicBezTo>
                      <a:pt x="59988" y="428098"/>
                      <a:pt x="9999" y="489646"/>
                      <a:pt x="8157" y="491074"/>
                    </a:cubicBezTo>
                    <a:cubicBezTo>
                      <a:pt x="-1511" y="498551"/>
                      <a:pt x="2529" y="508633"/>
                      <a:pt x="841" y="512066"/>
                    </a:cubicBezTo>
                    <a:cubicBezTo>
                      <a:pt x="-1888" y="517604"/>
                      <a:pt x="2311" y="519158"/>
                      <a:pt x="9277" y="524236"/>
                    </a:cubicBezTo>
                    <a:cubicBezTo>
                      <a:pt x="30063" y="556689"/>
                      <a:pt x="101130" y="608742"/>
                      <a:pt x="88654" y="614227"/>
                    </a:cubicBezTo>
                    <a:cubicBezTo>
                      <a:pt x="88374" y="614350"/>
                      <a:pt x="52099" y="655756"/>
                      <a:pt x="51893" y="656040"/>
                    </a:cubicBezTo>
                    <a:cubicBezTo>
                      <a:pt x="50196" y="658356"/>
                      <a:pt x="48194" y="659840"/>
                      <a:pt x="47542" y="660825"/>
                    </a:cubicBezTo>
                    <a:cubicBezTo>
                      <a:pt x="65402" y="661009"/>
                      <a:pt x="83292" y="661206"/>
                      <a:pt x="101200" y="661412"/>
                    </a:cubicBezTo>
                    <a:cubicBezTo>
                      <a:pt x="111814" y="648265"/>
                      <a:pt x="135070" y="622825"/>
                      <a:pt x="135337" y="622637"/>
                    </a:cubicBezTo>
                    <a:cubicBezTo>
                      <a:pt x="148548" y="613431"/>
                      <a:pt x="142951" y="596112"/>
                      <a:pt x="128856" y="5928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" name="Google Shape;830;p14">
            <a:extLst>
              <a:ext uri="{FF2B5EF4-FFF2-40B4-BE49-F238E27FC236}">
                <a16:creationId xmlns:a16="http://schemas.microsoft.com/office/drawing/2014/main" id="{0B153BF1-27F1-6C22-DD5A-546B1213EB75}"/>
              </a:ext>
            </a:extLst>
          </p:cNvPr>
          <p:cNvSpPr txBox="1"/>
          <p:nvPr/>
        </p:nvSpPr>
        <p:spPr>
          <a:xfrm>
            <a:off x="1080500" y="1225299"/>
            <a:ext cx="3191427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1450" marR="0" lvl="0" indent="-1714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200" b="1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MAIN.JAVA</a:t>
            </a:r>
            <a:endParaRPr sz="1200" b="1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F2CEA-EEF5-A318-E052-44061AD51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443" y="1446898"/>
            <a:ext cx="617728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85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</a:schemeClr>
        </a:solidFill>
        <a:effectLst/>
      </p:bgPr>
    </p:bg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26"/>
          <p:cNvSpPr txBox="1"/>
          <p:nvPr/>
        </p:nvSpPr>
        <p:spPr>
          <a:xfrm>
            <a:off x="1147379" y="514350"/>
            <a:ext cx="6974400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TAMPILAN LUARAN PROGRAM</a:t>
            </a:r>
          </a:p>
          <a:p>
            <a: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sz="3200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grpSp>
        <p:nvGrpSpPr>
          <p:cNvPr id="2406" name="Google Shape;2406;p26"/>
          <p:cNvGrpSpPr/>
          <p:nvPr/>
        </p:nvGrpSpPr>
        <p:grpSpPr>
          <a:xfrm>
            <a:off x="6840961" y="3260329"/>
            <a:ext cx="1857556" cy="1883171"/>
            <a:chOff x="5109203" y="2898855"/>
            <a:chExt cx="1857556" cy="1883171"/>
          </a:xfrm>
        </p:grpSpPr>
        <p:sp>
          <p:nvSpPr>
            <p:cNvPr id="2407" name="Google Shape;2407;p26"/>
            <p:cNvSpPr/>
            <p:nvPr/>
          </p:nvSpPr>
          <p:spPr>
            <a:xfrm>
              <a:off x="5109203" y="2898855"/>
              <a:ext cx="1857556" cy="1883171"/>
            </a:xfrm>
            <a:custGeom>
              <a:avLst/>
              <a:gdLst/>
              <a:ahLst/>
              <a:cxnLst/>
              <a:rect l="l" t="t" r="r" b="b"/>
              <a:pathLst>
                <a:path w="3715111" h="3766341" extrusionOk="0">
                  <a:moveTo>
                    <a:pt x="1" y="61440"/>
                  </a:moveTo>
                  <a:cubicBezTo>
                    <a:pt x="-187" y="27113"/>
                    <a:pt x="27909" y="-629"/>
                    <a:pt x="62209" y="11"/>
                  </a:cubicBezTo>
                  <a:cubicBezTo>
                    <a:pt x="3775000" y="69410"/>
                    <a:pt x="3711776" y="4274"/>
                    <a:pt x="3712371" y="110885"/>
                  </a:cubicBezTo>
                  <a:cubicBezTo>
                    <a:pt x="3713229" y="266096"/>
                    <a:pt x="3715111" y="3704432"/>
                    <a:pt x="3715111" y="3703927"/>
                  </a:cubicBezTo>
                  <a:cubicBezTo>
                    <a:pt x="3715299" y="3737937"/>
                    <a:pt x="3687700" y="3765552"/>
                    <a:pt x="3653708" y="3765364"/>
                  </a:cubicBezTo>
                  <a:cubicBezTo>
                    <a:pt x="-57133" y="3744890"/>
                    <a:pt x="3336" y="3809603"/>
                    <a:pt x="2741" y="3701878"/>
                  </a:cubicBezTo>
                  <a:cubicBezTo>
                    <a:pt x="1876" y="3544498"/>
                    <a:pt x="1" y="60943"/>
                    <a:pt x="1" y="614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26"/>
            <p:cNvSpPr/>
            <p:nvPr/>
          </p:nvSpPr>
          <p:spPr>
            <a:xfrm>
              <a:off x="5233514" y="3030582"/>
              <a:ext cx="1608934" cy="1619718"/>
            </a:xfrm>
            <a:custGeom>
              <a:avLst/>
              <a:gdLst/>
              <a:ahLst/>
              <a:cxnLst/>
              <a:rect l="l" t="t" r="r" b="b"/>
              <a:pathLst>
                <a:path w="3217868" h="3239437" extrusionOk="0">
                  <a:moveTo>
                    <a:pt x="930315" y="384809"/>
                  </a:moveTo>
                  <a:cubicBezTo>
                    <a:pt x="931060" y="406127"/>
                    <a:pt x="903491" y="422593"/>
                    <a:pt x="883397" y="403890"/>
                  </a:cubicBezTo>
                  <a:cubicBezTo>
                    <a:pt x="867128" y="388741"/>
                    <a:pt x="877306" y="357029"/>
                    <a:pt x="903091" y="357202"/>
                  </a:cubicBezTo>
                  <a:cubicBezTo>
                    <a:pt x="916560" y="357292"/>
                    <a:pt x="929720" y="367484"/>
                    <a:pt x="930315" y="384809"/>
                  </a:cubicBezTo>
                  <a:close/>
                  <a:moveTo>
                    <a:pt x="905403" y="5666"/>
                  </a:moveTo>
                  <a:cubicBezTo>
                    <a:pt x="879670" y="5493"/>
                    <a:pt x="869409" y="37183"/>
                    <a:pt x="885708" y="52354"/>
                  </a:cubicBezTo>
                  <a:cubicBezTo>
                    <a:pt x="905817" y="71065"/>
                    <a:pt x="933356" y="54568"/>
                    <a:pt x="932634" y="33266"/>
                  </a:cubicBezTo>
                  <a:cubicBezTo>
                    <a:pt x="932031" y="15948"/>
                    <a:pt x="918879" y="5749"/>
                    <a:pt x="905403" y="5666"/>
                  </a:cubicBezTo>
                  <a:close/>
                  <a:moveTo>
                    <a:pt x="900765" y="708738"/>
                  </a:moveTo>
                  <a:cubicBezTo>
                    <a:pt x="875055" y="708572"/>
                    <a:pt x="864756" y="740239"/>
                    <a:pt x="881078" y="755433"/>
                  </a:cubicBezTo>
                  <a:cubicBezTo>
                    <a:pt x="901179" y="774144"/>
                    <a:pt x="928741" y="757632"/>
                    <a:pt x="927996" y="736353"/>
                  </a:cubicBezTo>
                  <a:cubicBezTo>
                    <a:pt x="927401" y="719050"/>
                    <a:pt x="914271" y="708828"/>
                    <a:pt x="900765" y="708738"/>
                  </a:cubicBezTo>
                  <a:close/>
                  <a:moveTo>
                    <a:pt x="898446" y="1060274"/>
                  </a:moveTo>
                  <a:cubicBezTo>
                    <a:pt x="872721" y="1060100"/>
                    <a:pt x="862445" y="1091783"/>
                    <a:pt x="878752" y="1106961"/>
                  </a:cubicBezTo>
                  <a:cubicBezTo>
                    <a:pt x="898853" y="1125672"/>
                    <a:pt x="926415" y="1109183"/>
                    <a:pt x="925670" y="1087881"/>
                  </a:cubicBezTo>
                  <a:cubicBezTo>
                    <a:pt x="925082" y="1070556"/>
                    <a:pt x="911922" y="1060364"/>
                    <a:pt x="898446" y="1060274"/>
                  </a:cubicBezTo>
                  <a:close/>
                  <a:moveTo>
                    <a:pt x="1170189" y="3171386"/>
                  </a:moveTo>
                  <a:cubicBezTo>
                    <a:pt x="1144509" y="3171213"/>
                    <a:pt x="1134157" y="3202873"/>
                    <a:pt x="1150494" y="3218074"/>
                  </a:cubicBezTo>
                  <a:cubicBezTo>
                    <a:pt x="1170603" y="3236785"/>
                    <a:pt x="1198142" y="3220289"/>
                    <a:pt x="1197419" y="3198986"/>
                  </a:cubicBezTo>
                  <a:cubicBezTo>
                    <a:pt x="1196817" y="3181669"/>
                    <a:pt x="1183665" y="3171477"/>
                    <a:pt x="1170189" y="3171386"/>
                  </a:cubicBezTo>
                  <a:close/>
                  <a:moveTo>
                    <a:pt x="1174826" y="2468315"/>
                  </a:moveTo>
                  <a:cubicBezTo>
                    <a:pt x="1149109" y="2468142"/>
                    <a:pt x="1138817" y="2499816"/>
                    <a:pt x="1155139" y="2515003"/>
                  </a:cubicBezTo>
                  <a:cubicBezTo>
                    <a:pt x="1175233" y="2533706"/>
                    <a:pt x="1202787" y="2517240"/>
                    <a:pt x="1202057" y="2495922"/>
                  </a:cubicBezTo>
                  <a:cubicBezTo>
                    <a:pt x="1201462" y="2478597"/>
                    <a:pt x="1188302" y="2468405"/>
                    <a:pt x="1174826" y="2468315"/>
                  </a:cubicBezTo>
                  <a:close/>
                  <a:moveTo>
                    <a:pt x="1172507" y="2819851"/>
                  </a:moveTo>
                  <a:cubicBezTo>
                    <a:pt x="1146797" y="2819677"/>
                    <a:pt x="1136498" y="2851352"/>
                    <a:pt x="1152820" y="2866538"/>
                  </a:cubicBezTo>
                  <a:cubicBezTo>
                    <a:pt x="1172914" y="2885242"/>
                    <a:pt x="1200468" y="2868776"/>
                    <a:pt x="1199738" y="2847451"/>
                  </a:cubicBezTo>
                  <a:cubicBezTo>
                    <a:pt x="1199143" y="2830133"/>
                    <a:pt x="1185983" y="2819941"/>
                    <a:pt x="1172507" y="2819851"/>
                  </a:cubicBezTo>
                  <a:close/>
                  <a:moveTo>
                    <a:pt x="891490" y="2114888"/>
                  </a:moveTo>
                  <a:cubicBezTo>
                    <a:pt x="865773" y="2114715"/>
                    <a:pt x="855481" y="2146390"/>
                    <a:pt x="871803" y="2161576"/>
                  </a:cubicBezTo>
                  <a:cubicBezTo>
                    <a:pt x="891791" y="2180182"/>
                    <a:pt x="919459" y="2163926"/>
                    <a:pt x="918728" y="2142496"/>
                  </a:cubicBezTo>
                  <a:cubicBezTo>
                    <a:pt x="918118" y="2125163"/>
                    <a:pt x="904966" y="2114979"/>
                    <a:pt x="891490" y="2114888"/>
                  </a:cubicBezTo>
                  <a:close/>
                  <a:moveTo>
                    <a:pt x="884526" y="3169503"/>
                  </a:moveTo>
                  <a:cubicBezTo>
                    <a:pt x="858816" y="3169330"/>
                    <a:pt x="848517" y="3201012"/>
                    <a:pt x="864839" y="3216191"/>
                  </a:cubicBezTo>
                  <a:cubicBezTo>
                    <a:pt x="884933" y="3234895"/>
                    <a:pt x="912487" y="3218428"/>
                    <a:pt x="911757" y="3197103"/>
                  </a:cubicBezTo>
                  <a:cubicBezTo>
                    <a:pt x="911162" y="3179785"/>
                    <a:pt x="898002" y="3169594"/>
                    <a:pt x="884526" y="3169503"/>
                  </a:cubicBezTo>
                  <a:close/>
                  <a:moveTo>
                    <a:pt x="886845" y="2817960"/>
                  </a:moveTo>
                  <a:cubicBezTo>
                    <a:pt x="861128" y="2817787"/>
                    <a:pt x="850836" y="2849462"/>
                    <a:pt x="867158" y="2864648"/>
                  </a:cubicBezTo>
                  <a:cubicBezTo>
                    <a:pt x="887252" y="2883351"/>
                    <a:pt x="914806" y="2866885"/>
                    <a:pt x="914076" y="2845567"/>
                  </a:cubicBezTo>
                  <a:cubicBezTo>
                    <a:pt x="913481" y="2828250"/>
                    <a:pt x="900321" y="2818050"/>
                    <a:pt x="886845" y="2817960"/>
                  </a:cubicBezTo>
                  <a:close/>
                  <a:moveTo>
                    <a:pt x="617429" y="355311"/>
                  </a:moveTo>
                  <a:cubicBezTo>
                    <a:pt x="591742" y="355138"/>
                    <a:pt x="581405" y="386798"/>
                    <a:pt x="597734" y="401999"/>
                  </a:cubicBezTo>
                  <a:cubicBezTo>
                    <a:pt x="617843" y="420710"/>
                    <a:pt x="645383" y="404213"/>
                    <a:pt x="644660" y="382911"/>
                  </a:cubicBezTo>
                  <a:cubicBezTo>
                    <a:pt x="644058" y="365593"/>
                    <a:pt x="630898" y="355402"/>
                    <a:pt x="617429" y="355311"/>
                  </a:cubicBezTo>
                  <a:close/>
                  <a:moveTo>
                    <a:pt x="1177145" y="2116779"/>
                  </a:moveTo>
                  <a:cubicBezTo>
                    <a:pt x="1151428" y="2116606"/>
                    <a:pt x="1141144" y="2148288"/>
                    <a:pt x="1157458" y="2163467"/>
                  </a:cubicBezTo>
                  <a:cubicBezTo>
                    <a:pt x="1177574" y="2182185"/>
                    <a:pt x="1205121" y="2165636"/>
                    <a:pt x="1204376" y="2144379"/>
                  </a:cubicBezTo>
                  <a:cubicBezTo>
                    <a:pt x="1203781" y="2127061"/>
                    <a:pt x="1190621" y="2116862"/>
                    <a:pt x="1177145" y="2116779"/>
                  </a:cubicBezTo>
                  <a:close/>
                  <a:moveTo>
                    <a:pt x="893809" y="1763353"/>
                  </a:moveTo>
                  <a:cubicBezTo>
                    <a:pt x="868107" y="1763179"/>
                    <a:pt x="857792" y="1794854"/>
                    <a:pt x="874122" y="1810040"/>
                  </a:cubicBezTo>
                  <a:cubicBezTo>
                    <a:pt x="894231" y="1828766"/>
                    <a:pt x="921770" y="1812225"/>
                    <a:pt x="921040" y="1790952"/>
                  </a:cubicBezTo>
                  <a:cubicBezTo>
                    <a:pt x="920445" y="1773635"/>
                    <a:pt x="907285" y="1763443"/>
                    <a:pt x="893809" y="1763353"/>
                  </a:cubicBezTo>
                  <a:close/>
                  <a:moveTo>
                    <a:pt x="889171" y="2466424"/>
                  </a:moveTo>
                  <a:cubicBezTo>
                    <a:pt x="863454" y="2466251"/>
                    <a:pt x="853162" y="2497926"/>
                    <a:pt x="869484" y="2513112"/>
                  </a:cubicBezTo>
                  <a:cubicBezTo>
                    <a:pt x="889600" y="2531830"/>
                    <a:pt x="917147" y="2515281"/>
                    <a:pt x="916402" y="2494024"/>
                  </a:cubicBezTo>
                  <a:cubicBezTo>
                    <a:pt x="915800" y="2476706"/>
                    <a:pt x="902640" y="2466515"/>
                    <a:pt x="889171" y="2466424"/>
                  </a:cubicBezTo>
                  <a:close/>
                  <a:moveTo>
                    <a:pt x="896128" y="1411817"/>
                  </a:moveTo>
                  <a:cubicBezTo>
                    <a:pt x="870418" y="1411644"/>
                    <a:pt x="860119" y="1443326"/>
                    <a:pt x="876441" y="1458504"/>
                  </a:cubicBezTo>
                  <a:cubicBezTo>
                    <a:pt x="896534" y="1477208"/>
                    <a:pt x="924089" y="1460742"/>
                    <a:pt x="923358" y="1439417"/>
                  </a:cubicBezTo>
                  <a:cubicBezTo>
                    <a:pt x="922764" y="1422091"/>
                    <a:pt x="909604" y="1411900"/>
                    <a:pt x="896128" y="1411817"/>
                  </a:cubicBezTo>
                  <a:close/>
                  <a:moveTo>
                    <a:pt x="619748" y="3775"/>
                  </a:moveTo>
                  <a:cubicBezTo>
                    <a:pt x="594038" y="3602"/>
                    <a:pt x="583731" y="35277"/>
                    <a:pt x="600061" y="50463"/>
                  </a:cubicBezTo>
                  <a:cubicBezTo>
                    <a:pt x="620026" y="69046"/>
                    <a:pt x="647716" y="52836"/>
                    <a:pt x="646979" y="31383"/>
                  </a:cubicBezTo>
                  <a:cubicBezTo>
                    <a:pt x="646376" y="14058"/>
                    <a:pt x="633216" y="3866"/>
                    <a:pt x="619748" y="3775"/>
                  </a:cubicBezTo>
                  <a:close/>
                  <a:moveTo>
                    <a:pt x="1462807" y="2118662"/>
                  </a:moveTo>
                  <a:cubicBezTo>
                    <a:pt x="1437090" y="2118489"/>
                    <a:pt x="1426798" y="2150164"/>
                    <a:pt x="1443113" y="2165350"/>
                  </a:cubicBezTo>
                  <a:cubicBezTo>
                    <a:pt x="1463206" y="2184054"/>
                    <a:pt x="1490776" y="2167580"/>
                    <a:pt x="1490031" y="2146270"/>
                  </a:cubicBezTo>
                  <a:cubicBezTo>
                    <a:pt x="1489443" y="2128944"/>
                    <a:pt x="1476283" y="2118753"/>
                    <a:pt x="1462807" y="2118662"/>
                  </a:cubicBezTo>
                  <a:close/>
                  <a:moveTo>
                    <a:pt x="1458170" y="2821734"/>
                  </a:moveTo>
                  <a:cubicBezTo>
                    <a:pt x="1432490" y="2821561"/>
                    <a:pt x="1422138" y="2853220"/>
                    <a:pt x="1438475" y="2868422"/>
                  </a:cubicBezTo>
                  <a:cubicBezTo>
                    <a:pt x="1458584" y="2887133"/>
                    <a:pt x="1486123" y="2870636"/>
                    <a:pt x="1485401" y="2849341"/>
                  </a:cubicBezTo>
                  <a:cubicBezTo>
                    <a:pt x="1484798" y="2832016"/>
                    <a:pt x="1471646" y="2821824"/>
                    <a:pt x="1458170" y="2821734"/>
                  </a:cubicBezTo>
                  <a:close/>
                  <a:moveTo>
                    <a:pt x="1465126" y="1767127"/>
                  </a:moveTo>
                  <a:cubicBezTo>
                    <a:pt x="1439409" y="1766953"/>
                    <a:pt x="1429125" y="1798636"/>
                    <a:pt x="1445439" y="1813814"/>
                  </a:cubicBezTo>
                  <a:cubicBezTo>
                    <a:pt x="1465555" y="1832533"/>
                    <a:pt x="1493102" y="1815984"/>
                    <a:pt x="1492357" y="1794734"/>
                  </a:cubicBezTo>
                  <a:cubicBezTo>
                    <a:pt x="1491762" y="1777409"/>
                    <a:pt x="1478602" y="1767217"/>
                    <a:pt x="1465126" y="1767127"/>
                  </a:cubicBezTo>
                  <a:close/>
                  <a:moveTo>
                    <a:pt x="1460489" y="2470198"/>
                  </a:moveTo>
                  <a:cubicBezTo>
                    <a:pt x="1434779" y="2470025"/>
                    <a:pt x="1424480" y="2501700"/>
                    <a:pt x="1440802" y="2516886"/>
                  </a:cubicBezTo>
                  <a:cubicBezTo>
                    <a:pt x="1460895" y="2535589"/>
                    <a:pt x="1488450" y="2519123"/>
                    <a:pt x="1487719" y="2497798"/>
                  </a:cubicBezTo>
                  <a:cubicBezTo>
                    <a:pt x="1487125" y="2480480"/>
                    <a:pt x="1473965" y="2470288"/>
                    <a:pt x="1460489" y="2470198"/>
                  </a:cubicBezTo>
                  <a:close/>
                  <a:moveTo>
                    <a:pt x="1474401" y="360976"/>
                  </a:moveTo>
                  <a:cubicBezTo>
                    <a:pt x="1448639" y="360803"/>
                    <a:pt x="1438430" y="392508"/>
                    <a:pt x="1454714" y="407663"/>
                  </a:cubicBezTo>
                  <a:cubicBezTo>
                    <a:pt x="1474815" y="426375"/>
                    <a:pt x="1502377" y="409863"/>
                    <a:pt x="1501632" y="388576"/>
                  </a:cubicBezTo>
                  <a:cubicBezTo>
                    <a:pt x="1501037" y="371258"/>
                    <a:pt x="1487877" y="361066"/>
                    <a:pt x="1474401" y="360976"/>
                  </a:cubicBezTo>
                  <a:close/>
                  <a:moveTo>
                    <a:pt x="1469764" y="1064047"/>
                  </a:moveTo>
                  <a:cubicBezTo>
                    <a:pt x="1444031" y="1063874"/>
                    <a:pt x="1433762" y="1095564"/>
                    <a:pt x="1450077" y="1110735"/>
                  </a:cubicBezTo>
                  <a:cubicBezTo>
                    <a:pt x="1470170" y="1129439"/>
                    <a:pt x="1497725" y="1112972"/>
                    <a:pt x="1496995" y="1091655"/>
                  </a:cubicBezTo>
                  <a:cubicBezTo>
                    <a:pt x="1496400" y="1074329"/>
                    <a:pt x="1483240" y="1064138"/>
                    <a:pt x="1469764" y="1064047"/>
                  </a:cubicBezTo>
                  <a:close/>
                  <a:moveTo>
                    <a:pt x="1467445" y="1415591"/>
                  </a:moveTo>
                  <a:cubicBezTo>
                    <a:pt x="1441773" y="1415417"/>
                    <a:pt x="1431406" y="1447062"/>
                    <a:pt x="1447750" y="1462278"/>
                  </a:cubicBezTo>
                  <a:cubicBezTo>
                    <a:pt x="1467739" y="1480884"/>
                    <a:pt x="1495406" y="1464628"/>
                    <a:pt x="1494676" y="1443190"/>
                  </a:cubicBezTo>
                  <a:cubicBezTo>
                    <a:pt x="1494073" y="1425835"/>
                    <a:pt x="1480808" y="1415674"/>
                    <a:pt x="1467445" y="1415591"/>
                  </a:cubicBezTo>
                  <a:close/>
                  <a:moveTo>
                    <a:pt x="1191065" y="7549"/>
                  </a:moveTo>
                  <a:cubicBezTo>
                    <a:pt x="1165355" y="7376"/>
                    <a:pt x="1155056" y="39051"/>
                    <a:pt x="1171371" y="54237"/>
                  </a:cubicBezTo>
                  <a:cubicBezTo>
                    <a:pt x="1191457" y="72933"/>
                    <a:pt x="1219034" y="56482"/>
                    <a:pt x="1218288" y="35157"/>
                  </a:cubicBezTo>
                  <a:cubicBezTo>
                    <a:pt x="1217701" y="17831"/>
                    <a:pt x="1204541" y="7640"/>
                    <a:pt x="1191065" y="7549"/>
                  </a:cubicBezTo>
                  <a:close/>
                  <a:moveTo>
                    <a:pt x="1184109" y="1062164"/>
                  </a:moveTo>
                  <a:cubicBezTo>
                    <a:pt x="1158399" y="1061991"/>
                    <a:pt x="1148100" y="1093674"/>
                    <a:pt x="1164422" y="1108852"/>
                  </a:cubicBezTo>
                  <a:cubicBezTo>
                    <a:pt x="1184515" y="1127555"/>
                    <a:pt x="1212070" y="1111089"/>
                    <a:pt x="1211340" y="1089764"/>
                  </a:cubicBezTo>
                  <a:cubicBezTo>
                    <a:pt x="1210737" y="1072446"/>
                    <a:pt x="1197577" y="1062255"/>
                    <a:pt x="1184109" y="1062164"/>
                  </a:cubicBezTo>
                  <a:close/>
                  <a:moveTo>
                    <a:pt x="1455851" y="3173277"/>
                  </a:moveTo>
                  <a:cubicBezTo>
                    <a:pt x="1430134" y="3173104"/>
                    <a:pt x="1419842" y="3204779"/>
                    <a:pt x="1436156" y="3219965"/>
                  </a:cubicBezTo>
                  <a:cubicBezTo>
                    <a:pt x="1456250" y="3238668"/>
                    <a:pt x="1483820" y="3222202"/>
                    <a:pt x="1483074" y="3200877"/>
                  </a:cubicBezTo>
                  <a:cubicBezTo>
                    <a:pt x="1482479" y="3183559"/>
                    <a:pt x="1469320" y="3173368"/>
                    <a:pt x="1455851" y="3173277"/>
                  </a:cubicBezTo>
                  <a:close/>
                  <a:moveTo>
                    <a:pt x="1186428" y="710621"/>
                  </a:moveTo>
                  <a:cubicBezTo>
                    <a:pt x="1160718" y="710455"/>
                    <a:pt x="1150419" y="742123"/>
                    <a:pt x="1166741" y="757316"/>
                  </a:cubicBezTo>
                  <a:cubicBezTo>
                    <a:pt x="1186842" y="776027"/>
                    <a:pt x="1214404" y="759516"/>
                    <a:pt x="1213658" y="738236"/>
                  </a:cubicBezTo>
                  <a:cubicBezTo>
                    <a:pt x="1213056" y="720911"/>
                    <a:pt x="1199896" y="710711"/>
                    <a:pt x="1186428" y="710621"/>
                  </a:cubicBezTo>
                  <a:close/>
                  <a:moveTo>
                    <a:pt x="1181790" y="1413700"/>
                  </a:moveTo>
                  <a:cubicBezTo>
                    <a:pt x="1156088" y="1413527"/>
                    <a:pt x="1145774" y="1445202"/>
                    <a:pt x="1162095" y="1460388"/>
                  </a:cubicBezTo>
                  <a:cubicBezTo>
                    <a:pt x="1182189" y="1479091"/>
                    <a:pt x="1209744" y="1462625"/>
                    <a:pt x="1209013" y="1441300"/>
                  </a:cubicBezTo>
                  <a:cubicBezTo>
                    <a:pt x="1208418" y="1423982"/>
                    <a:pt x="1195259" y="1413790"/>
                    <a:pt x="1181790" y="1413700"/>
                  </a:cubicBezTo>
                  <a:close/>
                  <a:moveTo>
                    <a:pt x="1179464" y="1765236"/>
                  </a:moveTo>
                  <a:cubicBezTo>
                    <a:pt x="1153784" y="1765062"/>
                    <a:pt x="1143432" y="1796715"/>
                    <a:pt x="1159769" y="1811923"/>
                  </a:cubicBezTo>
                  <a:cubicBezTo>
                    <a:pt x="1179757" y="1830529"/>
                    <a:pt x="1207425" y="1814273"/>
                    <a:pt x="1206695" y="1792836"/>
                  </a:cubicBezTo>
                  <a:cubicBezTo>
                    <a:pt x="1206100" y="1775518"/>
                    <a:pt x="1192940" y="1765326"/>
                    <a:pt x="1179464" y="1765236"/>
                  </a:cubicBezTo>
                  <a:close/>
                  <a:moveTo>
                    <a:pt x="1188746" y="359085"/>
                  </a:moveTo>
                  <a:cubicBezTo>
                    <a:pt x="1162969" y="358912"/>
                    <a:pt x="1152783" y="390632"/>
                    <a:pt x="1169059" y="405773"/>
                  </a:cubicBezTo>
                  <a:cubicBezTo>
                    <a:pt x="1189161" y="424484"/>
                    <a:pt x="1216723" y="407972"/>
                    <a:pt x="1215977" y="386685"/>
                  </a:cubicBezTo>
                  <a:cubicBezTo>
                    <a:pt x="1215382" y="369397"/>
                    <a:pt x="1202253" y="359176"/>
                    <a:pt x="1188746" y="359085"/>
                  </a:cubicBezTo>
                  <a:close/>
                  <a:moveTo>
                    <a:pt x="1472083" y="712512"/>
                  </a:moveTo>
                  <a:cubicBezTo>
                    <a:pt x="1446388" y="712346"/>
                    <a:pt x="1436059" y="744006"/>
                    <a:pt x="1452396" y="759199"/>
                  </a:cubicBezTo>
                  <a:cubicBezTo>
                    <a:pt x="1472497" y="777910"/>
                    <a:pt x="1500059" y="761406"/>
                    <a:pt x="1499313" y="740111"/>
                  </a:cubicBezTo>
                  <a:cubicBezTo>
                    <a:pt x="1498719" y="722794"/>
                    <a:pt x="1485559" y="712602"/>
                    <a:pt x="1472083" y="712512"/>
                  </a:cubicBezTo>
                  <a:close/>
                  <a:moveTo>
                    <a:pt x="43785" y="703081"/>
                  </a:moveTo>
                  <a:cubicBezTo>
                    <a:pt x="18068" y="702907"/>
                    <a:pt x="7776" y="734590"/>
                    <a:pt x="24098" y="749768"/>
                  </a:cubicBezTo>
                  <a:cubicBezTo>
                    <a:pt x="44192" y="768472"/>
                    <a:pt x="71746" y="752006"/>
                    <a:pt x="71016" y="730688"/>
                  </a:cubicBezTo>
                  <a:cubicBezTo>
                    <a:pt x="70414" y="713363"/>
                    <a:pt x="57261" y="703163"/>
                    <a:pt x="43785" y="703081"/>
                  </a:cubicBezTo>
                  <a:close/>
                  <a:moveTo>
                    <a:pt x="317846" y="2462650"/>
                  </a:moveTo>
                  <a:cubicBezTo>
                    <a:pt x="292174" y="2462477"/>
                    <a:pt x="281807" y="2494122"/>
                    <a:pt x="298152" y="2509338"/>
                  </a:cubicBezTo>
                  <a:cubicBezTo>
                    <a:pt x="318140" y="2527944"/>
                    <a:pt x="345807" y="2511688"/>
                    <a:pt x="345077" y="2490250"/>
                  </a:cubicBezTo>
                  <a:cubicBezTo>
                    <a:pt x="344475" y="2472932"/>
                    <a:pt x="331322" y="2462741"/>
                    <a:pt x="317846" y="2462650"/>
                  </a:cubicBezTo>
                  <a:close/>
                  <a:moveTo>
                    <a:pt x="46104" y="351537"/>
                  </a:moveTo>
                  <a:cubicBezTo>
                    <a:pt x="20342" y="351364"/>
                    <a:pt x="10133" y="383069"/>
                    <a:pt x="26417" y="398225"/>
                  </a:cubicBezTo>
                  <a:cubicBezTo>
                    <a:pt x="46511" y="416929"/>
                    <a:pt x="74065" y="400462"/>
                    <a:pt x="73335" y="379137"/>
                  </a:cubicBezTo>
                  <a:cubicBezTo>
                    <a:pt x="72740" y="361819"/>
                    <a:pt x="59580" y="351628"/>
                    <a:pt x="46104" y="351537"/>
                  </a:cubicBezTo>
                  <a:close/>
                  <a:moveTo>
                    <a:pt x="41467" y="1054616"/>
                  </a:moveTo>
                  <a:cubicBezTo>
                    <a:pt x="15862" y="1054451"/>
                    <a:pt x="5382" y="1086050"/>
                    <a:pt x="21772" y="1101304"/>
                  </a:cubicBezTo>
                  <a:cubicBezTo>
                    <a:pt x="41866" y="1120008"/>
                    <a:pt x="69428" y="1103541"/>
                    <a:pt x="68697" y="1082224"/>
                  </a:cubicBezTo>
                  <a:cubicBezTo>
                    <a:pt x="68095" y="1064861"/>
                    <a:pt x="54830" y="1054707"/>
                    <a:pt x="41467" y="1054616"/>
                  </a:cubicBezTo>
                  <a:close/>
                  <a:moveTo>
                    <a:pt x="315528" y="2814186"/>
                  </a:moveTo>
                  <a:cubicBezTo>
                    <a:pt x="289765" y="2814013"/>
                    <a:pt x="279556" y="2845718"/>
                    <a:pt x="295840" y="2860874"/>
                  </a:cubicBezTo>
                  <a:cubicBezTo>
                    <a:pt x="315957" y="2879592"/>
                    <a:pt x="343504" y="2863043"/>
                    <a:pt x="342758" y="2841786"/>
                  </a:cubicBezTo>
                  <a:cubicBezTo>
                    <a:pt x="342164" y="2824468"/>
                    <a:pt x="329004" y="2814276"/>
                    <a:pt x="315528" y="2814186"/>
                  </a:cubicBezTo>
                  <a:close/>
                  <a:moveTo>
                    <a:pt x="313209" y="3165729"/>
                  </a:moveTo>
                  <a:cubicBezTo>
                    <a:pt x="287431" y="3165556"/>
                    <a:pt x="277245" y="3197276"/>
                    <a:pt x="293522" y="3212417"/>
                  </a:cubicBezTo>
                  <a:cubicBezTo>
                    <a:pt x="313623" y="3231128"/>
                    <a:pt x="341185" y="3214639"/>
                    <a:pt x="340440" y="3193329"/>
                  </a:cubicBezTo>
                  <a:cubicBezTo>
                    <a:pt x="339845" y="3176011"/>
                    <a:pt x="326685" y="3165820"/>
                    <a:pt x="313209" y="3165729"/>
                  </a:cubicBezTo>
                  <a:close/>
                  <a:moveTo>
                    <a:pt x="28992" y="7903"/>
                  </a:moveTo>
                  <a:cubicBezTo>
                    <a:pt x="12384" y="23134"/>
                    <a:pt x="22495" y="54681"/>
                    <a:pt x="48062" y="54847"/>
                  </a:cubicBezTo>
                  <a:cubicBezTo>
                    <a:pt x="73832" y="55020"/>
                    <a:pt x="84025" y="23308"/>
                    <a:pt x="67749" y="8159"/>
                  </a:cubicBezTo>
                  <a:cubicBezTo>
                    <a:pt x="55334" y="-3396"/>
                    <a:pt x="38967" y="-1942"/>
                    <a:pt x="28992" y="7903"/>
                  </a:cubicBezTo>
                  <a:close/>
                  <a:moveTo>
                    <a:pt x="39148" y="1406152"/>
                  </a:moveTo>
                  <a:cubicBezTo>
                    <a:pt x="13430" y="1405979"/>
                    <a:pt x="3139" y="1437654"/>
                    <a:pt x="19461" y="1452840"/>
                  </a:cubicBezTo>
                  <a:cubicBezTo>
                    <a:pt x="39562" y="1471551"/>
                    <a:pt x="67124" y="1455039"/>
                    <a:pt x="66379" y="1433752"/>
                  </a:cubicBezTo>
                  <a:cubicBezTo>
                    <a:pt x="65784" y="1416464"/>
                    <a:pt x="52654" y="1406243"/>
                    <a:pt x="39148" y="1406152"/>
                  </a:cubicBezTo>
                  <a:close/>
                  <a:moveTo>
                    <a:pt x="29865" y="2812303"/>
                  </a:moveTo>
                  <a:cubicBezTo>
                    <a:pt x="4185" y="2812130"/>
                    <a:pt x="-6166" y="2843782"/>
                    <a:pt x="10178" y="2858990"/>
                  </a:cubicBezTo>
                  <a:cubicBezTo>
                    <a:pt x="30166" y="2877596"/>
                    <a:pt x="57834" y="2861341"/>
                    <a:pt x="57103" y="2839910"/>
                  </a:cubicBezTo>
                  <a:cubicBezTo>
                    <a:pt x="56501" y="2822578"/>
                    <a:pt x="43349" y="2812393"/>
                    <a:pt x="29865" y="2812303"/>
                  </a:cubicBezTo>
                  <a:close/>
                  <a:moveTo>
                    <a:pt x="36829" y="1757688"/>
                  </a:moveTo>
                  <a:cubicBezTo>
                    <a:pt x="11104" y="1757515"/>
                    <a:pt x="828" y="1789197"/>
                    <a:pt x="17134" y="1804376"/>
                  </a:cubicBezTo>
                  <a:cubicBezTo>
                    <a:pt x="37251" y="1823094"/>
                    <a:pt x="64798" y="1806545"/>
                    <a:pt x="64052" y="1785295"/>
                  </a:cubicBezTo>
                  <a:cubicBezTo>
                    <a:pt x="63465" y="1767970"/>
                    <a:pt x="50298" y="1757778"/>
                    <a:pt x="36829" y="1757688"/>
                  </a:cubicBezTo>
                  <a:close/>
                  <a:moveTo>
                    <a:pt x="3190319" y="75615"/>
                  </a:moveTo>
                  <a:cubicBezTo>
                    <a:pt x="3216059" y="75780"/>
                    <a:pt x="3226305" y="44090"/>
                    <a:pt x="3210013" y="28927"/>
                  </a:cubicBezTo>
                  <a:cubicBezTo>
                    <a:pt x="3190010" y="10314"/>
                    <a:pt x="3162425" y="26524"/>
                    <a:pt x="3163088" y="48015"/>
                  </a:cubicBezTo>
                  <a:cubicBezTo>
                    <a:pt x="3163750" y="65400"/>
                    <a:pt x="3176933" y="75524"/>
                    <a:pt x="3190319" y="75615"/>
                  </a:cubicBezTo>
                  <a:close/>
                  <a:moveTo>
                    <a:pt x="27546" y="3163839"/>
                  </a:moveTo>
                  <a:cubicBezTo>
                    <a:pt x="1784" y="3163665"/>
                    <a:pt x="-8425" y="3195370"/>
                    <a:pt x="7859" y="3210526"/>
                  </a:cubicBezTo>
                  <a:cubicBezTo>
                    <a:pt x="27848" y="3229132"/>
                    <a:pt x="55447" y="3212929"/>
                    <a:pt x="54777" y="3191438"/>
                  </a:cubicBezTo>
                  <a:cubicBezTo>
                    <a:pt x="54115" y="3174053"/>
                    <a:pt x="40932" y="3163929"/>
                    <a:pt x="27546" y="3163839"/>
                  </a:cubicBezTo>
                  <a:close/>
                  <a:moveTo>
                    <a:pt x="615110" y="706855"/>
                  </a:moveTo>
                  <a:cubicBezTo>
                    <a:pt x="589393" y="706681"/>
                    <a:pt x="579101" y="738356"/>
                    <a:pt x="595416" y="753542"/>
                  </a:cubicBezTo>
                  <a:cubicBezTo>
                    <a:pt x="615509" y="772246"/>
                    <a:pt x="643079" y="755779"/>
                    <a:pt x="642333" y="734454"/>
                  </a:cubicBezTo>
                  <a:cubicBezTo>
                    <a:pt x="641739" y="717137"/>
                    <a:pt x="628579" y="706937"/>
                    <a:pt x="615110" y="706855"/>
                  </a:cubicBezTo>
                  <a:close/>
                  <a:moveTo>
                    <a:pt x="34510" y="2109231"/>
                  </a:moveTo>
                  <a:cubicBezTo>
                    <a:pt x="8800" y="2109058"/>
                    <a:pt x="-1506" y="2140733"/>
                    <a:pt x="14823" y="2155919"/>
                  </a:cubicBezTo>
                  <a:cubicBezTo>
                    <a:pt x="34917" y="2174623"/>
                    <a:pt x="62471" y="2158156"/>
                    <a:pt x="61741" y="2136831"/>
                  </a:cubicBezTo>
                  <a:cubicBezTo>
                    <a:pt x="61139" y="2119513"/>
                    <a:pt x="47979" y="2109314"/>
                    <a:pt x="34510" y="2109231"/>
                  </a:cubicBezTo>
                  <a:close/>
                  <a:moveTo>
                    <a:pt x="32191" y="2460767"/>
                  </a:moveTo>
                  <a:cubicBezTo>
                    <a:pt x="6459" y="2460594"/>
                    <a:pt x="-3810" y="2492284"/>
                    <a:pt x="12504" y="2507455"/>
                  </a:cubicBezTo>
                  <a:cubicBezTo>
                    <a:pt x="32598" y="2526158"/>
                    <a:pt x="60152" y="2509692"/>
                    <a:pt x="59422" y="2488374"/>
                  </a:cubicBezTo>
                  <a:cubicBezTo>
                    <a:pt x="58820" y="2471049"/>
                    <a:pt x="45660" y="2460857"/>
                    <a:pt x="32191" y="2460767"/>
                  </a:cubicBezTo>
                  <a:close/>
                  <a:moveTo>
                    <a:pt x="598871" y="3167613"/>
                  </a:moveTo>
                  <a:cubicBezTo>
                    <a:pt x="573154" y="3167439"/>
                    <a:pt x="562870" y="3199122"/>
                    <a:pt x="579184" y="3214300"/>
                  </a:cubicBezTo>
                  <a:cubicBezTo>
                    <a:pt x="599278" y="3233004"/>
                    <a:pt x="626832" y="3216537"/>
                    <a:pt x="626102" y="3195220"/>
                  </a:cubicBezTo>
                  <a:cubicBezTo>
                    <a:pt x="625500" y="3177895"/>
                    <a:pt x="612340" y="3167703"/>
                    <a:pt x="598871" y="3167613"/>
                  </a:cubicBezTo>
                  <a:close/>
                  <a:moveTo>
                    <a:pt x="605828" y="2112998"/>
                  </a:moveTo>
                  <a:cubicBezTo>
                    <a:pt x="580155" y="2112832"/>
                    <a:pt x="569789" y="2144469"/>
                    <a:pt x="586133" y="2159685"/>
                  </a:cubicBezTo>
                  <a:cubicBezTo>
                    <a:pt x="606227" y="2178389"/>
                    <a:pt x="633789" y="2161922"/>
                    <a:pt x="633058" y="2140597"/>
                  </a:cubicBezTo>
                  <a:cubicBezTo>
                    <a:pt x="632456" y="2123287"/>
                    <a:pt x="619304" y="2113088"/>
                    <a:pt x="605828" y="2112998"/>
                  </a:cubicBezTo>
                  <a:close/>
                  <a:moveTo>
                    <a:pt x="601190" y="2816077"/>
                  </a:moveTo>
                  <a:cubicBezTo>
                    <a:pt x="575473" y="2815903"/>
                    <a:pt x="565181" y="2847579"/>
                    <a:pt x="581495" y="2862764"/>
                  </a:cubicBezTo>
                  <a:cubicBezTo>
                    <a:pt x="601597" y="2881476"/>
                    <a:pt x="629159" y="2864986"/>
                    <a:pt x="628413" y="2843677"/>
                  </a:cubicBezTo>
                  <a:cubicBezTo>
                    <a:pt x="627826" y="2826359"/>
                    <a:pt x="614659" y="2816167"/>
                    <a:pt x="601190" y="2816077"/>
                  </a:cubicBezTo>
                  <a:close/>
                  <a:moveTo>
                    <a:pt x="603509" y="2464541"/>
                  </a:moveTo>
                  <a:cubicBezTo>
                    <a:pt x="577731" y="2464368"/>
                    <a:pt x="567545" y="2496088"/>
                    <a:pt x="583822" y="2511229"/>
                  </a:cubicBezTo>
                  <a:cubicBezTo>
                    <a:pt x="603938" y="2529947"/>
                    <a:pt x="631485" y="2513398"/>
                    <a:pt x="630740" y="2492148"/>
                  </a:cubicBezTo>
                  <a:cubicBezTo>
                    <a:pt x="630145" y="2474853"/>
                    <a:pt x="617015" y="2464631"/>
                    <a:pt x="603509" y="2464541"/>
                  </a:cubicBezTo>
                  <a:close/>
                  <a:moveTo>
                    <a:pt x="612784" y="1058390"/>
                  </a:moveTo>
                  <a:cubicBezTo>
                    <a:pt x="587067" y="1058217"/>
                    <a:pt x="576775" y="1089892"/>
                    <a:pt x="593097" y="1105078"/>
                  </a:cubicBezTo>
                  <a:cubicBezTo>
                    <a:pt x="613213" y="1123797"/>
                    <a:pt x="640760" y="1107247"/>
                    <a:pt x="640015" y="1085990"/>
                  </a:cubicBezTo>
                  <a:cubicBezTo>
                    <a:pt x="639420" y="1068703"/>
                    <a:pt x="626290" y="1058481"/>
                    <a:pt x="612784" y="1058390"/>
                  </a:cubicBezTo>
                  <a:close/>
                  <a:moveTo>
                    <a:pt x="610465" y="1409926"/>
                  </a:moveTo>
                  <a:cubicBezTo>
                    <a:pt x="584755" y="1409753"/>
                    <a:pt x="574456" y="1441428"/>
                    <a:pt x="590778" y="1456614"/>
                  </a:cubicBezTo>
                  <a:cubicBezTo>
                    <a:pt x="610879" y="1475325"/>
                    <a:pt x="638441" y="1458836"/>
                    <a:pt x="637696" y="1437533"/>
                  </a:cubicBezTo>
                  <a:cubicBezTo>
                    <a:pt x="637101" y="1420208"/>
                    <a:pt x="623941" y="1410016"/>
                    <a:pt x="610465" y="1409926"/>
                  </a:cubicBezTo>
                  <a:close/>
                  <a:moveTo>
                    <a:pt x="608146" y="1761462"/>
                  </a:moveTo>
                  <a:cubicBezTo>
                    <a:pt x="582436" y="1761289"/>
                    <a:pt x="572137" y="1792971"/>
                    <a:pt x="588459" y="1808149"/>
                  </a:cubicBezTo>
                  <a:cubicBezTo>
                    <a:pt x="608553" y="1826853"/>
                    <a:pt x="636107" y="1810387"/>
                    <a:pt x="635377" y="1789069"/>
                  </a:cubicBezTo>
                  <a:cubicBezTo>
                    <a:pt x="634782" y="1771744"/>
                    <a:pt x="621622" y="1761552"/>
                    <a:pt x="608146" y="1761462"/>
                  </a:cubicBezTo>
                  <a:close/>
                  <a:moveTo>
                    <a:pt x="320165" y="2111114"/>
                  </a:moveTo>
                  <a:cubicBezTo>
                    <a:pt x="294455" y="2110941"/>
                    <a:pt x="284156" y="2142624"/>
                    <a:pt x="300471" y="2157802"/>
                  </a:cubicBezTo>
                  <a:cubicBezTo>
                    <a:pt x="320564" y="2176506"/>
                    <a:pt x="348119" y="2160039"/>
                    <a:pt x="347388" y="2138722"/>
                  </a:cubicBezTo>
                  <a:cubicBezTo>
                    <a:pt x="346801" y="2121397"/>
                    <a:pt x="333641" y="2111205"/>
                    <a:pt x="320165" y="2111114"/>
                  </a:cubicBezTo>
                  <a:close/>
                  <a:moveTo>
                    <a:pt x="324803" y="1408043"/>
                  </a:moveTo>
                  <a:cubicBezTo>
                    <a:pt x="299025" y="1407870"/>
                    <a:pt x="288839" y="1439590"/>
                    <a:pt x="305116" y="1454731"/>
                  </a:cubicBezTo>
                  <a:cubicBezTo>
                    <a:pt x="325232" y="1473449"/>
                    <a:pt x="352779" y="1456900"/>
                    <a:pt x="352033" y="1435643"/>
                  </a:cubicBezTo>
                  <a:cubicBezTo>
                    <a:pt x="351439" y="1418325"/>
                    <a:pt x="338279" y="1408126"/>
                    <a:pt x="324803" y="1408043"/>
                  </a:cubicBezTo>
                  <a:close/>
                  <a:moveTo>
                    <a:pt x="322484" y="1759579"/>
                  </a:moveTo>
                  <a:cubicBezTo>
                    <a:pt x="296774" y="1759405"/>
                    <a:pt x="286475" y="1791080"/>
                    <a:pt x="302797" y="1806266"/>
                  </a:cubicBezTo>
                  <a:cubicBezTo>
                    <a:pt x="322898" y="1824978"/>
                    <a:pt x="350460" y="1808489"/>
                    <a:pt x="349715" y="1787178"/>
                  </a:cubicBezTo>
                  <a:cubicBezTo>
                    <a:pt x="349120" y="1769861"/>
                    <a:pt x="335960" y="1759669"/>
                    <a:pt x="322484" y="1759579"/>
                  </a:cubicBezTo>
                  <a:close/>
                  <a:moveTo>
                    <a:pt x="327129" y="1056500"/>
                  </a:moveTo>
                  <a:cubicBezTo>
                    <a:pt x="301351" y="1056326"/>
                    <a:pt x="291165" y="1088047"/>
                    <a:pt x="307442" y="1103187"/>
                  </a:cubicBezTo>
                  <a:cubicBezTo>
                    <a:pt x="327558" y="1121906"/>
                    <a:pt x="355105" y="1105357"/>
                    <a:pt x="354360" y="1084099"/>
                  </a:cubicBezTo>
                  <a:cubicBezTo>
                    <a:pt x="353757" y="1066812"/>
                    <a:pt x="340628" y="1056590"/>
                    <a:pt x="327129" y="1056500"/>
                  </a:cubicBezTo>
                  <a:close/>
                  <a:moveTo>
                    <a:pt x="329448" y="704964"/>
                  </a:moveTo>
                  <a:cubicBezTo>
                    <a:pt x="303738" y="704791"/>
                    <a:pt x="293439" y="736466"/>
                    <a:pt x="309753" y="751651"/>
                  </a:cubicBezTo>
                  <a:cubicBezTo>
                    <a:pt x="329862" y="770363"/>
                    <a:pt x="357401" y="753866"/>
                    <a:pt x="356679" y="732564"/>
                  </a:cubicBezTo>
                  <a:cubicBezTo>
                    <a:pt x="356076" y="715246"/>
                    <a:pt x="342916" y="705054"/>
                    <a:pt x="329448" y="704964"/>
                  </a:cubicBezTo>
                  <a:close/>
                  <a:moveTo>
                    <a:pt x="334085" y="1892"/>
                  </a:moveTo>
                  <a:cubicBezTo>
                    <a:pt x="308368" y="1719"/>
                    <a:pt x="298076" y="33394"/>
                    <a:pt x="314398" y="48580"/>
                  </a:cubicBezTo>
                  <a:cubicBezTo>
                    <a:pt x="334492" y="67284"/>
                    <a:pt x="362046" y="50817"/>
                    <a:pt x="361316" y="29492"/>
                  </a:cubicBezTo>
                  <a:cubicBezTo>
                    <a:pt x="360721" y="12174"/>
                    <a:pt x="347561" y="1975"/>
                    <a:pt x="334085" y="1892"/>
                  </a:cubicBezTo>
                  <a:close/>
                  <a:moveTo>
                    <a:pt x="331767" y="353428"/>
                  </a:moveTo>
                  <a:cubicBezTo>
                    <a:pt x="306057" y="353255"/>
                    <a:pt x="295750" y="384930"/>
                    <a:pt x="312080" y="400116"/>
                  </a:cubicBezTo>
                  <a:cubicBezTo>
                    <a:pt x="332173" y="418819"/>
                    <a:pt x="359728" y="402353"/>
                    <a:pt x="358997" y="381035"/>
                  </a:cubicBezTo>
                  <a:cubicBezTo>
                    <a:pt x="358403" y="363710"/>
                    <a:pt x="345243" y="353518"/>
                    <a:pt x="331767" y="353428"/>
                  </a:cubicBezTo>
                  <a:close/>
                  <a:moveTo>
                    <a:pt x="2893431" y="1776557"/>
                  </a:moveTo>
                  <a:cubicBezTo>
                    <a:pt x="2867827" y="1776392"/>
                    <a:pt x="2857347" y="1807991"/>
                    <a:pt x="2873736" y="1823245"/>
                  </a:cubicBezTo>
                  <a:cubicBezTo>
                    <a:pt x="2893830" y="1841949"/>
                    <a:pt x="2921400" y="1825482"/>
                    <a:pt x="2920654" y="1804157"/>
                  </a:cubicBezTo>
                  <a:cubicBezTo>
                    <a:pt x="2920059" y="1786839"/>
                    <a:pt x="2906900" y="1776648"/>
                    <a:pt x="2893431" y="1776557"/>
                  </a:cubicBezTo>
                  <a:close/>
                  <a:moveTo>
                    <a:pt x="2617044" y="368524"/>
                  </a:moveTo>
                  <a:cubicBezTo>
                    <a:pt x="2591311" y="368358"/>
                    <a:pt x="2581050" y="400033"/>
                    <a:pt x="2597357" y="415211"/>
                  </a:cubicBezTo>
                  <a:cubicBezTo>
                    <a:pt x="2617345" y="433817"/>
                    <a:pt x="2645012" y="417561"/>
                    <a:pt x="2644282" y="396131"/>
                  </a:cubicBezTo>
                  <a:cubicBezTo>
                    <a:pt x="2643672" y="378798"/>
                    <a:pt x="2630520" y="368614"/>
                    <a:pt x="2617044" y="368524"/>
                  </a:cubicBezTo>
                  <a:close/>
                  <a:moveTo>
                    <a:pt x="2619362" y="16988"/>
                  </a:moveTo>
                  <a:cubicBezTo>
                    <a:pt x="2593637" y="16815"/>
                    <a:pt x="2583361" y="48505"/>
                    <a:pt x="2599675" y="63675"/>
                  </a:cubicBezTo>
                  <a:cubicBezTo>
                    <a:pt x="2619769" y="82379"/>
                    <a:pt x="2647323" y="65913"/>
                    <a:pt x="2646593" y="44595"/>
                  </a:cubicBezTo>
                  <a:cubicBezTo>
                    <a:pt x="2645999" y="27270"/>
                    <a:pt x="2632839" y="17071"/>
                    <a:pt x="2619362" y="16988"/>
                  </a:cubicBezTo>
                  <a:close/>
                  <a:moveTo>
                    <a:pt x="2614725" y="720059"/>
                  </a:moveTo>
                  <a:cubicBezTo>
                    <a:pt x="2589008" y="719886"/>
                    <a:pt x="2578716" y="751561"/>
                    <a:pt x="2595038" y="766747"/>
                  </a:cubicBezTo>
                  <a:cubicBezTo>
                    <a:pt x="2615132" y="785451"/>
                    <a:pt x="2642701" y="768969"/>
                    <a:pt x="2641956" y="747659"/>
                  </a:cubicBezTo>
                  <a:cubicBezTo>
                    <a:pt x="2641361" y="730341"/>
                    <a:pt x="2628201" y="720150"/>
                    <a:pt x="2614725" y="720059"/>
                  </a:cubicBezTo>
                  <a:close/>
                  <a:moveTo>
                    <a:pt x="2612406" y="1071595"/>
                  </a:moveTo>
                  <a:cubicBezTo>
                    <a:pt x="2586628" y="1071422"/>
                    <a:pt x="2576442" y="1103142"/>
                    <a:pt x="2592719" y="1118283"/>
                  </a:cubicBezTo>
                  <a:cubicBezTo>
                    <a:pt x="2612820" y="1136994"/>
                    <a:pt x="2640382" y="1120505"/>
                    <a:pt x="2639637" y="1099202"/>
                  </a:cubicBezTo>
                  <a:cubicBezTo>
                    <a:pt x="2639042" y="1081877"/>
                    <a:pt x="2625882" y="1071686"/>
                    <a:pt x="2612406" y="1071595"/>
                  </a:cubicBezTo>
                  <a:close/>
                  <a:moveTo>
                    <a:pt x="2888786" y="2479637"/>
                  </a:moveTo>
                  <a:cubicBezTo>
                    <a:pt x="2863068" y="2479463"/>
                    <a:pt x="2852784" y="2511146"/>
                    <a:pt x="2869099" y="2526324"/>
                  </a:cubicBezTo>
                  <a:cubicBezTo>
                    <a:pt x="2889200" y="2545035"/>
                    <a:pt x="2916762" y="2528546"/>
                    <a:pt x="2916017" y="2507236"/>
                  </a:cubicBezTo>
                  <a:cubicBezTo>
                    <a:pt x="2915422" y="2489919"/>
                    <a:pt x="2902262" y="2479727"/>
                    <a:pt x="2888786" y="2479637"/>
                  </a:cubicBezTo>
                  <a:close/>
                  <a:moveTo>
                    <a:pt x="2884148" y="3182708"/>
                  </a:moveTo>
                  <a:cubicBezTo>
                    <a:pt x="2858446" y="3182535"/>
                    <a:pt x="2848132" y="3214210"/>
                    <a:pt x="2864461" y="3229396"/>
                  </a:cubicBezTo>
                  <a:cubicBezTo>
                    <a:pt x="2884578" y="3248129"/>
                    <a:pt x="2912109" y="3231565"/>
                    <a:pt x="2911379" y="3210315"/>
                  </a:cubicBezTo>
                  <a:cubicBezTo>
                    <a:pt x="2910784" y="3192990"/>
                    <a:pt x="2897624" y="3182798"/>
                    <a:pt x="2884148" y="3182708"/>
                  </a:cubicBezTo>
                  <a:close/>
                  <a:moveTo>
                    <a:pt x="2886467" y="2831172"/>
                  </a:moveTo>
                  <a:cubicBezTo>
                    <a:pt x="2860750" y="2830999"/>
                    <a:pt x="2850458" y="2862681"/>
                    <a:pt x="2866780" y="2877860"/>
                  </a:cubicBezTo>
                  <a:cubicBezTo>
                    <a:pt x="2886874" y="2896564"/>
                    <a:pt x="2914428" y="2880097"/>
                    <a:pt x="2913698" y="2858772"/>
                  </a:cubicBezTo>
                  <a:cubicBezTo>
                    <a:pt x="2913103" y="2841454"/>
                    <a:pt x="2899943" y="2831263"/>
                    <a:pt x="2886467" y="2831172"/>
                  </a:cubicBezTo>
                  <a:close/>
                  <a:moveTo>
                    <a:pt x="2603123" y="2477746"/>
                  </a:moveTo>
                  <a:cubicBezTo>
                    <a:pt x="2577361" y="2477572"/>
                    <a:pt x="2567152" y="2509278"/>
                    <a:pt x="2583436" y="2524433"/>
                  </a:cubicBezTo>
                  <a:cubicBezTo>
                    <a:pt x="2603553" y="2543152"/>
                    <a:pt x="2631100" y="2526603"/>
                    <a:pt x="2630354" y="2505346"/>
                  </a:cubicBezTo>
                  <a:cubicBezTo>
                    <a:pt x="2629759" y="2488058"/>
                    <a:pt x="2616630" y="2477836"/>
                    <a:pt x="2603123" y="2477746"/>
                  </a:cubicBezTo>
                  <a:close/>
                  <a:moveTo>
                    <a:pt x="2891105" y="2128101"/>
                  </a:moveTo>
                  <a:cubicBezTo>
                    <a:pt x="2865395" y="2127927"/>
                    <a:pt x="2855096" y="2159603"/>
                    <a:pt x="2871418" y="2174788"/>
                  </a:cubicBezTo>
                  <a:cubicBezTo>
                    <a:pt x="2891534" y="2193507"/>
                    <a:pt x="2919081" y="2176958"/>
                    <a:pt x="2918335" y="2155701"/>
                  </a:cubicBezTo>
                  <a:cubicBezTo>
                    <a:pt x="2917741" y="2138405"/>
                    <a:pt x="2904611" y="2128184"/>
                    <a:pt x="2891105" y="2128101"/>
                  </a:cubicBezTo>
                  <a:close/>
                  <a:moveTo>
                    <a:pt x="2600805" y="2829282"/>
                  </a:moveTo>
                  <a:cubicBezTo>
                    <a:pt x="2575087" y="2829108"/>
                    <a:pt x="2564796" y="2860791"/>
                    <a:pt x="2581118" y="2875969"/>
                  </a:cubicBezTo>
                  <a:cubicBezTo>
                    <a:pt x="2601219" y="2894680"/>
                    <a:pt x="2628781" y="2878191"/>
                    <a:pt x="2628035" y="2856889"/>
                  </a:cubicBezTo>
                  <a:cubicBezTo>
                    <a:pt x="2627440" y="2839571"/>
                    <a:pt x="2614281" y="2829372"/>
                    <a:pt x="2600805" y="2829282"/>
                  </a:cubicBezTo>
                  <a:close/>
                  <a:moveTo>
                    <a:pt x="2598486" y="3180825"/>
                  </a:moveTo>
                  <a:cubicBezTo>
                    <a:pt x="2572768" y="3180652"/>
                    <a:pt x="2562477" y="3212334"/>
                    <a:pt x="2578799" y="3227512"/>
                  </a:cubicBezTo>
                  <a:cubicBezTo>
                    <a:pt x="2598892" y="3246216"/>
                    <a:pt x="2626447" y="3229750"/>
                    <a:pt x="2625717" y="3208425"/>
                  </a:cubicBezTo>
                  <a:cubicBezTo>
                    <a:pt x="2625122" y="3191107"/>
                    <a:pt x="2611962" y="3180915"/>
                    <a:pt x="2598486" y="3180825"/>
                  </a:cubicBezTo>
                  <a:close/>
                  <a:moveTo>
                    <a:pt x="2610087" y="1423138"/>
                  </a:moveTo>
                  <a:cubicBezTo>
                    <a:pt x="2584378" y="1422965"/>
                    <a:pt x="2574078" y="1454640"/>
                    <a:pt x="2590400" y="1469826"/>
                  </a:cubicBezTo>
                  <a:cubicBezTo>
                    <a:pt x="2610494" y="1488530"/>
                    <a:pt x="2638048" y="1472063"/>
                    <a:pt x="2637318" y="1450738"/>
                  </a:cubicBezTo>
                  <a:cubicBezTo>
                    <a:pt x="2636723" y="1433421"/>
                    <a:pt x="2623556" y="1423221"/>
                    <a:pt x="2610087" y="1423138"/>
                  </a:cubicBezTo>
                  <a:close/>
                  <a:moveTo>
                    <a:pt x="2605450" y="2126210"/>
                  </a:moveTo>
                  <a:cubicBezTo>
                    <a:pt x="2579732" y="2126037"/>
                    <a:pt x="2569433" y="2157712"/>
                    <a:pt x="2585755" y="2172898"/>
                  </a:cubicBezTo>
                  <a:cubicBezTo>
                    <a:pt x="2605849" y="2191601"/>
                    <a:pt x="2633418" y="2175135"/>
                    <a:pt x="2632673" y="2153817"/>
                  </a:cubicBezTo>
                  <a:cubicBezTo>
                    <a:pt x="2632078" y="2136492"/>
                    <a:pt x="2618918" y="2126300"/>
                    <a:pt x="2605450" y="2126210"/>
                  </a:cubicBezTo>
                  <a:close/>
                  <a:moveTo>
                    <a:pt x="2607769" y="1774674"/>
                  </a:moveTo>
                  <a:cubicBezTo>
                    <a:pt x="2582089" y="1774508"/>
                    <a:pt x="2571737" y="1806161"/>
                    <a:pt x="2588074" y="1821362"/>
                  </a:cubicBezTo>
                  <a:cubicBezTo>
                    <a:pt x="2608183" y="1840073"/>
                    <a:pt x="2635722" y="1823576"/>
                    <a:pt x="2634999" y="1802282"/>
                  </a:cubicBezTo>
                  <a:cubicBezTo>
                    <a:pt x="2634397" y="1784919"/>
                    <a:pt x="2621124" y="1774757"/>
                    <a:pt x="2607769" y="1774674"/>
                  </a:cubicBezTo>
                  <a:close/>
                  <a:moveTo>
                    <a:pt x="2905025" y="18871"/>
                  </a:moveTo>
                  <a:cubicBezTo>
                    <a:pt x="2879353" y="18698"/>
                    <a:pt x="2868986" y="50343"/>
                    <a:pt x="2885330" y="65559"/>
                  </a:cubicBezTo>
                  <a:cubicBezTo>
                    <a:pt x="2905424" y="84262"/>
                    <a:pt x="2932986" y="67796"/>
                    <a:pt x="2932256" y="46471"/>
                  </a:cubicBezTo>
                  <a:cubicBezTo>
                    <a:pt x="2931653" y="29153"/>
                    <a:pt x="2918501" y="18961"/>
                    <a:pt x="2905025" y="18871"/>
                  </a:cubicBezTo>
                  <a:close/>
                  <a:moveTo>
                    <a:pt x="3179086" y="1778448"/>
                  </a:moveTo>
                  <a:cubicBezTo>
                    <a:pt x="3153308" y="1778275"/>
                    <a:pt x="3143122" y="1809995"/>
                    <a:pt x="3159399" y="1825136"/>
                  </a:cubicBezTo>
                  <a:cubicBezTo>
                    <a:pt x="3179515" y="1843854"/>
                    <a:pt x="3207062" y="1827305"/>
                    <a:pt x="3206317" y="1806055"/>
                  </a:cubicBezTo>
                  <a:cubicBezTo>
                    <a:pt x="3205722" y="1788760"/>
                    <a:pt x="3192592" y="1778538"/>
                    <a:pt x="3179086" y="1778448"/>
                  </a:cubicBezTo>
                  <a:close/>
                  <a:moveTo>
                    <a:pt x="3181405" y="1426912"/>
                  </a:moveTo>
                  <a:cubicBezTo>
                    <a:pt x="3155687" y="1426739"/>
                    <a:pt x="3145396" y="1458414"/>
                    <a:pt x="3161710" y="1473600"/>
                  </a:cubicBezTo>
                  <a:cubicBezTo>
                    <a:pt x="3181819" y="1492311"/>
                    <a:pt x="3209358" y="1475815"/>
                    <a:pt x="3208635" y="1454512"/>
                  </a:cubicBezTo>
                  <a:cubicBezTo>
                    <a:pt x="3208033" y="1437194"/>
                    <a:pt x="3194881" y="1426995"/>
                    <a:pt x="3181405" y="1426912"/>
                  </a:cubicBezTo>
                  <a:close/>
                  <a:moveTo>
                    <a:pt x="3176767" y="2129984"/>
                  </a:moveTo>
                  <a:cubicBezTo>
                    <a:pt x="3151050" y="2129811"/>
                    <a:pt x="3140758" y="2161486"/>
                    <a:pt x="3157080" y="2176672"/>
                  </a:cubicBezTo>
                  <a:cubicBezTo>
                    <a:pt x="3177196" y="2195390"/>
                    <a:pt x="3204743" y="2178841"/>
                    <a:pt x="3203998" y="2157584"/>
                  </a:cubicBezTo>
                  <a:cubicBezTo>
                    <a:pt x="3203403" y="2140266"/>
                    <a:pt x="3190243" y="2130074"/>
                    <a:pt x="3176767" y="2129984"/>
                  </a:cubicBezTo>
                  <a:close/>
                  <a:moveTo>
                    <a:pt x="3174448" y="2481520"/>
                  </a:moveTo>
                  <a:cubicBezTo>
                    <a:pt x="3148738" y="2481346"/>
                    <a:pt x="3138439" y="2513021"/>
                    <a:pt x="3154761" y="2528207"/>
                  </a:cubicBezTo>
                  <a:cubicBezTo>
                    <a:pt x="3174855" y="2546911"/>
                    <a:pt x="3202409" y="2530444"/>
                    <a:pt x="3201679" y="2509127"/>
                  </a:cubicBezTo>
                  <a:cubicBezTo>
                    <a:pt x="3201084" y="2491802"/>
                    <a:pt x="3187917" y="2481610"/>
                    <a:pt x="3174448" y="2481520"/>
                  </a:cubicBezTo>
                  <a:close/>
                  <a:moveTo>
                    <a:pt x="3188361" y="372297"/>
                  </a:moveTo>
                  <a:cubicBezTo>
                    <a:pt x="3162644" y="372124"/>
                    <a:pt x="3152352" y="403799"/>
                    <a:pt x="3168674" y="418985"/>
                  </a:cubicBezTo>
                  <a:cubicBezTo>
                    <a:pt x="3188775" y="437696"/>
                    <a:pt x="3216337" y="421207"/>
                    <a:pt x="3215592" y="399897"/>
                  </a:cubicBezTo>
                  <a:cubicBezTo>
                    <a:pt x="3214997" y="382580"/>
                    <a:pt x="3201837" y="372388"/>
                    <a:pt x="3188361" y="372297"/>
                  </a:cubicBezTo>
                  <a:close/>
                  <a:moveTo>
                    <a:pt x="3183723" y="1075369"/>
                  </a:moveTo>
                  <a:cubicBezTo>
                    <a:pt x="3158014" y="1075196"/>
                    <a:pt x="3147715" y="1106878"/>
                    <a:pt x="3164036" y="1122057"/>
                  </a:cubicBezTo>
                  <a:cubicBezTo>
                    <a:pt x="3184130" y="1140760"/>
                    <a:pt x="3211684" y="1124294"/>
                    <a:pt x="3210954" y="1102976"/>
                  </a:cubicBezTo>
                  <a:cubicBezTo>
                    <a:pt x="3210359" y="1085651"/>
                    <a:pt x="3197200" y="1075459"/>
                    <a:pt x="3183723" y="1075369"/>
                  </a:cubicBezTo>
                  <a:close/>
                  <a:moveTo>
                    <a:pt x="3186042" y="723833"/>
                  </a:moveTo>
                  <a:cubicBezTo>
                    <a:pt x="3160280" y="723660"/>
                    <a:pt x="3150071" y="755365"/>
                    <a:pt x="3166348" y="770521"/>
                  </a:cubicBezTo>
                  <a:cubicBezTo>
                    <a:pt x="3186441" y="789225"/>
                    <a:pt x="3213996" y="772758"/>
                    <a:pt x="3213266" y="751433"/>
                  </a:cubicBezTo>
                  <a:cubicBezTo>
                    <a:pt x="3212678" y="734115"/>
                    <a:pt x="3199518" y="723924"/>
                    <a:pt x="3186042" y="723833"/>
                  </a:cubicBezTo>
                  <a:close/>
                  <a:moveTo>
                    <a:pt x="2900387" y="721950"/>
                  </a:moveTo>
                  <a:cubicBezTo>
                    <a:pt x="2874625" y="721777"/>
                    <a:pt x="2864416" y="753482"/>
                    <a:pt x="2880700" y="768638"/>
                  </a:cubicBezTo>
                  <a:cubicBezTo>
                    <a:pt x="2900816" y="787364"/>
                    <a:pt x="2928363" y="770822"/>
                    <a:pt x="2927618" y="749550"/>
                  </a:cubicBezTo>
                  <a:cubicBezTo>
                    <a:pt x="2927016" y="732232"/>
                    <a:pt x="2913856" y="722033"/>
                    <a:pt x="2900387" y="721950"/>
                  </a:cubicBezTo>
                  <a:close/>
                  <a:moveTo>
                    <a:pt x="3172129" y="2833055"/>
                  </a:moveTo>
                  <a:cubicBezTo>
                    <a:pt x="3146405" y="2832882"/>
                    <a:pt x="3136128" y="2864572"/>
                    <a:pt x="3152442" y="2879743"/>
                  </a:cubicBezTo>
                  <a:cubicBezTo>
                    <a:pt x="3172536" y="2898447"/>
                    <a:pt x="3200091" y="2881980"/>
                    <a:pt x="3199360" y="2860663"/>
                  </a:cubicBezTo>
                  <a:cubicBezTo>
                    <a:pt x="3198765" y="2843338"/>
                    <a:pt x="3185598" y="2833146"/>
                    <a:pt x="3172129" y="2833055"/>
                  </a:cubicBezTo>
                  <a:close/>
                  <a:moveTo>
                    <a:pt x="2898069" y="1073486"/>
                  </a:moveTo>
                  <a:cubicBezTo>
                    <a:pt x="2872351" y="1073313"/>
                    <a:pt x="2862067" y="1104995"/>
                    <a:pt x="2878381" y="1120173"/>
                  </a:cubicBezTo>
                  <a:cubicBezTo>
                    <a:pt x="2898475" y="1138877"/>
                    <a:pt x="2926029" y="1122411"/>
                    <a:pt x="2925299" y="1101086"/>
                  </a:cubicBezTo>
                  <a:cubicBezTo>
                    <a:pt x="2924697" y="1083768"/>
                    <a:pt x="2911537" y="1073576"/>
                    <a:pt x="2898069" y="1073486"/>
                  </a:cubicBezTo>
                  <a:close/>
                  <a:moveTo>
                    <a:pt x="2902706" y="370407"/>
                  </a:moveTo>
                  <a:cubicBezTo>
                    <a:pt x="2876989" y="370241"/>
                    <a:pt x="2866697" y="401908"/>
                    <a:pt x="2883012" y="417094"/>
                  </a:cubicBezTo>
                  <a:cubicBezTo>
                    <a:pt x="2903128" y="435813"/>
                    <a:pt x="2930675" y="419264"/>
                    <a:pt x="2929929" y="398007"/>
                  </a:cubicBezTo>
                  <a:cubicBezTo>
                    <a:pt x="2929342" y="380719"/>
                    <a:pt x="2916205" y="370497"/>
                    <a:pt x="2902706" y="370407"/>
                  </a:cubicBezTo>
                  <a:close/>
                  <a:moveTo>
                    <a:pt x="2895750" y="1425022"/>
                  </a:moveTo>
                  <a:cubicBezTo>
                    <a:pt x="2870047" y="1424848"/>
                    <a:pt x="2859733" y="1456523"/>
                    <a:pt x="2876055" y="1471709"/>
                  </a:cubicBezTo>
                  <a:cubicBezTo>
                    <a:pt x="2896164" y="1490420"/>
                    <a:pt x="2923703" y="1473924"/>
                    <a:pt x="2922980" y="1452629"/>
                  </a:cubicBezTo>
                  <a:cubicBezTo>
                    <a:pt x="2922371" y="1435274"/>
                    <a:pt x="2909105" y="1425112"/>
                    <a:pt x="2895750" y="1425022"/>
                  </a:cubicBezTo>
                  <a:close/>
                  <a:moveTo>
                    <a:pt x="3169803" y="3184599"/>
                  </a:moveTo>
                  <a:cubicBezTo>
                    <a:pt x="3144078" y="3184425"/>
                    <a:pt x="3133802" y="3216108"/>
                    <a:pt x="3150116" y="3231286"/>
                  </a:cubicBezTo>
                  <a:cubicBezTo>
                    <a:pt x="3170104" y="3249892"/>
                    <a:pt x="3197696" y="3233704"/>
                    <a:pt x="3197042" y="3212199"/>
                  </a:cubicBezTo>
                  <a:cubicBezTo>
                    <a:pt x="3196371" y="3194805"/>
                    <a:pt x="3183196" y="3184682"/>
                    <a:pt x="3169803" y="3184599"/>
                  </a:cubicBezTo>
                  <a:close/>
                  <a:moveTo>
                    <a:pt x="2333708" y="15097"/>
                  </a:moveTo>
                  <a:cubicBezTo>
                    <a:pt x="2307998" y="14924"/>
                    <a:pt x="2297691" y="46606"/>
                    <a:pt x="2314021" y="61785"/>
                  </a:cubicBezTo>
                  <a:cubicBezTo>
                    <a:pt x="2334114" y="80488"/>
                    <a:pt x="2361669" y="64022"/>
                    <a:pt x="2360938" y="42697"/>
                  </a:cubicBezTo>
                  <a:cubicBezTo>
                    <a:pt x="2360336" y="25379"/>
                    <a:pt x="2347176" y="15187"/>
                    <a:pt x="2333708" y="15097"/>
                  </a:cubicBezTo>
                  <a:close/>
                  <a:moveTo>
                    <a:pt x="2038762" y="1419365"/>
                  </a:moveTo>
                  <a:cubicBezTo>
                    <a:pt x="2013045" y="1419191"/>
                    <a:pt x="2002753" y="1450866"/>
                    <a:pt x="2019075" y="1466052"/>
                  </a:cubicBezTo>
                  <a:cubicBezTo>
                    <a:pt x="2039169" y="1484756"/>
                    <a:pt x="2066738" y="1468282"/>
                    <a:pt x="2065993" y="1446964"/>
                  </a:cubicBezTo>
                  <a:cubicBezTo>
                    <a:pt x="2065398" y="1429639"/>
                    <a:pt x="2052238" y="1419447"/>
                    <a:pt x="2038762" y="1419365"/>
                  </a:cubicBezTo>
                  <a:close/>
                  <a:moveTo>
                    <a:pt x="1762383" y="11323"/>
                  </a:moveTo>
                  <a:cubicBezTo>
                    <a:pt x="1736620" y="11150"/>
                    <a:pt x="1726411" y="42855"/>
                    <a:pt x="1742696" y="58011"/>
                  </a:cubicBezTo>
                  <a:cubicBezTo>
                    <a:pt x="1762812" y="76730"/>
                    <a:pt x="1790359" y="60180"/>
                    <a:pt x="1789613" y="38931"/>
                  </a:cubicBezTo>
                  <a:cubicBezTo>
                    <a:pt x="1789018" y="21605"/>
                    <a:pt x="1775859" y="11414"/>
                    <a:pt x="1762383" y="11323"/>
                  </a:cubicBezTo>
                  <a:close/>
                  <a:moveTo>
                    <a:pt x="2331389" y="366633"/>
                  </a:moveTo>
                  <a:cubicBezTo>
                    <a:pt x="2305656" y="366467"/>
                    <a:pt x="2295395" y="398150"/>
                    <a:pt x="2311702" y="413328"/>
                  </a:cubicBezTo>
                  <a:cubicBezTo>
                    <a:pt x="2331788" y="432032"/>
                    <a:pt x="2359350" y="415573"/>
                    <a:pt x="2358620" y="394240"/>
                  </a:cubicBezTo>
                  <a:cubicBezTo>
                    <a:pt x="2358017" y="376915"/>
                    <a:pt x="2344857" y="366723"/>
                    <a:pt x="2331389" y="366633"/>
                  </a:cubicBezTo>
                  <a:close/>
                  <a:moveTo>
                    <a:pt x="2034125" y="2122436"/>
                  </a:moveTo>
                  <a:cubicBezTo>
                    <a:pt x="2008415" y="2122263"/>
                    <a:pt x="1998108" y="2153938"/>
                    <a:pt x="2014438" y="2169124"/>
                  </a:cubicBezTo>
                  <a:cubicBezTo>
                    <a:pt x="2034531" y="2187827"/>
                    <a:pt x="2062086" y="2171361"/>
                    <a:pt x="2061356" y="2150036"/>
                  </a:cubicBezTo>
                  <a:cubicBezTo>
                    <a:pt x="2060761" y="2132718"/>
                    <a:pt x="2047601" y="2122527"/>
                    <a:pt x="2034125" y="2122436"/>
                  </a:cubicBezTo>
                  <a:close/>
                  <a:moveTo>
                    <a:pt x="2031806" y="2473972"/>
                  </a:moveTo>
                  <a:cubicBezTo>
                    <a:pt x="2006096" y="2473799"/>
                    <a:pt x="1995797" y="2505474"/>
                    <a:pt x="2012112" y="2520659"/>
                  </a:cubicBezTo>
                  <a:cubicBezTo>
                    <a:pt x="2032220" y="2539371"/>
                    <a:pt x="2059759" y="2522874"/>
                    <a:pt x="2059037" y="2501572"/>
                  </a:cubicBezTo>
                  <a:cubicBezTo>
                    <a:pt x="2058434" y="2484224"/>
                    <a:pt x="2045169" y="2474062"/>
                    <a:pt x="2031806" y="2473972"/>
                  </a:cubicBezTo>
                  <a:close/>
                  <a:moveTo>
                    <a:pt x="2027169" y="3177051"/>
                  </a:moveTo>
                  <a:cubicBezTo>
                    <a:pt x="2001451" y="3176878"/>
                    <a:pt x="1991159" y="3208553"/>
                    <a:pt x="2007481" y="3223739"/>
                  </a:cubicBezTo>
                  <a:cubicBezTo>
                    <a:pt x="2027583" y="3242450"/>
                    <a:pt x="2055144" y="3225938"/>
                    <a:pt x="2054399" y="3204651"/>
                  </a:cubicBezTo>
                  <a:cubicBezTo>
                    <a:pt x="2053804" y="3187333"/>
                    <a:pt x="2040644" y="3177141"/>
                    <a:pt x="2027169" y="3177051"/>
                  </a:cubicBezTo>
                  <a:close/>
                  <a:moveTo>
                    <a:pt x="1755426" y="1065938"/>
                  </a:moveTo>
                  <a:cubicBezTo>
                    <a:pt x="1729754" y="1065765"/>
                    <a:pt x="1719387" y="1097410"/>
                    <a:pt x="1735732" y="1112626"/>
                  </a:cubicBezTo>
                  <a:cubicBezTo>
                    <a:pt x="1755825" y="1131329"/>
                    <a:pt x="1783380" y="1114863"/>
                    <a:pt x="1782657" y="1093538"/>
                  </a:cubicBezTo>
                  <a:cubicBezTo>
                    <a:pt x="1782055" y="1076220"/>
                    <a:pt x="1768902" y="1066028"/>
                    <a:pt x="1755426" y="1065938"/>
                  </a:cubicBezTo>
                  <a:close/>
                  <a:moveTo>
                    <a:pt x="2029487" y="2825508"/>
                  </a:moveTo>
                  <a:cubicBezTo>
                    <a:pt x="2003770" y="2825334"/>
                    <a:pt x="1993478" y="2857009"/>
                    <a:pt x="2009800" y="2872195"/>
                  </a:cubicBezTo>
                  <a:cubicBezTo>
                    <a:pt x="2029901" y="2890906"/>
                    <a:pt x="2057463" y="2874395"/>
                    <a:pt x="2056718" y="2853107"/>
                  </a:cubicBezTo>
                  <a:cubicBezTo>
                    <a:pt x="2056123" y="2835820"/>
                    <a:pt x="2042993" y="2825598"/>
                    <a:pt x="2029487" y="2825508"/>
                  </a:cubicBezTo>
                  <a:close/>
                  <a:moveTo>
                    <a:pt x="1757745" y="714402"/>
                  </a:moveTo>
                  <a:cubicBezTo>
                    <a:pt x="1732028" y="714229"/>
                    <a:pt x="1721736" y="745912"/>
                    <a:pt x="1738058" y="761090"/>
                  </a:cubicBezTo>
                  <a:cubicBezTo>
                    <a:pt x="1758152" y="779794"/>
                    <a:pt x="1785706" y="763327"/>
                    <a:pt x="1784976" y="742010"/>
                  </a:cubicBezTo>
                  <a:cubicBezTo>
                    <a:pt x="1784381" y="724684"/>
                    <a:pt x="1771221" y="714485"/>
                    <a:pt x="1757745" y="714402"/>
                  </a:cubicBezTo>
                  <a:close/>
                  <a:moveTo>
                    <a:pt x="1743832" y="2823624"/>
                  </a:moveTo>
                  <a:cubicBezTo>
                    <a:pt x="1718122" y="2823451"/>
                    <a:pt x="1707816" y="2855126"/>
                    <a:pt x="1724138" y="2870312"/>
                  </a:cubicBezTo>
                  <a:cubicBezTo>
                    <a:pt x="1744231" y="2889016"/>
                    <a:pt x="1771801" y="2872549"/>
                    <a:pt x="1771056" y="2851224"/>
                  </a:cubicBezTo>
                  <a:cubicBezTo>
                    <a:pt x="1770461" y="2833907"/>
                    <a:pt x="1757301" y="2823715"/>
                    <a:pt x="1743832" y="2823624"/>
                  </a:cubicBezTo>
                  <a:close/>
                  <a:moveTo>
                    <a:pt x="1753107" y="1417474"/>
                  </a:moveTo>
                  <a:cubicBezTo>
                    <a:pt x="1727390" y="1417301"/>
                    <a:pt x="1717099" y="1448976"/>
                    <a:pt x="1733420" y="1464161"/>
                  </a:cubicBezTo>
                  <a:cubicBezTo>
                    <a:pt x="1753521" y="1482873"/>
                    <a:pt x="1781084" y="1466361"/>
                    <a:pt x="1780338" y="1445081"/>
                  </a:cubicBezTo>
                  <a:cubicBezTo>
                    <a:pt x="1779743" y="1427786"/>
                    <a:pt x="1766614" y="1417564"/>
                    <a:pt x="1753107" y="1417474"/>
                  </a:cubicBezTo>
                  <a:close/>
                  <a:moveTo>
                    <a:pt x="1741506" y="3175160"/>
                  </a:moveTo>
                  <a:cubicBezTo>
                    <a:pt x="1715789" y="3174987"/>
                    <a:pt x="1705497" y="3206662"/>
                    <a:pt x="1721819" y="3221848"/>
                  </a:cubicBezTo>
                  <a:cubicBezTo>
                    <a:pt x="1741920" y="3240559"/>
                    <a:pt x="1769482" y="3224048"/>
                    <a:pt x="1768737" y="3202768"/>
                  </a:cubicBezTo>
                  <a:cubicBezTo>
                    <a:pt x="1768142" y="3185473"/>
                    <a:pt x="1755012" y="3175251"/>
                    <a:pt x="1741506" y="3175160"/>
                  </a:cubicBezTo>
                  <a:close/>
                  <a:moveTo>
                    <a:pt x="1746151" y="2472089"/>
                  </a:moveTo>
                  <a:cubicBezTo>
                    <a:pt x="1720441" y="2471916"/>
                    <a:pt x="1710135" y="2503590"/>
                    <a:pt x="1726464" y="2518776"/>
                  </a:cubicBezTo>
                  <a:cubicBezTo>
                    <a:pt x="1746558" y="2537480"/>
                    <a:pt x="1774112" y="2521014"/>
                    <a:pt x="1773382" y="2499696"/>
                  </a:cubicBezTo>
                  <a:cubicBezTo>
                    <a:pt x="1772772" y="2482333"/>
                    <a:pt x="1759507" y="2472172"/>
                    <a:pt x="1746151" y="2472089"/>
                  </a:cubicBezTo>
                  <a:close/>
                  <a:moveTo>
                    <a:pt x="1750789" y="1769010"/>
                  </a:moveTo>
                  <a:cubicBezTo>
                    <a:pt x="1725071" y="1768836"/>
                    <a:pt x="1714780" y="1800511"/>
                    <a:pt x="1731102" y="1815697"/>
                  </a:cubicBezTo>
                  <a:cubicBezTo>
                    <a:pt x="1751195" y="1834401"/>
                    <a:pt x="1778765" y="1817927"/>
                    <a:pt x="1778019" y="1796617"/>
                  </a:cubicBezTo>
                  <a:cubicBezTo>
                    <a:pt x="1777417" y="1779292"/>
                    <a:pt x="1764257" y="1769100"/>
                    <a:pt x="1750789" y="1769010"/>
                  </a:cubicBezTo>
                  <a:close/>
                  <a:moveTo>
                    <a:pt x="1748470" y="2120553"/>
                  </a:moveTo>
                  <a:cubicBezTo>
                    <a:pt x="1722707" y="2120380"/>
                    <a:pt x="1712499" y="2152085"/>
                    <a:pt x="1728783" y="2167241"/>
                  </a:cubicBezTo>
                  <a:cubicBezTo>
                    <a:pt x="1748876" y="2185944"/>
                    <a:pt x="1776431" y="2169478"/>
                    <a:pt x="1775701" y="2148153"/>
                  </a:cubicBezTo>
                  <a:cubicBezTo>
                    <a:pt x="1775098" y="2130828"/>
                    <a:pt x="1761938" y="2120636"/>
                    <a:pt x="1748470" y="2120553"/>
                  </a:cubicBezTo>
                  <a:close/>
                  <a:moveTo>
                    <a:pt x="1760064" y="362859"/>
                  </a:moveTo>
                  <a:cubicBezTo>
                    <a:pt x="1734354" y="362686"/>
                    <a:pt x="1724055" y="394361"/>
                    <a:pt x="1740369" y="409547"/>
                  </a:cubicBezTo>
                  <a:cubicBezTo>
                    <a:pt x="1760470" y="428250"/>
                    <a:pt x="1788032" y="411769"/>
                    <a:pt x="1787287" y="390466"/>
                  </a:cubicBezTo>
                  <a:cubicBezTo>
                    <a:pt x="1786700" y="373141"/>
                    <a:pt x="1773540" y="362949"/>
                    <a:pt x="1760064" y="362859"/>
                  </a:cubicBezTo>
                  <a:close/>
                  <a:moveTo>
                    <a:pt x="2322106" y="1772783"/>
                  </a:moveTo>
                  <a:cubicBezTo>
                    <a:pt x="2296396" y="1772610"/>
                    <a:pt x="2286090" y="1804285"/>
                    <a:pt x="2302419" y="1819471"/>
                  </a:cubicBezTo>
                  <a:cubicBezTo>
                    <a:pt x="2322513" y="1838175"/>
                    <a:pt x="2350067" y="1821708"/>
                    <a:pt x="2349337" y="1800383"/>
                  </a:cubicBezTo>
                  <a:cubicBezTo>
                    <a:pt x="2348742" y="1783066"/>
                    <a:pt x="2335582" y="1772874"/>
                    <a:pt x="2322106" y="1772783"/>
                  </a:cubicBezTo>
                  <a:close/>
                  <a:moveTo>
                    <a:pt x="2319787" y="2124319"/>
                  </a:moveTo>
                  <a:cubicBezTo>
                    <a:pt x="2294077" y="2124146"/>
                    <a:pt x="2283778" y="2155821"/>
                    <a:pt x="2300093" y="2171007"/>
                  </a:cubicBezTo>
                  <a:cubicBezTo>
                    <a:pt x="2320201" y="2189718"/>
                    <a:pt x="2347741" y="2173222"/>
                    <a:pt x="2347018" y="2151927"/>
                  </a:cubicBezTo>
                  <a:cubicBezTo>
                    <a:pt x="2346416" y="2134571"/>
                    <a:pt x="2333150" y="2124410"/>
                    <a:pt x="2319787" y="2124319"/>
                  </a:cubicBezTo>
                  <a:close/>
                  <a:moveTo>
                    <a:pt x="2315150" y="2827398"/>
                  </a:moveTo>
                  <a:cubicBezTo>
                    <a:pt x="2289387" y="2827225"/>
                    <a:pt x="2279179" y="2858930"/>
                    <a:pt x="2295463" y="2874086"/>
                  </a:cubicBezTo>
                  <a:cubicBezTo>
                    <a:pt x="2315579" y="2892805"/>
                    <a:pt x="2343126" y="2876255"/>
                    <a:pt x="2342380" y="2854998"/>
                  </a:cubicBezTo>
                  <a:cubicBezTo>
                    <a:pt x="2341778" y="2837680"/>
                    <a:pt x="2328618" y="2827489"/>
                    <a:pt x="2315150" y="2827398"/>
                  </a:cubicBezTo>
                  <a:close/>
                  <a:moveTo>
                    <a:pt x="2317469" y="2475863"/>
                  </a:moveTo>
                  <a:cubicBezTo>
                    <a:pt x="2291751" y="2475689"/>
                    <a:pt x="2281460" y="2507364"/>
                    <a:pt x="2297774" y="2522550"/>
                  </a:cubicBezTo>
                  <a:cubicBezTo>
                    <a:pt x="2317875" y="2541261"/>
                    <a:pt x="2345437" y="2524750"/>
                    <a:pt x="2344692" y="2503470"/>
                  </a:cubicBezTo>
                  <a:cubicBezTo>
                    <a:pt x="2344097" y="2486145"/>
                    <a:pt x="2330945" y="2475953"/>
                    <a:pt x="2317469" y="2475863"/>
                  </a:cubicBezTo>
                  <a:close/>
                  <a:moveTo>
                    <a:pt x="2329062" y="718176"/>
                  </a:moveTo>
                  <a:cubicBezTo>
                    <a:pt x="2303383" y="718003"/>
                    <a:pt x="2293031" y="749655"/>
                    <a:pt x="2309375" y="764864"/>
                  </a:cubicBezTo>
                  <a:cubicBezTo>
                    <a:pt x="2329364" y="783470"/>
                    <a:pt x="2357031" y="767214"/>
                    <a:pt x="2356301" y="745783"/>
                  </a:cubicBezTo>
                  <a:cubicBezTo>
                    <a:pt x="2355699" y="728451"/>
                    <a:pt x="2342539" y="718259"/>
                    <a:pt x="2329062" y="718176"/>
                  </a:cubicBezTo>
                  <a:close/>
                  <a:moveTo>
                    <a:pt x="2036444" y="1770900"/>
                  </a:moveTo>
                  <a:cubicBezTo>
                    <a:pt x="2010681" y="1770727"/>
                    <a:pt x="2000472" y="1802432"/>
                    <a:pt x="2016756" y="1817588"/>
                  </a:cubicBezTo>
                  <a:cubicBezTo>
                    <a:pt x="2036850" y="1836292"/>
                    <a:pt x="2064405" y="1819825"/>
                    <a:pt x="2063674" y="1798500"/>
                  </a:cubicBezTo>
                  <a:cubicBezTo>
                    <a:pt x="2063080" y="1781183"/>
                    <a:pt x="2049920" y="1770991"/>
                    <a:pt x="2036444" y="1770900"/>
                  </a:cubicBezTo>
                  <a:close/>
                  <a:moveTo>
                    <a:pt x="2324425" y="1421248"/>
                  </a:moveTo>
                  <a:cubicBezTo>
                    <a:pt x="2298647" y="1421074"/>
                    <a:pt x="2288461" y="1452795"/>
                    <a:pt x="2304730" y="1467935"/>
                  </a:cubicBezTo>
                  <a:cubicBezTo>
                    <a:pt x="2324824" y="1486639"/>
                    <a:pt x="2352378" y="1470173"/>
                    <a:pt x="2351648" y="1448855"/>
                  </a:cubicBezTo>
                  <a:cubicBezTo>
                    <a:pt x="2351061" y="1431530"/>
                    <a:pt x="2337901" y="1421338"/>
                    <a:pt x="2324425" y="1421248"/>
                  </a:cubicBezTo>
                  <a:close/>
                  <a:moveTo>
                    <a:pt x="2326744" y="1069712"/>
                  </a:moveTo>
                  <a:cubicBezTo>
                    <a:pt x="2300981" y="1069539"/>
                    <a:pt x="2290772" y="1101244"/>
                    <a:pt x="2307056" y="1116400"/>
                  </a:cubicBezTo>
                  <a:cubicBezTo>
                    <a:pt x="2327173" y="1135118"/>
                    <a:pt x="2354720" y="1118569"/>
                    <a:pt x="2353974" y="1097312"/>
                  </a:cubicBezTo>
                  <a:cubicBezTo>
                    <a:pt x="2353380" y="1079994"/>
                    <a:pt x="2340220" y="1069802"/>
                    <a:pt x="2326744" y="1069712"/>
                  </a:cubicBezTo>
                  <a:close/>
                  <a:moveTo>
                    <a:pt x="2041089" y="1067821"/>
                  </a:moveTo>
                  <a:cubicBezTo>
                    <a:pt x="2015371" y="1067648"/>
                    <a:pt x="2005080" y="1099323"/>
                    <a:pt x="2021394" y="1114509"/>
                  </a:cubicBezTo>
                  <a:cubicBezTo>
                    <a:pt x="2041382" y="1133115"/>
                    <a:pt x="2069050" y="1116859"/>
                    <a:pt x="2068319" y="1095429"/>
                  </a:cubicBezTo>
                  <a:cubicBezTo>
                    <a:pt x="2067717" y="1078103"/>
                    <a:pt x="2054565" y="1067912"/>
                    <a:pt x="2041089" y="1067821"/>
                  </a:cubicBezTo>
                  <a:close/>
                  <a:moveTo>
                    <a:pt x="2312831" y="3178934"/>
                  </a:moveTo>
                  <a:cubicBezTo>
                    <a:pt x="2287121" y="3178761"/>
                    <a:pt x="2276822" y="3210436"/>
                    <a:pt x="2293144" y="3225622"/>
                  </a:cubicBezTo>
                  <a:cubicBezTo>
                    <a:pt x="2313245" y="3244333"/>
                    <a:pt x="2340807" y="3227844"/>
                    <a:pt x="2340062" y="3206541"/>
                  </a:cubicBezTo>
                  <a:cubicBezTo>
                    <a:pt x="2339459" y="3189216"/>
                    <a:pt x="2326299" y="3179024"/>
                    <a:pt x="2312831" y="3178934"/>
                  </a:cubicBezTo>
                  <a:close/>
                  <a:moveTo>
                    <a:pt x="2043407" y="716285"/>
                  </a:moveTo>
                  <a:cubicBezTo>
                    <a:pt x="2017728" y="716112"/>
                    <a:pt x="2007369" y="747765"/>
                    <a:pt x="2023713" y="762973"/>
                  </a:cubicBezTo>
                  <a:cubicBezTo>
                    <a:pt x="2043821" y="781699"/>
                    <a:pt x="2071361" y="765158"/>
                    <a:pt x="2070631" y="743885"/>
                  </a:cubicBezTo>
                  <a:cubicBezTo>
                    <a:pt x="2070036" y="726530"/>
                    <a:pt x="2056854" y="716376"/>
                    <a:pt x="2043407" y="716285"/>
                  </a:cubicBezTo>
                  <a:close/>
                  <a:moveTo>
                    <a:pt x="1476728" y="9440"/>
                  </a:moveTo>
                  <a:cubicBezTo>
                    <a:pt x="1450965" y="9267"/>
                    <a:pt x="1440756" y="40972"/>
                    <a:pt x="1457041" y="56128"/>
                  </a:cubicBezTo>
                  <a:cubicBezTo>
                    <a:pt x="1477157" y="74846"/>
                    <a:pt x="1504704" y="58297"/>
                    <a:pt x="1503958" y="37040"/>
                  </a:cubicBezTo>
                  <a:cubicBezTo>
                    <a:pt x="1503356" y="19745"/>
                    <a:pt x="1490226" y="9523"/>
                    <a:pt x="1476728" y="9440"/>
                  </a:cubicBezTo>
                  <a:close/>
                  <a:moveTo>
                    <a:pt x="2048045" y="13214"/>
                  </a:moveTo>
                  <a:cubicBezTo>
                    <a:pt x="2022282" y="13041"/>
                    <a:pt x="2012074" y="44746"/>
                    <a:pt x="2028358" y="59902"/>
                  </a:cubicBezTo>
                  <a:cubicBezTo>
                    <a:pt x="2048459" y="78613"/>
                    <a:pt x="2076021" y="62124"/>
                    <a:pt x="2075276" y="40814"/>
                  </a:cubicBezTo>
                  <a:cubicBezTo>
                    <a:pt x="2074681" y="23496"/>
                    <a:pt x="2061521" y="13297"/>
                    <a:pt x="2048045" y="13214"/>
                  </a:cubicBezTo>
                  <a:close/>
                  <a:moveTo>
                    <a:pt x="2045726" y="364750"/>
                  </a:moveTo>
                  <a:cubicBezTo>
                    <a:pt x="2020031" y="364584"/>
                    <a:pt x="2009702" y="396244"/>
                    <a:pt x="2026039" y="411445"/>
                  </a:cubicBezTo>
                  <a:cubicBezTo>
                    <a:pt x="2046133" y="430149"/>
                    <a:pt x="2073687" y="413682"/>
                    <a:pt x="2072957" y="392357"/>
                  </a:cubicBezTo>
                  <a:cubicBezTo>
                    <a:pt x="2072362" y="375032"/>
                    <a:pt x="2059195" y="364840"/>
                    <a:pt x="2045726" y="3647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0" name="Google Shape;2410;p26"/>
          <p:cNvGrpSpPr/>
          <p:nvPr/>
        </p:nvGrpSpPr>
        <p:grpSpPr>
          <a:xfrm>
            <a:off x="113835" y="1344718"/>
            <a:ext cx="1076955" cy="351494"/>
            <a:chOff x="3821951" y="3970594"/>
            <a:chExt cx="2153910" cy="702987"/>
          </a:xfrm>
        </p:grpSpPr>
        <p:sp>
          <p:nvSpPr>
            <p:cNvPr id="2411" name="Google Shape;2411;p26"/>
            <p:cNvSpPr/>
            <p:nvPr/>
          </p:nvSpPr>
          <p:spPr>
            <a:xfrm>
              <a:off x="3821951" y="3970594"/>
              <a:ext cx="2153910" cy="702987"/>
            </a:xfrm>
            <a:custGeom>
              <a:avLst/>
              <a:gdLst/>
              <a:ahLst/>
              <a:cxnLst/>
              <a:rect l="l" t="t" r="r" b="b"/>
              <a:pathLst>
                <a:path w="2153910" h="702987" extrusionOk="0">
                  <a:moveTo>
                    <a:pt x="2152936" y="676368"/>
                  </a:moveTo>
                  <a:cubicBezTo>
                    <a:pt x="2132975" y="636143"/>
                    <a:pt x="2099257" y="599182"/>
                    <a:pt x="2063664" y="485469"/>
                  </a:cubicBezTo>
                  <a:cubicBezTo>
                    <a:pt x="2012513" y="316252"/>
                    <a:pt x="2009163" y="374068"/>
                    <a:pt x="2066722" y="258846"/>
                  </a:cubicBezTo>
                  <a:cubicBezTo>
                    <a:pt x="2157403" y="75654"/>
                    <a:pt x="2146799" y="76625"/>
                    <a:pt x="2105529" y="69609"/>
                  </a:cubicBezTo>
                  <a:cubicBezTo>
                    <a:pt x="1982909" y="48998"/>
                    <a:pt x="1827410" y="48006"/>
                    <a:pt x="1707335" y="38258"/>
                  </a:cubicBezTo>
                  <a:cubicBezTo>
                    <a:pt x="768756" y="-44190"/>
                    <a:pt x="532820" y="32753"/>
                    <a:pt x="14589" y="29711"/>
                  </a:cubicBezTo>
                  <a:cubicBezTo>
                    <a:pt x="-15802" y="30259"/>
                    <a:pt x="3519" y="66833"/>
                    <a:pt x="51904" y="239758"/>
                  </a:cubicBezTo>
                  <a:cubicBezTo>
                    <a:pt x="103773" y="427332"/>
                    <a:pt x="82569" y="309037"/>
                    <a:pt x="17855" y="638441"/>
                  </a:cubicBezTo>
                  <a:cubicBezTo>
                    <a:pt x="14615" y="658556"/>
                    <a:pt x="-2292" y="694973"/>
                    <a:pt x="29386" y="698650"/>
                  </a:cubicBezTo>
                  <a:cubicBezTo>
                    <a:pt x="497605" y="662207"/>
                    <a:pt x="968330" y="711136"/>
                    <a:pt x="1437475" y="701771"/>
                  </a:cubicBezTo>
                  <a:cubicBezTo>
                    <a:pt x="1669402" y="697767"/>
                    <a:pt x="1901589" y="690090"/>
                    <a:pt x="2133493" y="698354"/>
                  </a:cubicBezTo>
                  <a:cubicBezTo>
                    <a:pt x="2145802" y="700757"/>
                    <a:pt x="2157394" y="688358"/>
                    <a:pt x="2152936" y="6763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26"/>
            <p:cNvSpPr/>
            <p:nvPr/>
          </p:nvSpPr>
          <p:spPr>
            <a:xfrm>
              <a:off x="3821951" y="3970594"/>
              <a:ext cx="2153910" cy="702987"/>
            </a:xfrm>
            <a:custGeom>
              <a:avLst/>
              <a:gdLst/>
              <a:ahLst/>
              <a:cxnLst/>
              <a:rect l="l" t="t" r="r" b="b"/>
              <a:pathLst>
                <a:path w="2153910" h="702987" extrusionOk="0">
                  <a:moveTo>
                    <a:pt x="2152936" y="676368"/>
                  </a:moveTo>
                  <a:cubicBezTo>
                    <a:pt x="2132975" y="636143"/>
                    <a:pt x="2099257" y="599182"/>
                    <a:pt x="2063664" y="485469"/>
                  </a:cubicBezTo>
                  <a:cubicBezTo>
                    <a:pt x="2012513" y="316252"/>
                    <a:pt x="2009163" y="374068"/>
                    <a:pt x="2066722" y="258846"/>
                  </a:cubicBezTo>
                  <a:cubicBezTo>
                    <a:pt x="2157403" y="75654"/>
                    <a:pt x="2146799" y="76625"/>
                    <a:pt x="2105529" y="69609"/>
                  </a:cubicBezTo>
                  <a:cubicBezTo>
                    <a:pt x="1982909" y="48998"/>
                    <a:pt x="1827410" y="48006"/>
                    <a:pt x="1707335" y="38258"/>
                  </a:cubicBezTo>
                  <a:cubicBezTo>
                    <a:pt x="768756" y="-44190"/>
                    <a:pt x="532820" y="32753"/>
                    <a:pt x="14589" y="29711"/>
                  </a:cubicBezTo>
                  <a:cubicBezTo>
                    <a:pt x="-15802" y="30259"/>
                    <a:pt x="3519" y="66833"/>
                    <a:pt x="51904" y="239758"/>
                  </a:cubicBezTo>
                  <a:cubicBezTo>
                    <a:pt x="103773" y="427332"/>
                    <a:pt x="82569" y="309037"/>
                    <a:pt x="17855" y="638441"/>
                  </a:cubicBezTo>
                  <a:cubicBezTo>
                    <a:pt x="14615" y="658556"/>
                    <a:pt x="-2292" y="694973"/>
                    <a:pt x="29386" y="698650"/>
                  </a:cubicBezTo>
                  <a:cubicBezTo>
                    <a:pt x="497605" y="662207"/>
                    <a:pt x="968330" y="711136"/>
                    <a:pt x="1437475" y="701771"/>
                  </a:cubicBezTo>
                  <a:cubicBezTo>
                    <a:pt x="1669402" y="697767"/>
                    <a:pt x="1901589" y="690090"/>
                    <a:pt x="2133493" y="698354"/>
                  </a:cubicBezTo>
                  <a:cubicBezTo>
                    <a:pt x="2145802" y="700757"/>
                    <a:pt x="2157394" y="688358"/>
                    <a:pt x="2152936" y="6763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3" name="Google Shape;2413;p26"/>
          <p:cNvGrpSpPr/>
          <p:nvPr/>
        </p:nvGrpSpPr>
        <p:grpSpPr>
          <a:xfrm>
            <a:off x="92318" y="1900325"/>
            <a:ext cx="1093286" cy="367719"/>
            <a:chOff x="1899788" y="2490530"/>
            <a:chExt cx="1093286" cy="367719"/>
          </a:xfrm>
        </p:grpSpPr>
        <p:sp>
          <p:nvSpPr>
            <p:cNvPr id="2414" name="Google Shape;2414;p26"/>
            <p:cNvSpPr/>
            <p:nvPr/>
          </p:nvSpPr>
          <p:spPr>
            <a:xfrm>
              <a:off x="1899792" y="2490535"/>
              <a:ext cx="1093283" cy="367710"/>
            </a:xfrm>
            <a:custGeom>
              <a:avLst/>
              <a:gdLst/>
              <a:ahLst/>
              <a:cxnLst/>
              <a:rect l="l" t="t" r="r" b="b"/>
              <a:pathLst>
                <a:path w="2186565" h="735419" extrusionOk="0">
                  <a:moveTo>
                    <a:pt x="2097749" y="603256"/>
                  </a:moveTo>
                  <a:cubicBezTo>
                    <a:pt x="2192152" y="548993"/>
                    <a:pt x="2183073" y="556453"/>
                    <a:pt x="2155855" y="516500"/>
                  </a:cubicBezTo>
                  <a:cubicBezTo>
                    <a:pt x="2133062" y="484984"/>
                    <a:pt x="2105835" y="457434"/>
                    <a:pt x="2078394" y="430059"/>
                  </a:cubicBezTo>
                  <a:cubicBezTo>
                    <a:pt x="2188885" y="349813"/>
                    <a:pt x="2176146" y="379543"/>
                    <a:pt x="2084381" y="249608"/>
                  </a:cubicBezTo>
                  <a:cubicBezTo>
                    <a:pt x="2136696" y="218801"/>
                    <a:pt x="2176295" y="204884"/>
                    <a:pt x="2154552" y="180889"/>
                  </a:cubicBezTo>
                  <a:cubicBezTo>
                    <a:pt x="2095466" y="95831"/>
                    <a:pt x="2116269" y="121385"/>
                    <a:pt x="2126135" y="87824"/>
                  </a:cubicBezTo>
                  <a:cubicBezTo>
                    <a:pt x="2130963" y="77475"/>
                    <a:pt x="2136530" y="68286"/>
                    <a:pt x="2142272" y="58269"/>
                  </a:cubicBezTo>
                  <a:cubicBezTo>
                    <a:pt x="2153712" y="41401"/>
                    <a:pt x="2165966" y="630"/>
                    <a:pt x="2134540" y="0"/>
                  </a:cubicBezTo>
                  <a:cubicBezTo>
                    <a:pt x="1821914" y="17223"/>
                    <a:pt x="253722" y="55594"/>
                    <a:pt x="253429" y="55586"/>
                  </a:cubicBezTo>
                  <a:cubicBezTo>
                    <a:pt x="199163" y="58628"/>
                    <a:pt x="87683" y="34344"/>
                    <a:pt x="47139" y="70085"/>
                  </a:cubicBezTo>
                  <a:cubicBezTo>
                    <a:pt x="34143" y="81673"/>
                    <a:pt x="43479" y="95389"/>
                    <a:pt x="58938" y="132500"/>
                  </a:cubicBezTo>
                  <a:cubicBezTo>
                    <a:pt x="69447" y="164454"/>
                    <a:pt x="55313" y="157025"/>
                    <a:pt x="21758" y="171012"/>
                  </a:cubicBezTo>
                  <a:cubicBezTo>
                    <a:pt x="-27300" y="187609"/>
                    <a:pt x="44962" y="223455"/>
                    <a:pt x="76483" y="273997"/>
                  </a:cubicBezTo>
                  <a:cubicBezTo>
                    <a:pt x="-6891" y="380660"/>
                    <a:pt x="-31747" y="335581"/>
                    <a:pt x="93328" y="464758"/>
                  </a:cubicBezTo>
                  <a:cubicBezTo>
                    <a:pt x="-17447" y="594829"/>
                    <a:pt x="-42112" y="536542"/>
                    <a:pt x="88111" y="626148"/>
                  </a:cubicBezTo>
                  <a:cubicBezTo>
                    <a:pt x="44800" y="685333"/>
                    <a:pt x="15605" y="720990"/>
                    <a:pt x="28042" y="735420"/>
                  </a:cubicBezTo>
                  <a:cubicBezTo>
                    <a:pt x="257251" y="659976"/>
                    <a:pt x="1606940" y="710142"/>
                    <a:pt x="2141743" y="711219"/>
                  </a:cubicBezTo>
                  <a:cubicBezTo>
                    <a:pt x="2230286" y="689684"/>
                    <a:pt x="2172714" y="655344"/>
                    <a:pt x="2097749" y="6032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15" name="Google Shape;2415;p26"/>
            <p:cNvGrpSpPr/>
            <p:nvPr/>
          </p:nvGrpSpPr>
          <p:grpSpPr>
            <a:xfrm>
              <a:off x="1899788" y="2490530"/>
              <a:ext cx="1093286" cy="367719"/>
              <a:chOff x="3799576" y="4828660"/>
              <a:chExt cx="2186573" cy="735437"/>
            </a:xfrm>
          </p:grpSpPr>
          <p:sp>
            <p:nvSpPr>
              <p:cNvPr id="2416" name="Google Shape;2416;p26"/>
              <p:cNvSpPr/>
              <p:nvPr/>
            </p:nvSpPr>
            <p:spPr>
              <a:xfrm>
                <a:off x="4061718" y="4879802"/>
                <a:ext cx="211236" cy="651237"/>
              </a:xfrm>
              <a:custGeom>
                <a:avLst/>
                <a:gdLst/>
                <a:ahLst/>
                <a:cxnLst/>
                <a:rect l="l" t="t" r="r" b="b"/>
                <a:pathLst>
                  <a:path w="211236" h="651237" extrusionOk="0">
                    <a:moveTo>
                      <a:pt x="210336" y="590145"/>
                    </a:moveTo>
                    <a:cubicBezTo>
                      <a:pt x="204830" y="585119"/>
                      <a:pt x="195406" y="572366"/>
                      <a:pt x="154181" y="536420"/>
                    </a:cubicBezTo>
                    <a:cubicBezTo>
                      <a:pt x="148032" y="531061"/>
                      <a:pt x="131615" y="522332"/>
                      <a:pt x="137257" y="508436"/>
                    </a:cubicBezTo>
                    <a:cubicBezTo>
                      <a:pt x="148330" y="481158"/>
                      <a:pt x="155659" y="482541"/>
                      <a:pt x="194908" y="425550"/>
                    </a:cubicBezTo>
                    <a:cubicBezTo>
                      <a:pt x="196591" y="423116"/>
                      <a:pt x="195931" y="425712"/>
                      <a:pt x="204542" y="417779"/>
                    </a:cubicBezTo>
                    <a:cubicBezTo>
                      <a:pt x="150420" y="372219"/>
                      <a:pt x="165031" y="370827"/>
                      <a:pt x="142338" y="359856"/>
                    </a:cubicBezTo>
                    <a:cubicBezTo>
                      <a:pt x="138669" y="358083"/>
                      <a:pt x="129665" y="345151"/>
                      <a:pt x="128913" y="335896"/>
                    </a:cubicBezTo>
                    <a:cubicBezTo>
                      <a:pt x="127955" y="324137"/>
                      <a:pt x="132341" y="323949"/>
                      <a:pt x="135486" y="319431"/>
                    </a:cubicBezTo>
                    <a:cubicBezTo>
                      <a:pt x="138263" y="306709"/>
                      <a:pt x="154749" y="291566"/>
                      <a:pt x="158383" y="281291"/>
                    </a:cubicBezTo>
                    <a:cubicBezTo>
                      <a:pt x="160426" y="275512"/>
                      <a:pt x="166504" y="276143"/>
                      <a:pt x="183748" y="255518"/>
                    </a:cubicBezTo>
                    <a:cubicBezTo>
                      <a:pt x="188685" y="249613"/>
                      <a:pt x="193316" y="243365"/>
                      <a:pt x="198568" y="237674"/>
                    </a:cubicBezTo>
                    <a:cubicBezTo>
                      <a:pt x="176453" y="217146"/>
                      <a:pt x="194383" y="240349"/>
                      <a:pt x="175688" y="215080"/>
                    </a:cubicBezTo>
                    <a:cubicBezTo>
                      <a:pt x="172417" y="210663"/>
                      <a:pt x="167221" y="207721"/>
                      <a:pt x="163557" y="203536"/>
                    </a:cubicBezTo>
                    <a:cubicBezTo>
                      <a:pt x="160080" y="199569"/>
                      <a:pt x="149917" y="177387"/>
                      <a:pt x="145824" y="174646"/>
                    </a:cubicBezTo>
                    <a:cubicBezTo>
                      <a:pt x="135564" y="167782"/>
                      <a:pt x="133876" y="159556"/>
                      <a:pt x="125707" y="150927"/>
                    </a:cubicBezTo>
                    <a:cubicBezTo>
                      <a:pt x="122222" y="147249"/>
                      <a:pt x="119703" y="142189"/>
                      <a:pt x="122169" y="136357"/>
                    </a:cubicBezTo>
                    <a:cubicBezTo>
                      <a:pt x="122576" y="135394"/>
                      <a:pt x="121325" y="123880"/>
                      <a:pt x="130115" y="120076"/>
                    </a:cubicBezTo>
                    <a:cubicBezTo>
                      <a:pt x="133920" y="118430"/>
                      <a:pt x="136946" y="114188"/>
                      <a:pt x="141394" y="108111"/>
                    </a:cubicBezTo>
                    <a:cubicBezTo>
                      <a:pt x="145758" y="102157"/>
                      <a:pt x="161729" y="95836"/>
                      <a:pt x="166119" y="89904"/>
                    </a:cubicBezTo>
                    <a:cubicBezTo>
                      <a:pt x="211609" y="28421"/>
                      <a:pt x="232412" y="62306"/>
                      <a:pt x="181692" y="14863"/>
                    </a:cubicBezTo>
                    <a:cubicBezTo>
                      <a:pt x="175150" y="8747"/>
                      <a:pt x="175119" y="5844"/>
                      <a:pt x="169745" y="0"/>
                    </a:cubicBezTo>
                    <a:cubicBezTo>
                      <a:pt x="106033" y="1607"/>
                      <a:pt x="56463" y="2841"/>
                      <a:pt x="25917" y="3594"/>
                    </a:cubicBezTo>
                    <a:cubicBezTo>
                      <a:pt x="44695" y="19880"/>
                      <a:pt x="71306" y="36078"/>
                      <a:pt x="72215" y="43695"/>
                    </a:cubicBezTo>
                    <a:cubicBezTo>
                      <a:pt x="65170" y="60909"/>
                      <a:pt x="37549" y="76376"/>
                      <a:pt x="16589" y="106019"/>
                    </a:cubicBezTo>
                    <a:cubicBezTo>
                      <a:pt x="33509" y="141033"/>
                      <a:pt x="47131" y="131314"/>
                      <a:pt x="56468" y="143905"/>
                    </a:cubicBezTo>
                    <a:cubicBezTo>
                      <a:pt x="81670" y="177899"/>
                      <a:pt x="96595" y="176226"/>
                      <a:pt x="61339" y="216161"/>
                    </a:cubicBezTo>
                    <a:cubicBezTo>
                      <a:pt x="-7328" y="293938"/>
                      <a:pt x="-1809" y="272561"/>
                      <a:pt x="20026" y="297760"/>
                    </a:cubicBezTo>
                    <a:cubicBezTo>
                      <a:pt x="21010" y="298894"/>
                      <a:pt x="21841" y="300304"/>
                      <a:pt x="23070" y="301048"/>
                    </a:cubicBezTo>
                    <a:cubicBezTo>
                      <a:pt x="38166" y="310220"/>
                      <a:pt x="55449" y="334661"/>
                      <a:pt x="60312" y="336645"/>
                    </a:cubicBezTo>
                    <a:cubicBezTo>
                      <a:pt x="62174" y="337406"/>
                      <a:pt x="64400" y="339052"/>
                      <a:pt x="65017" y="340808"/>
                    </a:cubicBezTo>
                    <a:cubicBezTo>
                      <a:pt x="67912" y="349016"/>
                      <a:pt x="83542" y="355680"/>
                      <a:pt x="86371" y="361511"/>
                    </a:cubicBezTo>
                    <a:cubicBezTo>
                      <a:pt x="98095" y="385690"/>
                      <a:pt x="89450" y="387226"/>
                      <a:pt x="83104" y="392261"/>
                    </a:cubicBezTo>
                    <a:cubicBezTo>
                      <a:pt x="82921" y="392869"/>
                      <a:pt x="68529" y="415087"/>
                      <a:pt x="59516" y="421685"/>
                    </a:cubicBezTo>
                    <a:cubicBezTo>
                      <a:pt x="40182" y="435838"/>
                      <a:pt x="2468" y="484962"/>
                      <a:pt x="2223" y="485251"/>
                    </a:cubicBezTo>
                    <a:cubicBezTo>
                      <a:pt x="-2950" y="491428"/>
                      <a:pt x="-1796" y="490097"/>
                      <a:pt x="35844" y="528938"/>
                    </a:cubicBezTo>
                    <a:cubicBezTo>
                      <a:pt x="37768" y="530917"/>
                      <a:pt x="36823" y="536612"/>
                      <a:pt x="71997" y="567708"/>
                    </a:cubicBezTo>
                    <a:cubicBezTo>
                      <a:pt x="73120" y="568702"/>
                      <a:pt x="74301" y="569866"/>
                      <a:pt x="75661" y="570317"/>
                    </a:cubicBezTo>
                    <a:cubicBezTo>
                      <a:pt x="110126" y="581757"/>
                      <a:pt x="95192" y="625426"/>
                      <a:pt x="57863" y="642972"/>
                    </a:cubicBezTo>
                    <a:cubicBezTo>
                      <a:pt x="54071" y="644754"/>
                      <a:pt x="55536" y="647477"/>
                      <a:pt x="51189" y="651238"/>
                    </a:cubicBezTo>
                    <a:cubicBezTo>
                      <a:pt x="84171" y="649679"/>
                      <a:pt x="119121" y="648370"/>
                      <a:pt x="155759" y="647280"/>
                    </a:cubicBezTo>
                    <a:cubicBezTo>
                      <a:pt x="164348" y="633078"/>
                      <a:pt x="210603" y="590390"/>
                      <a:pt x="210336" y="59014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7" name="Google Shape;2417;p26"/>
              <p:cNvSpPr/>
              <p:nvPr/>
            </p:nvSpPr>
            <p:spPr>
              <a:xfrm>
                <a:off x="5042588" y="4855085"/>
                <a:ext cx="183832" cy="673214"/>
              </a:xfrm>
              <a:custGeom>
                <a:avLst/>
                <a:gdLst/>
                <a:ahLst/>
                <a:cxnLst/>
                <a:rect l="l" t="t" r="r" b="b"/>
                <a:pathLst>
                  <a:path w="183832" h="673214" extrusionOk="0">
                    <a:moveTo>
                      <a:pt x="136402" y="661009"/>
                    </a:moveTo>
                    <a:cubicBezTo>
                      <a:pt x="166677" y="628464"/>
                      <a:pt x="154559" y="638765"/>
                      <a:pt x="182809" y="615558"/>
                    </a:cubicBezTo>
                    <a:cubicBezTo>
                      <a:pt x="175108" y="608803"/>
                      <a:pt x="171452" y="602013"/>
                      <a:pt x="143854" y="576980"/>
                    </a:cubicBezTo>
                    <a:cubicBezTo>
                      <a:pt x="113294" y="549269"/>
                      <a:pt x="103643" y="546108"/>
                      <a:pt x="108895" y="533158"/>
                    </a:cubicBezTo>
                    <a:cubicBezTo>
                      <a:pt x="118831" y="508664"/>
                      <a:pt x="129553" y="502408"/>
                      <a:pt x="152858" y="469990"/>
                    </a:cubicBezTo>
                    <a:cubicBezTo>
                      <a:pt x="178008" y="434958"/>
                      <a:pt x="158858" y="458454"/>
                      <a:pt x="176180" y="442497"/>
                    </a:cubicBezTo>
                    <a:cubicBezTo>
                      <a:pt x="170254" y="437511"/>
                      <a:pt x="140442" y="410989"/>
                      <a:pt x="136511" y="404642"/>
                    </a:cubicBezTo>
                    <a:cubicBezTo>
                      <a:pt x="126431" y="388382"/>
                      <a:pt x="112691" y="384648"/>
                      <a:pt x="111755" y="383286"/>
                    </a:cubicBezTo>
                    <a:cubicBezTo>
                      <a:pt x="103992" y="371987"/>
                      <a:pt x="94236" y="355408"/>
                      <a:pt x="104841" y="346792"/>
                    </a:cubicBezTo>
                    <a:cubicBezTo>
                      <a:pt x="109083" y="343347"/>
                      <a:pt x="106704" y="338203"/>
                      <a:pt x="112787" y="333471"/>
                    </a:cubicBezTo>
                    <a:cubicBezTo>
                      <a:pt x="116351" y="322994"/>
                      <a:pt x="126282" y="316559"/>
                      <a:pt x="130017" y="306008"/>
                    </a:cubicBezTo>
                    <a:cubicBezTo>
                      <a:pt x="131171" y="302738"/>
                      <a:pt x="135007" y="300186"/>
                      <a:pt x="138033" y="297857"/>
                    </a:cubicBezTo>
                    <a:cubicBezTo>
                      <a:pt x="150680" y="288129"/>
                      <a:pt x="160594" y="272807"/>
                      <a:pt x="170197" y="262392"/>
                    </a:cubicBezTo>
                    <a:cubicBezTo>
                      <a:pt x="148091" y="241873"/>
                      <a:pt x="166017" y="265066"/>
                      <a:pt x="147317" y="239797"/>
                    </a:cubicBezTo>
                    <a:cubicBezTo>
                      <a:pt x="144046" y="235380"/>
                      <a:pt x="138851" y="232438"/>
                      <a:pt x="135186" y="228253"/>
                    </a:cubicBezTo>
                    <a:cubicBezTo>
                      <a:pt x="131709" y="224287"/>
                      <a:pt x="121551" y="202104"/>
                      <a:pt x="117453" y="199364"/>
                    </a:cubicBezTo>
                    <a:cubicBezTo>
                      <a:pt x="107194" y="192499"/>
                      <a:pt x="105506" y="184273"/>
                      <a:pt x="97337" y="175644"/>
                    </a:cubicBezTo>
                    <a:cubicBezTo>
                      <a:pt x="93851" y="171967"/>
                      <a:pt x="91332" y="166906"/>
                      <a:pt x="93799" y="161075"/>
                    </a:cubicBezTo>
                    <a:cubicBezTo>
                      <a:pt x="94437" y="159564"/>
                      <a:pt x="93751" y="157537"/>
                      <a:pt x="94170" y="155878"/>
                    </a:cubicBezTo>
                    <a:cubicBezTo>
                      <a:pt x="96952" y="144990"/>
                      <a:pt x="99733" y="146952"/>
                      <a:pt x="105877" y="142022"/>
                    </a:cubicBezTo>
                    <a:cubicBezTo>
                      <a:pt x="122421" y="120356"/>
                      <a:pt x="131775" y="122685"/>
                      <a:pt x="137740" y="114626"/>
                    </a:cubicBezTo>
                    <a:cubicBezTo>
                      <a:pt x="159356" y="85408"/>
                      <a:pt x="161709" y="92627"/>
                      <a:pt x="183833" y="67629"/>
                    </a:cubicBezTo>
                    <a:cubicBezTo>
                      <a:pt x="181839" y="65874"/>
                      <a:pt x="150969" y="38560"/>
                      <a:pt x="147037" y="32217"/>
                    </a:cubicBezTo>
                    <a:cubicBezTo>
                      <a:pt x="133402" y="10218"/>
                      <a:pt x="126142" y="20375"/>
                      <a:pt x="115052" y="0"/>
                    </a:cubicBezTo>
                    <a:cubicBezTo>
                      <a:pt x="77522" y="1073"/>
                      <a:pt x="39716" y="2141"/>
                      <a:pt x="1858" y="3200"/>
                    </a:cubicBezTo>
                    <a:cubicBezTo>
                      <a:pt x="8733" y="10262"/>
                      <a:pt x="21506" y="22542"/>
                      <a:pt x="44881" y="44085"/>
                    </a:cubicBezTo>
                    <a:cubicBezTo>
                      <a:pt x="75025" y="71902"/>
                      <a:pt x="93182" y="54977"/>
                      <a:pt x="23951" y="119082"/>
                    </a:cubicBezTo>
                    <a:cubicBezTo>
                      <a:pt x="22324" y="131699"/>
                      <a:pt x="6856" y="123526"/>
                      <a:pt x="30060" y="151330"/>
                    </a:cubicBezTo>
                    <a:cubicBezTo>
                      <a:pt x="34766" y="156964"/>
                      <a:pt x="52236" y="162730"/>
                      <a:pt x="56610" y="168631"/>
                    </a:cubicBezTo>
                    <a:cubicBezTo>
                      <a:pt x="87151" y="209822"/>
                      <a:pt x="100070" y="199565"/>
                      <a:pt x="41326" y="263066"/>
                    </a:cubicBezTo>
                    <a:cubicBezTo>
                      <a:pt x="9581" y="297388"/>
                      <a:pt x="10469" y="295961"/>
                      <a:pt x="4779" y="307374"/>
                    </a:cubicBezTo>
                    <a:cubicBezTo>
                      <a:pt x="22958" y="323826"/>
                      <a:pt x="21270" y="324592"/>
                      <a:pt x="23208" y="325774"/>
                    </a:cubicBezTo>
                    <a:cubicBezTo>
                      <a:pt x="38304" y="334946"/>
                      <a:pt x="55586" y="359388"/>
                      <a:pt x="60449" y="361371"/>
                    </a:cubicBezTo>
                    <a:cubicBezTo>
                      <a:pt x="62317" y="362132"/>
                      <a:pt x="64538" y="363779"/>
                      <a:pt x="65159" y="365534"/>
                    </a:cubicBezTo>
                    <a:cubicBezTo>
                      <a:pt x="69742" y="378497"/>
                      <a:pt x="95557" y="379119"/>
                      <a:pt x="91857" y="410512"/>
                    </a:cubicBezTo>
                    <a:cubicBezTo>
                      <a:pt x="74443" y="423554"/>
                      <a:pt x="73232" y="436469"/>
                      <a:pt x="59658" y="446406"/>
                    </a:cubicBezTo>
                    <a:cubicBezTo>
                      <a:pt x="47640" y="455201"/>
                      <a:pt x="10928" y="495990"/>
                      <a:pt x="6117" y="506037"/>
                    </a:cubicBezTo>
                    <a:cubicBezTo>
                      <a:pt x="480" y="517805"/>
                      <a:pt x="-13238" y="502855"/>
                      <a:pt x="35990" y="553660"/>
                    </a:cubicBezTo>
                    <a:cubicBezTo>
                      <a:pt x="37718" y="555450"/>
                      <a:pt x="38247" y="558388"/>
                      <a:pt x="39935" y="560235"/>
                    </a:cubicBezTo>
                    <a:cubicBezTo>
                      <a:pt x="43643" y="564289"/>
                      <a:pt x="71015" y="593454"/>
                      <a:pt x="75812" y="595048"/>
                    </a:cubicBezTo>
                    <a:cubicBezTo>
                      <a:pt x="81305" y="596874"/>
                      <a:pt x="95146" y="606115"/>
                      <a:pt x="93357" y="611180"/>
                    </a:cubicBezTo>
                    <a:cubicBezTo>
                      <a:pt x="102318" y="634282"/>
                      <a:pt x="86391" y="643651"/>
                      <a:pt x="80754" y="650196"/>
                    </a:cubicBezTo>
                    <a:cubicBezTo>
                      <a:pt x="67411" y="665698"/>
                      <a:pt x="56168" y="667235"/>
                      <a:pt x="55481" y="669712"/>
                    </a:cubicBezTo>
                    <a:cubicBezTo>
                      <a:pt x="55232" y="670605"/>
                      <a:pt x="54917" y="671376"/>
                      <a:pt x="54559" y="672076"/>
                    </a:cubicBezTo>
                    <a:cubicBezTo>
                      <a:pt x="78694" y="672444"/>
                      <a:pt x="102751" y="672825"/>
                      <a:pt x="126711" y="673215"/>
                    </a:cubicBezTo>
                    <a:cubicBezTo>
                      <a:pt x="126361" y="671262"/>
                      <a:pt x="130205" y="667672"/>
                      <a:pt x="136402" y="661009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8" name="Google Shape;2418;p26"/>
              <p:cNvSpPr/>
              <p:nvPr/>
            </p:nvSpPr>
            <p:spPr>
              <a:xfrm>
                <a:off x="5346785" y="4845878"/>
                <a:ext cx="212784" cy="688051"/>
              </a:xfrm>
              <a:custGeom>
                <a:avLst/>
                <a:gdLst/>
                <a:ahLst/>
                <a:cxnLst/>
                <a:rect l="l" t="t" r="r" b="b"/>
                <a:pathLst>
                  <a:path w="212784" h="688051" extrusionOk="0">
                    <a:moveTo>
                      <a:pt x="189612" y="643822"/>
                    </a:moveTo>
                    <a:cubicBezTo>
                      <a:pt x="190626" y="642049"/>
                      <a:pt x="194899" y="642307"/>
                      <a:pt x="195529" y="641484"/>
                    </a:cubicBezTo>
                    <a:cubicBezTo>
                      <a:pt x="200514" y="634957"/>
                      <a:pt x="207445" y="630351"/>
                      <a:pt x="212715" y="624126"/>
                    </a:cubicBezTo>
                    <a:cubicBezTo>
                      <a:pt x="202482" y="610988"/>
                      <a:pt x="202272" y="617069"/>
                      <a:pt x="201572" y="614683"/>
                    </a:cubicBezTo>
                    <a:cubicBezTo>
                      <a:pt x="198235" y="603388"/>
                      <a:pt x="180223" y="595140"/>
                      <a:pt x="179173" y="591432"/>
                    </a:cubicBezTo>
                    <a:cubicBezTo>
                      <a:pt x="175517" y="578517"/>
                      <a:pt x="155458" y="563155"/>
                      <a:pt x="150647" y="556685"/>
                    </a:cubicBezTo>
                    <a:cubicBezTo>
                      <a:pt x="146716" y="551392"/>
                      <a:pt x="143934" y="545013"/>
                      <a:pt x="137536" y="541892"/>
                    </a:cubicBezTo>
                    <a:cubicBezTo>
                      <a:pt x="119795" y="504163"/>
                      <a:pt x="120486" y="523724"/>
                      <a:pt x="164466" y="462005"/>
                    </a:cubicBezTo>
                    <a:cubicBezTo>
                      <a:pt x="168367" y="456528"/>
                      <a:pt x="173956" y="452277"/>
                      <a:pt x="178565" y="447264"/>
                    </a:cubicBezTo>
                    <a:cubicBezTo>
                      <a:pt x="188199" y="436793"/>
                      <a:pt x="190045" y="427936"/>
                      <a:pt x="201428" y="420634"/>
                    </a:cubicBezTo>
                    <a:cubicBezTo>
                      <a:pt x="205508" y="418012"/>
                      <a:pt x="203794" y="414658"/>
                      <a:pt x="212785" y="407894"/>
                    </a:cubicBezTo>
                    <a:cubicBezTo>
                      <a:pt x="177647" y="372582"/>
                      <a:pt x="108984" y="320267"/>
                      <a:pt x="137414" y="298286"/>
                    </a:cubicBezTo>
                    <a:cubicBezTo>
                      <a:pt x="137694" y="298067"/>
                      <a:pt x="178102" y="246207"/>
                      <a:pt x="179925" y="245830"/>
                    </a:cubicBezTo>
                    <a:cubicBezTo>
                      <a:pt x="188151" y="244127"/>
                      <a:pt x="189083" y="234246"/>
                      <a:pt x="196189" y="231296"/>
                    </a:cubicBezTo>
                    <a:cubicBezTo>
                      <a:pt x="201673" y="229015"/>
                      <a:pt x="199552" y="223127"/>
                      <a:pt x="201948" y="223210"/>
                    </a:cubicBezTo>
                    <a:cubicBezTo>
                      <a:pt x="205687" y="223337"/>
                      <a:pt x="205740" y="220460"/>
                      <a:pt x="206186" y="218280"/>
                    </a:cubicBezTo>
                    <a:cubicBezTo>
                      <a:pt x="195642" y="208723"/>
                      <a:pt x="196233" y="208916"/>
                      <a:pt x="188754" y="200563"/>
                    </a:cubicBezTo>
                    <a:cubicBezTo>
                      <a:pt x="187967" y="199683"/>
                      <a:pt x="154395" y="181130"/>
                      <a:pt x="149396" y="174502"/>
                    </a:cubicBezTo>
                    <a:cubicBezTo>
                      <a:pt x="141490" y="164012"/>
                      <a:pt x="141757" y="150918"/>
                      <a:pt x="150612" y="139028"/>
                    </a:cubicBezTo>
                    <a:cubicBezTo>
                      <a:pt x="155475" y="132496"/>
                      <a:pt x="153275" y="126538"/>
                      <a:pt x="159345" y="125255"/>
                    </a:cubicBezTo>
                    <a:cubicBezTo>
                      <a:pt x="159853" y="125150"/>
                      <a:pt x="157732" y="127562"/>
                      <a:pt x="171253" y="105213"/>
                    </a:cubicBezTo>
                    <a:cubicBezTo>
                      <a:pt x="173540" y="101435"/>
                      <a:pt x="172631" y="108111"/>
                      <a:pt x="189708" y="86362"/>
                    </a:cubicBezTo>
                    <a:cubicBezTo>
                      <a:pt x="196023" y="78320"/>
                      <a:pt x="110978" y="34962"/>
                      <a:pt x="121395" y="0"/>
                    </a:cubicBezTo>
                    <a:cubicBezTo>
                      <a:pt x="89856" y="981"/>
                      <a:pt x="57495" y="1966"/>
                      <a:pt x="24513" y="2959"/>
                    </a:cubicBezTo>
                    <a:cubicBezTo>
                      <a:pt x="41446" y="17253"/>
                      <a:pt x="35651" y="19792"/>
                      <a:pt x="69228" y="45236"/>
                    </a:cubicBezTo>
                    <a:cubicBezTo>
                      <a:pt x="139719" y="98655"/>
                      <a:pt x="67028" y="116924"/>
                      <a:pt x="58772" y="129685"/>
                    </a:cubicBezTo>
                    <a:cubicBezTo>
                      <a:pt x="51180" y="141414"/>
                      <a:pt x="39172" y="149920"/>
                      <a:pt x="34142" y="163539"/>
                    </a:cubicBezTo>
                    <a:cubicBezTo>
                      <a:pt x="34046" y="163798"/>
                      <a:pt x="33771" y="164021"/>
                      <a:pt x="33596" y="164266"/>
                    </a:cubicBezTo>
                    <a:cubicBezTo>
                      <a:pt x="36526" y="166818"/>
                      <a:pt x="33158" y="180057"/>
                      <a:pt x="38603" y="187578"/>
                    </a:cubicBezTo>
                    <a:cubicBezTo>
                      <a:pt x="39316" y="188568"/>
                      <a:pt x="40501" y="189351"/>
                      <a:pt x="40851" y="190428"/>
                    </a:cubicBezTo>
                    <a:cubicBezTo>
                      <a:pt x="46829" y="208706"/>
                      <a:pt x="66512" y="215168"/>
                      <a:pt x="72084" y="248181"/>
                    </a:cubicBezTo>
                    <a:cubicBezTo>
                      <a:pt x="72425" y="250195"/>
                      <a:pt x="73020" y="253824"/>
                      <a:pt x="72412" y="254074"/>
                    </a:cubicBezTo>
                    <a:cubicBezTo>
                      <a:pt x="65375" y="256954"/>
                      <a:pt x="77108" y="255645"/>
                      <a:pt x="52374" y="276405"/>
                    </a:cubicBezTo>
                    <a:cubicBezTo>
                      <a:pt x="54504" y="286921"/>
                      <a:pt x="41406" y="287437"/>
                      <a:pt x="14223" y="324921"/>
                    </a:cubicBezTo>
                    <a:cubicBezTo>
                      <a:pt x="19274" y="329075"/>
                      <a:pt x="20870" y="328178"/>
                      <a:pt x="21570" y="329749"/>
                    </a:cubicBezTo>
                    <a:cubicBezTo>
                      <a:pt x="24705" y="336811"/>
                      <a:pt x="83043" y="397843"/>
                      <a:pt x="91207" y="407054"/>
                    </a:cubicBezTo>
                    <a:cubicBezTo>
                      <a:pt x="102516" y="419811"/>
                      <a:pt x="97395" y="429433"/>
                      <a:pt x="87486" y="432511"/>
                    </a:cubicBezTo>
                    <a:cubicBezTo>
                      <a:pt x="85225" y="439634"/>
                      <a:pt x="83441" y="438312"/>
                      <a:pt x="76636" y="448184"/>
                    </a:cubicBezTo>
                    <a:cubicBezTo>
                      <a:pt x="65078" y="464960"/>
                      <a:pt x="54023" y="467762"/>
                      <a:pt x="53598" y="470305"/>
                    </a:cubicBezTo>
                    <a:cubicBezTo>
                      <a:pt x="52719" y="475607"/>
                      <a:pt x="13934" y="513506"/>
                      <a:pt x="7794" y="524639"/>
                    </a:cubicBezTo>
                    <a:cubicBezTo>
                      <a:pt x="-1035" y="540640"/>
                      <a:pt x="-6838" y="521889"/>
                      <a:pt x="15959" y="548209"/>
                    </a:cubicBezTo>
                    <a:cubicBezTo>
                      <a:pt x="16943" y="549343"/>
                      <a:pt x="17774" y="550753"/>
                      <a:pt x="19003" y="551501"/>
                    </a:cubicBezTo>
                    <a:cubicBezTo>
                      <a:pt x="34099" y="560673"/>
                      <a:pt x="51381" y="585115"/>
                      <a:pt x="56244" y="587098"/>
                    </a:cubicBezTo>
                    <a:cubicBezTo>
                      <a:pt x="58107" y="587859"/>
                      <a:pt x="60333" y="589506"/>
                      <a:pt x="60954" y="591261"/>
                    </a:cubicBezTo>
                    <a:cubicBezTo>
                      <a:pt x="64781" y="602083"/>
                      <a:pt x="78696" y="601545"/>
                      <a:pt x="85033" y="618281"/>
                    </a:cubicBezTo>
                    <a:cubicBezTo>
                      <a:pt x="99556" y="621679"/>
                      <a:pt x="105315" y="639514"/>
                      <a:pt x="91710" y="649005"/>
                    </a:cubicBezTo>
                    <a:cubicBezTo>
                      <a:pt x="89773" y="650353"/>
                      <a:pt x="71909" y="672208"/>
                      <a:pt x="62655" y="680898"/>
                    </a:cubicBezTo>
                    <a:cubicBezTo>
                      <a:pt x="60425" y="682990"/>
                      <a:pt x="58763" y="684838"/>
                      <a:pt x="57469" y="686488"/>
                    </a:cubicBezTo>
                    <a:cubicBezTo>
                      <a:pt x="87031" y="687018"/>
                      <a:pt x="116187" y="687539"/>
                      <a:pt x="144840" y="688051"/>
                    </a:cubicBezTo>
                    <a:cubicBezTo>
                      <a:pt x="153074" y="679423"/>
                      <a:pt x="189568" y="643896"/>
                      <a:pt x="189612" y="64382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9" name="Google Shape;2419;p26"/>
              <p:cNvSpPr/>
              <p:nvPr/>
            </p:nvSpPr>
            <p:spPr>
              <a:xfrm>
                <a:off x="5827412" y="4828660"/>
                <a:ext cx="132813" cy="416579"/>
              </a:xfrm>
              <a:custGeom>
                <a:avLst/>
                <a:gdLst/>
                <a:ahLst/>
                <a:cxnLst/>
                <a:rect l="l" t="t" r="r" b="b"/>
                <a:pathLst>
                  <a:path w="132813" h="416579" extrusionOk="0">
                    <a:moveTo>
                      <a:pt x="15822" y="10835"/>
                    </a:moveTo>
                    <a:cubicBezTo>
                      <a:pt x="14143" y="12713"/>
                      <a:pt x="11825" y="13834"/>
                      <a:pt x="10832" y="16570"/>
                    </a:cubicBezTo>
                    <a:cubicBezTo>
                      <a:pt x="7981" y="24446"/>
                      <a:pt x="-1163" y="21176"/>
                      <a:pt x="5576" y="26447"/>
                    </a:cubicBezTo>
                    <a:cubicBezTo>
                      <a:pt x="27603" y="43669"/>
                      <a:pt x="18179" y="44383"/>
                      <a:pt x="53405" y="71079"/>
                    </a:cubicBezTo>
                    <a:cubicBezTo>
                      <a:pt x="122225" y="123232"/>
                      <a:pt x="50540" y="141812"/>
                      <a:pt x="43250" y="153072"/>
                    </a:cubicBezTo>
                    <a:cubicBezTo>
                      <a:pt x="35882" y="164459"/>
                      <a:pt x="24218" y="172715"/>
                      <a:pt x="19338" y="185941"/>
                    </a:cubicBezTo>
                    <a:cubicBezTo>
                      <a:pt x="19246" y="186191"/>
                      <a:pt x="18979" y="186409"/>
                      <a:pt x="18805" y="186646"/>
                    </a:cubicBezTo>
                    <a:cubicBezTo>
                      <a:pt x="21647" y="189124"/>
                      <a:pt x="18380" y="201977"/>
                      <a:pt x="23667" y="209279"/>
                    </a:cubicBezTo>
                    <a:cubicBezTo>
                      <a:pt x="24358" y="210238"/>
                      <a:pt x="25509" y="211000"/>
                      <a:pt x="25854" y="212046"/>
                    </a:cubicBezTo>
                    <a:cubicBezTo>
                      <a:pt x="28675" y="220675"/>
                      <a:pt x="35506" y="226712"/>
                      <a:pt x="40049" y="234216"/>
                    </a:cubicBezTo>
                    <a:cubicBezTo>
                      <a:pt x="46456" y="244806"/>
                      <a:pt x="52032" y="242796"/>
                      <a:pt x="52233" y="257396"/>
                    </a:cubicBezTo>
                    <a:cubicBezTo>
                      <a:pt x="54227" y="258421"/>
                      <a:pt x="54419" y="260067"/>
                      <a:pt x="54747" y="265097"/>
                    </a:cubicBezTo>
                    <a:cubicBezTo>
                      <a:pt x="54817" y="266130"/>
                      <a:pt x="55998" y="267058"/>
                      <a:pt x="56182" y="268118"/>
                    </a:cubicBezTo>
                    <a:cubicBezTo>
                      <a:pt x="56510" y="270070"/>
                      <a:pt x="57091" y="273595"/>
                      <a:pt x="56497" y="273835"/>
                    </a:cubicBezTo>
                    <a:cubicBezTo>
                      <a:pt x="49696" y="276620"/>
                      <a:pt x="61062" y="275363"/>
                      <a:pt x="37040" y="295519"/>
                    </a:cubicBezTo>
                    <a:cubicBezTo>
                      <a:pt x="39113" y="305781"/>
                      <a:pt x="26558" y="305999"/>
                      <a:pt x="0" y="342620"/>
                    </a:cubicBezTo>
                    <a:cubicBezTo>
                      <a:pt x="4907" y="346657"/>
                      <a:pt x="6455" y="345786"/>
                      <a:pt x="7133" y="347309"/>
                    </a:cubicBezTo>
                    <a:cubicBezTo>
                      <a:pt x="9669" y="353009"/>
                      <a:pt x="58084" y="404576"/>
                      <a:pt x="69371" y="416580"/>
                    </a:cubicBezTo>
                    <a:cubicBezTo>
                      <a:pt x="159199" y="352856"/>
                      <a:pt x="142735" y="371632"/>
                      <a:pt x="56558" y="249608"/>
                    </a:cubicBezTo>
                    <a:cubicBezTo>
                      <a:pt x="108873" y="218801"/>
                      <a:pt x="148472" y="204884"/>
                      <a:pt x="126729" y="180889"/>
                    </a:cubicBezTo>
                    <a:cubicBezTo>
                      <a:pt x="67644" y="95831"/>
                      <a:pt x="88447" y="121385"/>
                      <a:pt x="98312" y="87824"/>
                    </a:cubicBezTo>
                    <a:cubicBezTo>
                      <a:pt x="103140" y="77475"/>
                      <a:pt x="108707" y="68286"/>
                      <a:pt x="114449" y="58269"/>
                    </a:cubicBezTo>
                    <a:cubicBezTo>
                      <a:pt x="125889" y="41401"/>
                      <a:pt x="138143" y="630"/>
                      <a:pt x="106718" y="0"/>
                    </a:cubicBezTo>
                    <a:cubicBezTo>
                      <a:pt x="84633" y="1217"/>
                      <a:pt x="56278" y="2539"/>
                      <a:pt x="22662" y="3944"/>
                    </a:cubicBezTo>
                    <a:cubicBezTo>
                      <a:pt x="21245" y="5284"/>
                      <a:pt x="18861" y="7425"/>
                      <a:pt x="15822" y="108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0" name="Google Shape;2420;p26"/>
              <p:cNvSpPr/>
              <p:nvPr/>
            </p:nvSpPr>
            <p:spPr>
              <a:xfrm>
                <a:off x="5512769" y="4840012"/>
                <a:ext cx="209227" cy="696898"/>
              </a:xfrm>
              <a:custGeom>
                <a:avLst/>
                <a:gdLst/>
                <a:ahLst/>
                <a:cxnLst/>
                <a:rect l="l" t="t" r="r" b="b"/>
                <a:pathLst>
                  <a:path w="209227" h="696898" extrusionOk="0">
                    <a:moveTo>
                      <a:pt x="196581" y="649596"/>
                    </a:moveTo>
                    <a:cubicBezTo>
                      <a:pt x="210811" y="637351"/>
                      <a:pt x="209731" y="639650"/>
                      <a:pt x="208353" y="638393"/>
                    </a:cubicBezTo>
                    <a:cubicBezTo>
                      <a:pt x="202681" y="633219"/>
                      <a:pt x="192977" y="620081"/>
                      <a:pt x="150519" y="583057"/>
                    </a:cubicBezTo>
                    <a:cubicBezTo>
                      <a:pt x="144186" y="577541"/>
                      <a:pt x="127284" y="568544"/>
                      <a:pt x="133087" y="554237"/>
                    </a:cubicBezTo>
                    <a:cubicBezTo>
                      <a:pt x="144484" y="526145"/>
                      <a:pt x="152045" y="527559"/>
                      <a:pt x="192466" y="468869"/>
                    </a:cubicBezTo>
                    <a:cubicBezTo>
                      <a:pt x="194198" y="466365"/>
                      <a:pt x="193520" y="469035"/>
                      <a:pt x="202388" y="460866"/>
                    </a:cubicBezTo>
                    <a:cubicBezTo>
                      <a:pt x="146644" y="413940"/>
                      <a:pt x="161688" y="412504"/>
                      <a:pt x="138318" y="401205"/>
                    </a:cubicBezTo>
                    <a:cubicBezTo>
                      <a:pt x="134539" y="399379"/>
                      <a:pt x="125264" y="386062"/>
                      <a:pt x="124490" y="376527"/>
                    </a:cubicBezTo>
                    <a:cubicBezTo>
                      <a:pt x="123501" y="364413"/>
                      <a:pt x="128015" y="364225"/>
                      <a:pt x="131255" y="359571"/>
                    </a:cubicBezTo>
                    <a:cubicBezTo>
                      <a:pt x="134115" y="346464"/>
                      <a:pt x="151096" y="330875"/>
                      <a:pt x="154839" y="320289"/>
                    </a:cubicBezTo>
                    <a:cubicBezTo>
                      <a:pt x="156943" y="314339"/>
                      <a:pt x="163205" y="314987"/>
                      <a:pt x="180964" y="293742"/>
                    </a:cubicBezTo>
                    <a:cubicBezTo>
                      <a:pt x="186046" y="287661"/>
                      <a:pt x="190817" y="281225"/>
                      <a:pt x="196227" y="275363"/>
                    </a:cubicBezTo>
                    <a:cubicBezTo>
                      <a:pt x="173451" y="254227"/>
                      <a:pt x="191919" y="278117"/>
                      <a:pt x="172656" y="252095"/>
                    </a:cubicBezTo>
                    <a:cubicBezTo>
                      <a:pt x="169288" y="247546"/>
                      <a:pt x="163935" y="244512"/>
                      <a:pt x="160161" y="240205"/>
                    </a:cubicBezTo>
                    <a:cubicBezTo>
                      <a:pt x="156580" y="236116"/>
                      <a:pt x="146115" y="213272"/>
                      <a:pt x="141895" y="210448"/>
                    </a:cubicBezTo>
                    <a:cubicBezTo>
                      <a:pt x="131329" y="203378"/>
                      <a:pt x="129593" y="194907"/>
                      <a:pt x="121175" y="186020"/>
                    </a:cubicBezTo>
                    <a:cubicBezTo>
                      <a:pt x="117585" y="182233"/>
                      <a:pt x="114991" y="177019"/>
                      <a:pt x="117532" y="171017"/>
                    </a:cubicBezTo>
                    <a:cubicBezTo>
                      <a:pt x="117952" y="170023"/>
                      <a:pt x="116666" y="158163"/>
                      <a:pt x="125714" y="154250"/>
                    </a:cubicBezTo>
                    <a:cubicBezTo>
                      <a:pt x="129685" y="152538"/>
                      <a:pt x="132908" y="147963"/>
                      <a:pt x="137329" y="141930"/>
                    </a:cubicBezTo>
                    <a:cubicBezTo>
                      <a:pt x="141825" y="135797"/>
                      <a:pt x="158272" y="129287"/>
                      <a:pt x="162794" y="123180"/>
                    </a:cubicBezTo>
                    <a:cubicBezTo>
                      <a:pt x="209455" y="60112"/>
                      <a:pt x="231124" y="94803"/>
                      <a:pt x="178830" y="45889"/>
                    </a:cubicBezTo>
                    <a:cubicBezTo>
                      <a:pt x="169537" y="37199"/>
                      <a:pt x="168274" y="26871"/>
                      <a:pt x="149159" y="17625"/>
                    </a:cubicBezTo>
                    <a:cubicBezTo>
                      <a:pt x="146439" y="16308"/>
                      <a:pt x="140399" y="8769"/>
                      <a:pt x="137238" y="0"/>
                    </a:cubicBezTo>
                    <a:cubicBezTo>
                      <a:pt x="98513" y="1309"/>
                      <a:pt x="57437" y="2653"/>
                      <a:pt x="14479" y="4014"/>
                    </a:cubicBezTo>
                    <a:cubicBezTo>
                      <a:pt x="6874" y="12004"/>
                      <a:pt x="16631" y="3870"/>
                      <a:pt x="3354" y="15480"/>
                    </a:cubicBezTo>
                    <a:cubicBezTo>
                      <a:pt x="-1815" y="20002"/>
                      <a:pt x="-8843" y="14184"/>
                      <a:pt x="49049" y="67564"/>
                    </a:cubicBezTo>
                    <a:cubicBezTo>
                      <a:pt x="78533" y="94776"/>
                      <a:pt x="95806" y="78263"/>
                      <a:pt x="28727" y="140381"/>
                    </a:cubicBezTo>
                    <a:cubicBezTo>
                      <a:pt x="27148" y="152630"/>
                      <a:pt x="12131" y="144697"/>
                      <a:pt x="34661" y="171691"/>
                    </a:cubicBezTo>
                    <a:cubicBezTo>
                      <a:pt x="39227" y="177159"/>
                      <a:pt x="56190" y="182763"/>
                      <a:pt x="60437" y="188489"/>
                    </a:cubicBezTo>
                    <a:cubicBezTo>
                      <a:pt x="80522" y="215583"/>
                      <a:pt x="84493" y="212790"/>
                      <a:pt x="83439" y="220938"/>
                    </a:cubicBezTo>
                    <a:cubicBezTo>
                      <a:pt x="100044" y="234794"/>
                      <a:pt x="24314" y="294713"/>
                      <a:pt x="10115" y="323196"/>
                    </a:cubicBezTo>
                    <a:cubicBezTo>
                      <a:pt x="27769" y="339171"/>
                      <a:pt x="26125" y="339915"/>
                      <a:pt x="28005" y="341057"/>
                    </a:cubicBezTo>
                    <a:cubicBezTo>
                      <a:pt x="42664" y="349962"/>
                      <a:pt x="59444" y="373694"/>
                      <a:pt x="64162" y="375616"/>
                    </a:cubicBezTo>
                    <a:cubicBezTo>
                      <a:pt x="65973" y="376356"/>
                      <a:pt x="68133" y="377954"/>
                      <a:pt x="68732" y="379661"/>
                    </a:cubicBezTo>
                    <a:cubicBezTo>
                      <a:pt x="73180" y="392248"/>
                      <a:pt x="98247" y="392852"/>
                      <a:pt x="94652" y="423335"/>
                    </a:cubicBezTo>
                    <a:cubicBezTo>
                      <a:pt x="77776" y="435970"/>
                      <a:pt x="76547" y="448552"/>
                      <a:pt x="63393" y="458187"/>
                    </a:cubicBezTo>
                    <a:cubicBezTo>
                      <a:pt x="51725" y="466728"/>
                      <a:pt x="16080" y="506331"/>
                      <a:pt x="11409" y="516084"/>
                    </a:cubicBezTo>
                    <a:cubicBezTo>
                      <a:pt x="5939" y="527511"/>
                      <a:pt x="-7382" y="512994"/>
                      <a:pt x="40412" y="562319"/>
                    </a:cubicBezTo>
                    <a:cubicBezTo>
                      <a:pt x="42091" y="564057"/>
                      <a:pt x="42598" y="566907"/>
                      <a:pt x="44238" y="568702"/>
                    </a:cubicBezTo>
                    <a:cubicBezTo>
                      <a:pt x="47837" y="572638"/>
                      <a:pt x="74413" y="600958"/>
                      <a:pt x="79075" y="602499"/>
                    </a:cubicBezTo>
                    <a:cubicBezTo>
                      <a:pt x="84406" y="604272"/>
                      <a:pt x="97844" y="613242"/>
                      <a:pt x="96108" y="618163"/>
                    </a:cubicBezTo>
                    <a:cubicBezTo>
                      <a:pt x="104828" y="640635"/>
                      <a:pt x="89470" y="649539"/>
                      <a:pt x="83872" y="656062"/>
                    </a:cubicBezTo>
                    <a:cubicBezTo>
                      <a:pt x="70910" y="671113"/>
                      <a:pt x="60004" y="672606"/>
                      <a:pt x="59335" y="675010"/>
                    </a:cubicBezTo>
                    <a:cubicBezTo>
                      <a:pt x="58110" y="679409"/>
                      <a:pt x="54507" y="682045"/>
                      <a:pt x="51161" y="683879"/>
                    </a:cubicBezTo>
                    <a:cubicBezTo>
                      <a:pt x="38103" y="691041"/>
                      <a:pt x="44046" y="693926"/>
                      <a:pt x="38868" y="694981"/>
                    </a:cubicBezTo>
                    <a:cubicBezTo>
                      <a:pt x="78283" y="695669"/>
                      <a:pt x="116553" y="696317"/>
                      <a:pt x="153466" y="696899"/>
                    </a:cubicBezTo>
                    <a:cubicBezTo>
                      <a:pt x="159309" y="687841"/>
                      <a:pt x="171995" y="670741"/>
                      <a:pt x="196581" y="649596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1" name="Google Shape;2421;p26"/>
              <p:cNvSpPr/>
              <p:nvPr/>
            </p:nvSpPr>
            <p:spPr>
              <a:xfrm>
                <a:off x="3799576" y="4881317"/>
                <a:ext cx="159979" cy="682780"/>
              </a:xfrm>
              <a:custGeom>
                <a:avLst/>
                <a:gdLst/>
                <a:ahLst/>
                <a:cxnLst/>
                <a:rect l="l" t="t" r="r" b="b"/>
                <a:pathLst>
                  <a:path w="159979" h="682780" extrusionOk="0">
                    <a:moveTo>
                      <a:pt x="90818" y="663356"/>
                    </a:moveTo>
                    <a:cubicBezTo>
                      <a:pt x="95104" y="661556"/>
                      <a:pt x="144971" y="602206"/>
                      <a:pt x="156083" y="593253"/>
                    </a:cubicBezTo>
                    <a:cubicBezTo>
                      <a:pt x="155270" y="591659"/>
                      <a:pt x="101305" y="538622"/>
                      <a:pt x="86834" y="526075"/>
                    </a:cubicBezTo>
                    <a:cubicBezTo>
                      <a:pt x="83913" y="523540"/>
                      <a:pt x="75967" y="508773"/>
                      <a:pt x="66333" y="502193"/>
                    </a:cubicBezTo>
                    <a:cubicBezTo>
                      <a:pt x="61322" y="498770"/>
                      <a:pt x="62472" y="496340"/>
                      <a:pt x="64496" y="492076"/>
                    </a:cubicBezTo>
                    <a:cubicBezTo>
                      <a:pt x="62590" y="484257"/>
                      <a:pt x="65891" y="474622"/>
                      <a:pt x="74961" y="470725"/>
                    </a:cubicBezTo>
                    <a:cubicBezTo>
                      <a:pt x="87862" y="448648"/>
                      <a:pt x="120302" y="415569"/>
                      <a:pt x="122834" y="409807"/>
                    </a:cubicBezTo>
                    <a:cubicBezTo>
                      <a:pt x="123647" y="407964"/>
                      <a:pt x="127937" y="407728"/>
                      <a:pt x="128467" y="406852"/>
                    </a:cubicBezTo>
                    <a:cubicBezTo>
                      <a:pt x="129844" y="404580"/>
                      <a:pt x="143414" y="387165"/>
                      <a:pt x="154224" y="376776"/>
                    </a:cubicBezTo>
                    <a:cubicBezTo>
                      <a:pt x="149121" y="372250"/>
                      <a:pt x="122974" y="348990"/>
                      <a:pt x="119279" y="343032"/>
                    </a:cubicBezTo>
                    <a:cubicBezTo>
                      <a:pt x="107747" y="324417"/>
                      <a:pt x="91059" y="321843"/>
                      <a:pt x="88006" y="317308"/>
                    </a:cubicBezTo>
                    <a:cubicBezTo>
                      <a:pt x="82439" y="309033"/>
                      <a:pt x="75176" y="294039"/>
                      <a:pt x="81023" y="285909"/>
                    </a:cubicBezTo>
                    <a:cubicBezTo>
                      <a:pt x="83979" y="281790"/>
                      <a:pt x="82103" y="274798"/>
                      <a:pt x="88715" y="272999"/>
                    </a:cubicBezTo>
                    <a:cubicBezTo>
                      <a:pt x="90407" y="267352"/>
                      <a:pt x="95502" y="264178"/>
                      <a:pt x="98515" y="259507"/>
                    </a:cubicBezTo>
                    <a:cubicBezTo>
                      <a:pt x="114560" y="234636"/>
                      <a:pt x="124002" y="232653"/>
                      <a:pt x="124465" y="228949"/>
                    </a:cubicBezTo>
                    <a:cubicBezTo>
                      <a:pt x="125598" y="219961"/>
                      <a:pt x="135577" y="213202"/>
                      <a:pt x="143681" y="209244"/>
                    </a:cubicBezTo>
                    <a:cubicBezTo>
                      <a:pt x="142137" y="207327"/>
                      <a:pt x="117984" y="165277"/>
                      <a:pt x="111193" y="158741"/>
                    </a:cubicBezTo>
                    <a:cubicBezTo>
                      <a:pt x="101686" y="149587"/>
                      <a:pt x="103592" y="141777"/>
                      <a:pt x="99040" y="129817"/>
                    </a:cubicBezTo>
                    <a:cubicBezTo>
                      <a:pt x="97785" y="126516"/>
                      <a:pt x="99280" y="123543"/>
                      <a:pt x="104047" y="108825"/>
                    </a:cubicBezTo>
                    <a:cubicBezTo>
                      <a:pt x="112395" y="108637"/>
                      <a:pt x="134235" y="84887"/>
                      <a:pt x="138499" y="80645"/>
                    </a:cubicBezTo>
                    <a:cubicBezTo>
                      <a:pt x="160390" y="58865"/>
                      <a:pt x="163255" y="60423"/>
                      <a:pt x="157224" y="58191"/>
                    </a:cubicBezTo>
                    <a:cubicBezTo>
                      <a:pt x="151614" y="56111"/>
                      <a:pt x="159100" y="56054"/>
                      <a:pt x="130981" y="37282"/>
                    </a:cubicBezTo>
                    <a:cubicBezTo>
                      <a:pt x="123254" y="32129"/>
                      <a:pt x="102105" y="5958"/>
                      <a:pt x="92498" y="0"/>
                    </a:cubicBezTo>
                    <a:cubicBezTo>
                      <a:pt x="73942" y="2640"/>
                      <a:pt x="57989" y="7880"/>
                      <a:pt x="47139" y="17446"/>
                    </a:cubicBezTo>
                    <a:cubicBezTo>
                      <a:pt x="34143" y="29034"/>
                      <a:pt x="43479" y="42750"/>
                      <a:pt x="58938" y="79861"/>
                    </a:cubicBezTo>
                    <a:cubicBezTo>
                      <a:pt x="69447" y="111815"/>
                      <a:pt x="55313" y="104386"/>
                      <a:pt x="21758" y="118373"/>
                    </a:cubicBezTo>
                    <a:cubicBezTo>
                      <a:pt x="-27300" y="134970"/>
                      <a:pt x="44962" y="170815"/>
                      <a:pt x="76483" y="221358"/>
                    </a:cubicBezTo>
                    <a:cubicBezTo>
                      <a:pt x="-6891" y="328020"/>
                      <a:pt x="-31747" y="282941"/>
                      <a:pt x="93329" y="412119"/>
                    </a:cubicBezTo>
                    <a:cubicBezTo>
                      <a:pt x="-17447" y="542190"/>
                      <a:pt x="-42112" y="483903"/>
                      <a:pt x="88111" y="573509"/>
                    </a:cubicBezTo>
                    <a:cubicBezTo>
                      <a:pt x="44800" y="632693"/>
                      <a:pt x="15605" y="668351"/>
                      <a:pt x="28042" y="682780"/>
                    </a:cubicBezTo>
                    <a:cubicBezTo>
                      <a:pt x="41367" y="678394"/>
                      <a:pt x="58527" y="674436"/>
                      <a:pt x="79046" y="670868"/>
                    </a:cubicBezTo>
                    <a:cubicBezTo>
                      <a:pt x="82125" y="665116"/>
                      <a:pt x="86633" y="665111"/>
                      <a:pt x="90818" y="663356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26"/>
              <p:cNvSpPr/>
              <p:nvPr/>
            </p:nvSpPr>
            <p:spPr>
              <a:xfrm>
                <a:off x="5674645" y="4835060"/>
                <a:ext cx="189925" cy="703785"/>
              </a:xfrm>
              <a:custGeom>
                <a:avLst/>
                <a:gdLst/>
                <a:ahLst/>
                <a:cxnLst/>
                <a:rect l="l" t="t" r="r" b="b"/>
                <a:pathLst>
                  <a:path w="189925" h="703785" extrusionOk="0">
                    <a:moveTo>
                      <a:pt x="179040" y="644894"/>
                    </a:moveTo>
                    <a:cubicBezTo>
                      <a:pt x="182355" y="640753"/>
                      <a:pt x="181096" y="643454"/>
                      <a:pt x="186007" y="639505"/>
                    </a:cubicBezTo>
                    <a:cubicBezTo>
                      <a:pt x="185867" y="639221"/>
                      <a:pt x="138965" y="591585"/>
                      <a:pt x="116758" y="572327"/>
                    </a:cubicBezTo>
                    <a:cubicBezTo>
                      <a:pt x="113837" y="569792"/>
                      <a:pt x="105887" y="555030"/>
                      <a:pt x="96257" y="548446"/>
                    </a:cubicBezTo>
                    <a:cubicBezTo>
                      <a:pt x="91223" y="545009"/>
                      <a:pt x="92395" y="542584"/>
                      <a:pt x="94420" y="538328"/>
                    </a:cubicBezTo>
                    <a:cubicBezTo>
                      <a:pt x="92514" y="530509"/>
                      <a:pt x="95815" y="520869"/>
                      <a:pt x="104885" y="516978"/>
                    </a:cubicBezTo>
                    <a:cubicBezTo>
                      <a:pt x="116505" y="497089"/>
                      <a:pt x="168370" y="438193"/>
                      <a:pt x="184153" y="423024"/>
                    </a:cubicBezTo>
                    <a:cubicBezTo>
                      <a:pt x="178883" y="418353"/>
                      <a:pt x="152893" y="395220"/>
                      <a:pt x="149207" y="389280"/>
                    </a:cubicBezTo>
                    <a:cubicBezTo>
                      <a:pt x="137675" y="370665"/>
                      <a:pt x="120987" y="368091"/>
                      <a:pt x="117935" y="363555"/>
                    </a:cubicBezTo>
                    <a:cubicBezTo>
                      <a:pt x="112368" y="355281"/>
                      <a:pt x="105104" y="340287"/>
                      <a:pt x="110951" y="332157"/>
                    </a:cubicBezTo>
                    <a:cubicBezTo>
                      <a:pt x="113907" y="328038"/>
                      <a:pt x="112031" y="321046"/>
                      <a:pt x="118643" y="319247"/>
                    </a:cubicBezTo>
                    <a:cubicBezTo>
                      <a:pt x="120335" y="313599"/>
                      <a:pt x="125430" y="310426"/>
                      <a:pt x="128443" y="305754"/>
                    </a:cubicBezTo>
                    <a:cubicBezTo>
                      <a:pt x="144488" y="280879"/>
                      <a:pt x="153930" y="278905"/>
                      <a:pt x="154398" y="275197"/>
                    </a:cubicBezTo>
                    <a:cubicBezTo>
                      <a:pt x="155526" y="266209"/>
                      <a:pt x="165514" y="259450"/>
                      <a:pt x="173613" y="255492"/>
                    </a:cubicBezTo>
                    <a:cubicBezTo>
                      <a:pt x="172052" y="253566"/>
                      <a:pt x="147926" y="211538"/>
                      <a:pt x="141121" y="204989"/>
                    </a:cubicBezTo>
                    <a:cubicBezTo>
                      <a:pt x="131614" y="195835"/>
                      <a:pt x="133520" y="188025"/>
                      <a:pt x="128968" y="176065"/>
                    </a:cubicBezTo>
                    <a:cubicBezTo>
                      <a:pt x="127713" y="172764"/>
                      <a:pt x="129209" y="169791"/>
                      <a:pt x="133975" y="155073"/>
                    </a:cubicBezTo>
                    <a:cubicBezTo>
                      <a:pt x="144663" y="154832"/>
                      <a:pt x="178153" y="115155"/>
                      <a:pt x="185670" y="110576"/>
                    </a:cubicBezTo>
                    <a:cubicBezTo>
                      <a:pt x="192728" y="106273"/>
                      <a:pt x="189374" y="105261"/>
                      <a:pt x="187153" y="104438"/>
                    </a:cubicBezTo>
                    <a:cubicBezTo>
                      <a:pt x="181546" y="102359"/>
                      <a:pt x="189029" y="102302"/>
                      <a:pt x="160909" y="83530"/>
                    </a:cubicBezTo>
                    <a:cubicBezTo>
                      <a:pt x="152692" y="78044"/>
                      <a:pt x="128443" y="47811"/>
                      <a:pt x="120340" y="45188"/>
                    </a:cubicBezTo>
                    <a:cubicBezTo>
                      <a:pt x="117930" y="44409"/>
                      <a:pt x="106276" y="30698"/>
                      <a:pt x="106538" y="24354"/>
                    </a:cubicBezTo>
                    <a:cubicBezTo>
                      <a:pt x="104561" y="19289"/>
                      <a:pt x="105296" y="5113"/>
                      <a:pt x="114078" y="0"/>
                    </a:cubicBezTo>
                    <a:cubicBezTo>
                      <a:pt x="87581" y="1011"/>
                      <a:pt x="58924" y="2053"/>
                      <a:pt x="28430" y="3126"/>
                    </a:cubicBezTo>
                    <a:cubicBezTo>
                      <a:pt x="47107" y="25278"/>
                      <a:pt x="94770" y="69218"/>
                      <a:pt x="97407" y="81656"/>
                    </a:cubicBezTo>
                    <a:cubicBezTo>
                      <a:pt x="99078" y="89396"/>
                      <a:pt x="93135" y="89523"/>
                      <a:pt x="96274" y="93879"/>
                    </a:cubicBezTo>
                    <a:cubicBezTo>
                      <a:pt x="82263" y="102346"/>
                      <a:pt x="76469" y="109109"/>
                      <a:pt x="54704" y="131196"/>
                    </a:cubicBezTo>
                    <a:cubicBezTo>
                      <a:pt x="39087" y="147039"/>
                      <a:pt x="18874" y="153387"/>
                      <a:pt x="4154" y="173687"/>
                    </a:cubicBezTo>
                    <a:cubicBezTo>
                      <a:pt x="2838" y="175504"/>
                      <a:pt x="1496" y="177137"/>
                      <a:pt x="0" y="178433"/>
                    </a:cubicBezTo>
                    <a:cubicBezTo>
                      <a:pt x="2576" y="184080"/>
                      <a:pt x="5926" y="189347"/>
                      <a:pt x="11939" y="192534"/>
                    </a:cubicBezTo>
                    <a:cubicBezTo>
                      <a:pt x="17151" y="195301"/>
                      <a:pt x="49784" y="258482"/>
                      <a:pt x="77881" y="266340"/>
                    </a:cubicBezTo>
                    <a:cubicBezTo>
                      <a:pt x="80938" y="273704"/>
                      <a:pt x="83063" y="274895"/>
                      <a:pt x="81017" y="277578"/>
                    </a:cubicBezTo>
                    <a:cubicBezTo>
                      <a:pt x="76521" y="300164"/>
                      <a:pt x="77522" y="298124"/>
                      <a:pt x="77234" y="298176"/>
                    </a:cubicBezTo>
                    <a:cubicBezTo>
                      <a:pt x="71024" y="299244"/>
                      <a:pt x="71842" y="307103"/>
                      <a:pt x="66620" y="309033"/>
                    </a:cubicBezTo>
                    <a:cubicBezTo>
                      <a:pt x="52722" y="314173"/>
                      <a:pt x="9087" y="365096"/>
                      <a:pt x="3568" y="372390"/>
                    </a:cubicBezTo>
                    <a:cubicBezTo>
                      <a:pt x="8462" y="376334"/>
                      <a:pt x="9984" y="375489"/>
                      <a:pt x="10666" y="377026"/>
                    </a:cubicBezTo>
                    <a:cubicBezTo>
                      <a:pt x="17199" y="391718"/>
                      <a:pt x="32129" y="398942"/>
                      <a:pt x="41226" y="411550"/>
                    </a:cubicBezTo>
                    <a:cubicBezTo>
                      <a:pt x="47672" y="420485"/>
                      <a:pt x="55980" y="428291"/>
                      <a:pt x="63677" y="436307"/>
                    </a:cubicBezTo>
                    <a:cubicBezTo>
                      <a:pt x="95562" y="469517"/>
                      <a:pt x="87603" y="466299"/>
                      <a:pt x="80916" y="479556"/>
                    </a:cubicBezTo>
                    <a:cubicBezTo>
                      <a:pt x="70521" y="500127"/>
                      <a:pt x="66437" y="492947"/>
                      <a:pt x="38737" y="531258"/>
                    </a:cubicBezTo>
                    <a:cubicBezTo>
                      <a:pt x="24918" y="550381"/>
                      <a:pt x="21350" y="545946"/>
                      <a:pt x="16504" y="554010"/>
                    </a:cubicBezTo>
                    <a:cubicBezTo>
                      <a:pt x="39424" y="584064"/>
                      <a:pt x="54616" y="589225"/>
                      <a:pt x="62243" y="606141"/>
                    </a:cubicBezTo>
                    <a:cubicBezTo>
                      <a:pt x="65518" y="613409"/>
                      <a:pt x="78616" y="615239"/>
                      <a:pt x="82573" y="626013"/>
                    </a:cubicBezTo>
                    <a:cubicBezTo>
                      <a:pt x="84152" y="630312"/>
                      <a:pt x="104338" y="631266"/>
                      <a:pt x="93970" y="645144"/>
                    </a:cubicBezTo>
                    <a:cubicBezTo>
                      <a:pt x="92553" y="653068"/>
                      <a:pt x="89973" y="658549"/>
                      <a:pt x="83846" y="665116"/>
                    </a:cubicBezTo>
                    <a:cubicBezTo>
                      <a:pt x="60546" y="683787"/>
                      <a:pt x="48341" y="695419"/>
                      <a:pt x="40360" y="702599"/>
                    </a:cubicBezTo>
                    <a:cubicBezTo>
                      <a:pt x="70967" y="703050"/>
                      <a:pt x="100494" y="703453"/>
                      <a:pt x="128745" y="703785"/>
                    </a:cubicBezTo>
                    <a:cubicBezTo>
                      <a:pt x="127171" y="699110"/>
                      <a:pt x="146872" y="685105"/>
                      <a:pt x="179040" y="64489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26"/>
              <p:cNvSpPr/>
              <p:nvPr/>
            </p:nvSpPr>
            <p:spPr>
              <a:xfrm>
                <a:off x="4226924" y="4876707"/>
                <a:ext cx="191683" cy="649105"/>
              </a:xfrm>
              <a:custGeom>
                <a:avLst/>
                <a:gdLst/>
                <a:ahLst/>
                <a:cxnLst/>
                <a:rect l="l" t="t" r="r" b="b"/>
                <a:pathLst>
                  <a:path w="191683" h="649105" extrusionOk="0">
                    <a:moveTo>
                      <a:pt x="100678" y="516811"/>
                    </a:moveTo>
                    <a:cubicBezTo>
                      <a:pt x="93502" y="511580"/>
                      <a:pt x="89181" y="509982"/>
                      <a:pt x="91993" y="504277"/>
                    </a:cubicBezTo>
                    <a:cubicBezTo>
                      <a:pt x="93734" y="500744"/>
                      <a:pt x="89566" y="490360"/>
                      <a:pt x="99528" y="482659"/>
                    </a:cubicBezTo>
                    <a:cubicBezTo>
                      <a:pt x="101378" y="481223"/>
                      <a:pt x="152911" y="417801"/>
                      <a:pt x="153038" y="417504"/>
                    </a:cubicBezTo>
                    <a:cubicBezTo>
                      <a:pt x="153873" y="415604"/>
                      <a:pt x="158299" y="415359"/>
                      <a:pt x="158841" y="414457"/>
                    </a:cubicBezTo>
                    <a:cubicBezTo>
                      <a:pt x="163664" y="406493"/>
                      <a:pt x="171274" y="400750"/>
                      <a:pt x="175975" y="392716"/>
                    </a:cubicBezTo>
                    <a:cubicBezTo>
                      <a:pt x="184437" y="378252"/>
                      <a:pt x="197578" y="395360"/>
                      <a:pt x="155841" y="356314"/>
                    </a:cubicBezTo>
                    <a:cubicBezTo>
                      <a:pt x="146557" y="347633"/>
                      <a:pt x="145267" y="337288"/>
                      <a:pt x="126169" y="328051"/>
                    </a:cubicBezTo>
                    <a:cubicBezTo>
                      <a:pt x="109048" y="319772"/>
                      <a:pt x="104946" y="296894"/>
                      <a:pt x="109980" y="289893"/>
                    </a:cubicBezTo>
                    <a:cubicBezTo>
                      <a:pt x="113028" y="285651"/>
                      <a:pt x="111095" y="278450"/>
                      <a:pt x="117900" y="276598"/>
                    </a:cubicBezTo>
                    <a:cubicBezTo>
                      <a:pt x="118455" y="274755"/>
                      <a:pt x="138685" y="245532"/>
                      <a:pt x="151993" y="234754"/>
                    </a:cubicBezTo>
                    <a:cubicBezTo>
                      <a:pt x="159309" y="228827"/>
                      <a:pt x="147300" y="230289"/>
                      <a:pt x="171108" y="212843"/>
                    </a:cubicBezTo>
                    <a:cubicBezTo>
                      <a:pt x="175065" y="209945"/>
                      <a:pt x="174925" y="211810"/>
                      <a:pt x="173924" y="210133"/>
                    </a:cubicBezTo>
                    <a:cubicBezTo>
                      <a:pt x="116050" y="113693"/>
                      <a:pt x="150851" y="187697"/>
                      <a:pt x="128539" y="129125"/>
                    </a:cubicBezTo>
                    <a:cubicBezTo>
                      <a:pt x="127245" y="125728"/>
                      <a:pt x="128789" y="122663"/>
                      <a:pt x="133695" y="107507"/>
                    </a:cubicBezTo>
                    <a:cubicBezTo>
                      <a:pt x="142796" y="107297"/>
                      <a:pt x="191508" y="57236"/>
                      <a:pt x="191683" y="56943"/>
                    </a:cubicBezTo>
                    <a:cubicBezTo>
                      <a:pt x="188171" y="54872"/>
                      <a:pt x="187349" y="55494"/>
                      <a:pt x="184918" y="52583"/>
                    </a:cubicBezTo>
                    <a:cubicBezTo>
                      <a:pt x="172747" y="38052"/>
                      <a:pt x="157302" y="34651"/>
                      <a:pt x="149023" y="21951"/>
                    </a:cubicBezTo>
                    <a:cubicBezTo>
                      <a:pt x="144405" y="14867"/>
                      <a:pt x="135134" y="7219"/>
                      <a:pt x="126611" y="0"/>
                    </a:cubicBezTo>
                    <a:cubicBezTo>
                      <a:pt x="101693" y="639"/>
                      <a:pt x="77929" y="1243"/>
                      <a:pt x="55469" y="1812"/>
                    </a:cubicBezTo>
                    <a:cubicBezTo>
                      <a:pt x="68142" y="16553"/>
                      <a:pt x="92409" y="37680"/>
                      <a:pt x="94578" y="47885"/>
                    </a:cubicBezTo>
                    <a:cubicBezTo>
                      <a:pt x="96200" y="55402"/>
                      <a:pt x="90428" y="55524"/>
                      <a:pt x="93480" y="59753"/>
                    </a:cubicBezTo>
                    <a:cubicBezTo>
                      <a:pt x="79880" y="67971"/>
                      <a:pt x="74251" y="74542"/>
                      <a:pt x="53116" y="95985"/>
                    </a:cubicBezTo>
                    <a:cubicBezTo>
                      <a:pt x="37954" y="111364"/>
                      <a:pt x="18328" y="117528"/>
                      <a:pt x="4036" y="137242"/>
                    </a:cubicBezTo>
                    <a:cubicBezTo>
                      <a:pt x="2759" y="139006"/>
                      <a:pt x="1456" y="140591"/>
                      <a:pt x="0" y="141847"/>
                    </a:cubicBezTo>
                    <a:cubicBezTo>
                      <a:pt x="2501" y="147328"/>
                      <a:pt x="5755" y="152442"/>
                      <a:pt x="11589" y="155541"/>
                    </a:cubicBezTo>
                    <a:cubicBezTo>
                      <a:pt x="16609" y="158212"/>
                      <a:pt x="48393" y="219589"/>
                      <a:pt x="75616" y="227198"/>
                    </a:cubicBezTo>
                    <a:cubicBezTo>
                      <a:pt x="78581" y="234347"/>
                      <a:pt x="80649" y="235503"/>
                      <a:pt x="78660" y="238108"/>
                    </a:cubicBezTo>
                    <a:cubicBezTo>
                      <a:pt x="74295" y="260036"/>
                      <a:pt x="75266" y="258058"/>
                      <a:pt x="74986" y="258106"/>
                    </a:cubicBezTo>
                    <a:cubicBezTo>
                      <a:pt x="68956" y="259143"/>
                      <a:pt x="69751" y="266774"/>
                      <a:pt x="64679" y="268648"/>
                    </a:cubicBezTo>
                    <a:cubicBezTo>
                      <a:pt x="51183" y="273643"/>
                      <a:pt x="8842" y="323056"/>
                      <a:pt x="3459" y="330161"/>
                    </a:cubicBezTo>
                    <a:cubicBezTo>
                      <a:pt x="8208" y="333987"/>
                      <a:pt x="9686" y="333169"/>
                      <a:pt x="10351" y="334661"/>
                    </a:cubicBezTo>
                    <a:cubicBezTo>
                      <a:pt x="16692" y="348924"/>
                      <a:pt x="31194" y="355938"/>
                      <a:pt x="40023" y="368183"/>
                    </a:cubicBezTo>
                    <a:cubicBezTo>
                      <a:pt x="46276" y="376860"/>
                      <a:pt x="54345" y="384433"/>
                      <a:pt x="61819" y="392217"/>
                    </a:cubicBezTo>
                    <a:cubicBezTo>
                      <a:pt x="92776" y="424464"/>
                      <a:pt x="85044" y="421339"/>
                      <a:pt x="78555" y="434210"/>
                    </a:cubicBezTo>
                    <a:cubicBezTo>
                      <a:pt x="68466" y="454186"/>
                      <a:pt x="64495" y="447212"/>
                      <a:pt x="37600" y="484411"/>
                    </a:cubicBezTo>
                    <a:cubicBezTo>
                      <a:pt x="24183" y="502977"/>
                      <a:pt x="20720" y="498669"/>
                      <a:pt x="16010" y="506501"/>
                    </a:cubicBezTo>
                    <a:cubicBezTo>
                      <a:pt x="38261" y="535680"/>
                      <a:pt x="53011" y="540692"/>
                      <a:pt x="60415" y="557114"/>
                    </a:cubicBezTo>
                    <a:cubicBezTo>
                      <a:pt x="63598" y="564171"/>
                      <a:pt x="76311" y="565948"/>
                      <a:pt x="80151" y="576407"/>
                    </a:cubicBezTo>
                    <a:cubicBezTo>
                      <a:pt x="81690" y="580583"/>
                      <a:pt x="101286" y="581507"/>
                      <a:pt x="91224" y="594982"/>
                    </a:cubicBezTo>
                    <a:cubicBezTo>
                      <a:pt x="89833" y="602740"/>
                      <a:pt x="87305" y="608041"/>
                      <a:pt x="81393" y="614372"/>
                    </a:cubicBezTo>
                    <a:cubicBezTo>
                      <a:pt x="52543" y="637496"/>
                      <a:pt x="46976" y="645840"/>
                      <a:pt x="38624" y="649106"/>
                    </a:cubicBezTo>
                    <a:cubicBezTo>
                      <a:pt x="74238" y="648261"/>
                      <a:pt x="111217" y="647595"/>
                      <a:pt x="149334" y="647096"/>
                    </a:cubicBezTo>
                    <a:cubicBezTo>
                      <a:pt x="159458" y="635521"/>
                      <a:pt x="182198" y="609600"/>
                      <a:pt x="182425" y="609499"/>
                    </a:cubicBezTo>
                    <a:cubicBezTo>
                      <a:pt x="195698" y="603668"/>
                      <a:pt x="123051" y="551746"/>
                      <a:pt x="100678" y="51681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26"/>
              <p:cNvSpPr/>
              <p:nvPr/>
            </p:nvSpPr>
            <p:spPr>
              <a:xfrm>
                <a:off x="4565746" y="4867798"/>
                <a:ext cx="175372" cy="655055"/>
              </a:xfrm>
              <a:custGeom>
                <a:avLst/>
                <a:gdLst/>
                <a:ahLst/>
                <a:cxnLst/>
                <a:rect l="l" t="t" r="r" b="b"/>
                <a:pathLst>
                  <a:path w="175372" h="655055" extrusionOk="0">
                    <a:moveTo>
                      <a:pt x="174344" y="610611"/>
                    </a:moveTo>
                    <a:cubicBezTo>
                      <a:pt x="168680" y="605445"/>
                      <a:pt x="158968" y="592303"/>
                      <a:pt x="116509" y="555275"/>
                    </a:cubicBezTo>
                    <a:cubicBezTo>
                      <a:pt x="79573" y="523181"/>
                      <a:pt x="99012" y="527384"/>
                      <a:pt x="158456" y="441087"/>
                    </a:cubicBezTo>
                    <a:cubicBezTo>
                      <a:pt x="167622" y="427792"/>
                      <a:pt x="182705" y="447256"/>
                      <a:pt x="133980" y="401682"/>
                    </a:cubicBezTo>
                    <a:cubicBezTo>
                      <a:pt x="124717" y="393014"/>
                      <a:pt x="123362" y="382630"/>
                      <a:pt x="104308" y="373419"/>
                    </a:cubicBezTo>
                    <a:cubicBezTo>
                      <a:pt x="100530" y="371593"/>
                      <a:pt x="91254" y="358276"/>
                      <a:pt x="90480" y="348741"/>
                    </a:cubicBezTo>
                    <a:cubicBezTo>
                      <a:pt x="89492" y="336627"/>
                      <a:pt x="94014" y="336430"/>
                      <a:pt x="97245" y="331785"/>
                    </a:cubicBezTo>
                    <a:cubicBezTo>
                      <a:pt x="100105" y="318669"/>
                      <a:pt x="117082" y="303101"/>
                      <a:pt x="120830" y="292503"/>
                    </a:cubicBezTo>
                    <a:cubicBezTo>
                      <a:pt x="122933" y="286557"/>
                      <a:pt x="129204" y="287192"/>
                      <a:pt x="146955" y="265955"/>
                    </a:cubicBezTo>
                    <a:cubicBezTo>
                      <a:pt x="152036" y="259874"/>
                      <a:pt x="156807" y="253439"/>
                      <a:pt x="162217" y="247577"/>
                    </a:cubicBezTo>
                    <a:cubicBezTo>
                      <a:pt x="142131" y="228932"/>
                      <a:pt x="157061" y="249184"/>
                      <a:pt x="138650" y="224309"/>
                    </a:cubicBezTo>
                    <a:cubicBezTo>
                      <a:pt x="135283" y="219760"/>
                      <a:pt x="129930" y="216726"/>
                      <a:pt x="126156" y="212418"/>
                    </a:cubicBezTo>
                    <a:cubicBezTo>
                      <a:pt x="122574" y="208329"/>
                      <a:pt x="112110" y="185486"/>
                      <a:pt x="107889" y="182662"/>
                    </a:cubicBezTo>
                    <a:cubicBezTo>
                      <a:pt x="97324" y="175592"/>
                      <a:pt x="95588" y="167121"/>
                      <a:pt x="87170" y="158233"/>
                    </a:cubicBezTo>
                    <a:cubicBezTo>
                      <a:pt x="83579" y="154447"/>
                      <a:pt x="80986" y="149233"/>
                      <a:pt x="83527" y="143231"/>
                    </a:cubicBezTo>
                    <a:cubicBezTo>
                      <a:pt x="83947" y="142237"/>
                      <a:pt x="82656" y="130377"/>
                      <a:pt x="91709" y="126463"/>
                    </a:cubicBezTo>
                    <a:cubicBezTo>
                      <a:pt x="95680" y="124747"/>
                      <a:pt x="98903" y="120177"/>
                      <a:pt x="103324" y="114144"/>
                    </a:cubicBezTo>
                    <a:cubicBezTo>
                      <a:pt x="107819" y="108011"/>
                      <a:pt x="124267" y="101501"/>
                      <a:pt x="128789" y="95394"/>
                    </a:cubicBezTo>
                    <a:cubicBezTo>
                      <a:pt x="175520" y="32225"/>
                      <a:pt x="197421" y="67301"/>
                      <a:pt x="144825" y="18102"/>
                    </a:cubicBezTo>
                    <a:cubicBezTo>
                      <a:pt x="138567" y="12254"/>
                      <a:pt x="136337" y="6273"/>
                      <a:pt x="129856" y="0"/>
                    </a:cubicBezTo>
                    <a:cubicBezTo>
                      <a:pt x="87288" y="1134"/>
                      <a:pt x="45682" y="2228"/>
                      <a:pt x="5401" y="3283"/>
                    </a:cubicBezTo>
                    <a:cubicBezTo>
                      <a:pt x="22119" y="20383"/>
                      <a:pt x="-4251" y="-4317"/>
                      <a:pt x="43583" y="39782"/>
                    </a:cubicBezTo>
                    <a:cubicBezTo>
                      <a:pt x="72848" y="66793"/>
                      <a:pt x="90476" y="50359"/>
                      <a:pt x="23261" y="112599"/>
                    </a:cubicBezTo>
                    <a:cubicBezTo>
                      <a:pt x="21682" y="124844"/>
                      <a:pt x="6665" y="116911"/>
                      <a:pt x="29195" y="143909"/>
                    </a:cubicBezTo>
                    <a:cubicBezTo>
                      <a:pt x="33761" y="149377"/>
                      <a:pt x="50724" y="154981"/>
                      <a:pt x="54970" y="160707"/>
                    </a:cubicBezTo>
                    <a:cubicBezTo>
                      <a:pt x="75056" y="187802"/>
                      <a:pt x="79031" y="185009"/>
                      <a:pt x="77973" y="193156"/>
                    </a:cubicBezTo>
                    <a:cubicBezTo>
                      <a:pt x="94586" y="207003"/>
                      <a:pt x="18853" y="266927"/>
                      <a:pt x="4649" y="295414"/>
                    </a:cubicBezTo>
                    <a:cubicBezTo>
                      <a:pt x="22299" y="311389"/>
                      <a:pt x="20659" y="312133"/>
                      <a:pt x="22539" y="313276"/>
                    </a:cubicBezTo>
                    <a:cubicBezTo>
                      <a:pt x="37198" y="322180"/>
                      <a:pt x="53977" y="345913"/>
                      <a:pt x="58696" y="347834"/>
                    </a:cubicBezTo>
                    <a:cubicBezTo>
                      <a:pt x="60507" y="348574"/>
                      <a:pt x="62663" y="350172"/>
                      <a:pt x="63266" y="351880"/>
                    </a:cubicBezTo>
                    <a:cubicBezTo>
                      <a:pt x="67714" y="364466"/>
                      <a:pt x="92776" y="365070"/>
                      <a:pt x="89186" y="395553"/>
                    </a:cubicBezTo>
                    <a:cubicBezTo>
                      <a:pt x="72310" y="408188"/>
                      <a:pt x="71081" y="420770"/>
                      <a:pt x="57926" y="430405"/>
                    </a:cubicBezTo>
                    <a:cubicBezTo>
                      <a:pt x="46259" y="438946"/>
                      <a:pt x="10614" y="478549"/>
                      <a:pt x="5943" y="488302"/>
                    </a:cubicBezTo>
                    <a:cubicBezTo>
                      <a:pt x="477" y="499724"/>
                      <a:pt x="-12870" y="485194"/>
                      <a:pt x="34946" y="534537"/>
                    </a:cubicBezTo>
                    <a:cubicBezTo>
                      <a:pt x="36625" y="536275"/>
                      <a:pt x="37132" y="539125"/>
                      <a:pt x="38772" y="540920"/>
                    </a:cubicBezTo>
                    <a:cubicBezTo>
                      <a:pt x="42371" y="544856"/>
                      <a:pt x="68947" y="573176"/>
                      <a:pt x="73608" y="574717"/>
                    </a:cubicBezTo>
                    <a:cubicBezTo>
                      <a:pt x="78939" y="576490"/>
                      <a:pt x="92382" y="585460"/>
                      <a:pt x="90642" y="590381"/>
                    </a:cubicBezTo>
                    <a:cubicBezTo>
                      <a:pt x="99362" y="612848"/>
                      <a:pt x="84012" y="621749"/>
                      <a:pt x="78406" y="628276"/>
                    </a:cubicBezTo>
                    <a:cubicBezTo>
                      <a:pt x="65505" y="643261"/>
                      <a:pt x="54537" y="644811"/>
                      <a:pt x="53868" y="647228"/>
                    </a:cubicBezTo>
                    <a:cubicBezTo>
                      <a:pt x="52753" y="651225"/>
                      <a:pt x="51533" y="653506"/>
                      <a:pt x="47199" y="654793"/>
                    </a:cubicBezTo>
                    <a:cubicBezTo>
                      <a:pt x="74505" y="654828"/>
                      <a:pt x="102095" y="654920"/>
                      <a:pt x="129908" y="655055"/>
                    </a:cubicBezTo>
                    <a:cubicBezTo>
                      <a:pt x="173941" y="606969"/>
                      <a:pt x="177208" y="613220"/>
                      <a:pt x="174344" y="61061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26"/>
              <p:cNvSpPr/>
              <p:nvPr/>
            </p:nvSpPr>
            <p:spPr>
              <a:xfrm>
                <a:off x="4693598" y="4859651"/>
                <a:ext cx="391473" cy="666582"/>
              </a:xfrm>
              <a:custGeom>
                <a:avLst/>
                <a:gdLst/>
                <a:ahLst/>
                <a:cxnLst/>
                <a:rect l="l" t="t" r="r" b="b"/>
                <a:pathLst>
                  <a:path w="391473" h="666582" extrusionOk="0">
                    <a:moveTo>
                      <a:pt x="367680" y="639085"/>
                    </a:moveTo>
                    <a:cubicBezTo>
                      <a:pt x="368725" y="637259"/>
                      <a:pt x="373124" y="637526"/>
                      <a:pt x="373772" y="636677"/>
                    </a:cubicBezTo>
                    <a:cubicBezTo>
                      <a:pt x="378906" y="629953"/>
                      <a:pt x="386043" y="625211"/>
                      <a:pt x="391474" y="618811"/>
                    </a:cubicBezTo>
                    <a:cubicBezTo>
                      <a:pt x="380935" y="605279"/>
                      <a:pt x="380725" y="611544"/>
                      <a:pt x="379999" y="609088"/>
                    </a:cubicBezTo>
                    <a:cubicBezTo>
                      <a:pt x="376597" y="597570"/>
                      <a:pt x="358002" y="588936"/>
                      <a:pt x="356926" y="585141"/>
                    </a:cubicBezTo>
                    <a:cubicBezTo>
                      <a:pt x="353161" y="571841"/>
                      <a:pt x="332502" y="556015"/>
                      <a:pt x="327543" y="549352"/>
                    </a:cubicBezTo>
                    <a:cubicBezTo>
                      <a:pt x="323494" y="543901"/>
                      <a:pt x="320629" y="537330"/>
                      <a:pt x="314039" y="534117"/>
                    </a:cubicBezTo>
                    <a:cubicBezTo>
                      <a:pt x="299030" y="502193"/>
                      <a:pt x="300325" y="509141"/>
                      <a:pt x="310256" y="491748"/>
                    </a:cubicBezTo>
                    <a:cubicBezTo>
                      <a:pt x="315246" y="491503"/>
                      <a:pt x="328776" y="467889"/>
                      <a:pt x="329065" y="467665"/>
                    </a:cubicBezTo>
                    <a:cubicBezTo>
                      <a:pt x="334619" y="463401"/>
                      <a:pt x="337820" y="457390"/>
                      <a:pt x="341778" y="451835"/>
                    </a:cubicBezTo>
                    <a:cubicBezTo>
                      <a:pt x="347568" y="443710"/>
                      <a:pt x="356598" y="438627"/>
                      <a:pt x="364081" y="426614"/>
                    </a:cubicBezTo>
                    <a:cubicBezTo>
                      <a:pt x="374668" y="409619"/>
                      <a:pt x="380616" y="410293"/>
                      <a:pt x="382378" y="406682"/>
                    </a:cubicBezTo>
                    <a:cubicBezTo>
                      <a:pt x="392401" y="386141"/>
                      <a:pt x="402599" y="411116"/>
                      <a:pt x="360525" y="365954"/>
                    </a:cubicBezTo>
                    <a:cubicBezTo>
                      <a:pt x="360254" y="365665"/>
                      <a:pt x="338883" y="345221"/>
                      <a:pt x="330351" y="337822"/>
                    </a:cubicBezTo>
                    <a:cubicBezTo>
                      <a:pt x="325483" y="333602"/>
                      <a:pt x="326179" y="327280"/>
                      <a:pt x="313637" y="320245"/>
                    </a:cubicBezTo>
                    <a:cubicBezTo>
                      <a:pt x="310212" y="310767"/>
                      <a:pt x="314148" y="316108"/>
                      <a:pt x="309045" y="307291"/>
                    </a:cubicBezTo>
                    <a:cubicBezTo>
                      <a:pt x="304567" y="299555"/>
                      <a:pt x="306548" y="287919"/>
                      <a:pt x="315447" y="282245"/>
                    </a:cubicBezTo>
                    <a:cubicBezTo>
                      <a:pt x="317428" y="278800"/>
                      <a:pt x="330653" y="258942"/>
                      <a:pt x="337951" y="252533"/>
                    </a:cubicBezTo>
                    <a:cubicBezTo>
                      <a:pt x="345867" y="245581"/>
                      <a:pt x="357407" y="229251"/>
                      <a:pt x="357696" y="229190"/>
                    </a:cubicBezTo>
                    <a:cubicBezTo>
                      <a:pt x="366171" y="227434"/>
                      <a:pt x="367129" y="217260"/>
                      <a:pt x="374449" y="214218"/>
                    </a:cubicBezTo>
                    <a:cubicBezTo>
                      <a:pt x="376863" y="213211"/>
                      <a:pt x="378372" y="211582"/>
                      <a:pt x="378560" y="208728"/>
                    </a:cubicBezTo>
                    <a:cubicBezTo>
                      <a:pt x="378923" y="203251"/>
                      <a:pt x="382995" y="209341"/>
                      <a:pt x="384739" y="200813"/>
                    </a:cubicBezTo>
                    <a:cubicBezTo>
                      <a:pt x="373907" y="190993"/>
                      <a:pt x="374502" y="191181"/>
                      <a:pt x="366788" y="182566"/>
                    </a:cubicBezTo>
                    <a:cubicBezTo>
                      <a:pt x="359607" y="174550"/>
                      <a:pt x="298925" y="157572"/>
                      <a:pt x="327508" y="119187"/>
                    </a:cubicBezTo>
                    <a:cubicBezTo>
                      <a:pt x="332520" y="112459"/>
                      <a:pt x="330250" y="106321"/>
                      <a:pt x="336504" y="105003"/>
                    </a:cubicBezTo>
                    <a:cubicBezTo>
                      <a:pt x="336797" y="104946"/>
                      <a:pt x="348381" y="83805"/>
                      <a:pt x="349973" y="83004"/>
                    </a:cubicBezTo>
                    <a:cubicBezTo>
                      <a:pt x="360272" y="77838"/>
                      <a:pt x="365187" y="66719"/>
                      <a:pt x="369718" y="63028"/>
                    </a:cubicBezTo>
                    <a:cubicBezTo>
                      <a:pt x="330421" y="31057"/>
                      <a:pt x="312465" y="16798"/>
                      <a:pt x="302280" y="0"/>
                    </a:cubicBezTo>
                    <a:cubicBezTo>
                      <a:pt x="218670" y="2320"/>
                      <a:pt x="135318" y="4584"/>
                      <a:pt x="54699" y="6742"/>
                    </a:cubicBezTo>
                    <a:cubicBezTo>
                      <a:pt x="57314" y="9863"/>
                      <a:pt x="62475" y="15568"/>
                      <a:pt x="74531" y="28128"/>
                    </a:cubicBezTo>
                    <a:cubicBezTo>
                      <a:pt x="80452" y="34296"/>
                      <a:pt x="99043" y="50499"/>
                      <a:pt x="97320" y="56790"/>
                    </a:cubicBezTo>
                    <a:cubicBezTo>
                      <a:pt x="99209" y="64893"/>
                      <a:pt x="93135" y="64937"/>
                      <a:pt x="96279" y="69297"/>
                    </a:cubicBezTo>
                    <a:cubicBezTo>
                      <a:pt x="86330" y="75312"/>
                      <a:pt x="77850" y="82567"/>
                      <a:pt x="70285" y="91042"/>
                    </a:cubicBezTo>
                    <a:cubicBezTo>
                      <a:pt x="43941" y="120575"/>
                      <a:pt x="24520" y="126428"/>
                      <a:pt x="9643" y="141834"/>
                    </a:cubicBezTo>
                    <a:cubicBezTo>
                      <a:pt x="6131" y="145472"/>
                      <a:pt x="4019" y="150375"/>
                      <a:pt x="0" y="153851"/>
                    </a:cubicBezTo>
                    <a:cubicBezTo>
                      <a:pt x="5554" y="166017"/>
                      <a:pt x="10823" y="166586"/>
                      <a:pt x="12538" y="168644"/>
                    </a:cubicBezTo>
                    <a:cubicBezTo>
                      <a:pt x="27839" y="186970"/>
                      <a:pt x="51712" y="234443"/>
                      <a:pt x="77885" y="241759"/>
                    </a:cubicBezTo>
                    <a:cubicBezTo>
                      <a:pt x="83120" y="254358"/>
                      <a:pt x="82705" y="243961"/>
                      <a:pt x="77645" y="270101"/>
                    </a:cubicBezTo>
                    <a:cubicBezTo>
                      <a:pt x="77413" y="271296"/>
                      <a:pt x="77562" y="273542"/>
                      <a:pt x="77243" y="273595"/>
                    </a:cubicBezTo>
                    <a:cubicBezTo>
                      <a:pt x="71033" y="274663"/>
                      <a:pt x="71851" y="282521"/>
                      <a:pt x="66629" y="284452"/>
                    </a:cubicBezTo>
                    <a:cubicBezTo>
                      <a:pt x="56811" y="288081"/>
                      <a:pt x="25570" y="321086"/>
                      <a:pt x="25478" y="321388"/>
                    </a:cubicBezTo>
                    <a:cubicBezTo>
                      <a:pt x="21721" y="334351"/>
                      <a:pt x="-6044" y="345536"/>
                      <a:pt x="9323" y="351262"/>
                    </a:cubicBezTo>
                    <a:cubicBezTo>
                      <a:pt x="9853" y="351464"/>
                      <a:pt x="10456" y="351936"/>
                      <a:pt x="10675" y="352436"/>
                    </a:cubicBezTo>
                    <a:cubicBezTo>
                      <a:pt x="17208" y="367128"/>
                      <a:pt x="32138" y="374351"/>
                      <a:pt x="41234" y="386959"/>
                    </a:cubicBezTo>
                    <a:cubicBezTo>
                      <a:pt x="61508" y="415074"/>
                      <a:pt x="100639" y="437572"/>
                      <a:pt x="81852" y="452457"/>
                    </a:cubicBezTo>
                    <a:cubicBezTo>
                      <a:pt x="80514" y="457303"/>
                      <a:pt x="74431" y="465139"/>
                      <a:pt x="72161" y="468620"/>
                    </a:cubicBezTo>
                    <a:cubicBezTo>
                      <a:pt x="41020" y="496682"/>
                      <a:pt x="38199" y="514171"/>
                      <a:pt x="20899" y="524481"/>
                    </a:cubicBezTo>
                    <a:cubicBezTo>
                      <a:pt x="19102" y="525549"/>
                      <a:pt x="17676" y="527484"/>
                      <a:pt x="16509" y="529424"/>
                    </a:cubicBezTo>
                    <a:cubicBezTo>
                      <a:pt x="26173" y="542098"/>
                      <a:pt x="36113" y="552246"/>
                      <a:pt x="46578" y="561798"/>
                    </a:cubicBezTo>
                    <a:cubicBezTo>
                      <a:pt x="65103" y="578705"/>
                      <a:pt x="58355" y="580579"/>
                      <a:pt x="67687" y="587255"/>
                    </a:cubicBezTo>
                    <a:cubicBezTo>
                      <a:pt x="91779" y="604500"/>
                      <a:pt x="75358" y="599627"/>
                      <a:pt x="89304" y="605507"/>
                    </a:cubicBezTo>
                    <a:cubicBezTo>
                      <a:pt x="101400" y="610611"/>
                      <a:pt x="95710" y="615716"/>
                      <a:pt x="92728" y="625851"/>
                    </a:cubicBezTo>
                    <a:cubicBezTo>
                      <a:pt x="88958" y="638669"/>
                      <a:pt x="80496" y="642675"/>
                      <a:pt x="70355" y="651382"/>
                    </a:cubicBezTo>
                    <a:cubicBezTo>
                      <a:pt x="64368" y="656517"/>
                      <a:pt x="60126" y="660471"/>
                      <a:pt x="56776" y="663505"/>
                    </a:cubicBezTo>
                    <a:cubicBezTo>
                      <a:pt x="93843" y="663759"/>
                      <a:pt x="131216" y="664087"/>
                      <a:pt x="168746" y="664472"/>
                    </a:cubicBezTo>
                    <a:cubicBezTo>
                      <a:pt x="169398" y="663487"/>
                      <a:pt x="171405" y="661999"/>
                      <a:pt x="173097" y="659687"/>
                    </a:cubicBezTo>
                    <a:cubicBezTo>
                      <a:pt x="173303" y="659403"/>
                      <a:pt x="209574" y="617997"/>
                      <a:pt x="209858" y="617874"/>
                    </a:cubicBezTo>
                    <a:cubicBezTo>
                      <a:pt x="222334" y="612389"/>
                      <a:pt x="151262" y="560336"/>
                      <a:pt x="130481" y="527883"/>
                    </a:cubicBezTo>
                    <a:cubicBezTo>
                      <a:pt x="123515" y="522804"/>
                      <a:pt x="119317" y="521250"/>
                      <a:pt x="122045" y="515712"/>
                    </a:cubicBezTo>
                    <a:cubicBezTo>
                      <a:pt x="123733" y="512280"/>
                      <a:pt x="119693" y="502202"/>
                      <a:pt x="129362" y="494720"/>
                    </a:cubicBezTo>
                    <a:cubicBezTo>
                      <a:pt x="131203" y="493293"/>
                      <a:pt x="181192" y="431749"/>
                      <a:pt x="181314" y="431460"/>
                    </a:cubicBezTo>
                    <a:cubicBezTo>
                      <a:pt x="182128" y="429617"/>
                      <a:pt x="186422" y="429381"/>
                      <a:pt x="186947" y="428505"/>
                    </a:cubicBezTo>
                    <a:cubicBezTo>
                      <a:pt x="188329" y="426224"/>
                      <a:pt x="201894" y="408822"/>
                      <a:pt x="212705" y="398429"/>
                    </a:cubicBezTo>
                    <a:cubicBezTo>
                      <a:pt x="160971" y="352567"/>
                      <a:pt x="175638" y="354484"/>
                      <a:pt x="155224" y="344612"/>
                    </a:cubicBezTo>
                    <a:cubicBezTo>
                      <a:pt x="137929" y="336246"/>
                      <a:pt x="134754" y="314177"/>
                      <a:pt x="139507" y="307567"/>
                    </a:cubicBezTo>
                    <a:cubicBezTo>
                      <a:pt x="142464" y="303447"/>
                      <a:pt x="140587" y="296456"/>
                      <a:pt x="147200" y="294656"/>
                    </a:cubicBezTo>
                    <a:cubicBezTo>
                      <a:pt x="147737" y="292866"/>
                      <a:pt x="167382" y="264497"/>
                      <a:pt x="180304" y="254030"/>
                    </a:cubicBezTo>
                    <a:cubicBezTo>
                      <a:pt x="187406" y="248273"/>
                      <a:pt x="175752" y="249696"/>
                      <a:pt x="198864" y="232758"/>
                    </a:cubicBezTo>
                    <a:cubicBezTo>
                      <a:pt x="202699" y="229947"/>
                      <a:pt x="202568" y="231751"/>
                      <a:pt x="201597" y="230127"/>
                    </a:cubicBezTo>
                    <a:cubicBezTo>
                      <a:pt x="151581" y="146772"/>
                      <a:pt x="153256" y="159179"/>
                      <a:pt x="162545" y="130482"/>
                    </a:cubicBezTo>
                    <a:cubicBezTo>
                      <a:pt x="171470" y="130281"/>
                      <a:pt x="218678" y="81673"/>
                      <a:pt x="218845" y="81389"/>
                    </a:cubicBezTo>
                    <a:cubicBezTo>
                      <a:pt x="215434" y="79379"/>
                      <a:pt x="214638" y="79979"/>
                      <a:pt x="212276" y="77155"/>
                    </a:cubicBezTo>
                    <a:cubicBezTo>
                      <a:pt x="200460" y="63050"/>
                      <a:pt x="185451" y="59732"/>
                      <a:pt x="177422" y="47412"/>
                    </a:cubicBezTo>
                    <a:cubicBezTo>
                      <a:pt x="174645" y="43153"/>
                      <a:pt x="153366" y="22047"/>
                      <a:pt x="148905" y="20602"/>
                    </a:cubicBezTo>
                    <a:cubicBezTo>
                      <a:pt x="146579" y="19849"/>
                      <a:pt x="144659" y="16237"/>
                      <a:pt x="138939" y="9601"/>
                    </a:cubicBezTo>
                    <a:cubicBezTo>
                      <a:pt x="134054" y="3940"/>
                      <a:pt x="129445" y="5879"/>
                      <a:pt x="196004" y="3647"/>
                    </a:cubicBezTo>
                    <a:cubicBezTo>
                      <a:pt x="214143" y="21631"/>
                      <a:pt x="208550" y="20256"/>
                      <a:pt x="234732" y="40097"/>
                    </a:cubicBezTo>
                    <a:cubicBezTo>
                      <a:pt x="303172" y="91961"/>
                      <a:pt x="232598" y="109700"/>
                      <a:pt x="224578" y="122090"/>
                    </a:cubicBezTo>
                    <a:cubicBezTo>
                      <a:pt x="217209" y="133477"/>
                      <a:pt x="205546" y="141738"/>
                      <a:pt x="200657" y="154950"/>
                    </a:cubicBezTo>
                    <a:cubicBezTo>
                      <a:pt x="200565" y="155200"/>
                      <a:pt x="200298" y="155419"/>
                      <a:pt x="200123" y="155655"/>
                    </a:cubicBezTo>
                    <a:cubicBezTo>
                      <a:pt x="202970" y="158142"/>
                      <a:pt x="199699" y="170986"/>
                      <a:pt x="204986" y="178288"/>
                    </a:cubicBezTo>
                    <a:cubicBezTo>
                      <a:pt x="205677" y="179247"/>
                      <a:pt x="206827" y="180009"/>
                      <a:pt x="207168" y="181055"/>
                    </a:cubicBezTo>
                    <a:cubicBezTo>
                      <a:pt x="213006" y="198891"/>
                      <a:pt x="232060" y="205037"/>
                      <a:pt x="237492" y="237131"/>
                    </a:cubicBezTo>
                    <a:cubicBezTo>
                      <a:pt x="237820" y="239084"/>
                      <a:pt x="238401" y="242608"/>
                      <a:pt x="237806" y="242849"/>
                    </a:cubicBezTo>
                    <a:cubicBezTo>
                      <a:pt x="230976" y="245646"/>
                      <a:pt x="242368" y="244377"/>
                      <a:pt x="218350" y="264532"/>
                    </a:cubicBezTo>
                    <a:cubicBezTo>
                      <a:pt x="220419" y="274790"/>
                      <a:pt x="207864" y="275026"/>
                      <a:pt x="181310" y="311634"/>
                    </a:cubicBezTo>
                    <a:cubicBezTo>
                      <a:pt x="186217" y="315670"/>
                      <a:pt x="187765" y="314799"/>
                      <a:pt x="188443" y="316323"/>
                    </a:cubicBezTo>
                    <a:cubicBezTo>
                      <a:pt x="194784" y="330586"/>
                      <a:pt x="209285" y="337599"/>
                      <a:pt x="218114" y="349844"/>
                    </a:cubicBezTo>
                    <a:cubicBezTo>
                      <a:pt x="235594" y="374084"/>
                      <a:pt x="283427" y="406471"/>
                      <a:pt x="252443" y="416094"/>
                    </a:cubicBezTo>
                    <a:cubicBezTo>
                      <a:pt x="248543" y="428387"/>
                      <a:pt x="227057" y="443675"/>
                      <a:pt x="167570" y="513300"/>
                    </a:cubicBezTo>
                    <a:cubicBezTo>
                      <a:pt x="190450" y="534388"/>
                      <a:pt x="181975" y="529201"/>
                      <a:pt x="185954" y="531617"/>
                    </a:cubicBezTo>
                    <a:cubicBezTo>
                      <a:pt x="200613" y="540522"/>
                      <a:pt x="217393" y="564254"/>
                      <a:pt x="222111" y="566176"/>
                    </a:cubicBezTo>
                    <a:cubicBezTo>
                      <a:pt x="223922" y="566916"/>
                      <a:pt x="226082" y="568514"/>
                      <a:pt x="226681" y="570221"/>
                    </a:cubicBezTo>
                    <a:cubicBezTo>
                      <a:pt x="230385" y="580693"/>
                      <a:pt x="243938" y="580268"/>
                      <a:pt x="250060" y="596458"/>
                    </a:cubicBezTo>
                    <a:cubicBezTo>
                      <a:pt x="264155" y="599759"/>
                      <a:pt x="269752" y="617073"/>
                      <a:pt x="256541" y="626288"/>
                    </a:cubicBezTo>
                    <a:cubicBezTo>
                      <a:pt x="256279" y="626472"/>
                      <a:pt x="233018" y="651916"/>
                      <a:pt x="222404" y="665063"/>
                    </a:cubicBezTo>
                    <a:cubicBezTo>
                      <a:pt x="261430" y="665518"/>
                      <a:pt x="300539" y="666031"/>
                      <a:pt x="339574" y="666582"/>
                    </a:cubicBezTo>
                    <a:cubicBezTo>
                      <a:pt x="352050" y="654609"/>
                      <a:pt x="366586" y="640994"/>
                      <a:pt x="367680" y="63908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26"/>
              <p:cNvSpPr/>
              <p:nvPr/>
            </p:nvSpPr>
            <p:spPr>
              <a:xfrm>
                <a:off x="4365823" y="4872338"/>
                <a:ext cx="241252" cy="650856"/>
              </a:xfrm>
              <a:custGeom>
                <a:avLst/>
                <a:gdLst/>
                <a:ahLst/>
                <a:cxnLst/>
                <a:rect l="l" t="t" r="r" b="b"/>
                <a:pathLst>
                  <a:path w="241252" h="650856" extrusionOk="0">
                    <a:moveTo>
                      <a:pt x="218084" y="617362"/>
                    </a:moveTo>
                    <a:cubicBezTo>
                      <a:pt x="219103" y="615589"/>
                      <a:pt x="223371" y="615847"/>
                      <a:pt x="224001" y="615024"/>
                    </a:cubicBezTo>
                    <a:cubicBezTo>
                      <a:pt x="228986" y="608497"/>
                      <a:pt x="235913" y="603891"/>
                      <a:pt x="241187" y="597666"/>
                    </a:cubicBezTo>
                    <a:cubicBezTo>
                      <a:pt x="230954" y="584528"/>
                      <a:pt x="230744" y="590609"/>
                      <a:pt x="230044" y="588223"/>
                    </a:cubicBezTo>
                    <a:cubicBezTo>
                      <a:pt x="226708" y="576928"/>
                      <a:pt x="208695" y="568680"/>
                      <a:pt x="207645" y="564972"/>
                    </a:cubicBezTo>
                    <a:cubicBezTo>
                      <a:pt x="203989" y="552057"/>
                      <a:pt x="183930" y="536695"/>
                      <a:pt x="179119" y="530225"/>
                    </a:cubicBezTo>
                    <a:cubicBezTo>
                      <a:pt x="175188" y="524932"/>
                      <a:pt x="172406" y="518554"/>
                      <a:pt x="166008" y="515432"/>
                    </a:cubicBezTo>
                    <a:cubicBezTo>
                      <a:pt x="165055" y="513414"/>
                      <a:pt x="148630" y="486958"/>
                      <a:pt x="157979" y="481491"/>
                    </a:cubicBezTo>
                    <a:cubicBezTo>
                      <a:pt x="161561" y="479394"/>
                      <a:pt x="159829" y="474477"/>
                      <a:pt x="164439" y="474153"/>
                    </a:cubicBezTo>
                    <a:cubicBezTo>
                      <a:pt x="208537" y="414028"/>
                      <a:pt x="192160" y="436985"/>
                      <a:pt x="207033" y="420809"/>
                    </a:cubicBezTo>
                    <a:cubicBezTo>
                      <a:pt x="216667" y="410337"/>
                      <a:pt x="218512" y="401481"/>
                      <a:pt x="229896" y="394178"/>
                    </a:cubicBezTo>
                    <a:cubicBezTo>
                      <a:pt x="233875" y="391622"/>
                      <a:pt x="232331" y="388150"/>
                      <a:pt x="241253" y="381439"/>
                    </a:cubicBezTo>
                    <a:cubicBezTo>
                      <a:pt x="219597" y="359681"/>
                      <a:pt x="165549" y="312501"/>
                      <a:pt x="163691" y="299551"/>
                    </a:cubicBezTo>
                    <a:cubicBezTo>
                      <a:pt x="152823" y="281024"/>
                      <a:pt x="163288" y="275775"/>
                      <a:pt x="171213" y="264988"/>
                    </a:cubicBezTo>
                    <a:cubicBezTo>
                      <a:pt x="177995" y="255750"/>
                      <a:pt x="213951" y="209288"/>
                      <a:pt x="224665" y="204836"/>
                    </a:cubicBezTo>
                    <a:cubicBezTo>
                      <a:pt x="230149" y="202555"/>
                      <a:pt x="228028" y="196667"/>
                      <a:pt x="230425" y="196750"/>
                    </a:cubicBezTo>
                    <a:cubicBezTo>
                      <a:pt x="234164" y="196877"/>
                      <a:pt x="234216" y="194001"/>
                      <a:pt x="234662" y="191820"/>
                    </a:cubicBezTo>
                    <a:cubicBezTo>
                      <a:pt x="224149" y="182290"/>
                      <a:pt x="224713" y="182461"/>
                      <a:pt x="217231" y="174103"/>
                    </a:cubicBezTo>
                    <a:cubicBezTo>
                      <a:pt x="210405" y="166481"/>
                      <a:pt x="151512" y="149600"/>
                      <a:pt x="179093" y="112568"/>
                    </a:cubicBezTo>
                    <a:cubicBezTo>
                      <a:pt x="183956" y="106036"/>
                      <a:pt x="181756" y="100078"/>
                      <a:pt x="187826" y="98795"/>
                    </a:cubicBezTo>
                    <a:cubicBezTo>
                      <a:pt x="188333" y="98690"/>
                      <a:pt x="186212" y="101102"/>
                      <a:pt x="199734" y="78753"/>
                    </a:cubicBezTo>
                    <a:cubicBezTo>
                      <a:pt x="202039" y="74945"/>
                      <a:pt x="201077" y="81695"/>
                      <a:pt x="218189" y="59902"/>
                    </a:cubicBezTo>
                    <a:cubicBezTo>
                      <a:pt x="222855" y="53966"/>
                      <a:pt x="177339" y="29130"/>
                      <a:pt x="156952" y="0"/>
                    </a:cubicBezTo>
                    <a:cubicBezTo>
                      <a:pt x="119859" y="968"/>
                      <a:pt x="84113" y="1891"/>
                      <a:pt x="50029" y="2771"/>
                    </a:cubicBezTo>
                    <a:cubicBezTo>
                      <a:pt x="54537" y="7035"/>
                      <a:pt x="60620" y="12302"/>
                      <a:pt x="69170" y="18781"/>
                    </a:cubicBezTo>
                    <a:cubicBezTo>
                      <a:pt x="140054" y="72497"/>
                      <a:pt x="66222" y="91624"/>
                      <a:pt x="58714" y="103230"/>
                    </a:cubicBezTo>
                    <a:cubicBezTo>
                      <a:pt x="51122" y="114958"/>
                      <a:pt x="39113" y="123464"/>
                      <a:pt x="34084" y="137084"/>
                    </a:cubicBezTo>
                    <a:cubicBezTo>
                      <a:pt x="33988" y="137342"/>
                      <a:pt x="33712" y="137566"/>
                      <a:pt x="33538" y="137811"/>
                    </a:cubicBezTo>
                    <a:cubicBezTo>
                      <a:pt x="36481" y="140381"/>
                      <a:pt x="33078" y="153575"/>
                      <a:pt x="38545" y="161123"/>
                    </a:cubicBezTo>
                    <a:cubicBezTo>
                      <a:pt x="39253" y="162112"/>
                      <a:pt x="40443" y="162896"/>
                      <a:pt x="40793" y="163973"/>
                    </a:cubicBezTo>
                    <a:cubicBezTo>
                      <a:pt x="43701" y="172860"/>
                      <a:pt x="50733" y="179077"/>
                      <a:pt x="55412" y="186808"/>
                    </a:cubicBezTo>
                    <a:cubicBezTo>
                      <a:pt x="62011" y="197717"/>
                      <a:pt x="67749" y="195642"/>
                      <a:pt x="67959" y="210685"/>
                    </a:cubicBezTo>
                    <a:cubicBezTo>
                      <a:pt x="70014" y="211740"/>
                      <a:pt x="70215" y="213434"/>
                      <a:pt x="70547" y="218613"/>
                    </a:cubicBezTo>
                    <a:cubicBezTo>
                      <a:pt x="70622" y="219677"/>
                      <a:pt x="71837" y="220636"/>
                      <a:pt x="72021" y="221726"/>
                    </a:cubicBezTo>
                    <a:cubicBezTo>
                      <a:pt x="72362" y="223739"/>
                      <a:pt x="72957" y="227369"/>
                      <a:pt x="72349" y="227618"/>
                    </a:cubicBezTo>
                    <a:cubicBezTo>
                      <a:pt x="65343" y="230486"/>
                      <a:pt x="77046" y="229190"/>
                      <a:pt x="52307" y="249950"/>
                    </a:cubicBezTo>
                    <a:cubicBezTo>
                      <a:pt x="54446" y="260522"/>
                      <a:pt x="41523" y="260732"/>
                      <a:pt x="14156" y="298465"/>
                    </a:cubicBezTo>
                    <a:cubicBezTo>
                      <a:pt x="19207" y="302620"/>
                      <a:pt x="20807" y="301722"/>
                      <a:pt x="21503" y="303294"/>
                    </a:cubicBezTo>
                    <a:cubicBezTo>
                      <a:pt x="28036" y="317986"/>
                      <a:pt x="42966" y="325210"/>
                      <a:pt x="52062" y="337818"/>
                    </a:cubicBezTo>
                    <a:cubicBezTo>
                      <a:pt x="70066" y="362785"/>
                      <a:pt x="119330" y="396144"/>
                      <a:pt x="87419" y="406056"/>
                    </a:cubicBezTo>
                    <a:cubicBezTo>
                      <a:pt x="83396" y="418734"/>
                      <a:pt x="61526" y="434166"/>
                      <a:pt x="0" y="506177"/>
                    </a:cubicBezTo>
                    <a:cubicBezTo>
                      <a:pt x="19928" y="524547"/>
                      <a:pt x="16823" y="523763"/>
                      <a:pt x="18936" y="525042"/>
                    </a:cubicBezTo>
                    <a:cubicBezTo>
                      <a:pt x="34032" y="534213"/>
                      <a:pt x="51314" y="558655"/>
                      <a:pt x="56177" y="560638"/>
                    </a:cubicBezTo>
                    <a:cubicBezTo>
                      <a:pt x="58040" y="561400"/>
                      <a:pt x="60266" y="563046"/>
                      <a:pt x="60887" y="564801"/>
                    </a:cubicBezTo>
                    <a:cubicBezTo>
                      <a:pt x="64714" y="575623"/>
                      <a:pt x="78629" y="575085"/>
                      <a:pt x="84966" y="591821"/>
                    </a:cubicBezTo>
                    <a:cubicBezTo>
                      <a:pt x="99489" y="595219"/>
                      <a:pt x="105248" y="613058"/>
                      <a:pt x="91643" y="622545"/>
                    </a:cubicBezTo>
                    <a:cubicBezTo>
                      <a:pt x="91530" y="622624"/>
                      <a:pt x="76224" y="639501"/>
                      <a:pt x="66096" y="650857"/>
                    </a:cubicBezTo>
                    <a:cubicBezTo>
                      <a:pt x="104618" y="650511"/>
                      <a:pt x="144117" y="650314"/>
                      <a:pt x="184389" y="650244"/>
                    </a:cubicBezTo>
                    <a:cubicBezTo>
                      <a:pt x="196887" y="638095"/>
                      <a:pt x="216864" y="619490"/>
                      <a:pt x="218084" y="61736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7" name="Google Shape;2427;p26"/>
              <p:cNvSpPr/>
              <p:nvPr/>
            </p:nvSpPr>
            <p:spPr>
              <a:xfrm>
                <a:off x="5179418" y="4850571"/>
                <a:ext cx="219840" cy="680836"/>
              </a:xfrm>
              <a:custGeom>
                <a:avLst/>
                <a:gdLst/>
                <a:ahLst/>
                <a:cxnLst/>
                <a:rect l="l" t="t" r="r" b="b"/>
                <a:pathLst>
                  <a:path w="219840" h="680836" extrusionOk="0">
                    <a:moveTo>
                      <a:pt x="215823" y="632588"/>
                    </a:moveTo>
                    <a:cubicBezTo>
                      <a:pt x="214988" y="630946"/>
                      <a:pt x="159405" y="576319"/>
                      <a:pt x="144501" y="563396"/>
                    </a:cubicBezTo>
                    <a:cubicBezTo>
                      <a:pt x="141493" y="560787"/>
                      <a:pt x="133306" y="545578"/>
                      <a:pt x="123384" y="538797"/>
                    </a:cubicBezTo>
                    <a:cubicBezTo>
                      <a:pt x="118223" y="535273"/>
                      <a:pt x="119404" y="532768"/>
                      <a:pt x="121490" y="528373"/>
                    </a:cubicBezTo>
                    <a:cubicBezTo>
                      <a:pt x="119526" y="520322"/>
                      <a:pt x="122924" y="510398"/>
                      <a:pt x="132270" y="506383"/>
                    </a:cubicBezTo>
                    <a:cubicBezTo>
                      <a:pt x="145555" y="483644"/>
                      <a:pt x="178970" y="449576"/>
                      <a:pt x="181577" y="443640"/>
                    </a:cubicBezTo>
                    <a:cubicBezTo>
                      <a:pt x="182412" y="441740"/>
                      <a:pt x="186833" y="441494"/>
                      <a:pt x="187380" y="440593"/>
                    </a:cubicBezTo>
                    <a:cubicBezTo>
                      <a:pt x="188797" y="438255"/>
                      <a:pt x="202773" y="420314"/>
                      <a:pt x="213912" y="409615"/>
                    </a:cubicBezTo>
                    <a:cubicBezTo>
                      <a:pt x="208655" y="404952"/>
                      <a:pt x="181721" y="380992"/>
                      <a:pt x="177921" y="374859"/>
                    </a:cubicBezTo>
                    <a:cubicBezTo>
                      <a:pt x="166043" y="355684"/>
                      <a:pt x="148857" y="353035"/>
                      <a:pt x="145713" y="348364"/>
                    </a:cubicBezTo>
                    <a:cubicBezTo>
                      <a:pt x="139980" y="339840"/>
                      <a:pt x="132502" y="324395"/>
                      <a:pt x="138519" y="316029"/>
                    </a:cubicBezTo>
                    <a:cubicBezTo>
                      <a:pt x="141567" y="311787"/>
                      <a:pt x="139634" y="304585"/>
                      <a:pt x="146439" y="302734"/>
                    </a:cubicBezTo>
                    <a:cubicBezTo>
                      <a:pt x="148179" y="296915"/>
                      <a:pt x="153427" y="293650"/>
                      <a:pt x="156532" y="288834"/>
                    </a:cubicBezTo>
                    <a:cubicBezTo>
                      <a:pt x="173058" y="263219"/>
                      <a:pt x="182784" y="261175"/>
                      <a:pt x="183261" y="257361"/>
                    </a:cubicBezTo>
                    <a:cubicBezTo>
                      <a:pt x="184428" y="248102"/>
                      <a:pt x="194705" y="241141"/>
                      <a:pt x="203049" y="237066"/>
                    </a:cubicBezTo>
                    <a:cubicBezTo>
                      <a:pt x="201461" y="235091"/>
                      <a:pt x="176583" y="191781"/>
                      <a:pt x="169590" y="185048"/>
                    </a:cubicBezTo>
                    <a:cubicBezTo>
                      <a:pt x="159799" y="175618"/>
                      <a:pt x="161762" y="167576"/>
                      <a:pt x="157074" y="155257"/>
                    </a:cubicBezTo>
                    <a:cubicBezTo>
                      <a:pt x="155780" y="151859"/>
                      <a:pt x="157323" y="148795"/>
                      <a:pt x="162230" y="133639"/>
                    </a:cubicBezTo>
                    <a:cubicBezTo>
                      <a:pt x="170828" y="133442"/>
                      <a:pt x="193323" y="108983"/>
                      <a:pt x="197714" y="104613"/>
                    </a:cubicBezTo>
                    <a:cubicBezTo>
                      <a:pt x="220262" y="82181"/>
                      <a:pt x="223213" y="83788"/>
                      <a:pt x="217004" y="81485"/>
                    </a:cubicBezTo>
                    <a:cubicBezTo>
                      <a:pt x="211222" y="79340"/>
                      <a:pt x="218936" y="79283"/>
                      <a:pt x="189973" y="59950"/>
                    </a:cubicBezTo>
                    <a:cubicBezTo>
                      <a:pt x="182994" y="55297"/>
                      <a:pt x="151079" y="18295"/>
                      <a:pt x="144895" y="17713"/>
                    </a:cubicBezTo>
                    <a:cubicBezTo>
                      <a:pt x="140544" y="12341"/>
                      <a:pt x="135414" y="7302"/>
                      <a:pt x="133590" y="0"/>
                    </a:cubicBezTo>
                    <a:cubicBezTo>
                      <a:pt x="100083" y="994"/>
                      <a:pt x="66065" y="1988"/>
                      <a:pt x="31710" y="2977"/>
                    </a:cubicBezTo>
                    <a:cubicBezTo>
                      <a:pt x="97276" y="70873"/>
                      <a:pt x="89527" y="62932"/>
                      <a:pt x="94823" y="72051"/>
                    </a:cubicBezTo>
                    <a:cubicBezTo>
                      <a:pt x="94670" y="73522"/>
                      <a:pt x="94433" y="73347"/>
                      <a:pt x="94578" y="74025"/>
                    </a:cubicBezTo>
                    <a:cubicBezTo>
                      <a:pt x="96200" y="81542"/>
                      <a:pt x="90428" y="81665"/>
                      <a:pt x="93480" y="85889"/>
                    </a:cubicBezTo>
                    <a:cubicBezTo>
                      <a:pt x="79880" y="94107"/>
                      <a:pt x="74251" y="100678"/>
                      <a:pt x="53116" y="122120"/>
                    </a:cubicBezTo>
                    <a:cubicBezTo>
                      <a:pt x="37954" y="137500"/>
                      <a:pt x="18328" y="143664"/>
                      <a:pt x="4036" y="163377"/>
                    </a:cubicBezTo>
                    <a:cubicBezTo>
                      <a:pt x="2759" y="165142"/>
                      <a:pt x="1456" y="166727"/>
                      <a:pt x="0" y="167983"/>
                    </a:cubicBezTo>
                    <a:cubicBezTo>
                      <a:pt x="2501" y="173464"/>
                      <a:pt x="5751" y="178577"/>
                      <a:pt x="11589" y="181677"/>
                    </a:cubicBezTo>
                    <a:cubicBezTo>
                      <a:pt x="20501" y="186414"/>
                      <a:pt x="45288" y="244858"/>
                      <a:pt x="75616" y="253334"/>
                    </a:cubicBezTo>
                    <a:cubicBezTo>
                      <a:pt x="76232" y="254818"/>
                      <a:pt x="77352" y="258373"/>
                      <a:pt x="79421" y="260439"/>
                    </a:cubicBezTo>
                    <a:cubicBezTo>
                      <a:pt x="74168" y="286873"/>
                      <a:pt x="75270" y="284193"/>
                      <a:pt x="74991" y="284242"/>
                    </a:cubicBezTo>
                    <a:cubicBezTo>
                      <a:pt x="68960" y="285279"/>
                      <a:pt x="69756" y="292910"/>
                      <a:pt x="64683" y="294783"/>
                    </a:cubicBezTo>
                    <a:cubicBezTo>
                      <a:pt x="58106" y="297213"/>
                      <a:pt x="62894" y="297349"/>
                      <a:pt x="52150" y="303723"/>
                    </a:cubicBezTo>
                    <a:cubicBezTo>
                      <a:pt x="46119" y="307300"/>
                      <a:pt x="10307" y="347252"/>
                      <a:pt x="3468" y="356292"/>
                    </a:cubicBezTo>
                    <a:cubicBezTo>
                      <a:pt x="8217" y="360119"/>
                      <a:pt x="9695" y="359300"/>
                      <a:pt x="10360" y="360793"/>
                    </a:cubicBezTo>
                    <a:cubicBezTo>
                      <a:pt x="16509" y="374631"/>
                      <a:pt x="81082" y="432778"/>
                      <a:pt x="84039" y="446455"/>
                    </a:cubicBezTo>
                    <a:cubicBezTo>
                      <a:pt x="86754" y="459015"/>
                      <a:pt x="57183" y="483469"/>
                      <a:pt x="37609" y="510546"/>
                    </a:cubicBezTo>
                    <a:cubicBezTo>
                      <a:pt x="24192" y="529113"/>
                      <a:pt x="20729" y="524805"/>
                      <a:pt x="16019" y="532637"/>
                    </a:cubicBezTo>
                    <a:cubicBezTo>
                      <a:pt x="38295" y="561855"/>
                      <a:pt x="53011" y="566806"/>
                      <a:pt x="60424" y="583250"/>
                    </a:cubicBezTo>
                    <a:cubicBezTo>
                      <a:pt x="63607" y="590307"/>
                      <a:pt x="76324" y="592084"/>
                      <a:pt x="80159" y="602543"/>
                    </a:cubicBezTo>
                    <a:cubicBezTo>
                      <a:pt x="81699" y="606719"/>
                      <a:pt x="101295" y="607643"/>
                      <a:pt x="91232" y="621118"/>
                    </a:cubicBezTo>
                    <a:cubicBezTo>
                      <a:pt x="87533" y="641825"/>
                      <a:pt x="77334" y="640915"/>
                      <a:pt x="36691" y="678499"/>
                    </a:cubicBezTo>
                    <a:cubicBezTo>
                      <a:pt x="82254" y="679265"/>
                      <a:pt x="127319" y="680053"/>
                      <a:pt x="171610" y="680837"/>
                    </a:cubicBezTo>
                    <a:cubicBezTo>
                      <a:pt x="194456" y="655686"/>
                      <a:pt x="203193" y="642758"/>
                      <a:pt x="215823" y="632588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8" name="Google Shape;2428;p26"/>
              <p:cNvSpPr/>
              <p:nvPr/>
            </p:nvSpPr>
            <p:spPr>
              <a:xfrm>
                <a:off x="3908591" y="4879531"/>
                <a:ext cx="195558" cy="663430"/>
              </a:xfrm>
              <a:custGeom>
                <a:avLst/>
                <a:gdLst/>
                <a:ahLst/>
                <a:cxnLst/>
                <a:rect l="l" t="t" r="r" b="b"/>
                <a:pathLst>
                  <a:path w="195558" h="663430" extrusionOk="0">
                    <a:moveTo>
                      <a:pt x="171658" y="619205"/>
                    </a:moveTo>
                    <a:cubicBezTo>
                      <a:pt x="172703" y="617379"/>
                      <a:pt x="177102" y="617646"/>
                      <a:pt x="177750" y="616797"/>
                    </a:cubicBezTo>
                    <a:cubicBezTo>
                      <a:pt x="182884" y="610073"/>
                      <a:pt x="190021" y="605332"/>
                      <a:pt x="195448" y="598922"/>
                    </a:cubicBezTo>
                    <a:cubicBezTo>
                      <a:pt x="184908" y="585390"/>
                      <a:pt x="184694" y="591655"/>
                      <a:pt x="183973" y="589199"/>
                    </a:cubicBezTo>
                    <a:cubicBezTo>
                      <a:pt x="180535" y="577567"/>
                      <a:pt x="161980" y="569070"/>
                      <a:pt x="160900" y="565248"/>
                    </a:cubicBezTo>
                    <a:cubicBezTo>
                      <a:pt x="157135" y="551948"/>
                      <a:pt x="136476" y="536122"/>
                      <a:pt x="131517" y="529459"/>
                    </a:cubicBezTo>
                    <a:cubicBezTo>
                      <a:pt x="127463" y="524008"/>
                      <a:pt x="124603" y="517437"/>
                      <a:pt x="118030" y="514233"/>
                    </a:cubicBezTo>
                    <a:cubicBezTo>
                      <a:pt x="101771" y="479656"/>
                      <a:pt x="103428" y="489016"/>
                      <a:pt x="120864" y="465765"/>
                    </a:cubicBezTo>
                    <a:cubicBezTo>
                      <a:pt x="137167" y="444029"/>
                      <a:pt x="130668" y="449615"/>
                      <a:pt x="133056" y="447785"/>
                    </a:cubicBezTo>
                    <a:cubicBezTo>
                      <a:pt x="138610" y="443521"/>
                      <a:pt x="141811" y="437511"/>
                      <a:pt x="145769" y="431955"/>
                    </a:cubicBezTo>
                    <a:cubicBezTo>
                      <a:pt x="151546" y="423852"/>
                      <a:pt x="160585" y="418743"/>
                      <a:pt x="168072" y="406734"/>
                    </a:cubicBezTo>
                    <a:cubicBezTo>
                      <a:pt x="178659" y="389739"/>
                      <a:pt x="184607" y="390413"/>
                      <a:pt x="186369" y="386802"/>
                    </a:cubicBezTo>
                    <a:cubicBezTo>
                      <a:pt x="194298" y="370547"/>
                      <a:pt x="200346" y="381338"/>
                      <a:pt x="190287" y="371475"/>
                    </a:cubicBezTo>
                    <a:cubicBezTo>
                      <a:pt x="176258" y="357720"/>
                      <a:pt x="149364" y="330975"/>
                      <a:pt x="134338" y="317938"/>
                    </a:cubicBezTo>
                    <a:cubicBezTo>
                      <a:pt x="129479" y="313722"/>
                      <a:pt x="130157" y="307387"/>
                      <a:pt x="117623" y="300361"/>
                    </a:cubicBezTo>
                    <a:cubicBezTo>
                      <a:pt x="114173" y="290800"/>
                      <a:pt x="118170" y="296276"/>
                      <a:pt x="113032" y="287407"/>
                    </a:cubicBezTo>
                    <a:cubicBezTo>
                      <a:pt x="108549" y="279671"/>
                      <a:pt x="110535" y="268026"/>
                      <a:pt x="119434" y="262361"/>
                    </a:cubicBezTo>
                    <a:cubicBezTo>
                      <a:pt x="121415" y="258916"/>
                      <a:pt x="134639" y="239062"/>
                      <a:pt x="141938" y="232648"/>
                    </a:cubicBezTo>
                    <a:cubicBezTo>
                      <a:pt x="149853" y="225696"/>
                      <a:pt x="161390" y="209367"/>
                      <a:pt x="161683" y="209306"/>
                    </a:cubicBezTo>
                    <a:cubicBezTo>
                      <a:pt x="170158" y="207550"/>
                      <a:pt x="171116" y="197376"/>
                      <a:pt x="178436" y="194333"/>
                    </a:cubicBezTo>
                    <a:cubicBezTo>
                      <a:pt x="180850" y="193326"/>
                      <a:pt x="182359" y="191698"/>
                      <a:pt x="182547" y="188844"/>
                    </a:cubicBezTo>
                    <a:cubicBezTo>
                      <a:pt x="182910" y="183367"/>
                      <a:pt x="186981" y="189456"/>
                      <a:pt x="188726" y="180928"/>
                    </a:cubicBezTo>
                    <a:cubicBezTo>
                      <a:pt x="177868" y="171087"/>
                      <a:pt x="178476" y="171284"/>
                      <a:pt x="170774" y="162681"/>
                    </a:cubicBezTo>
                    <a:cubicBezTo>
                      <a:pt x="164167" y="155296"/>
                      <a:pt x="103231" y="137255"/>
                      <a:pt x="131495" y="99303"/>
                    </a:cubicBezTo>
                    <a:cubicBezTo>
                      <a:pt x="136507" y="92574"/>
                      <a:pt x="134237" y="86437"/>
                      <a:pt x="140491" y="85119"/>
                    </a:cubicBezTo>
                    <a:cubicBezTo>
                      <a:pt x="140784" y="85062"/>
                      <a:pt x="152368" y="63921"/>
                      <a:pt x="153960" y="63120"/>
                    </a:cubicBezTo>
                    <a:cubicBezTo>
                      <a:pt x="164224" y="57972"/>
                      <a:pt x="169187" y="46821"/>
                      <a:pt x="173705" y="43144"/>
                    </a:cubicBezTo>
                    <a:cubicBezTo>
                      <a:pt x="173429" y="42916"/>
                      <a:pt x="139074" y="13996"/>
                      <a:pt x="128320" y="4943"/>
                    </a:cubicBezTo>
                    <a:cubicBezTo>
                      <a:pt x="104329" y="4492"/>
                      <a:pt x="73862" y="1287"/>
                      <a:pt x="43774" y="0"/>
                    </a:cubicBezTo>
                    <a:cubicBezTo>
                      <a:pt x="61905" y="18737"/>
                      <a:pt x="101334" y="41152"/>
                      <a:pt x="96820" y="59981"/>
                    </a:cubicBezTo>
                    <a:cubicBezTo>
                      <a:pt x="99125" y="78618"/>
                      <a:pt x="58831" y="99491"/>
                      <a:pt x="57073" y="102210"/>
                    </a:cubicBezTo>
                    <a:cubicBezTo>
                      <a:pt x="49700" y="113597"/>
                      <a:pt x="38041" y="121858"/>
                      <a:pt x="33148" y="135083"/>
                    </a:cubicBezTo>
                    <a:cubicBezTo>
                      <a:pt x="33056" y="135333"/>
                      <a:pt x="32789" y="135552"/>
                      <a:pt x="32614" y="135788"/>
                    </a:cubicBezTo>
                    <a:cubicBezTo>
                      <a:pt x="35457" y="138266"/>
                      <a:pt x="32190" y="151119"/>
                      <a:pt x="37477" y="158422"/>
                    </a:cubicBezTo>
                    <a:cubicBezTo>
                      <a:pt x="54733" y="182264"/>
                      <a:pt x="66624" y="197337"/>
                      <a:pt x="69987" y="217260"/>
                    </a:cubicBezTo>
                    <a:cubicBezTo>
                      <a:pt x="70315" y="219213"/>
                      <a:pt x="70897" y="222737"/>
                      <a:pt x="70302" y="222978"/>
                    </a:cubicBezTo>
                    <a:cubicBezTo>
                      <a:pt x="63471" y="225775"/>
                      <a:pt x="74863" y="224506"/>
                      <a:pt x="50846" y="244661"/>
                    </a:cubicBezTo>
                    <a:cubicBezTo>
                      <a:pt x="52910" y="254875"/>
                      <a:pt x="40197" y="255374"/>
                      <a:pt x="13805" y="291763"/>
                    </a:cubicBezTo>
                    <a:cubicBezTo>
                      <a:pt x="18712" y="295799"/>
                      <a:pt x="20256" y="294928"/>
                      <a:pt x="20938" y="296451"/>
                    </a:cubicBezTo>
                    <a:cubicBezTo>
                      <a:pt x="23982" y="303307"/>
                      <a:pt x="80622" y="362566"/>
                      <a:pt x="88551" y="371505"/>
                    </a:cubicBezTo>
                    <a:cubicBezTo>
                      <a:pt x="99527" y="383890"/>
                      <a:pt x="94560" y="393237"/>
                      <a:pt x="84939" y="396223"/>
                    </a:cubicBezTo>
                    <a:cubicBezTo>
                      <a:pt x="82748" y="403140"/>
                      <a:pt x="81012" y="401853"/>
                      <a:pt x="74404" y="411440"/>
                    </a:cubicBezTo>
                    <a:cubicBezTo>
                      <a:pt x="63182" y="427730"/>
                      <a:pt x="52446" y="430449"/>
                      <a:pt x="52040" y="432918"/>
                    </a:cubicBezTo>
                    <a:cubicBezTo>
                      <a:pt x="51191" y="438058"/>
                      <a:pt x="13521" y="474884"/>
                      <a:pt x="7569" y="485671"/>
                    </a:cubicBezTo>
                    <a:cubicBezTo>
                      <a:pt x="-1007" y="501208"/>
                      <a:pt x="-6639" y="483001"/>
                      <a:pt x="15498" y="508554"/>
                    </a:cubicBezTo>
                    <a:cubicBezTo>
                      <a:pt x="16451" y="509653"/>
                      <a:pt x="17260" y="511024"/>
                      <a:pt x="18450" y="511750"/>
                    </a:cubicBezTo>
                    <a:cubicBezTo>
                      <a:pt x="33108" y="520655"/>
                      <a:pt x="49888" y="544387"/>
                      <a:pt x="54607" y="546309"/>
                    </a:cubicBezTo>
                    <a:cubicBezTo>
                      <a:pt x="56417" y="547049"/>
                      <a:pt x="58573" y="548647"/>
                      <a:pt x="59177" y="550354"/>
                    </a:cubicBezTo>
                    <a:cubicBezTo>
                      <a:pt x="62889" y="560861"/>
                      <a:pt x="76402" y="560336"/>
                      <a:pt x="82555" y="576591"/>
                    </a:cubicBezTo>
                    <a:cubicBezTo>
                      <a:pt x="96654" y="579892"/>
                      <a:pt x="102248" y="597206"/>
                      <a:pt x="89036" y="606422"/>
                    </a:cubicBezTo>
                    <a:cubicBezTo>
                      <a:pt x="87930" y="607192"/>
                      <a:pt x="51497" y="648996"/>
                      <a:pt x="38041" y="663430"/>
                    </a:cubicBezTo>
                    <a:cubicBezTo>
                      <a:pt x="66843" y="660348"/>
                      <a:pt x="99173" y="657686"/>
                      <a:pt x="134578" y="655392"/>
                    </a:cubicBezTo>
                    <a:cubicBezTo>
                      <a:pt x="150431" y="639553"/>
                      <a:pt x="169655" y="622690"/>
                      <a:pt x="171658" y="61920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9" name="Google Shape;2429;p26"/>
              <p:cNvSpPr/>
              <p:nvPr/>
            </p:nvSpPr>
            <p:spPr>
              <a:xfrm>
                <a:off x="5813814" y="5278122"/>
                <a:ext cx="172335" cy="261765"/>
              </a:xfrm>
              <a:custGeom>
                <a:avLst/>
                <a:gdLst/>
                <a:ahLst/>
                <a:cxnLst/>
                <a:rect l="l" t="t" r="r" b="b"/>
                <a:pathLst>
                  <a:path w="172335" h="261765" extrusionOk="0">
                    <a:moveTo>
                      <a:pt x="83520" y="153803"/>
                    </a:moveTo>
                    <a:cubicBezTo>
                      <a:pt x="177922" y="99539"/>
                      <a:pt x="168844" y="106999"/>
                      <a:pt x="141625" y="67047"/>
                    </a:cubicBezTo>
                    <a:cubicBezTo>
                      <a:pt x="124194" y="42942"/>
                      <a:pt x="104161" y="21163"/>
                      <a:pt x="83428" y="0"/>
                    </a:cubicBezTo>
                    <a:cubicBezTo>
                      <a:pt x="79164" y="6466"/>
                      <a:pt x="68682" y="23203"/>
                      <a:pt x="54062" y="32112"/>
                    </a:cubicBezTo>
                    <a:cubicBezTo>
                      <a:pt x="49750" y="34738"/>
                      <a:pt x="53406" y="37912"/>
                      <a:pt x="44647" y="44019"/>
                    </a:cubicBezTo>
                    <a:cubicBezTo>
                      <a:pt x="42819" y="45298"/>
                      <a:pt x="2083" y="92487"/>
                      <a:pt x="1816" y="92771"/>
                    </a:cubicBezTo>
                    <a:cubicBezTo>
                      <a:pt x="-1328" y="96182"/>
                      <a:pt x="-1358" y="93003"/>
                      <a:pt x="9675" y="103493"/>
                    </a:cubicBezTo>
                    <a:cubicBezTo>
                      <a:pt x="12823" y="106483"/>
                      <a:pt x="16611" y="112170"/>
                      <a:pt x="18229" y="113150"/>
                    </a:cubicBezTo>
                    <a:cubicBezTo>
                      <a:pt x="32887" y="122055"/>
                      <a:pt x="49667" y="145787"/>
                      <a:pt x="54386" y="147709"/>
                    </a:cubicBezTo>
                    <a:cubicBezTo>
                      <a:pt x="56196" y="148449"/>
                      <a:pt x="58357" y="150047"/>
                      <a:pt x="58956" y="151754"/>
                    </a:cubicBezTo>
                    <a:cubicBezTo>
                      <a:pt x="62616" y="162103"/>
                      <a:pt x="76164" y="161692"/>
                      <a:pt x="82335" y="177991"/>
                    </a:cubicBezTo>
                    <a:cubicBezTo>
                      <a:pt x="96433" y="181292"/>
                      <a:pt x="102027" y="198606"/>
                      <a:pt x="88815" y="207817"/>
                    </a:cubicBezTo>
                    <a:cubicBezTo>
                      <a:pt x="87783" y="208535"/>
                      <a:pt x="48876" y="252935"/>
                      <a:pt x="41481" y="261258"/>
                    </a:cubicBezTo>
                    <a:cubicBezTo>
                      <a:pt x="72023" y="261534"/>
                      <a:pt x="100798" y="261713"/>
                      <a:pt x="127513" y="261766"/>
                    </a:cubicBezTo>
                    <a:cubicBezTo>
                      <a:pt x="216056" y="240231"/>
                      <a:pt x="158484" y="205891"/>
                      <a:pt x="83520" y="15380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0" name="Google Shape;2430;p26"/>
              <p:cNvSpPr/>
              <p:nvPr/>
            </p:nvSpPr>
            <p:spPr>
              <a:xfrm>
                <a:off x="4648255" y="4866393"/>
                <a:ext cx="143031" cy="656762"/>
              </a:xfrm>
              <a:custGeom>
                <a:avLst/>
                <a:gdLst/>
                <a:ahLst/>
                <a:cxnLst/>
                <a:rect l="l" t="t" r="r" b="b"/>
                <a:pathLst>
                  <a:path w="143031" h="656762" extrusionOk="0">
                    <a:moveTo>
                      <a:pt x="138067" y="619109"/>
                    </a:moveTo>
                    <a:cubicBezTo>
                      <a:pt x="141050" y="608974"/>
                      <a:pt x="146739" y="603869"/>
                      <a:pt x="134643" y="598765"/>
                    </a:cubicBezTo>
                    <a:cubicBezTo>
                      <a:pt x="120701" y="592881"/>
                      <a:pt x="137118" y="597753"/>
                      <a:pt x="113027" y="580513"/>
                    </a:cubicBezTo>
                    <a:cubicBezTo>
                      <a:pt x="103699" y="573837"/>
                      <a:pt x="110442" y="571963"/>
                      <a:pt x="91917" y="555056"/>
                    </a:cubicBezTo>
                    <a:cubicBezTo>
                      <a:pt x="81453" y="545504"/>
                      <a:pt x="71512" y="535356"/>
                      <a:pt x="61848" y="522682"/>
                    </a:cubicBezTo>
                    <a:cubicBezTo>
                      <a:pt x="63015" y="520742"/>
                      <a:pt x="64441" y="518807"/>
                      <a:pt x="66238" y="517739"/>
                    </a:cubicBezTo>
                    <a:cubicBezTo>
                      <a:pt x="83539" y="507429"/>
                      <a:pt x="86359" y="489944"/>
                      <a:pt x="117500" y="461878"/>
                    </a:cubicBezTo>
                    <a:cubicBezTo>
                      <a:pt x="119774" y="458397"/>
                      <a:pt x="125853" y="450557"/>
                      <a:pt x="127191" y="445715"/>
                    </a:cubicBezTo>
                    <a:cubicBezTo>
                      <a:pt x="145978" y="430830"/>
                      <a:pt x="106847" y="408328"/>
                      <a:pt x="86574" y="380217"/>
                    </a:cubicBezTo>
                    <a:cubicBezTo>
                      <a:pt x="77477" y="367605"/>
                      <a:pt x="62548" y="360381"/>
                      <a:pt x="56014" y="345694"/>
                    </a:cubicBezTo>
                    <a:cubicBezTo>
                      <a:pt x="55791" y="345195"/>
                      <a:pt x="55192" y="344717"/>
                      <a:pt x="54663" y="344520"/>
                    </a:cubicBezTo>
                    <a:cubicBezTo>
                      <a:pt x="39296" y="338794"/>
                      <a:pt x="67061" y="327609"/>
                      <a:pt x="70817" y="314646"/>
                    </a:cubicBezTo>
                    <a:cubicBezTo>
                      <a:pt x="70909" y="314344"/>
                      <a:pt x="102151" y="281339"/>
                      <a:pt x="111968" y="277710"/>
                    </a:cubicBezTo>
                    <a:cubicBezTo>
                      <a:pt x="117194" y="275779"/>
                      <a:pt x="116372" y="267921"/>
                      <a:pt x="122582" y="266853"/>
                    </a:cubicBezTo>
                    <a:cubicBezTo>
                      <a:pt x="122901" y="266800"/>
                      <a:pt x="122752" y="264554"/>
                      <a:pt x="122984" y="263359"/>
                    </a:cubicBezTo>
                    <a:cubicBezTo>
                      <a:pt x="128044" y="237223"/>
                      <a:pt x="128455" y="247616"/>
                      <a:pt x="123225" y="235017"/>
                    </a:cubicBezTo>
                    <a:cubicBezTo>
                      <a:pt x="97052" y="227697"/>
                      <a:pt x="73179" y="180228"/>
                      <a:pt x="57877" y="161902"/>
                    </a:cubicBezTo>
                    <a:cubicBezTo>
                      <a:pt x="56163" y="159845"/>
                      <a:pt x="50893" y="159280"/>
                      <a:pt x="45339" y="147109"/>
                    </a:cubicBezTo>
                    <a:cubicBezTo>
                      <a:pt x="49358" y="143633"/>
                      <a:pt x="51466" y="138730"/>
                      <a:pt x="54982" y="135092"/>
                    </a:cubicBezTo>
                    <a:cubicBezTo>
                      <a:pt x="69859" y="119686"/>
                      <a:pt x="89281" y="113829"/>
                      <a:pt x="115624" y="84300"/>
                    </a:cubicBezTo>
                    <a:cubicBezTo>
                      <a:pt x="123190" y="75820"/>
                      <a:pt x="131665" y="68566"/>
                      <a:pt x="141618" y="62555"/>
                    </a:cubicBezTo>
                    <a:cubicBezTo>
                      <a:pt x="138474" y="58195"/>
                      <a:pt x="144548" y="58151"/>
                      <a:pt x="142659" y="50048"/>
                    </a:cubicBezTo>
                    <a:cubicBezTo>
                      <a:pt x="144382" y="43757"/>
                      <a:pt x="125792" y="27554"/>
                      <a:pt x="119871" y="21386"/>
                    </a:cubicBezTo>
                    <a:cubicBezTo>
                      <a:pt x="107814" y="8826"/>
                      <a:pt x="102654" y="3121"/>
                      <a:pt x="100038" y="0"/>
                    </a:cubicBezTo>
                    <a:cubicBezTo>
                      <a:pt x="82336" y="473"/>
                      <a:pt x="64760" y="941"/>
                      <a:pt x="47347" y="1405"/>
                    </a:cubicBezTo>
                    <a:cubicBezTo>
                      <a:pt x="53827" y="7683"/>
                      <a:pt x="56058" y="13659"/>
                      <a:pt x="62316" y="19508"/>
                    </a:cubicBezTo>
                    <a:cubicBezTo>
                      <a:pt x="114911" y="68706"/>
                      <a:pt x="93011" y="33626"/>
                      <a:pt x="46279" y="96799"/>
                    </a:cubicBezTo>
                    <a:cubicBezTo>
                      <a:pt x="41758" y="102906"/>
                      <a:pt x="25306" y="109420"/>
                      <a:pt x="20815" y="115549"/>
                    </a:cubicBezTo>
                    <a:cubicBezTo>
                      <a:pt x="16393" y="121586"/>
                      <a:pt x="13170" y="126153"/>
                      <a:pt x="9200" y="127869"/>
                    </a:cubicBezTo>
                    <a:cubicBezTo>
                      <a:pt x="147" y="131782"/>
                      <a:pt x="1437" y="143642"/>
                      <a:pt x="1018" y="144636"/>
                    </a:cubicBezTo>
                    <a:cubicBezTo>
                      <a:pt x="-1523" y="150642"/>
                      <a:pt x="1070" y="155852"/>
                      <a:pt x="4660" y="159639"/>
                    </a:cubicBezTo>
                    <a:cubicBezTo>
                      <a:pt x="13074" y="168526"/>
                      <a:pt x="14815" y="176997"/>
                      <a:pt x="25380" y="184067"/>
                    </a:cubicBezTo>
                    <a:cubicBezTo>
                      <a:pt x="29600" y="186891"/>
                      <a:pt x="40065" y="209735"/>
                      <a:pt x="43647" y="213824"/>
                    </a:cubicBezTo>
                    <a:cubicBezTo>
                      <a:pt x="47421" y="218131"/>
                      <a:pt x="52774" y="221165"/>
                      <a:pt x="56141" y="225714"/>
                    </a:cubicBezTo>
                    <a:cubicBezTo>
                      <a:pt x="74552" y="250593"/>
                      <a:pt x="59622" y="230337"/>
                      <a:pt x="79708" y="248982"/>
                    </a:cubicBezTo>
                    <a:cubicBezTo>
                      <a:pt x="74298" y="254844"/>
                      <a:pt x="69527" y="261280"/>
                      <a:pt x="64445" y="267361"/>
                    </a:cubicBezTo>
                    <a:cubicBezTo>
                      <a:pt x="46695" y="288593"/>
                      <a:pt x="40428" y="287963"/>
                      <a:pt x="38320" y="293908"/>
                    </a:cubicBezTo>
                    <a:cubicBezTo>
                      <a:pt x="34573" y="304507"/>
                      <a:pt x="17596" y="320079"/>
                      <a:pt x="14736" y="333190"/>
                    </a:cubicBezTo>
                    <a:cubicBezTo>
                      <a:pt x="11504" y="337835"/>
                      <a:pt x="6983" y="338037"/>
                      <a:pt x="7971" y="350146"/>
                    </a:cubicBezTo>
                    <a:cubicBezTo>
                      <a:pt x="8745" y="359681"/>
                      <a:pt x="18020" y="372998"/>
                      <a:pt x="21799" y="374824"/>
                    </a:cubicBezTo>
                    <a:cubicBezTo>
                      <a:pt x="40852" y="384035"/>
                      <a:pt x="42208" y="394419"/>
                      <a:pt x="51470" y="403087"/>
                    </a:cubicBezTo>
                    <a:cubicBezTo>
                      <a:pt x="100196" y="448661"/>
                      <a:pt x="85113" y="429197"/>
                      <a:pt x="75947" y="442493"/>
                    </a:cubicBezTo>
                    <a:cubicBezTo>
                      <a:pt x="16503" y="528789"/>
                      <a:pt x="-2940" y="524591"/>
                      <a:pt x="34000" y="556680"/>
                    </a:cubicBezTo>
                    <a:cubicBezTo>
                      <a:pt x="76458" y="593708"/>
                      <a:pt x="86176" y="606851"/>
                      <a:pt x="91834" y="612017"/>
                    </a:cubicBezTo>
                    <a:cubicBezTo>
                      <a:pt x="94699" y="614626"/>
                      <a:pt x="91432" y="608374"/>
                      <a:pt x="47417" y="656443"/>
                    </a:cubicBezTo>
                    <a:cubicBezTo>
                      <a:pt x="65565" y="656531"/>
                      <a:pt x="83801" y="656636"/>
                      <a:pt x="102116" y="656763"/>
                    </a:cubicBezTo>
                    <a:cubicBezTo>
                      <a:pt x="105465" y="653729"/>
                      <a:pt x="109707" y="649776"/>
                      <a:pt x="115694" y="644640"/>
                    </a:cubicBezTo>
                    <a:cubicBezTo>
                      <a:pt x="125835" y="635933"/>
                      <a:pt x="134297" y="631927"/>
                      <a:pt x="138067" y="6191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1" name="Google Shape;2431;p26"/>
              <p:cNvSpPr/>
              <p:nvPr/>
            </p:nvSpPr>
            <p:spPr>
              <a:xfrm>
                <a:off x="4015351" y="4883409"/>
                <a:ext cx="141404" cy="651509"/>
              </a:xfrm>
              <a:custGeom>
                <a:avLst/>
                <a:gdLst/>
                <a:ahLst/>
                <a:cxnLst/>
                <a:rect l="l" t="t" r="r" b="b"/>
                <a:pathLst>
                  <a:path w="141404" h="651509" extrusionOk="0">
                    <a:moveTo>
                      <a:pt x="104221" y="639378"/>
                    </a:moveTo>
                    <a:cubicBezTo>
                      <a:pt x="141550" y="621832"/>
                      <a:pt x="156485" y="578163"/>
                      <a:pt x="122020" y="566723"/>
                    </a:cubicBezTo>
                    <a:cubicBezTo>
                      <a:pt x="120656" y="566268"/>
                      <a:pt x="119475" y="565103"/>
                      <a:pt x="118355" y="564114"/>
                    </a:cubicBezTo>
                    <a:cubicBezTo>
                      <a:pt x="83178" y="533018"/>
                      <a:pt x="84127" y="527322"/>
                      <a:pt x="82203" y="525344"/>
                    </a:cubicBezTo>
                    <a:cubicBezTo>
                      <a:pt x="44563" y="486499"/>
                      <a:pt x="43409" y="487830"/>
                      <a:pt x="48582" y="481657"/>
                    </a:cubicBezTo>
                    <a:cubicBezTo>
                      <a:pt x="48827" y="481368"/>
                      <a:pt x="86541" y="432240"/>
                      <a:pt x="105874" y="418090"/>
                    </a:cubicBezTo>
                    <a:cubicBezTo>
                      <a:pt x="114887" y="411493"/>
                      <a:pt x="129275" y="389275"/>
                      <a:pt x="129463" y="388667"/>
                    </a:cubicBezTo>
                    <a:cubicBezTo>
                      <a:pt x="135808" y="383632"/>
                      <a:pt x="144454" y="382096"/>
                      <a:pt x="132730" y="357917"/>
                    </a:cubicBezTo>
                    <a:cubicBezTo>
                      <a:pt x="129900" y="352085"/>
                      <a:pt x="114275" y="345418"/>
                      <a:pt x="111376" y="337214"/>
                    </a:cubicBezTo>
                    <a:cubicBezTo>
                      <a:pt x="110755" y="335454"/>
                      <a:pt x="108533" y="333812"/>
                      <a:pt x="106670" y="333050"/>
                    </a:cubicBezTo>
                    <a:cubicBezTo>
                      <a:pt x="101807" y="331072"/>
                      <a:pt x="84525" y="306626"/>
                      <a:pt x="69429" y="297454"/>
                    </a:cubicBezTo>
                    <a:cubicBezTo>
                      <a:pt x="68200" y="296705"/>
                      <a:pt x="67369" y="295296"/>
                      <a:pt x="66385" y="294166"/>
                    </a:cubicBezTo>
                    <a:cubicBezTo>
                      <a:pt x="44554" y="268967"/>
                      <a:pt x="39031" y="290344"/>
                      <a:pt x="107698" y="212567"/>
                    </a:cubicBezTo>
                    <a:cubicBezTo>
                      <a:pt x="142954" y="172637"/>
                      <a:pt x="128033" y="174309"/>
                      <a:pt x="102826" y="140311"/>
                    </a:cubicBezTo>
                    <a:cubicBezTo>
                      <a:pt x="93490" y="127715"/>
                      <a:pt x="79867" y="137439"/>
                      <a:pt x="62948" y="102424"/>
                    </a:cubicBezTo>
                    <a:cubicBezTo>
                      <a:pt x="83912" y="72782"/>
                      <a:pt x="111533" y="57319"/>
                      <a:pt x="118574" y="40101"/>
                    </a:cubicBezTo>
                    <a:cubicBezTo>
                      <a:pt x="117664" y="32488"/>
                      <a:pt x="91054" y="16290"/>
                      <a:pt x="72276" y="0"/>
                    </a:cubicBezTo>
                    <a:cubicBezTo>
                      <a:pt x="49894" y="552"/>
                      <a:pt x="37684" y="849"/>
                      <a:pt x="37658" y="849"/>
                    </a:cubicBezTo>
                    <a:cubicBezTo>
                      <a:pt x="32738" y="1125"/>
                      <a:pt x="27333" y="1173"/>
                      <a:pt x="21565" y="1064"/>
                    </a:cubicBezTo>
                    <a:cubicBezTo>
                      <a:pt x="32314" y="10117"/>
                      <a:pt x="66674" y="39037"/>
                      <a:pt x="66949" y="39265"/>
                    </a:cubicBezTo>
                    <a:cubicBezTo>
                      <a:pt x="62432" y="42938"/>
                      <a:pt x="57464" y="54093"/>
                      <a:pt x="47204" y="59241"/>
                    </a:cubicBezTo>
                    <a:cubicBezTo>
                      <a:pt x="45613" y="60042"/>
                      <a:pt x="34028" y="81183"/>
                      <a:pt x="33735" y="81240"/>
                    </a:cubicBezTo>
                    <a:cubicBezTo>
                      <a:pt x="27486" y="82558"/>
                      <a:pt x="29751" y="88696"/>
                      <a:pt x="24740" y="95424"/>
                    </a:cubicBezTo>
                    <a:cubicBezTo>
                      <a:pt x="-3524" y="133376"/>
                      <a:pt x="57407" y="151417"/>
                      <a:pt x="64019" y="158803"/>
                    </a:cubicBezTo>
                    <a:cubicBezTo>
                      <a:pt x="71720" y="167409"/>
                      <a:pt x="71112" y="167208"/>
                      <a:pt x="81971" y="177050"/>
                    </a:cubicBezTo>
                    <a:cubicBezTo>
                      <a:pt x="80230" y="185578"/>
                      <a:pt x="76155" y="179488"/>
                      <a:pt x="75792" y="184965"/>
                    </a:cubicBezTo>
                    <a:cubicBezTo>
                      <a:pt x="75608" y="187815"/>
                      <a:pt x="74095" y="189448"/>
                      <a:pt x="71681" y="190455"/>
                    </a:cubicBezTo>
                    <a:cubicBezTo>
                      <a:pt x="64360" y="193497"/>
                      <a:pt x="63403" y="203671"/>
                      <a:pt x="54927" y="205427"/>
                    </a:cubicBezTo>
                    <a:cubicBezTo>
                      <a:pt x="54634" y="205484"/>
                      <a:pt x="43098" y="221818"/>
                      <a:pt x="35183" y="228770"/>
                    </a:cubicBezTo>
                    <a:cubicBezTo>
                      <a:pt x="27880" y="235183"/>
                      <a:pt x="14660" y="255037"/>
                      <a:pt x="12679" y="258482"/>
                    </a:cubicBezTo>
                    <a:cubicBezTo>
                      <a:pt x="3779" y="264147"/>
                      <a:pt x="1798" y="275792"/>
                      <a:pt x="6276" y="283528"/>
                    </a:cubicBezTo>
                    <a:cubicBezTo>
                      <a:pt x="11415" y="292402"/>
                      <a:pt x="7418" y="286921"/>
                      <a:pt x="10868" y="296482"/>
                    </a:cubicBezTo>
                    <a:cubicBezTo>
                      <a:pt x="23397" y="303509"/>
                      <a:pt x="22724" y="309848"/>
                      <a:pt x="27582" y="314059"/>
                    </a:cubicBezTo>
                    <a:cubicBezTo>
                      <a:pt x="42604" y="327096"/>
                      <a:pt x="69503" y="353841"/>
                      <a:pt x="83532" y="367596"/>
                    </a:cubicBezTo>
                    <a:cubicBezTo>
                      <a:pt x="93590" y="377455"/>
                      <a:pt x="87542" y="366668"/>
                      <a:pt x="79614" y="382923"/>
                    </a:cubicBezTo>
                    <a:cubicBezTo>
                      <a:pt x="77851" y="386535"/>
                      <a:pt x="71904" y="385865"/>
                      <a:pt x="61317" y="402855"/>
                    </a:cubicBezTo>
                    <a:cubicBezTo>
                      <a:pt x="53830" y="414864"/>
                      <a:pt x="44790" y="419977"/>
                      <a:pt x="39014" y="428076"/>
                    </a:cubicBezTo>
                    <a:cubicBezTo>
                      <a:pt x="35056" y="433632"/>
                      <a:pt x="31855" y="439643"/>
                      <a:pt x="26301" y="443907"/>
                    </a:cubicBezTo>
                    <a:cubicBezTo>
                      <a:pt x="23913" y="445737"/>
                      <a:pt x="30416" y="440150"/>
                      <a:pt x="14109" y="461886"/>
                    </a:cubicBezTo>
                    <a:cubicBezTo>
                      <a:pt x="-3327" y="485137"/>
                      <a:pt x="-4985" y="475782"/>
                      <a:pt x="11275" y="510354"/>
                    </a:cubicBezTo>
                    <a:cubicBezTo>
                      <a:pt x="17848" y="513558"/>
                      <a:pt x="20703" y="520130"/>
                      <a:pt x="24762" y="525580"/>
                    </a:cubicBezTo>
                    <a:cubicBezTo>
                      <a:pt x="29716" y="532247"/>
                      <a:pt x="50379" y="548069"/>
                      <a:pt x="54145" y="561369"/>
                    </a:cubicBezTo>
                    <a:cubicBezTo>
                      <a:pt x="55225" y="565191"/>
                      <a:pt x="73780" y="573684"/>
                      <a:pt x="77217" y="585320"/>
                    </a:cubicBezTo>
                    <a:cubicBezTo>
                      <a:pt x="77939" y="587776"/>
                      <a:pt x="78153" y="581516"/>
                      <a:pt x="88692" y="595044"/>
                    </a:cubicBezTo>
                    <a:cubicBezTo>
                      <a:pt x="83265" y="601457"/>
                      <a:pt x="76128" y="606194"/>
                      <a:pt x="70994" y="612918"/>
                    </a:cubicBezTo>
                    <a:cubicBezTo>
                      <a:pt x="70347" y="613768"/>
                      <a:pt x="65948" y="613501"/>
                      <a:pt x="64902" y="615326"/>
                    </a:cubicBezTo>
                    <a:cubicBezTo>
                      <a:pt x="62900" y="618811"/>
                      <a:pt x="43671" y="635674"/>
                      <a:pt x="27827" y="651509"/>
                    </a:cubicBezTo>
                    <a:cubicBezTo>
                      <a:pt x="49916" y="650078"/>
                      <a:pt x="73194" y="648795"/>
                      <a:pt x="97548" y="647644"/>
                    </a:cubicBezTo>
                    <a:cubicBezTo>
                      <a:pt x="101895" y="643883"/>
                      <a:pt x="100430" y="641164"/>
                      <a:pt x="104221" y="639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26"/>
              <p:cNvSpPr/>
              <p:nvPr/>
            </p:nvSpPr>
            <p:spPr>
              <a:xfrm>
                <a:off x="5629297" y="4838182"/>
                <a:ext cx="143048" cy="699464"/>
              </a:xfrm>
              <a:custGeom>
                <a:avLst/>
                <a:gdLst/>
                <a:ahLst/>
                <a:cxnLst/>
                <a:rect l="l" t="t" r="r" b="b"/>
                <a:pathLst>
                  <a:path w="143048" h="699464" extrusionOk="0">
                    <a:moveTo>
                      <a:pt x="139309" y="642014"/>
                    </a:moveTo>
                    <a:cubicBezTo>
                      <a:pt x="149673" y="628131"/>
                      <a:pt x="129492" y="627181"/>
                      <a:pt x="127913" y="622882"/>
                    </a:cubicBezTo>
                    <a:cubicBezTo>
                      <a:pt x="123955" y="612113"/>
                      <a:pt x="110862" y="610279"/>
                      <a:pt x="107582" y="603011"/>
                    </a:cubicBezTo>
                    <a:cubicBezTo>
                      <a:pt x="99955" y="586095"/>
                      <a:pt x="84763" y="580934"/>
                      <a:pt x="61843" y="550880"/>
                    </a:cubicBezTo>
                    <a:cubicBezTo>
                      <a:pt x="66693" y="542816"/>
                      <a:pt x="70257" y="547250"/>
                      <a:pt x="84076" y="528128"/>
                    </a:cubicBezTo>
                    <a:cubicBezTo>
                      <a:pt x="111776" y="489813"/>
                      <a:pt x="115860" y="496997"/>
                      <a:pt x="126255" y="476425"/>
                    </a:cubicBezTo>
                    <a:cubicBezTo>
                      <a:pt x="132942" y="463169"/>
                      <a:pt x="140905" y="466387"/>
                      <a:pt x="109016" y="433176"/>
                    </a:cubicBezTo>
                    <a:cubicBezTo>
                      <a:pt x="101320" y="425161"/>
                      <a:pt x="93011" y="417355"/>
                      <a:pt x="86565" y="408420"/>
                    </a:cubicBezTo>
                    <a:cubicBezTo>
                      <a:pt x="77473" y="395807"/>
                      <a:pt x="62539" y="388584"/>
                      <a:pt x="56005" y="373896"/>
                    </a:cubicBezTo>
                    <a:cubicBezTo>
                      <a:pt x="55323" y="372359"/>
                      <a:pt x="53801" y="373204"/>
                      <a:pt x="48908" y="369260"/>
                    </a:cubicBezTo>
                    <a:cubicBezTo>
                      <a:pt x="54427" y="361971"/>
                      <a:pt x="98062" y="311043"/>
                      <a:pt x="111960" y="305903"/>
                    </a:cubicBezTo>
                    <a:cubicBezTo>
                      <a:pt x="117181" y="303973"/>
                      <a:pt x="116363" y="296114"/>
                      <a:pt x="122573" y="295046"/>
                    </a:cubicBezTo>
                    <a:cubicBezTo>
                      <a:pt x="122862" y="294998"/>
                      <a:pt x="121860" y="297034"/>
                      <a:pt x="126356" y="274448"/>
                    </a:cubicBezTo>
                    <a:cubicBezTo>
                      <a:pt x="128402" y="271765"/>
                      <a:pt x="126273" y="270574"/>
                      <a:pt x="123220" y="263210"/>
                    </a:cubicBezTo>
                    <a:cubicBezTo>
                      <a:pt x="95123" y="255352"/>
                      <a:pt x="62491" y="192175"/>
                      <a:pt x="57278" y="189404"/>
                    </a:cubicBezTo>
                    <a:cubicBezTo>
                      <a:pt x="51265" y="186212"/>
                      <a:pt x="47915" y="180946"/>
                      <a:pt x="45339" y="175303"/>
                    </a:cubicBezTo>
                    <a:cubicBezTo>
                      <a:pt x="46839" y="174007"/>
                      <a:pt x="48177" y="172374"/>
                      <a:pt x="49494" y="170557"/>
                    </a:cubicBezTo>
                    <a:cubicBezTo>
                      <a:pt x="64214" y="150257"/>
                      <a:pt x="84426" y="143909"/>
                      <a:pt x="100043" y="128066"/>
                    </a:cubicBezTo>
                    <a:cubicBezTo>
                      <a:pt x="121812" y="105979"/>
                      <a:pt x="127607" y="99211"/>
                      <a:pt x="141614" y="90749"/>
                    </a:cubicBezTo>
                    <a:cubicBezTo>
                      <a:pt x="138474" y="86393"/>
                      <a:pt x="144417" y="86266"/>
                      <a:pt x="142746" y="78526"/>
                    </a:cubicBezTo>
                    <a:cubicBezTo>
                      <a:pt x="140118" y="66093"/>
                      <a:pt x="92455" y="22148"/>
                      <a:pt x="73778" y="0"/>
                    </a:cubicBezTo>
                    <a:cubicBezTo>
                      <a:pt x="56657" y="600"/>
                      <a:pt x="38950" y="1208"/>
                      <a:pt x="20723" y="1826"/>
                    </a:cubicBezTo>
                    <a:cubicBezTo>
                      <a:pt x="23885" y="10599"/>
                      <a:pt x="29924" y="18137"/>
                      <a:pt x="32644" y="19451"/>
                    </a:cubicBezTo>
                    <a:cubicBezTo>
                      <a:pt x="51759" y="28697"/>
                      <a:pt x="53023" y="39024"/>
                      <a:pt x="62316" y="47714"/>
                    </a:cubicBezTo>
                    <a:cubicBezTo>
                      <a:pt x="114610" y="96628"/>
                      <a:pt x="92941" y="61934"/>
                      <a:pt x="46279" y="125006"/>
                    </a:cubicBezTo>
                    <a:cubicBezTo>
                      <a:pt x="41758" y="131113"/>
                      <a:pt x="25306" y="137627"/>
                      <a:pt x="20815" y="143756"/>
                    </a:cubicBezTo>
                    <a:cubicBezTo>
                      <a:pt x="16394" y="149793"/>
                      <a:pt x="13171" y="154363"/>
                      <a:pt x="9200" y="156075"/>
                    </a:cubicBezTo>
                    <a:cubicBezTo>
                      <a:pt x="152" y="159989"/>
                      <a:pt x="1437" y="171849"/>
                      <a:pt x="1018" y="172842"/>
                    </a:cubicBezTo>
                    <a:cubicBezTo>
                      <a:pt x="-1523" y="178849"/>
                      <a:pt x="1070" y="184059"/>
                      <a:pt x="4660" y="187845"/>
                    </a:cubicBezTo>
                    <a:cubicBezTo>
                      <a:pt x="13074" y="196732"/>
                      <a:pt x="14815" y="205204"/>
                      <a:pt x="25380" y="212274"/>
                    </a:cubicBezTo>
                    <a:cubicBezTo>
                      <a:pt x="29600" y="215098"/>
                      <a:pt x="40065" y="237941"/>
                      <a:pt x="43647" y="242030"/>
                    </a:cubicBezTo>
                    <a:cubicBezTo>
                      <a:pt x="47421" y="246338"/>
                      <a:pt x="52774" y="249372"/>
                      <a:pt x="56141" y="253920"/>
                    </a:cubicBezTo>
                    <a:cubicBezTo>
                      <a:pt x="75400" y="279947"/>
                      <a:pt x="56937" y="256057"/>
                      <a:pt x="79712" y="277189"/>
                    </a:cubicBezTo>
                    <a:cubicBezTo>
                      <a:pt x="74303" y="283051"/>
                      <a:pt x="69531" y="289486"/>
                      <a:pt x="64450" y="295567"/>
                    </a:cubicBezTo>
                    <a:cubicBezTo>
                      <a:pt x="46691" y="316813"/>
                      <a:pt x="40433" y="316165"/>
                      <a:pt x="38325" y="322114"/>
                    </a:cubicBezTo>
                    <a:cubicBezTo>
                      <a:pt x="34581" y="332700"/>
                      <a:pt x="17601" y="348294"/>
                      <a:pt x="14740" y="361397"/>
                    </a:cubicBezTo>
                    <a:cubicBezTo>
                      <a:pt x="11500" y="366051"/>
                      <a:pt x="6987" y="366243"/>
                      <a:pt x="7975" y="378352"/>
                    </a:cubicBezTo>
                    <a:cubicBezTo>
                      <a:pt x="8749" y="387887"/>
                      <a:pt x="18025" y="401205"/>
                      <a:pt x="21803" y="403030"/>
                    </a:cubicBezTo>
                    <a:cubicBezTo>
                      <a:pt x="45173" y="414334"/>
                      <a:pt x="30130" y="415766"/>
                      <a:pt x="85874" y="462692"/>
                    </a:cubicBezTo>
                    <a:cubicBezTo>
                      <a:pt x="77005" y="470861"/>
                      <a:pt x="77687" y="468191"/>
                      <a:pt x="75951" y="470695"/>
                    </a:cubicBezTo>
                    <a:cubicBezTo>
                      <a:pt x="35530" y="529389"/>
                      <a:pt x="27969" y="527975"/>
                      <a:pt x="16573" y="556063"/>
                    </a:cubicBezTo>
                    <a:cubicBezTo>
                      <a:pt x="10770" y="570370"/>
                      <a:pt x="27672" y="579366"/>
                      <a:pt x="34004" y="584883"/>
                    </a:cubicBezTo>
                    <a:cubicBezTo>
                      <a:pt x="76463" y="621906"/>
                      <a:pt x="86167" y="635044"/>
                      <a:pt x="91839" y="640219"/>
                    </a:cubicBezTo>
                    <a:cubicBezTo>
                      <a:pt x="93216" y="641475"/>
                      <a:pt x="94297" y="639177"/>
                      <a:pt x="80066" y="651422"/>
                    </a:cubicBezTo>
                    <a:cubicBezTo>
                      <a:pt x="55481" y="672562"/>
                      <a:pt x="42794" y="689667"/>
                      <a:pt x="36965" y="698716"/>
                    </a:cubicBezTo>
                    <a:cubicBezTo>
                      <a:pt x="53500" y="698978"/>
                      <a:pt x="69750" y="699228"/>
                      <a:pt x="85708" y="699464"/>
                    </a:cubicBezTo>
                    <a:cubicBezTo>
                      <a:pt x="93689" y="692285"/>
                      <a:pt x="105894" y="680653"/>
                      <a:pt x="129194" y="661981"/>
                    </a:cubicBezTo>
                    <a:cubicBezTo>
                      <a:pt x="135312" y="655419"/>
                      <a:pt x="137892" y="649942"/>
                      <a:pt x="139309" y="6420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26"/>
              <p:cNvSpPr/>
              <p:nvPr/>
            </p:nvSpPr>
            <p:spPr>
              <a:xfrm>
                <a:off x="4318046" y="4875104"/>
                <a:ext cx="147437" cy="648694"/>
              </a:xfrm>
              <a:custGeom>
                <a:avLst/>
                <a:gdLst/>
                <a:ahLst/>
                <a:cxnLst/>
                <a:rect l="l" t="t" r="r" b="b"/>
                <a:pathLst>
                  <a:path w="147437" h="648694" extrusionOk="0">
                    <a:moveTo>
                      <a:pt x="132726" y="589050"/>
                    </a:moveTo>
                    <a:cubicBezTo>
                      <a:pt x="126389" y="572309"/>
                      <a:pt x="112474" y="572852"/>
                      <a:pt x="108647" y="562030"/>
                    </a:cubicBezTo>
                    <a:cubicBezTo>
                      <a:pt x="108026" y="560270"/>
                      <a:pt x="105805" y="558629"/>
                      <a:pt x="103937" y="557867"/>
                    </a:cubicBezTo>
                    <a:cubicBezTo>
                      <a:pt x="99074" y="555888"/>
                      <a:pt x="81792" y="531442"/>
                      <a:pt x="66696" y="522270"/>
                    </a:cubicBezTo>
                    <a:cubicBezTo>
                      <a:pt x="64588" y="520992"/>
                      <a:pt x="67689" y="521776"/>
                      <a:pt x="47760" y="503406"/>
                    </a:cubicBezTo>
                    <a:cubicBezTo>
                      <a:pt x="109286" y="431395"/>
                      <a:pt x="131156" y="415967"/>
                      <a:pt x="135179" y="403284"/>
                    </a:cubicBezTo>
                    <a:cubicBezTo>
                      <a:pt x="167085" y="393373"/>
                      <a:pt x="117822" y="360018"/>
                      <a:pt x="99822" y="335047"/>
                    </a:cubicBezTo>
                    <a:cubicBezTo>
                      <a:pt x="90726" y="322434"/>
                      <a:pt x="75796" y="315211"/>
                      <a:pt x="69263" y="300523"/>
                    </a:cubicBezTo>
                    <a:cubicBezTo>
                      <a:pt x="68567" y="298951"/>
                      <a:pt x="66967" y="299849"/>
                      <a:pt x="61916" y="295694"/>
                    </a:cubicBezTo>
                    <a:cubicBezTo>
                      <a:pt x="89283" y="257961"/>
                      <a:pt x="102201" y="257751"/>
                      <a:pt x="100067" y="247179"/>
                    </a:cubicBezTo>
                    <a:cubicBezTo>
                      <a:pt x="124810" y="226419"/>
                      <a:pt x="113103" y="227715"/>
                      <a:pt x="120109" y="224847"/>
                    </a:cubicBezTo>
                    <a:cubicBezTo>
                      <a:pt x="120721" y="224598"/>
                      <a:pt x="120122" y="220968"/>
                      <a:pt x="119781" y="218954"/>
                    </a:cubicBezTo>
                    <a:cubicBezTo>
                      <a:pt x="119598" y="217864"/>
                      <a:pt x="118377" y="216906"/>
                      <a:pt x="118307" y="215842"/>
                    </a:cubicBezTo>
                    <a:cubicBezTo>
                      <a:pt x="117971" y="210663"/>
                      <a:pt x="117774" y="208969"/>
                      <a:pt x="115719" y="207913"/>
                    </a:cubicBezTo>
                    <a:cubicBezTo>
                      <a:pt x="115504" y="192876"/>
                      <a:pt x="109771" y="194946"/>
                      <a:pt x="103172" y="184037"/>
                    </a:cubicBezTo>
                    <a:cubicBezTo>
                      <a:pt x="98493" y="176305"/>
                      <a:pt x="91456" y="170089"/>
                      <a:pt x="88553" y="161202"/>
                    </a:cubicBezTo>
                    <a:cubicBezTo>
                      <a:pt x="88199" y="160125"/>
                      <a:pt x="87013" y="159341"/>
                      <a:pt x="86305" y="158352"/>
                    </a:cubicBezTo>
                    <a:cubicBezTo>
                      <a:pt x="80843" y="150809"/>
                      <a:pt x="84241" y="137609"/>
                      <a:pt x="81298" y="135040"/>
                    </a:cubicBezTo>
                    <a:cubicBezTo>
                      <a:pt x="81473" y="134794"/>
                      <a:pt x="81753" y="134571"/>
                      <a:pt x="81844" y="134313"/>
                    </a:cubicBezTo>
                    <a:cubicBezTo>
                      <a:pt x="86873" y="120689"/>
                      <a:pt x="98882" y="112187"/>
                      <a:pt x="106474" y="100459"/>
                    </a:cubicBezTo>
                    <a:cubicBezTo>
                      <a:pt x="113982" y="88853"/>
                      <a:pt x="187814" y="69726"/>
                      <a:pt x="116930" y="16010"/>
                    </a:cubicBezTo>
                    <a:cubicBezTo>
                      <a:pt x="108380" y="9531"/>
                      <a:pt x="102302" y="4264"/>
                      <a:pt x="97789" y="0"/>
                    </a:cubicBezTo>
                    <a:cubicBezTo>
                      <a:pt x="76330" y="552"/>
                      <a:pt x="55536" y="1086"/>
                      <a:pt x="35485" y="1598"/>
                    </a:cubicBezTo>
                    <a:cubicBezTo>
                      <a:pt x="44008" y="8817"/>
                      <a:pt x="53279" y="16461"/>
                      <a:pt x="57897" y="23549"/>
                    </a:cubicBezTo>
                    <a:cubicBezTo>
                      <a:pt x="66175" y="36249"/>
                      <a:pt x="81621" y="39655"/>
                      <a:pt x="93792" y="54180"/>
                    </a:cubicBezTo>
                    <a:cubicBezTo>
                      <a:pt x="96228" y="57092"/>
                      <a:pt x="97045" y="56470"/>
                      <a:pt x="100557" y="58541"/>
                    </a:cubicBezTo>
                    <a:cubicBezTo>
                      <a:pt x="100386" y="58830"/>
                      <a:pt x="51670" y="108895"/>
                      <a:pt x="42569" y="109105"/>
                    </a:cubicBezTo>
                    <a:cubicBezTo>
                      <a:pt x="37663" y="124261"/>
                      <a:pt x="36119" y="127326"/>
                      <a:pt x="37413" y="130723"/>
                    </a:cubicBezTo>
                    <a:cubicBezTo>
                      <a:pt x="59725" y="189299"/>
                      <a:pt x="24924" y="115291"/>
                      <a:pt x="82798" y="211731"/>
                    </a:cubicBezTo>
                    <a:cubicBezTo>
                      <a:pt x="83799" y="213408"/>
                      <a:pt x="83939" y="211543"/>
                      <a:pt x="79981" y="214441"/>
                    </a:cubicBezTo>
                    <a:cubicBezTo>
                      <a:pt x="56170" y="231887"/>
                      <a:pt x="68178" y="230424"/>
                      <a:pt x="60866" y="236352"/>
                    </a:cubicBezTo>
                    <a:cubicBezTo>
                      <a:pt x="47559" y="247135"/>
                      <a:pt x="27329" y="276353"/>
                      <a:pt x="26773" y="278196"/>
                    </a:cubicBezTo>
                    <a:cubicBezTo>
                      <a:pt x="19965" y="280048"/>
                      <a:pt x="21897" y="287249"/>
                      <a:pt x="18854" y="291491"/>
                    </a:cubicBezTo>
                    <a:cubicBezTo>
                      <a:pt x="13820" y="298487"/>
                      <a:pt x="17922" y="321366"/>
                      <a:pt x="35043" y="329649"/>
                    </a:cubicBezTo>
                    <a:cubicBezTo>
                      <a:pt x="54141" y="338886"/>
                      <a:pt x="55431" y="349231"/>
                      <a:pt x="64715" y="357912"/>
                    </a:cubicBezTo>
                    <a:cubicBezTo>
                      <a:pt x="106456" y="396954"/>
                      <a:pt x="93311" y="379850"/>
                      <a:pt x="84849" y="394314"/>
                    </a:cubicBezTo>
                    <a:cubicBezTo>
                      <a:pt x="80152" y="402348"/>
                      <a:pt x="72543" y="408096"/>
                      <a:pt x="67715" y="416055"/>
                    </a:cubicBezTo>
                    <a:cubicBezTo>
                      <a:pt x="67172" y="416956"/>
                      <a:pt x="62751" y="417202"/>
                      <a:pt x="61912" y="419102"/>
                    </a:cubicBezTo>
                    <a:cubicBezTo>
                      <a:pt x="61785" y="419395"/>
                      <a:pt x="10252" y="482821"/>
                      <a:pt x="8402" y="484257"/>
                    </a:cubicBezTo>
                    <a:cubicBezTo>
                      <a:pt x="-1560" y="491962"/>
                      <a:pt x="2608" y="502342"/>
                      <a:pt x="867" y="505875"/>
                    </a:cubicBezTo>
                    <a:cubicBezTo>
                      <a:pt x="-1945" y="511580"/>
                      <a:pt x="2380" y="513182"/>
                      <a:pt x="9552" y="518409"/>
                    </a:cubicBezTo>
                    <a:cubicBezTo>
                      <a:pt x="31921" y="553344"/>
                      <a:pt x="104571" y="605266"/>
                      <a:pt x="91308" y="611097"/>
                    </a:cubicBezTo>
                    <a:cubicBezTo>
                      <a:pt x="91080" y="611198"/>
                      <a:pt x="68340" y="637119"/>
                      <a:pt x="58216" y="648694"/>
                    </a:cubicBezTo>
                    <a:cubicBezTo>
                      <a:pt x="76509" y="648453"/>
                      <a:pt x="95060" y="648252"/>
                      <a:pt x="113851" y="648081"/>
                    </a:cubicBezTo>
                    <a:cubicBezTo>
                      <a:pt x="123975" y="636721"/>
                      <a:pt x="139281" y="619849"/>
                      <a:pt x="139399" y="619770"/>
                    </a:cubicBezTo>
                    <a:cubicBezTo>
                      <a:pt x="153013" y="610287"/>
                      <a:pt x="147249" y="592452"/>
                      <a:pt x="132726" y="5890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26"/>
              <p:cNvSpPr/>
              <p:nvPr/>
            </p:nvSpPr>
            <p:spPr>
              <a:xfrm>
                <a:off x="4995878" y="4858289"/>
                <a:ext cx="142745" cy="668867"/>
              </a:xfrm>
              <a:custGeom>
                <a:avLst/>
                <a:gdLst/>
                <a:ahLst/>
                <a:cxnLst/>
                <a:rect l="l" t="t" r="r" b="b"/>
                <a:pathLst>
                  <a:path w="142745" h="668867" extrusionOk="0">
                    <a:moveTo>
                      <a:pt x="127464" y="646996"/>
                    </a:moveTo>
                    <a:cubicBezTo>
                      <a:pt x="133101" y="640451"/>
                      <a:pt x="149028" y="631082"/>
                      <a:pt x="140067" y="607980"/>
                    </a:cubicBezTo>
                    <a:cubicBezTo>
                      <a:pt x="141856" y="602915"/>
                      <a:pt x="128015" y="593673"/>
                      <a:pt x="122522" y="591848"/>
                    </a:cubicBezTo>
                    <a:cubicBezTo>
                      <a:pt x="117725" y="590259"/>
                      <a:pt x="90353" y="561093"/>
                      <a:pt x="86645" y="557035"/>
                    </a:cubicBezTo>
                    <a:cubicBezTo>
                      <a:pt x="84957" y="555187"/>
                      <a:pt x="84432" y="552250"/>
                      <a:pt x="82700" y="550459"/>
                    </a:cubicBezTo>
                    <a:cubicBezTo>
                      <a:pt x="33472" y="499659"/>
                      <a:pt x="47195" y="514605"/>
                      <a:pt x="52827" y="502837"/>
                    </a:cubicBezTo>
                    <a:cubicBezTo>
                      <a:pt x="57638" y="492790"/>
                      <a:pt x="94350" y="452001"/>
                      <a:pt x="106368" y="443206"/>
                    </a:cubicBezTo>
                    <a:cubicBezTo>
                      <a:pt x="119937" y="433268"/>
                      <a:pt x="121153" y="420354"/>
                      <a:pt x="138567" y="407312"/>
                    </a:cubicBezTo>
                    <a:cubicBezTo>
                      <a:pt x="142267" y="375918"/>
                      <a:pt x="116452" y="375297"/>
                      <a:pt x="111869" y="362334"/>
                    </a:cubicBezTo>
                    <a:cubicBezTo>
                      <a:pt x="111248" y="360574"/>
                      <a:pt x="109027" y="358932"/>
                      <a:pt x="107159" y="358171"/>
                    </a:cubicBezTo>
                    <a:cubicBezTo>
                      <a:pt x="102296" y="356192"/>
                      <a:pt x="85014" y="331746"/>
                      <a:pt x="69918" y="322574"/>
                    </a:cubicBezTo>
                    <a:cubicBezTo>
                      <a:pt x="67980" y="321396"/>
                      <a:pt x="69668" y="320630"/>
                      <a:pt x="51489" y="304174"/>
                    </a:cubicBezTo>
                    <a:cubicBezTo>
                      <a:pt x="57179" y="292761"/>
                      <a:pt x="56291" y="294188"/>
                      <a:pt x="88036" y="259866"/>
                    </a:cubicBezTo>
                    <a:cubicBezTo>
                      <a:pt x="146775" y="196360"/>
                      <a:pt x="133857" y="206622"/>
                      <a:pt x="103320" y="165431"/>
                    </a:cubicBezTo>
                    <a:cubicBezTo>
                      <a:pt x="98947" y="159529"/>
                      <a:pt x="81476" y="153764"/>
                      <a:pt x="76770" y="148129"/>
                    </a:cubicBezTo>
                    <a:cubicBezTo>
                      <a:pt x="53566" y="120330"/>
                      <a:pt x="69034" y="128499"/>
                      <a:pt x="70661" y="115882"/>
                    </a:cubicBezTo>
                    <a:cubicBezTo>
                      <a:pt x="139892" y="51777"/>
                      <a:pt x="121735" y="68706"/>
                      <a:pt x="91591" y="40885"/>
                    </a:cubicBezTo>
                    <a:cubicBezTo>
                      <a:pt x="68216" y="19337"/>
                      <a:pt x="55443" y="7057"/>
                      <a:pt x="48568" y="0"/>
                    </a:cubicBezTo>
                    <a:cubicBezTo>
                      <a:pt x="32383" y="451"/>
                      <a:pt x="16185" y="902"/>
                      <a:pt x="0" y="1353"/>
                    </a:cubicBezTo>
                    <a:cubicBezTo>
                      <a:pt x="10181" y="18151"/>
                      <a:pt x="28137" y="32409"/>
                      <a:pt x="67438" y="64381"/>
                    </a:cubicBezTo>
                    <a:cubicBezTo>
                      <a:pt x="62908" y="68071"/>
                      <a:pt x="57992" y="79191"/>
                      <a:pt x="47693" y="84357"/>
                    </a:cubicBezTo>
                    <a:cubicBezTo>
                      <a:pt x="46102" y="85158"/>
                      <a:pt x="34517" y="106299"/>
                      <a:pt x="34224" y="106356"/>
                    </a:cubicBezTo>
                    <a:cubicBezTo>
                      <a:pt x="27971" y="107674"/>
                      <a:pt x="30240" y="113811"/>
                      <a:pt x="25229" y="120540"/>
                    </a:cubicBezTo>
                    <a:cubicBezTo>
                      <a:pt x="-3359" y="158925"/>
                      <a:pt x="57327" y="175903"/>
                      <a:pt x="64508" y="183918"/>
                    </a:cubicBezTo>
                    <a:cubicBezTo>
                      <a:pt x="72222" y="192538"/>
                      <a:pt x="71628" y="192346"/>
                      <a:pt x="82460" y="202165"/>
                    </a:cubicBezTo>
                    <a:cubicBezTo>
                      <a:pt x="80715" y="210693"/>
                      <a:pt x="76644" y="204604"/>
                      <a:pt x="76281" y="210081"/>
                    </a:cubicBezTo>
                    <a:cubicBezTo>
                      <a:pt x="76097" y="212931"/>
                      <a:pt x="74584" y="214563"/>
                      <a:pt x="72170" y="215570"/>
                    </a:cubicBezTo>
                    <a:cubicBezTo>
                      <a:pt x="64849" y="218613"/>
                      <a:pt x="63891" y="228787"/>
                      <a:pt x="55416" y="230543"/>
                    </a:cubicBezTo>
                    <a:cubicBezTo>
                      <a:pt x="55128" y="230600"/>
                      <a:pt x="43587" y="246933"/>
                      <a:pt x="35672" y="253885"/>
                    </a:cubicBezTo>
                    <a:cubicBezTo>
                      <a:pt x="28369" y="260299"/>
                      <a:pt x="15148" y="280153"/>
                      <a:pt x="13167" y="283598"/>
                    </a:cubicBezTo>
                    <a:cubicBezTo>
                      <a:pt x="4268" y="289272"/>
                      <a:pt x="2291" y="300908"/>
                      <a:pt x="6765" y="308644"/>
                    </a:cubicBezTo>
                    <a:cubicBezTo>
                      <a:pt x="11869" y="317461"/>
                      <a:pt x="7933" y="312120"/>
                      <a:pt x="11357" y="321598"/>
                    </a:cubicBezTo>
                    <a:cubicBezTo>
                      <a:pt x="23895" y="328633"/>
                      <a:pt x="23204" y="334955"/>
                      <a:pt x="28071" y="339175"/>
                    </a:cubicBezTo>
                    <a:cubicBezTo>
                      <a:pt x="36603" y="346574"/>
                      <a:pt x="57975" y="367018"/>
                      <a:pt x="58246" y="367307"/>
                    </a:cubicBezTo>
                    <a:cubicBezTo>
                      <a:pt x="100320" y="412474"/>
                      <a:pt x="90122" y="387493"/>
                      <a:pt x="80098" y="408034"/>
                    </a:cubicBezTo>
                    <a:cubicBezTo>
                      <a:pt x="78336" y="411646"/>
                      <a:pt x="72388" y="410976"/>
                      <a:pt x="61801" y="427967"/>
                    </a:cubicBezTo>
                    <a:cubicBezTo>
                      <a:pt x="54319" y="439980"/>
                      <a:pt x="45288" y="445062"/>
                      <a:pt x="39498" y="453188"/>
                    </a:cubicBezTo>
                    <a:cubicBezTo>
                      <a:pt x="35541" y="458743"/>
                      <a:pt x="32339" y="464754"/>
                      <a:pt x="26785" y="469018"/>
                    </a:cubicBezTo>
                    <a:cubicBezTo>
                      <a:pt x="26497" y="469241"/>
                      <a:pt x="12966" y="492855"/>
                      <a:pt x="7977" y="493101"/>
                    </a:cubicBezTo>
                    <a:cubicBezTo>
                      <a:pt x="-1955" y="510494"/>
                      <a:pt x="-3249" y="503546"/>
                      <a:pt x="11759" y="535470"/>
                    </a:cubicBezTo>
                    <a:cubicBezTo>
                      <a:pt x="18350" y="538683"/>
                      <a:pt x="21210" y="545254"/>
                      <a:pt x="25264" y="550705"/>
                    </a:cubicBezTo>
                    <a:cubicBezTo>
                      <a:pt x="30218" y="557372"/>
                      <a:pt x="50881" y="573194"/>
                      <a:pt x="54647" y="586494"/>
                    </a:cubicBezTo>
                    <a:cubicBezTo>
                      <a:pt x="55722" y="590289"/>
                      <a:pt x="74317" y="598922"/>
                      <a:pt x="77719" y="610440"/>
                    </a:cubicBezTo>
                    <a:cubicBezTo>
                      <a:pt x="78445" y="612896"/>
                      <a:pt x="78655" y="606636"/>
                      <a:pt x="89194" y="620164"/>
                    </a:cubicBezTo>
                    <a:cubicBezTo>
                      <a:pt x="83763" y="626569"/>
                      <a:pt x="76626" y="631305"/>
                      <a:pt x="71492" y="638030"/>
                    </a:cubicBezTo>
                    <a:cubicBezTo>
                      <a:pt x="70845" y="638879"/>
                      <a:pt x="66445" y="638612"/>
                      <a:pt x="65400" y="640438"/>
                    </a:cubicBezTo>
                    <a:cubicBezTo>
                      <a:pt x="64307" y="642342"/>
                      <a:pt x="49771" y="655962"/>
                      <a:pt x="37285" y="667926"/>
                    </a:cubicBezTo>
                    <a:cubicBezTo>
                      <a:pt x="58648" y="668228"/>
                      <a:pt x="79985" y="668543"/>
                      <a:pt x="101264" y="668867"/>
                    </a:cubicBezTo>
                    <a:cubicBezTo>
                      <a:pt x="101623" y="668167"/>
                      <a:pt x="101942" y="667397"/>
                      <a:pt x="102187" y="666503"/>
                    </a:cubicBezTo>
                    <a:cubicBezTo>
                      <a:pt x="102882" y="664034"/>
                      <a:pt x="114121" y="662498"/>
                      <a:pt x="127464" y="6469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26"/>
              <p:cNvSpPr/>
              <p:nvPr/>
            </p:nvSpPr>
            <p:spPr>
              <a:xfrm>
                <a:off x="5299131" y="4848833"/>
                <a:ext cx="147358" cy="683533"/>
              </a:xfrm>
              <a:custGeom>
                <a:avLst/>
                <a:gdLst/>
                <a:ahLst/>
                <a:cxnLst/>
                <a:rect l="l" t="t" r="r" b="b"/>
                <a:pathLst>
                  <a:path w="147358" h="683533" extrusionOk="0">
                    <a:moveTo>
                      <a:pt x="110297" y="677938"/>
                    </a:moveTo>
                    <a:cubicBezTo>
                      <a:pt x="119555" y="669248"/>
                      <a:pt x="137414" y="647394"/>
                      <a:pt x="139352" y="646046"/>
                    </a:cubicBezTo>
                    <a:cubicBezTo>
                      <a:pt x="152961" y="636559"/>
                      <a:pt x="147197" y="618719"/>
                      <a:pt x="132674" y="615322"/>
                    </a:cubicBezTo>
                    <a:cubicBezTo>
                      <a:pt x="126337" y="598581"/>
                      <a:pt x="112422" y="599119"/>
                      <a:pt x="108595" y="588302"/>
                    </a:cubicBezTo>
                    <a:cubicBezTo>
                      <a:pt x="107974" y="586542"/>
                      <a:pt x="105753" y="584900"/>
                      <a:pt x="103886" y="584138"/>
                    </a:cubicBezTo>
                    <a:cubicBezTo>
                      <a:pt x="99023" y="582160"/>
                      <a:pt x="81740" y="557714"/>
                      <a:pt x="66644" y="548542"/>
                    </a:cubicBezTo>
                    <a:cubicBezTo>
                      <a:pt x="65415" y="547793"/>
                      <a:pt x="64584" y="546384"/>
                      <a:pt x="63600" y="545250"/>
                    </a:cubicBezTo>
                    <a:cubicBezTo>
                      <a:pt x="40799" y="518930"/>
                      <a:pt x="46602" y="537680"/>
                      <a:pt x="55436" y="521679"/>
                    </a:cubicBezTo>
                    <a:cubicBezTo>
                      <a:pt x="61580" y="510546"/>
                      <a:pt x="100361" y="472647"/>
                      <a:pt x="101240" y="467346"/>
                    </a:cubicBezTo>
                    <a:cubicBezTo>
                      <a:pt x="101660" y="464798"/>
                      <a:pt x="112719" y="462000"/>
                      <a:pt x="124277" y="445224"/>
                    </a:cubicBezTo>
                    <a:cubicBezTo>
                      <a:pt x="131082" y="435352"/>
                      <a:pt x="132871" y="436674"/>
                      <a:pt x="135127" y="429552"/>
                    </a:cubicBezTo>
                    <a:cubicBezTo>
                      <a:pt x="145037" y="426474"/>
                      <a:pt x="150158" y="416851"/>
                      <a:pt x="138849" y="404094"/>
                    </a:cubicBezTo>
                    <a:cubicBezTo>
                      <a:pt x="130684" y="394888"/>
                      <a:pt x="72346" y="333851"/>
                      <a:pt x="69211" y="326790"/>
                    </a:cubicBezTo>
                    <a:cubicBezTo>
                      <a:pt x="68511" y="325218"/>
                      <a:pt x="66915" y="326116"/>
                      <a:pt x="61864" y="321961"/>
                    </a:cubicBezTo>
                    <a:cubicBezTo>
                      <a:pt x="89047" y="284482"/>
                      <a:pt x="102141" y="283966"/>
                      <a:pt x="100015" y="273446"/>
                    </a:cubicBezTo>
                    <a:cubicBezTo>
                      <a:pt x="124754" y="252686"/>
                      <a:pt x="113021" y="253995"/>
                      <a:pt x="120053" y="251114"/>
                    </a:cubicBezTo>
                    <a:cubicBezTo>
                      <a:pt x="120665" y="250865"/>
                      <a:pt x="120066" y="247235"/>
                      <a:pt x="119725" y="245222"/>
                    </a:cubicBezTo>
                    <a:cubicBezTo>
                      <a:pt x="114154" y="212204"/>
                      <a:pt x="94470" y="205742"/>
                      <a:pt x="88492" y="187469"/>
                    </a:cubicBezTo>
                    <a:cubicBezTo>
                      <a:pt x="88138" y="186392"/>
                      <a:pt x="86953" y="185608"/>
                      <a:pt x="86244" y="184619"/>
                    </a:cubicBezTo>
                    <a:cubicBezTo>
                      <a:pt x="80800" y="177102"/>
                      <a:pt x="84167" y="163859"/>
                      <a:pt x="81237" y="161307"/>
                    </a:cubicBezTo>
                    <a:cubicBezTo>
                      <a:pt x="81412" y="161062"/>
                      <a:pt x="81692" y="160838"/>
                      <a:pt x="81784" y="160580"/>
                    </a:cubicBezTo>
                    <a:cubicBezTo>
                      <a:pt x="86813" y="146956"/>
                      <a:pt x="98821" y="138454"/>
                      <a:pt x="106413" y="126726"/>
                    </a:cubicBezTo>
                    <a:cubicBezTo>
                      <a:pt x="114670" y="113965"/>
                      <a:pt x="187360" y="95696"/>
                      <a:pt x="116869" y="42277"/>
                    </a:cubicBezTo>
                    <a:cubicBezTo>
                      <a:pt x="83292" y="16833"/>
                      <a:pt x="89082" y="14294"/>
                      <a:pt x="72154" y="0"/>
                    </a:cubicBezTo>
                    <a:cubicBezTo>
                      <a:pt x="52930" y="578"/>
                      <a:pt x="33491" y="1160"/>
                      <a:pt x="13878" y="1738"/>
                    </a:cubicBezTo>
                    <a:cubicBezTo>
                      <a:pt x="15701" y="9040"/>
                      <a:pt x="20831" y="14079"/>
                      <a:pt x="25182" y="19451"/>
                    </a:cubicBezTo>
                    <a:cubicBezTo>
                      <a:pt x="31366" y="20037"/>
                      <a:pt x="63277" y="57035"/>
                      <a:pt x="70261" y="61688"/>
                    </a:cubicBezTo>
                    <a:cubicBezTo>
                      <a:pt x="99224" y="81021"/>
                      <a:pt x="91510" y="81078"/>
                      <a:pt x="97291" y="83223"/>
                    </a:cubicBezTo>
                    <a:cubicBezTo>
                      <a:pt x="103501" y="85526"/>
                      <a:pt x="100549" y="83919"/>
                      <a:pt x="78001" y="106351"/>
                    </a:cubicBezTo>
                    <a:cubicBezTo>
                      <a:pt x="73610" y="110721"/>
                      <a:pt x="51115" y="135180"/>
                      <a:pt x="42517" y="135377"/>
                    </a:cubicBezTo>
                    <a:cubicBezTo>
                      <a:pt x="37611" y="150533"/>
                      <a:pt x="36067" y="153597"/>
                      <a:pt x="37361" y="156995"/>
                    </a:cubicBezTo>
                    <a:cubicBezTo>
                      <a:pt x="42049" y="169309"/>
                      <a:pt x="40086" y="177356"/>
                      <a:pt x="49877" y="186786"/>
                    </a:cubicBezTo>
                    <a:cubicBezTo>
                      <a:pt x="56870" y="193519"/>
                      <a:pt x="81749" y="236829"/>
                      <a:pt x="83336" y="238804"/>
                    </a:cubicBezTo>
                    <a:cubicBezTo>
                      <a:pt x="74988" y="242884"/>
                      <a:pt x="64715" y="249840"/>
                      <a:pt x="63548" y="259099"/>
                    </a:cubicBezTo>
                    <a:cubicBezTo>
                      <a:pt x="63067" y="262913"/>
                      <a:pt x="53345" y="264953"/>
                      <a:pt x="36819" y="290572"/>
                    </a:cubicBezTo>
                    <a:cubicBezTo>
                      <a:pt x="33714" y="295383"/>
                      <a:pt x="28466" y="298653"/>
                      <a:pt x="26726" y="304472"/>
                    </a:cubicBezTo>
                    <a:cubicBezTo>
                      <a:pt x="19917" y="306323"/>
                      <a:pt x="21850" y="313525"/>
                      <a:pt x="18806" y="317767"/>
                    </a:cubicBezTo>
                    <a:cubicBezTo>
                      <a:pt x="12784" y="326138"/>
                      <a:pt x="20262" y="341578"/>
                      <a:pt x="26000" y="350102"/>
                    </a:cubicBezTo>
                    <a:cubicBezTo>
                      <a:pt x="29140" y="354773"/>
                      <a:pt x="46331" y="357426"/>
                      <a:pt x="58208" y="376597"/>
                    </a:cubicBezTo>
                    <a:cubicBezTo>
                      <a:pt x="62008" y="382735"/>
                      <a:pt x="88943" y="406690"/>
                      <a:pt x="94199" y="411353"/>
                    </a:cubicBezTo>
                    <a:cubicBezTo>
                      <a:pt x="83065" y="422052"/>
                      <a:pt x="69084" y="439993"/>
                      <a:pt x="67667" y="442331"/>
                    </a:cubicBezTo>
                    <a:cubicBezTo>
                      <a:pt x="67121" y="443232"/>
                      <a:pt x="62704" y="443478"/>
                      <a:pt x="61864" y="445378"/>
                    </a:cubicBezTo>
                    <a:cubicBezTo>
                      <a:pt x="59258" y="451314"/>
                      <a:pt x="25843" y="485382"/>
                      <a:pt x="12557" y="508121"/>
                    </a:cubicBezTo>
                    <a:cubicBezTo>
                      <a:pt x="3216" y="512136"/>
                      <a:pt x="-186" y="522060"/>
                      <a:pt x="1777" y="530111"/>
                    </a:cubicBezTo>
                    <a:cubicBezTo>
                      <a:pt x="-309" y="534506"/>
                      <a:pt x="-1489" y="537006"/>
                      <a:pt x="3671" y="540535"/>
                    </a:cubicBezTo>
                    <a:cubicBezTo>
                      <a:pt x="13593" y="547316"/>
                      <a:pt x="21776" y="562520"/>
                      <a:pt x="24789" y="565134"/>
                    </a:cubicBezTo>
                    <a:cubicBezTo>
                      <a:pt x="39692" y="578057"/>
                      <a:pt x="95275" y="632684"/>
                      <a:pt x="96110" y="634326"/>
                    </a:cubicBezTo>
                    <a:cubicBezTo>
                      <a:pt x="83480" y="644496"/>
                      <a:pt x="74747" y="657424"/>
                      <a:pt x="51911" y="682583"/>
                    </a:cubicBezTo>
                    <a:cubicBezTo>
                      <a:pt x="69779" y="682899"/>
                      <a:pt x="87517" y="683218"/>
                      <a:pt x="105110" y="683533"/>
                    </a:cubicBezTo>
                    <a:cubicBezTo>
                      <a:pt x="106404" y="681883"/>
                      <a:pt x="108062" y="680031"/>
                      <a:pt x="110297" y="6779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26"/>
              <p:cNvSpPr/>
              <p:nvPr/>
            </p:nvSpPr>
            <p:spPr>
              <a:xfrm>
                <a:off x="5767331" y="4832622"/>
                <a:ext cx="143098" cy="706757"/>
              </a:xfrm>
              <a:custGeom>
                <a:avLst/>
                <a:gdLst/>
                <a:ahLst/>
                <a:cxnLst/>
                <a:rect l="l" t="t" r="r" b="b"/>
                <a:pathLst>
                  <a:path w="143098" h="706757" extrusionOk="0">
                    <a:moveTo>
                      <a:pt x="135299" y="653317"/>
                    </a:moveTo>
                    <a:cubicBezTo>
                      <a:pt x="148510" y="644111"/>
                      <a:pt x="142917" y="626792"/>
                      <a:pt x="128818" y="623491"/>
                    </a:cubicBezTo>
                    <a:cubicBezTo>
                      <a:pt x="122652" y="607197"/>
                      <a:pt x="109104" y="607604"/>
                      <a:pt x="105439" y="597254"/>
                    </a:cubicBezTo>
                    <a:cubicBezTo>
                      <a:pt x="104835" y="595547"/>
                      <a:pt x="102679" y="593949"/>
                      <a:pt x="100869" y="593209"/>
                    </a:cubicBezTo>
                    <a:cubicBezTo>
                      <a:pt x="96150" y="591287"/>
                      <a:pt x="79371" y="567555"/>
                      <a:pt x="64712" y="558650"/>
                    </a:cubicBezTo>
                    <a:cubicBezTo>
                      <a:pt x="63094" y="557670"/>
                      <a:pt x="59307" y="551983"/>
                      <a:pt x="56158" y="548993"/>
                    </a:cubicBezTo>
                    <a:cubicBezTo>
                      <a:pt x="45125" y="538503"/>
                      <a:pt x="45155" y="541682"/>
                      <a:pt x="48300" y="538271"/>
                    </a:cubicBezTo>
                    <a:cubicBezTo>
                      <a:pt x="48562" y="537987"/>
                      <a:pt x="89302" y="490793"/>
                      <a:pt x="91130" y="489520"/>
                    </a:cubicBezTo>
                    <a:cubicBezTo>
                      <a:pt x="99889" y="483408"/>
                      <a:pt x="96233" y="480238"/>
                      <a:pt x="100545" y="477612"/>
                    </a:cubicBezTo>
                    <a:cubicBezTo>
                      <a:pt x="115169" y="468707"/>
                      <a:pt x="125647" y="451966"/>
                      <a:pt x="129911" y="445500"/>
                    </a:cubicBezTo>
                    <a:cubicBezTo>
                      <a:pt x="123535" y="438995"/>
                      <a:pt x="117102" y="432542"/>
                      <a:pt x="110647" y="426106"/>
                    </a:cubicBezTo>
                    <a:cubicBezTo>
                      <a:pt x="117373" y="421221"/>
                      <a:pt x="123627" y="416759"/>
                      <a:pt x="129447" y="412627"/>
                    </a:cubicBezTo>
                    <a:cubicBezTo>
                      <a:pt x="118160" y="400623"/>
                      <a:pt x="69745" y="349051"/>
                      <a:pt x="67209" y="343356"/>
                    </a:cubicBezTo>
                    <a:cubicBezTo>
                      <a:pt x="66531" y="341828"/>
                      <a:pt x="64979" y="342699"/>
                      <a:pt x="60076" y="338667"/>
                    </a:cubicBezTo>
                    <a:cubicBezTo>
                      <a:pt x="86634" y="302042"/>
                      <a:pt x="99190" y="301823"/>
                      <a:pt x="97117" y="291566"/>
                    </a:cubicBezTo>
                    <a:cubicBezTo>
                      <a:pt x="121138" y="271410"/>
                      <a:pt x="109773" y="272671"/>
                      <a:pt x="116573" y="269882"/>
                    </a:cubicBezTo>
                    <a:cubicBezTo>
                      <a:pt x="117168" y="269641"/>
                      <a:pt x="116586" y="266117"/>
                      <a:pt x="116258" y="264165"/>
                    </a:cubicBezTo>
                    <a:cubicBezTo>
                      <a:pt x="116079" y="263105"/>
                      <a:pt x="114894" y="262177"/>
                      <a:pt x="114824" y="261144"/>
                    </a:cubicBezTo>
                    <a:cubicBezTo>
                      <a:pt x="114500" y="256114"/>
                      <a:pt x="114303" y="254468"/>
                      <a:pt x="112309" y="253443"/>
                    </a:cubicBezTo>
                    <a:cubicBezTo>
                      <a:pt x="112108" y="238839"/>
                      <a:pt x="106537" y="240853"/>
                      <a:pt x="100126" y="230262"/>
                    </a:cubicBezTo>
                    <a:cubicBezTo>
                      <a:pt x="95582" y="222754"/>
                      <a:pt x="88751" y="216722"/>
                      <a:pt x="85930" y="208093"/>
                    </a:cubicBezTo>
                    <a:cubicBezTo>
                      <a:pt x="85589" y="207047"/>
                      <a:pt x="84435" y="206285"/>
                      <a:pt x="83744" y="205326"/>
                    </a:cubicBezTo>
                    <a:cubicBezTo>
                      <a:pt x="78457" y="198028"/>
                      <a:pt x="81728" y="185170"/>
                      <a:pt x="78881" y="182693"/>
                    </a:cubicBezTo>
                    <a:cubicBezTo>
                      <a:pt x="79051" y="182456"/>
                      <a:pt x="79322" y="182237"/>
                      <a:pt x="79414" y="181988"/>
                    </a:cubicBezTo>
                    <a:cubicBezTo>
                      <a:pt x="84299" y="168762"/>
                      <a:pt x="95958" y="160506"/>
                      <a:pt x="103327" y="149119"/>
                    </a:cubicBezTo>
                    <a:cubicBezTo>
                      <a:pt x="110612" y="137859"/>
                      <a:pt x="182301" y="119279"/>
                      <a:pt x="113481" y="67126"/>
                    </a:cubicBezTo>
                    <a:cubicBezTo>
                      <a:pt x="78256" y="40434"/>
                      <a:pt x="87680" y="39716"/>
                      <a:pt x="65652" y="22493"/>
                    </a:cubicBezTo>
                    <a:cubicBezTo>
                      <a:pt x="58913" y="17223"/>
                      <a:pt x="68057" y="20493"/>
                      <a:pt x="70909" y="12617"/>
                    </a:cubicBezTo>
                    <a:cubicBezTo>
                      <a:pt x="71901" y="9881"/>
                      <a:pt x="74219" y="8760"/>
                      <a:pt x="75898" y="6882"/>
                    </a:cubicBezTo>
                    <a:cubicBezTo>
                      <a:pt x="78942" y="3472"/>
                      <a:pt x="81321" y="1331"/>
                      <a:pt x="82738" y="0"/>
                    </a:cubicBezTo>
                    <a:cubicBezTo>
                      <a:pt x="63890" y="788"/>
                      <a:pt x="43375" y="1602"/>
                      <a:pt x="21392" y="2443"/>
                    </a:cubicBezTo>
                    <a:cubicBezTo>
                      <a:pt x="12610" y="7561"/>
                      <a:pt x="11876" y="21732"/>
                      <a:pt x="13852" y="26797"/>
                    </a:cubicBezTo>
                    <a:cubicBezTo>
                      <a:pt x="13590" y="33136"/>
                      <a:pt x="25244" y="46852"/>
                      <a:pt x="27654" y="47631"/>
                    </a:cubicBezTo>
                    <a:cubicBezTo>
                      <a:pt x="35757" y="50258"/>
                      <a:pt x="60006" y="80487"/>
                      <a:pt x="68224" y="85972"/>
                    </a:cubicBezTo>
                    <a:cubicBezTo>
                      <a:pt x="96343" y="104740"/>
                      <a:pt x="88856" y="104797"/>
                      <a:pt x="94467" y="106881"/>
                    </a:cubicBezTo>
                    <a:cubicBezTo>
                      <a:pt x="96693" y="107704"/>
                      <a:pt x="100042" y="108715"/>
                      <a:pt x="92984" y="113019"/>
                    </a:cubicBezTo>
                    <a:cubicBezTo>
                      <a:pt x="85467" y="117598"/>
                      <a:pt x="51977" y="157275"/>
                      <a:pt x="41289" y="157516"/>
                    </a:cubicBezTo>
                    <a:cubicBezTo>
                      <a:pt x="36527" y="172234"/>
                      <a:pt x="35027" y="175206"/>
                      <a:pt x="36282" y="178507"/>
                    </a:cubicBezTo>
                    <a:cubicBezTo>
                      <a:pt x="40835" y="190468"/>
                      <a:pt x="38928" y="198273"/>
                      <a:pt x="48435" y="207432"/>
                    </a:cubicBezTo>
                    <a:cubicBezTo>
                      <a:pt x="55240" y="213981"/>
                      <a:pt x="79366" y="256009"/>
                      <a:pt x="80927" y="257935"/>
                    </a:cubicBezTo>
                    <a:cubicBezTo>
                      <a:pt x="72828" y="261897"/>
                      <a:pt x="62845" y="268652"/>
                      <a:pt x="61712" y="277640"/>
                    </a:cubicBezTo>
                    <a:cubicBezTo>
                      <a:pt x="61244" y="281343"/>
                      <a:pt x="51807" y="283318"/>
                      <a:pt x="35757" y="308197"/>
                    </a:cubicBezTo>
                    <a:cubicBezTo>
                      <a:pt x="32744" y="312868"/>
                      <a:pt x="27650" y="316042"/>
                      <a:pt x="25957" y="321690"/>
                    </a:cubicBezTo>
                    <a:cubicBezTo>
                      <a:pt x="19345" y="323489"/>
                      <a:pt x="21225" y="330481"/>
                      <a:pt x="18265" y="334600"/>
                    </a:cubicBezTo>
                    <a:cubicBezTo>
                      <a:pt x="12418" y="342725"/>
                      <a:pt x="19682" y="357720"/>
                      <a:pt x="25249" y="365998"/>
                    </a:cubicBezTo>
                    <a:cubicBezTo>
                      <a:pt x="28301" y="370534"/>
                      <a:pt x="44985" y="373108"/>
                      <a:pt x="56521" y="391722"/>
                    </a:cubicBezTo>
                    <a:cubicBezTo>
                      <a:pt x="60203" y="397668"/>
                      <a:pt x="86197" y="420796"/>
                      <a:pt x="91467" y="425467"/>
                    </a:cubicBezTo>
                    <a:cubicBezTo>
                      <a:pt x="75684" y="440632"/>
                      <a:pt x="23819" y="499532"/>
                      <a:pt x="12199" y="519420"/>
                    </a:cubicBezTo>
                    <a:cubicBezTo>
                      <a:pt x="3129" y="523312"/>
                      <a:pt x="-172" y="532952"/>
                      <a:pt x="1734" y="540771"/>
                    </a:cubicBezTo>
                    <a:cubicBezTo>
                      <a:pt x="-290" y="545031"/>
                      <a:pt x="-1462" y="547456"/>
                      <a:pt x="3571" y="550888"/>
                    </a:cubicBezTo>
                    <a:cubicBezTo>
                      <a:pt x="13201" y="557473"/>
                      <a:pt x="21151" y="572235"/>
                      <a:pt x="24072" y="574770"/>
                    </a:cubicBezTo>
                    <a:cubicBezTo>
                      <a:pt x="46275" y="594028"/>
                      <a:pt x="93177" y="641663"/>
                      <a:pt x="93321" y="641948"/>
                    </a:cubicBezTo>
                    <a:cubicBezTo>
                      <a:pt x="88410" y="645897"/>
                      <a:pt x="89669" y="643196"/>
                      <a:pt x="86354" y="647337"/>
                    </a:cubicBezTo>
                    <a:cubicBezTo>
                      <a:pt x="54181" y="687548"/>
                      <a:pt x="34485" y="701553"/>
                      <a:pt x="36042" y="706215"/>
                    </a:cubicBezTo>
                    <a:cubicBezTo>
                      <a:pt x="53871" y="706425"/>
                      <a:pt x="71175" y="706605"/>
                      <a:pt x="87959" y="706758"/>
                    </a:cubicBezTo>
                    <a:cubicBezTo>
                      <a:pt x="95359" y="698436"/>
                      <a:pt x="134267" y="654040"/>
                      <a:pt x="135299" y="6533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26"/>
              <p:cNvSpPr/>
              <p:nvPr/>
            </p:nvSpPr>
            <p:spPr>
              <a:xfrm>
                <a:off x="4182905" y="4878519"/>
                <a:ext cx="138899" cy="648584"/>
              </a:xfrm>
              <a:custGeom>
                <a:avLst/>
                <a:gdLst/>
                <a:ahLst/>
                <a:cxnLst/>
                <a:rect l="l" t="t" r="r" b="b"/>
                <a:pathLst>
                  <a:path w="138899" h="648584" extrusionOk="0">
                    <a:moveTo>
                      <a:pt x="135251" y="593170"/>
                    </a:moveTo>
                    <a:cubicBezTo>
                      <a:pt x="145314" y="579695"/>
                      <a:pt x="125718" y="578771"/>
                      <a:pt x="124179" y="574595"/>
                    </a:cubicBezTo>
                    <a:cubicBezTo>
                      <a:pt x="120339" y="564136"/>
                      <a:pt x="107622" y="562358"/>
                      <a:pt x="104443" y="555301"/>
                    </a:cubicBezTo>
                    <a:cubicBezTo>
                      <a:pt x="97039" y="538876"/>
                      <a:pt x="82288" y="533867"/>
                      <a:pt x="60038" y="504689"/>
                    </a:cubicBezTo>
                    <a:cubicBezTo>
                      <a:pt x="64743" y="496857"/>
                      <a:pt x="68207" y="501165"/>
                      <a:pt x="81628" y="482598"/>
                    </a:cubicBezTo>
                    <a:cubicBezTo>
                      <a:pt x="108523" y="445399"/>
                      <a:pt x="112489" y="452373"/>
                      <a:pt x="122582" y="432397"/>
                    </a:cubicBezTo>
                    <a:cubicBezTo>
                      <a:pt x="129072" y="419526"/>
                      <a:pt x="136804" y="422652"/>
                      <a:pt x="105846" y="390405"/>
                    </a:cubicBezTo>
                    <a:cubicBezTo>
                      <a:pt x="98377" y="382621"/>
                      <a:pt x="90304" y="375047"/>
                      <a:pt x="84051" y="366370"/>
                    </a:cubicBezTo>
                    <a:cubicBezTo>
                      <a:pt x="75221" y="354125"/>
                      <a:pt x="60720" y="347112"/>
                      <a:pt x="54379" y="332849"/>
                    </a:cubicBezTo>
                    <a:cubicBezTo>
                      <a:pt x="53714" y="331356"/>
                      <a:pt x="52241" y="332175"/>
                      <a:pt x="47487" y="328349"/>
                    </a:cubicBezTo>
                    <a:cubicBezTo>
                      <a:pt x="52866" y="321243"/>
                      <a:pt x="95207" y="271830"/>
                      <a:pt x="108706" y="266835"/>
                    </a:cubicBezTo>
                    <a:cubicBezTo>
                      <a:pt x="113779" y="264961"/>
                      <a:pt x="112983" y="257331"/>
                      <a:pt x="119014" y="256293"/>
                    </a:cubicBezTo>
                    <a:cubicBezTo>
                      <a:pt x="119294" y="256245"/>
                      <a:pt x="118323" y="258224"/>
                      <a:pt x="122687" y="236295"/>
                    </a:cubicBezTo>
                    <a:cubicBezTo>
                      <a:pt x="124673" y="233690"/>
                      <a:pt x="122609" y="232535"/>
                      <a:pt x="119644" y="225386"/>
                    </a:cubicBezTo>
                    <a:cubicBezTo>
                      <a:pt x="92421" y="217772"/>
                      <a:pt x="60637" y="156399"/>
                      <a:pt x="55617" y="153729"/>
                    </a:cubicBezTo>
                    <a:cubicBezTo>
                      <a:pt x="49779" y="150629"/>
                      <a:pt x="46529" y="145520"/>
                      <a:pt x="44028" y="140035"/>
                    </a:cubicBezTo>
                    <a:cubicBezTo>
                      <a:pt x="45484" y="138778"/>
                      <a:pt x="46783" y="137193"/>
                      <a:pt x="48064" y="135429"/>
                    </a:cubicBezTo>
                    <a:cubicBezTo>
                      <a:pt x="62356" y="115720"/>
                      <a:pt x="81982" y="109556"/>
                      <a:pt x="97144" y="94172"/>
                    </a:cubicBezTo>
                    <a:cubicBezTo>
                      <a:pt x="118279" y="72729"/>
                      <a:pt x="123903" y="66158"/>
                      <a:pt x="137508" y="57941"/>
                    </a:cubicBezTo>
                    <a:cubicBezTo>
                      <a:pt x="134460" y="53712"/>
                      <a:pt x="140228" y="53589"/>
                      <a:pt x="138606" y="46073"/>
                    </a:cubicBezTo>
                    <a:cubicBezTo>
                      <a:pt x="136441" y="35868"/>
                      <a:pt x="112174" y="14740"/>
                      <a:pt x="99497" y="0"/>
                    </a:cubicBezTo>
                    <a:cubicBezTo>
                      <a:pt x="81667" y="451"/>
                      <a:pt x="64665" y="884"/>
                      <a:pt x="48563" y="1287"/>
                    </a:cubicBezTo>
                    <a:cubicBezTo>
                      <a:pt x="53933" y="7127"/>
                      <a:pt x="53968" y="10030"/>
                      <a:pt x="60510" y="16150"/>
                    </a:cubicBezTo>
                    <a:cubicBezTo>
                      <a:pt x="111234" y="63593"/>
                      <a:pt x="90427" y="29708"/>
                      <a:pt x="44937" y="91191"/>
                    </a:cubicBezTo>
                    <a:cubicBezTo>
                      <a:pt x="40547" y="97123"/>
                      <a:pt x="24576" y="103445"/>
                      <a:pt x="20212" y="109398"/>
                    </a:cubicBezTo>
                    <a:cubicBezTo>
                      <a:pt x="15764" y="115475"/>
                      <a:pt x="12742" y="119717"/>
                      <a:pt x="8933" y="121363"/>
                    </a:cubicBezTo>
                    <a:cubicBezTo>
                      <a:pt x="143" y="125163"/>
                      <a:pt x="1394" y="136677"/>
                      <a:pt x="987" y="137644"/>
                    </a:cubicBezTo>
                    <a:cubicBezTo>
                      <a:pt x="-1479" y="143476"/>
                      <a:pt x="1040" y="148532"/>
                      <a:pt x="4525" y="152214"/>
                    </a:cubicBezTo>
                    <a:cubicBezTo>
                      <a:pt x="12694" y="160843"/>
                      <a:pt x="14382" y="169069"/>
                      <a:pt x="24642" y="175933"/>
                    </a:cubicBezTo>
                    <a:cubicBezTo>
                      <a:pt x="28739" y="178674"/>
                      <a:pt x="38898" y="200852"/>
                      <a:pt x="42375" y="204823"/>
                    </a:cubicBezTo>
                    <a:cubicBezTo>
                      <a:pt x="46040" y="209008"/>
                      <a:pt x="51235" y="211950"/>
                      <a:pt x="54506" y="216367"/>
                    </a:cubicBezTo>
                    <a:cubicBezTo>
                      <a:pt x="73201" y="241636"/>
                      <a:pt x="55271" y="218429"/>
                      <a:pt x="77386" y="238961"/>
                    </a:cubicBezTo>
                    <a:cubicBezTo>
                      <a:pt x="72134" y="244653"/>
                      <a:pt x="67503" y="250904"/>
                      <a:pt x="62566" y="256805"/>
                    </a:cubicBezTo>
                    <a:cubicBezTo>
                      <a:pt x="45322" y="277430"/>
                      <a:pt x="39248" y="276804"/>
                      <a:pt x="37201" y="282578"/>
                    </a:cubicBezTo>
                    <a:cubicBezTo>
                      <a:pt x="33567" y="292857"/>
                      <a:pt x="17081" y="307996"/>
                      <a:pt x="14304" y="320718"/>
                    </a:cubicBezTo>
                    <a:cubicBezTo>
                      <a:pt x="11159" y="325236"/>
                      <a:pt x="6773" y="325420"/>
                      <a:pt x="7731" y="337183"/>
                    </a:cubicBezTo>
                    <a:cubicBezTo>
                      <a:pt x="8483" y="346442"/>
                      <a:pt x="17487" y="359370"/>
                      <a:pt x="21156" y="361143"/>
                    </a:cubicBezTo>
                    <a:cubicBezTo>
                      <a:pt x="43849" y="372114"/>
                      <a:pt x="29238" y="373506"/>
                      <a:pt x="83364" y="419071"/>
                    </a:cubicBezTo>
                    <a:cubicBezTo>
                      <a:pt x="74754" y="427004"/>
                      <a:pt x="75414" y="424408"/>
                      <a:pt x="73730" y="426842"/>
                    </a:cubicBezTo>
                    <a:cubicBezTo>
                      <a:pt x="34477" y="483833"/>
                      <a:pt x="27148" y="482449"/>
                      <a:pt x="16079" y="509728"/>
                    </a:cubicBezTo>
                    <a:cubicBezTo>
                      <a:pt x="10442" y="523623"/>
                      <a:pt x="26855" y="532353"/>
                      <a:pt x="33003" y="537711"/>
                    </a:cubicBezTo>
                    <a:cubicBezTo>
                      <a:pt x="74229" y="573658"/>
                      <a:pt x="83648" y="586410"/>
                      <a:pt x="89159" y="591436"/>
                    </a:cubicBezTo>
                    <a:cubicBezTo>
                      <a:pt x="89425" y="591681"/>
                      <a:pt x="43171" y="634370"/>
                      <a:pt x="34573" y="648585"/>
                    </a:cubicBezTo>
                    <a:cubicBezTo>
                      <a:pt x="50299" y="648116"/>
                      <a:pt x="66335" y="647692"/>
                      <a:pt x="82660" y="647302"/>
                    </a:cubicBezTo>
                    <a:cubicBezTo>
                      <a:pt x="91008" y="644036"/>
                      <a:pt x="96575" y="635688"/>
                      <a:pt x="125429" y="612568"/>
                    </a:cubicBezTo>
                    <a:cubicBezTo>
                      <a:pt x="131329" y="606229"/>
                      <a:pt x="133861" y="600927"/>
                      <a:pt x="135251" y="5931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26"/>
              <p:cNvSpPr/>
              <p:nvPr/>
            </p:nvSpPr>
            <p:spPr>
              <a:xfrm>
                <a:off x="4520927" y="4871064"/>
                <a:ext cx="138096" cy="651504"/>
              </a:xfrm>
              <a:custGeom>
                <a:avLst/>
                <a:gdLst/>
                <a:ahLst/>
                <a:cxnLst/>
                <a:rect l="l" t="t" r="r" b="b"/>
                <a:pathLst>
                  <a:path w="138096" h="651504" extrusionOk="0">
                    <a:moveTo>
                      <a:pt x="98700" y="643944"/>
                    </a:moveTo>
                    <a:cubicBezTo>
                      <a:pt x="99369" y="641528"/>
                      <a:pt x="110337" y="639978"/>
                      <a:pt x="123238" y="624993"/>
                    </a:cubicBezTo>
                    <a:cubicBezTo>
                      <a:pt x="128844" y="618465"/>
                      <a:pt x="144194" y="609569"/>
                      <a:pt x="135474" y="587098"/>
                    </a:cubicBezTo>
                    <a:cubicBezTo>
                      <a:pt x="137215" y="582177"/>
                      <a:pt x="123771" y="573207"/>
                      <a:pt x="118441" y="571434"/>
                    </a:cubicBezTo>
                    <a:cubicBezTo>
                      <a:pt x="113783" y="569888"/>
                      <a:pt x="87208" y="541572"/>
                      <a:pt x="83604" y="537637"/>
                    </a:cubicBezTo>
                    <a:cubicBezTo>
                      <a:pt x="81964" y="535842"/>
                      <a:pt x="81457" y="532992"/>
                      <a:pt x="79778" y="531254"/>
                    </a:cubicBezTo>
                    <a:cubicBezTo>
                      <a:pt x="31962" y="481911"/>
                      <a:pt x="45309" y="496437"/>
                      <a:pt x="50775" y="485019"/>
                    </a:cubicBezTo>
                    <a:cubicBezTo>
                      <a:pt x="55446" y="475265"/>
                      <a:pt x="91091" y="435663"/>
                      <a:pt x="102759" y="427122"/>
                    </a:cubicBezTo>
                    <a:cubicBezTo>
                      <a:pt x="115917" y="417486"/>
                      <a:pt x="117142" y="404909"/>
                      <a:pt x="134018" y="392270"/>
                    </a:cubicBezTo>
                    <a:cubicBezTo>
                      <a:pt x="137608" y="361787"/>
                      <a:pt x="112546" y="361187"/>
                      <a:pt x="108098" y="348596"/>
                    </a:cubicBezTo>
                    <a:cubicBezTo>
                      <a:pt x="107495" y="346889"/>
                      <a:pt x="105339" y="345291"/>
                      <a:pt x="103528" y="344551"/>
                    </a:cubicBezTo>
                    <a:cubicBezTo>
                      <a:pt x="98810" y="342629"/>
                      <a:pt x="82030" y="318897"/>
                      <a:pt x="67371" y="309992"/>
                    </a:cubicBezTo>
                    <a:cubicBezTo>
                      <a:pt x="65491" y="308850"/>
                      <a:pt x="67131" y="308105"/>
                      <a:pt x="49481" y="292130"/>
                    </a:cubicBezTo>
                    <a:cubicBezTo>
                      <a:pt x="63685" y="263644"/>
                      <a:pt x="139419" y="203719"/>
                      <a:pt x="122805" y="189872"/>
                    </a:cubicBezTo>
                    <a:cubicBezTo>
                      <a:pt x="123863" y="181725"/>
                      <a:pt x="119888" y="184518"/>
                      <a:pt x="99802" y="157424"/>
                    </a:cubicBezTo>
                    <a:cubicBezTo>
                      <a:pt x="95556" y="151697"/>
                      <a:pt x="78593" y="146094"/>
                      <a:pt x="74027" y="140626"/>
                    </a:cubicBezTo>
                    <a:cubicBezTo>
                      <a:pt x="51497" y="113627"/>
                      <a:pt x="66514" y="121560"/>
                      <a:pt x="68093" y="109315"/>
                    </a:cubicBezTo>
                    <a:cubicBezTo>
                      <a:pt x="135308" y="47075"/>
                      <a:pt x="117680" y="63510"/>
                      <a:pt x="88415" y="36498"/>
                    </a:cubicBezTo>
                    <a:cubicBezTo>
                      <a:pt x="40577" y="-7600"/>
                      <a:pt x="66947" y="17100"/>
                      <a:pt x="50233" y="0"/>
                    </a:cubicBezTo>
                    <a:cubicBezTo>
                      <a:pt x="33869" y="429"/>
                      <a:pt x="17736" y="849"/>
                      <a:pt x="1840" y="1265"/>
                    </a:cubicBezTo>
                    <a:cubicBezTo>
                      <a:pt x="22223" y="30396"/>
                      <a:pt x="67743" y="55231"/>
                      <a:pt x="63077" y="61168"/>
                    </a:cubicBezTo>
                    <a:cubicBezTo>
                      <a:pt x="45965" y="82965"/>
                      <a:pt x="46927" y="76210"/>
                      <a:pt x="44622" y="80019"/>
                    </a:cubicBezTo>
                    <a:cubicBezTo>
                      <a:pt x="31105" y="102363"/>
                      <a:pt x="33221" y="99955"/>
                      <a:pt x="32714" y="100060"/>
                    </a:cubicBezTo>
                    <a:cubicBezTo>
                      <a:pt x="26644" y="101339"/>
                      <a:pt x="28848" y="107297"/>
                      <a:pt x="23981" y="113833"/>
                    </a:cubicBezTo>
                    <a:cubicBezTo>
                      <a:pt x="-3596" y="150866"/>
                      <a:pt x="55297" y="167747"/>
                      <a:pt x="62119" y="175368"/>
                    </a:cubicBezTo>
                    <a:cubicBezTo>
                      <a:pt x="69597" y="183726"/>
                      <a:pt x="69037" y="183555"/>
                      <a:pt x="79550" y="193086"/>
                    </a:cubicBezTo>
                    <a:cubicBezTo>
                      <a:pt x="79104" y="195261"/>
                      <a:pt x="79052" y="198142"/>
                      <a:pt x="75313" y="198015"/>
                    </a:cubicBezTo>
                    <a:cubicBezTo>
                      <a:pt x="72916" y="197932"/>
                      <a:pt x="75042" y="203825"/>
                      <a:pt x="69553" y="206101"/>
                    </a:cubicBezTo>
                    <a:cubicBezTo>
                      <a:pt x="58839" y="210553"/>
                      <a:pt x="22883" y="257016"/>
                      <a:pt x="16101" y="266253"/>
                    </a:cubicBezTo>
                    <a:cubicBezTo>
                      <a:pt x="8176" y="277040"/>
                      <a:pt x="-2288" y="282289"/>
                      <a:pt x="8579" y="300816"/>
                    </a:cubicBezTo>
                    <a:cubicBezTo>
                      <a:pt x="10437" y="313766"/>
                      <a:pt x="64485" y="360946"/>
                      <a:pt x="86141" y="382704"/>
                    </a:cubicBezTo>
                    <a:cubicBezTo>
                      <a:pt x="77219" y="389420"/>
                      <a:pt x="78763" y="392891"/>
                      <a:pt x="74784" y="395444"/>
                    </a:cubicBezTo>
                    <a:cubicBezTo>
                      <a:pt x="63400" y="402746"/>
                      <a:pt x="61555" y="411602"/>
                      <a:pt x="51921" y="422074"/>
                    </a:cubicBezTo>
                    <a:cubicBezTo>
                      <a:pt x="37044" y="438246"/>
                      <a:pt x="53425" y="415288"/>
                      <a:pt x="9327" y="475418"/>
                    </a:cubicBezTo>
                    <a:cubicBezTo>
                      <a:pt x="4717" y="475742"/>
                      <a:pt x="6449" y="480659"/>
                      <a:pt x="2867" y="482756"/>
                    </a:cubicBezTo>
                    <a:cubicBezTo>
                      <a:pt x="-6482" y="488224"/>
                      <a:pt x="9943" y="514679"/>
                      <a:pt x="10897" y="516697"/>
                    </a:cubicBezTo>
                    <a:cubicBezTo>
                      <a:pt x="17294" y="519819"/>
                      <a:pt x="20071" y="526197"/>
                      <a:pt x="24007" y="531490"/>
                    </a:cubicBezTo>
                    <a:cubicBezTo>
                      <a:pt x="28818" y="537961"/>
                      <a:pt x="48877" y="553327"/>
                      <a:pt x="52533" y="566237"/>
                    </a:cubicBezTo>
                    <a:cubicBezTo>
                      <a:pt x="53583" y="569945"/>
                      <a:pt x="71600" y="578198"/>
                      <a:pt x="74932" y="589488"/>
                    </a:cubicBezTo>
                    <a:cubicBezTo>
                      <a:pt x="75632" y="591874"/>
                      <a:pt x="75842" y="585793"/>
                      <a:pt x="86075" y="598931"/>
                    </a:cubicBezTo>
                    <a:cubicBezTo>
                      <a:pt x="80805" y="605156"/>
                      <a:pt x="73874" y="609758"/>
                      <a:pt x="68889" y="616289"/>
                    </a:cubicBezTo>
                    <a:cubicBezTo>
                      <a:pt x="68259" y="617112"/>
                      <a:pt x="63991" y="616854"/>
                      <a:pt x="62972" y="618627"/>
                    </a:cubicBezTo>
                    <a:cubicBezTo>
                      <a:pt x="61752" y="620750"/>
                      <a:pt x="41775" y="639361"/>
                      <a:pt x="29264" y="651505"/>
                    </a:cubicBezTo>
                    <a:cubicBezTo>
                      <a:pt x="49992" y="651470"/>
                      <a:pt x="70927" y="651470"/>
                      <a:pt x="92027" y="651496"/>
                    </a:cubicBezTo>
                    <a:cubicBezTo>
                      <a:pt x="96365" y="650227"/>
                      <a:pt x="97585" y="647941"/>
                      <a:pt x="98700" y="64394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26"/>
              <p:cNvSpPr/>
              <p:nvPr/>
            </p:nvSpPr>
            <p:spPr>
              <a:xfrm>
                <a:off x="3862354" y="4879004"/>
                <a:ext cx="143422" cy="673162"/>
              </a:xfrm>
              <a:custGeom>
                <a:avLst/>
                <a:gdLst/>
                <a:ahLst/>
                <a:cxnLst/>
                <a:rect l="l" t="t" r="r" b="b"/>
                <a:pathLst>
                  <a:path w="143422" h="673162" extrusionOk="0">
                    <a:moveTo>
                      <a:pt x="135282" y="606943"/>
                    </a:moveTo>
                    <a:cubicBezTo>
                      <a:pt x="148493" y="597732"/>
                      <a:pt x="142900" y="580413"/>
                      <a:pt x="128801" y="577113"/>
                    </a:cubicBezTo>
                    <a:cubicBezTo>
                      <a:pt x="122648" y="560862"/>
                      <a:pt x="109140" y="561383"/>
                      <a:pt x="105422" y="550876"/>
                    </a:cubicBezTo>
                    <a:cubicBezTo>
                      <a:pt x="104819" y="549169"/>
                      <a:pt x="102663" y="547571"/>
                      <a:pt x="100852" y="546831"/>
                    </a:cubicBezTo>
                    <a:cubicBezTo>
                      <a:pt x="96134" y="544909"/>
                      <a:pt x="79354" y="521177"/>
                      <a:pt x="64695" y="512272"/>
                    </a:cubicBezTo>
                    <a:cubicBezTo>
                      <a:pt x="63506" y="511545"/>
                      <a:pt x="62697" y="510179"/>
                      <a:pt x="61744" y="509076"/>
                    </a:cubicBezTo>
                    <a:cubicBezTo>
                      <a:pt x="39607" y="483523"/>
                      <a:pt x="45239" y="501730"/>
                      <a:pt x="53815" y="486193"/>
                    </a:cubicBezTo>
                    <a:cubicBezTo>
                      <a:pt x="59771" y="475406"/>
                      <a:pt x="97441" y="438579"/>
                      <a:pt x="98285" y="433440"/>
                    </a:cubicBezTo>
                    <a:cubicBezTo>
                      <a:pt x="98692" y="430966"/>
                      <a:pt x="109433" y="428248"/>
                      <a:pt x="120650" y="411962"/>
                    </a:cubicBezTo>
                    <a:cubicBezTo>
                      <a:pt x="127253" y="402375"/>
                      <a:pt x="128989" y="403662"/>
                      <a:pt x="131184" y="396745"/>
                    </a:cubicBezTo>
                    <a:cubicBezTo>
                      <a:pt x="140805" y="393759"/>
                      <a:pt x="145778" y="384412"/>
                      <a:pt x="134797" y="372027"/>
                    </a:cubicBezTo>
                    <a:cubicBezTo>
                      <a:pt x="126868" y="363088"/>
                      <a:pt x="70232" y="303829"/>
                      <a:pt x="67184" y="296973"/>
                    </a:cubicBezTo>
                    <a:cubicBezTo>
                      <a:pt x="66501" y="295445"/>
                      <a:pt x="64953" y="296316"/>
                      <a:pt x="60051" y="292284"/>
                    </a:cubicBezTo>
                    <a:cubicBezTo>
                      <a:pt x="86443" y="255896"/>
                      <a:pt x="99156" y="255392"/>
                      <a:pt x="97092" y="245183"/>
                    </a:cubicBezTo>
                    <a:cubicBezTo>
                      <a:pt x="121109" y="225027"/>
                      <a:pt x="109717" y="226301"/>
                      <a:pt x="116548" y="223499"/>
                    </a:cubicBezTo>
                    <a:cubicBezTo>
                      <a:pt x="117142" y="223259"/>
                      <a:pt x="116561" y="219734"/>
                      <a:pt x="116233" y="217782"/>
                    </a:cubicBezTo>
                    <a:cubicBezTo>
                      <a:pt x="112870" y="197858"/>
                      <a:pt x="100979" y="182785"/>
                      <a:pt x="83723" y="158943"/>
                    </a:cubicBezTo>
                    <a:cubicBezTo>
                      <a:pt x="78436" y="151646"/>
                      <a:pt x="81707" y="138788"/>
                      <a:pt x="78860" y="136310"/>
                    </a:cubicBezTo>
                    <a:cubicBezTo>
                      <a:pt x="79030" y="136073"/>
                      <a:pt x="79302" y="135855"/>
                      <a:pt x="79393" y="135605"/>
                    </a:cubicBezTo>
                    <a:cubicBezTo>
                      <a:pt x="84291" y="122380"/>
                      <a:pt x="95946" y="114118"/>
                      <a:pt x="103319" y="102732"/>
                    </a:cubicBezTo>
                    <a:cubicBezTo>
                      <a:pt x="105077" y="100013"/>
                      <a:pt x="145371" y="79139"/>
                      <a:pt x="143066" y="60503"/>
                    </a:cubicBezTo>
                    <a:cubicBezTo>
                      <a:pt x="147575" y="41674"/>
                      <a:pt x="108151" y="19255"/>
                      <a:pt x="90020" y="522"/>
                    </a:cubicBezTo>
                    <a:cubicBezTo>
                      <a:pt x="68933" y="-380"/>
                      <a:pt x="48060" y="-306"/>
                      <a:pt x="29728" y="2303"/>
                    </a:cubicBezTo>
                    <a:cubicBezTo>
                      <a:pt x="39340" y="8266"/>
                      <a:pt x="60488" y="34433"/>
                      <a:pt x="68211" y="39585"/>
                    </a:cubicBezTo>
                    <a:cubicBezTo>
                      <a:pt x="96331" y="58353"/>
                      <a:pt x="88839" y="58410"/>
                      <a:pt x="94455" y="60494"/>
                    </a:cubicBezTo>
                    <a:cubicBezTo>
                      <a:pt x="100485" y="62731"/>
                      <a:pt x="97621" y="61173"/>
                      <a:pt x="75729" y="82948"/>
                    </a:cubicBezTo>
                    <a:cubicBezTo>
                      <a:pt x="71465" y="87190"/>
                      <a:pt x="49621" y="110940"/>
                      <a:pt x="41277" y="111128"/>
                    </a:cubicBezTo>
                    <a:cubicBezTo>
                      <a:pt x="36515" y="125847"/>
                      <a:pt x="35015" y="128819"/>
                      <a:pt x="36270" y="132120"/>
                    </a:cubicBezTo>
                    <a:cubicBezTo>
                      <a:pt x="40822" y="144081"/>
                      <a:pt x="38916" y="151886"/>
                      <a:pt x="48423" y="161045"/>
                    </a:cubicBezTo>
                    <a:cubicBezTo>
                      <a:pt x="55214" y="167581"/>
                      <a:pt x="79367" y="209630"/>
                      <a:pt x="80911" y="211548"/>
                    </a:cubicBezTo>
                    <a:cubicBezTo>
                      <a:pt x="72808" y="215505"/>
                      <a:pt x="62828" y="222265"/>
                      <a:pt x="61695" y="231253"/>
                    </a:cubicBezTo>
                    <a:cubicBezTo>
                      <a:pt x="61227" y="234952"/>
                      <a:pt x="51790" y="236935"/>
                      <a:pt x="35745" y="261810"/>
                    </a:cubicBezTo>
                    <a:cubicBezTo>
                      <a:pt x="32732" y="266481"/>
                      <a:pt x="27637" y="269655"/>
                      <a:pt x="25945" y="275303"/>
                    </a:cubicBezTo>
                    <a:cubicBezTo>
                      <a:pt x="19337" y="277102"/>
                      <a:pt x="21213" y="284093"/>
                      <a:pt x="18253" y="288213"/>
                    </a:cubicBezTo>
                    <a:cubicBezTo>
                      <a:pt x="12406" y="296338"/>
                      <a:pt x="19670" y="311332"/>
                      <a:pt x="25237" y="319611"/>
                    </a:cubicBezTo>
                    <a:cubicBezTo>
                      <a:pt x="28285" y="324146"/>
                      <a:pt x="44973" y="326721"/>
                      <a:pt x="56509" y="345335"/>
                    </a:cubicBezTo>
                    <a:cubicBezTo>
                      <a:pt x="60200" y="351294"/>
                      <a:pt x="86351" y="374553"/>
                      <a:pt x="91455" y="379080"/>
                    </a:cubicBezTo>
                    <a:cubicBezTo>
                      <a:pt x="80644" y="389469"/>
                      <a:pt x="67070" y="406888"/>
                      <a:pt x="65697" y="409156"/>
                    </a:cubicBezTo>
                    <a:cubicBezTo>
                      <a:pt x="65163" y="410031"/>
                      <a:pt x="60878" y="410268"/>
                      <a:pt x="60064" y="412111"/>
                    </a:cubicBezTo>
                    <a:cubicBezTo>
                      <a:pt x="57532" y="417877"/>
                      <a:pt x="25088" y="450951"/>
                      <a:pt x="12192" y="473029"/>
                    </a:cubicBezTo>
                    <a:cubicBezTo>
                      <a:pt x="3122" y="476925"/>
                      <a:pt x="-180" y="486561"/>
                      <a:pt x="1727" y="494380"/>
                    </a:cubicBezTo>
                    <a:cubicBezTo>
                      <a:pt x="-298" y="498648"/>
                      <a:pt x="-1448" y="501078"/>
                      <a:pt x="3563" y="504497"/>
                    </a:cubicBezTo>
                    <a:cubicBezTo>
                      <a:pt x="13197" y="511077"/>
                      <a:pt x="21143" y="525843"/>
                      <a:pt x="24065" y="528378"/>
                    </a:cubicBezTo>
                    <a:cubicBezTo>
                      <a:pt x="38531" y="540925"/>
                      <a:pt x="92500" y="593963"/>
                      <a:pt x="93313" y="595556"/>
                    </a:cubicBezTo>
                    <a:cubicBezTo>
                      <a:pt x="82197" y="604505"/>
                      <a:pt x="32334" y="663856"/>
                      <a:pt x="28049" y="665659"/>
                    </a:cubicBezTo>
                    <a:cubicBezTo>
                      <a:pt x="23863" y="667419"/>
                      <a:pt x="19355" y="667423"/>
                      <a:pt x="16285" y="673163"/>
                    </a:cubicBezTo>
                    <a:cubicBezTo>
                      <a:pt x="35942" y="669744"/>
                      <a:pt x="58717" y="666679"/>
                      <a:pt x="84291" y="663943"/>
                    </a:cubicBezTo>
                    <a:cubicBezTo>
                      <a:pt x="97743" y="649522"/>
                      <a:pt x="134176" y="607714"/>
                      <a:pt x="135282" y="6069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26"/>
              <p:cNvSpPr/>
              <p:nvPr/>
            </p:nvSpPr>
            <p:spPr>
              <a:xfrm>
                <a:off x="5467291" y="4844022"/>
                <a:ext cx="144222" cy="690962"/>
              </a:xfrm>
              <a:custGeom>
                <a:avLst/>
                <a:gdLst/>
                <a:ahLst/>
                <a:cxnLst/>
                <a:rect l="l" t="t" r="r" b="b"/>
                <a:pathLst>
                  <a:path w="144222" h="690962" extrusionOk="0">
                    <a:moveTo>
                      <a:pt x="96653" y="679860"/>
                    </a:moveTo>
                    <a:cubicBezTo>
                      <a:pt x="99998" y="678026"/>
                      <a:pt x="103602" y="675391"/>
                      <a:pt x="104826" y="670991"/>
                    </a:cubicBezTo>
                    <a:cubicBezTo>
                      <a:pt x="105495" y="668583"/>
                      <a:pt x="116402" y="667094"/>
                      <a:pt x="129364" y="652043"/>
                    </a:cubicBezTo>
                    <a:cubicBezTo>
                      <a:pt x="134966" y="645520"/>
                      <a:pt x="150320" y="636620"/>
                      <a:pt x="141600" y="614144"/>
                    </a:cubicBezTo>
                    <a:cubicBezTo>
                      <a:pt x="143336" y="609223"/>
                      <a:pt x="129897" y="600253"/>
                      <a:pt x="124567" y="598480"/>
                    </a:cubicBezTo>
                    <a:cubicBezTo>
                      <a:pt x="119909" y="596935"/>
                      <a:pt x="93334" y="568619"/>
                      <a:pt x="89730" y="564683"/>
                    </a:cubicBezTo>
                    <a:cubicBezTo>
                      <a:pt x="88090" y="562888"/>
                      <a:pt x="87583" y="560038"/>
                      <a:pt x="85904" y="558300"/>
                    </a:cubicBezTo>
                    <a:cubicBezTo>
                      <a:pt x="38110" y="508975"/>
                      <a:pt x="51430" y="523492"/>
                      <a:pt x="56901" y="512066"/>
                    </a:cubicBezTo>
                    <a:cubicBezTo>
                      <a:pt x="61572" y="502312"/>
                      <a:pt x="97217" y="462709"/>
                      <a:pt x="108884" y="454168"/>
                    </a:cubicBezTo>
                    <a:cubicBezTo>
                      <a:pt x="122043" y="444533"/>
                      <a:pt x="123268" y="431955"/>
                      <a:pt x="140144" y="419316"/>
                    </a:cubicBezTo>
                    <a:cubicBezTo>
                      <a:pt x="143734" y="388833"/>
                      <a:pt x="118671" y="388233"/>
                      <a:pt x="114224" y="375643"/>
                    </a:cubicBezTo>
                    <a:cubicBezTo>
                      <a:pt x="113620" y="373935"/>
                      <a:pt x="111465" y="372337"/>
                      <a:pt x="109654" y="371597"/>
                    </a:cubicBezTo>
                    <a:cubicBezTo>
                      <a:pt x="104935" y="369676"/>
                      <a:pt x="88156" y="345943"/>
                      <a:pt x="73497" y="337039"/>
                    </a:cubicBezTo>
                    <a:cubicBezTo>
                      <a:pt x="71617" y="335896"/>
                      <a:pt x="73261" y="335152"/>
                      <a:pt x="55607" y="319177"/>
                    </a:cubicBezTo>
                    <a:cubicBezTo>
                      <a:pt x="69806" y="290694"/>
                      <a:pt x="145536" y="230775"/>
                      <a:pt x="128931" y="216919"/>
                    </a:cubicBezTo>
                    <a:cubicBezTo>
                      <a:pt x="129985" y="208772"/>
                      <a:pt x="126014" y="211565"/>
                      <a:pt x="105928" y="184470"/>
                    </a:cubicBezTo>
                    <a:cubicBezTo>
                      <a:pt x="101682" y="178744"/>
                      <a:pt x="84719" y="173140"/>
                      <a:pt x="80153" y="167672"/>
                    </a:cubicBezTo>
                    <a:cubicBezTo>
                      <a:pt x="57623" y="140678"/>
                      <a:pt x="72640" y="148611"/>
                      <a:pt x="74219" y="136362"/>
                    </a:cubicBezTo>
                    <a:cubicBezTo>
                      <a:pt x="141298" y="74249"/>
                      <a:pt x="124029" y="90757"/>
                      <a:pt x="94540" y="63545"/>
                    </a:cubicBezTo>
                    <a:cubicBezTo>
                      <a:pt x="36649" y="10170"/>
                      <a:pt x="43677" y="15988"/>
                      <a:pt x="48846" y="11466"/>
                    </a:cubicBezTo>
                    <a:cubicBezTo>
                      <a:pt x="62122" y="-144"/>
                      <a:pt x="52370" y="7990"/>
                      <a:pt x="59971" y="0"/>
                    </a:cubicBezTo>
                    <a:cubicBezTo>
                      <a:pt x="40637" y="613"/>
                      <a:pt x="20919" y="1235"/>
                      <a:pt x="886" y="1856"/>
                    </a:cubicBezTo>
                    <a:cubicBezTo>
                      <a:pt x="-9531" y="36822"/>
                      <a:pt x="75517" y="80181"/>
                      <a:pt x="69198" y="88218"/>
                    </a:cubicBezTo>
                    <a:cubicBezTo>
                      <a:pt x="52121" y="109972"/>
                      <a:pt x="53031" y="103291"/>
                      <a:pt x="50744" y="107069"/>
                    </a:cubicBezTo>
                    <a:cubicBezTo>
                      <a:pt x="37226" y="129414"/>
                      <a:pt x="39343" y="127006"/>
                      <a:pt x="38836" y="127111"/>
                    </a:cubicBezTo>
                    <a:cubicBezTo>
                      <a:pt x="32766" y="128390"/>
                      <a:pt x="34970" y="134348"/>
                      <a:pt x="30102" y="140884"/>
                    </a:cubicBezTo>
                    <a:cubicBezTo>
                      <a:pt x="21247" y="152774"/>
                      <a:pt x="20980" y="165868"/>
                      <a:pt x="28887" y="176358"/>
                    </a:cubicBezTo>
                    <a:cubicBezTo>
                      <a:pt x="33885" y="182986"/>
                      <a:pt x="67458" y="201539"/>
                      <a:pt x="68245" y="202419"/>
                    </a:cubicBezTo>
                    <a:cubicBezTo>
                      <a:pt x="75719" y="210772"/>
                      <a:pt x="75133" y="210580"/>
                      <a:pt x="85676" y="220136"/>
                    </a:cubicBezTo>
                    <a:cubicBezTo>
                      <a:pt x="85230" y="222312"/>
                      <a:pt x="85178" y="225193"/>
                      <a:pt x="81439" y="225066"/>
                    </a:cubicBezTo>
                    <a:cubicBezTo>
                      <a:pt x="79042" y="224983"/>
                      <a:pt x="81168" y="230875"/>
                      <a:pt x="75679" y="233152"/>
                    </a:cubicBezTo>
                    <a:cubicBezTo>
                      <a:pt x="68573" y="236103"/>
                      <a:pt x="67641" y="245988"/>
                      <a:pt x="59416" y="247686"/>
                    </a:cubicBezTo>
                    <a:cubicBezTo>
                      <a:pt x="57592" y="248063"/>
                      <a:pt x="17184" y="299923"/>
                      <a:pt x="16904" y="300142"/>
                    </a:cubicBezTo>
                    <a:cubicBezTo>
                      <a:pt x="-11525" y="322123"/>
                      <a:pt x="57137" y="374439"/>
                      <a:pt x="92275" y="409750"/>
                    </a:cubicBezTo>
                    <a:cubicBezTo>
                      <a:pt x="83284" y="416519"/>
                      <a:pt x="84998" y="419868"/>
                      <a:pt x="80918" y="422490"/>
                    </a:cubicBezTo>
                    <a:cubicBezTo>
                      <a:pt x="69535" y="429792"/>
                      <a:pt x="67690" y="438649"/>
                      <a:pt x="58055" y="449121"/>
                    </a:cubicBezTo>
                    <a:cubicBezTo>
                      <a:pt x="53446" y="454133"/>
                      <a:pt x="47857" y="458380"/>
                      <a:pt x="43957" y="463861"/>
                    </a:cubicBezTo>
                    <a:cubicBezTo>
                      <a:pt x="-24" y="525580"/>
                      <a:pt x="-715" y="506020"/>
                      <a:pt x="17027" y="543748"/>
                    </a:cubicBezTo>
                    <a:cubicBezTo>
                      <a:pt x="23425" y="546870"/>
                      <a:pt x="26202" y="553248"/>
                      <a:pt x="30137" y="558541"/>
                    </a:cubicBezTo>
                    <a:cubicBezTo>
                      <a:pt x="34948" y="565011"/>
                      <a:pt x="55007" y="580378"/>
                      <a:pt x="58663" y="593288"/>
                    </a:cubicBezTo>
                    <a:cubicBezTo>
                      <a:pt x="59713" y="596996"/>
                      <a:pt x="77730" y="605248"/>
                      <a:pt x="81063" y="616539"/>
                    </a:cubicBezTo>
                    <a:cubicBezTo>
                      <a:pt x="81762" y="618925"/>
                      <a:pt x="81972" y="612844"/>
                      <a:pt x="92205" y="625982"/>
                    </a:cubicBezTo>
                    <a:cubicBezTo>
                      <a:pt x="86936" y="632207"/>
                      <a:pt x="80004" y="636808"/>
                      <a:pt x="75019" y="643340"/>
                    </a:cubicBezTo>
                    <a:cubicBezTo>
                      <a:pt x="74389" y="644163"/>
                      <a:pt x="70117" y="643905"/>
                      <a:pt x="69102" y="645678"/>
                    </a:cubicBezTo>
                    <a:cubicBezTo>
                      <a:pt x="69058" y="645752"/>
                      <a:pt x="32564" y="681279"/>
                      <a:pt x="24312" y="689903"/>
                    </a:cubicBezTo>
                    <a:cubicBezTo>
                      <a:pt x="44591" y="690262"/>
                      <a:pt x="64611" y="690617"/>
                      <a:pt x="84356" y="690963"/>
                    </a:cubicBezTo>
                    <a:cubicBezTo>
                      <a:pt x="89542" y="689907"/>
                      <a:pt x="83599" y="687022"/>
                      <a:pt x="96653" y="67986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1" name="Google Shape;2441;p26"/>
              <p:cNvSpPr/>
              <p:nvPr/>
            </p:nvSpPr>
            <p:spPr>
              <a:xfrm>
                <a:off x="5135408" y="4853557"/>
                <a:ext cx="138890" cy="675530"/>
              </a:xfrm>
              <a:custGeom>
                <a:avLst/>
                <a:gdLst/>
                <a:ahLst/>
                <a:cxnLst/>
                <a:rect l="l" t="t" r="r" b="b"/>
                <a:pathLst>
                  <a:path w="138890" h="675530" extrusionOk="0">
                    <a:moveTo>
                      <a:pt x="135251" y="618141"/>
                    </a:moveTo>
                    <a:cubicBezTo>
                      <a:pt x="145314" y="604666"/>
                      <a:pt x="125718" y="603742"/>
                      <a:pt x="124179" y="599566"/>
                    </a:cubicBezTo>
                    <a:cubicBezTo>
                      <a:pt x="120343" y="589107"/>
                      <a:pt x="107622" y="587330"/>
                      <a:pt x="104443" y="580273"/>
                    </a:cubicBezTo>
                    <a:cubicBezTo>
                      <a:pt x="97030" y="563825"/>
                      <a:pt x="82315" y="558878"/>
                      <a:pt x="60038" y="529660"/>
                    </a:cubicBezTo>
                    <a:cubicBezTo>
                      <a:pt x="64743" y="521828"/>
                      <a:pt x="68207" y="526136"/>
                      <a:pt x="81628" y="507569"/>
                    </a:cubicBezTo>
                    <a:cubicBezTo>
                      <a:pt x="101202" y="480492"/>
                      <a:pt x="130773" y="456042"/>
                      <a:pt x="128058" y="443478"/>
                    </a:cubicBezTo>
                    <a:cubicBezTo>
                      <a:pt x="125106" y="429797"/>
                      <a:pt x="60528" y="371654"/>
                      <a:pt x="54379" y="357816"/>
                    </a:cubicBezTo>
                    <a:cubicBezTo>
                      <a:pt x="53714" y="356323"/>
                      <a:pt x="52241" y="357142"/>
                      <a:pt x="47487" y="353315"/>
                    </a:cubicBezTo>
                    <a:cubicBezTo>
                      <a:pt x="54331" y="344280"/>
                      <a:pt x="90138" y="304323"/>
                      <a:pt x="96169" y="300746"/>
                    </a:cubicBezTo>
                    <a:cubicBezTo>
                      <a:pt x="106914" y="294372"/>
                      <a:pt x="102125" y="294236"/>
                      <a:pt x="108702" y="291806"/>
                    </a:cubicBezTo>
                    <a:cubicBezTo>
                      <a:pt x="113775" y="289933"/>
                      <a:pt x="112979" y="282302"/>
                      <a:pt x="119010" y="281265"/>
                    </a:cubicBezTo>
                    <a:cubicBezTo>
                      <a:pt x="119289" y="281216"/>
                      <a:pt x="118187" y="283896"/>
                      <a:pt x="123440" y="257462"/>
                    </a:cubicBezTo>
                    <a:cubicBezTo>
                      <a:pt x="121371" y="255396"/>
                      <a:pt x="120247" y="251841"/>
                      <a:pt x="119635" y="250357"/>
                    </a:cubicBezTo>
                    <a:cubicBezTo>
                      <a:pt x="89312" y="241877"/>
                      <a:pt x="64520" y="183437"/>
                      <a:pt x="55608" y="178700"/>
                    </a:cubicBezTo>
                    <a:cubicBezTo>
                      <a:pt x="49770" y="175605"/>
                      <a:pt x="46521" y="170492"/>
                      <a:pt x="44019" y="165006"/>
                    </a:cubicBezTo>
                    <a:cubicBezTo>
                      <a:pt x="45475" y="163750"/>
                      <a:pt x="46774" y="162165"/>
                      <a:pt x="48055" y="160401"/>
                    </a:cubicBezTo>
                    <a:cubicBezTo>
                      <a:pt x="62347" y="140691"/>
                      <a:pt x="81969" y="134527"/>
                      <a:pt x="97135" y="119144"/>
                    </a:cubicBezTo>
                    <a:cubicBezTo>
                      <a:pt x="118271" y="97701"/>
                      <a:pt x="123894" y="91130"/>
                      <a:pt x="137499" y="82912"/>
                    </a:cubicBezTo>
                    <a:cubicBezTo>
                      <a:pt x="134451" y="78683"/>
                      <a:pt x="140219" y="78561"/>
                      <a:pt x="138597" y="71048"/>
                    </a:cubicBezTo>
                    <a:cubicBezTo>
                      <a:pt x="138453" y="70370"/>
                      <a:pt x="138689" y="70541"/>
                      <a:pt x="138842" y="69074"/>
                    </a:cubicBezTo>
                    <a:cubicBezTo>
                      <a:pt x="133546" y="59950"/>
                      <a:pt x="141291" y="67896"/>
                      <a:pt x="75729" y="0"/>
                    </a:cubicBezTo>
                    <a:cubicBezTo>
                      <a:pt x="57978" y="512"/>
                      <a:pt x="40145" y="1024"/>
                      <a:pt x="22241" y="1537"/>
                    </a:cubicBezTo>
                    <a:cubicBezTo>
                      <a:pt x="33331" y="21911"/>
                      <a:pt x="40591" y="11755"/>
                      <a:pt x="54226" y="33753"/>
                    </a:cubicBezTo>
                    <a:cubicBezTo>
                      <a:pt x="58153" y="40097"/>
                      <a:pt x="89027" y="67410"/>
                      <a:pt x="91022" y="69166"/>
                    </a:cubicBezTo>
                    <a:cubicBezTo>
                      <a:pt x="68898" y="94163"/>
                      <a:pt x="66541" y="86944"/>
                      <a:pt x="44929" y="116162"/>
                    </a:cubicBezTo>
                    <a:cubicBezTo>
                      <a:pt x="38964" y="124222"/>
                      <a:pt x="29610" y="121897"/>
                      <a:pt x="13066" y="143559"/>
                    </a:cubicBezTo>
                    <a:cubicBezTo>
                      <a:pt x="6922" y="148488"/>
                      <a:pt x="4141" y="146523"/>
                      <a:pt x="1359" y="157415"/>
                    </a:cubicBezTo>
                    <a:cubicBezTo>
                      <a:pt x="939" y="159074"/>
                      <a:pt x="1622" y="161101"/>
                      <a:pt x="987" y="162611"/>
                    </a:cubicBezTo>
                    <a:cubicBezTo>
                      <a:pt x="-1479" y="168443"/>
                      <a:pt x="1040" y="173499"/>
                      <a:pt x="4525" y="177181"/>
                    </a:cubicBezTo>
                    <a:cubicBezTo>
                      <a:pt x="12694" y="185810"/>
                      <a:pt x="14382" y="194036"/>
                      <a:pt x="24642" y="200900"/>
                    </a:cubicBezTo>
                    <a:cubicBezTo>
                      <a:pt x="28739" y="203641"/>
                      <a:pt x="38898" y="225819"/>
                      <a:pt x="42375" y="229790"/>
                    </a:cubicBezTo>
                    <a:cubicBezTo>
                      <a:pt x="46039" y="233975"/>
                      <a:pt x="51235" y="236917"/>
                      <a:pt x="54506" y="241334"/>
                    </a:cubicBezTo>
                    <a:cubicBezTo>
                      <a:pt x="73205" y="266603"/>
                      <a:pt x="55280" y="243405"/>
                      <a:pt x="77386" y="263928"/>
                    </a:cubicBezTo>
                    <a:cubicBezTo>
                      <a:pt x="67783" y="274343"/>
                      <a:pt x="57873" y="289666"/>
                      <a:pt x="45222" y="299393"/>
                    </a:cubicBezTo>
                    <a:cubicBezTo>
                      <a:pt x="42196" y="301727"/>
                      <a:pt x="38360" y="304279"/>
                      <a:pt x="37206" y="307545"/>
                    </a:cubicBezTo>
                    <a:cubicBezTo>
                      <a:pt x="33476" y="318096"/>
                      <a:pt x="23540" y="324531"/>
                      <a:pt x="19976" y="335007"/>
                    </a:cubicBezTo>
                    <a:cubicBezTo>
                      <a:pt x="13893" y="339740"/>
                      <a:pt x="16272" y="344884"/>
                      <a:pt x="12030" y="348329"/>
                    </a:cubicBezTo>
                    <a:cubicBezTo>
                      <a:pt x="1425" y="356949"/>
                      <a:pt x="11181" y="373528"/>
                      <a:pt x="18944" y="384823"/>
                    </a:cubicBezTo>
                    <a:cubicBezTo>
                      <a:pt x="19879" y="386189"/>
                      <a:pt x="33620" y="389919"/>
                      <a:pt x="43700" y="406178"/>
                    </a:cubicBezTo>
                    <a:cubicBezTo>
                      <a:pt x="47631" y="412526"/>
                      <a:pt x="77443" y="439047"/>
                      <a:pt x="83369" y="444034"/>
                    </a:cubicBezTo>
                    <a:cubicBezTo>
                      <a:pt x="66042" y="459991"/>
                      <a:pt x="85192" y="436495"/>
                      <a:pt x="60047" y="471527"/>
                    </a:cubicBezTo>
                    <a:cubicBezTo>
                      <a:pt x="36747" y="503945"/>
                      <a:pt x="26019" y="510201"/>
                      <a:pt x="16084" y="534695"/>
                    </a:cubicBezTo>
                    <a:cubicBezTo>
                      <a:pt x="10831" y="547644"/>
                      <a:pt x="20483" y="550801"/>
                      <a:pt x="51042" y="578517"/>
                    </a:cubicBezTo>
                    <a:cubicBezTo>
                      <a:pt x="78641" y="603545"/>
                      <a:pt x="82302" y="610340"/>
                      <a:pt x="89998" y="617095"/>
                    </a:cubicBezTo>
                    <a:cubicBezTo>
                      <a:pt x="61748" y="640298"/>
                      <a:pt x="73870" y="630001"/>
                      <a:pt x="43591" y="662546"/>
                    </a:cubicBezTo>
                    <a:cubicBezTo>
                      <a:pt x="37394" y="669209"/>
                      <a:pt x="33550" y="672799"/>
                      <a:pt x="33900" y="674756"/>
                    </a:cubicBezTo>
                    <a:cubicBezTo>
                      <a:pt x="49556" y="675010"/>
                      <a:pt x="65168" y="675268"/>
                      <a:pt x="80723" y="675531"/>
                    </a:cubicBezTo>
                    <a:cubicBezTo>
                      <a:pt x="121354" y="637938"/>
                      <a:pt x="131552" y="638848"/>
                      <a:pt x="135251" y="6181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2" name="Google Shape;2442;p26"/>
              <p:cNvSpPr/>
              <p:nvPr/>
            </p:nvSpPr>
            <p:spPr>
              <a:xfrm>
                <a:off x="4814794" y="4863293"/>
                <a:ext cx="143127" cy="661411"/>
              </a:xfrm>
              <a:custGeom>
                <a:avLst/>
                <a:gdLst/>
                <a:ahLst/>
                <a:cxnLst/>
                <a:rect l="l" t="t" r="r" b="b"/>
                <a:pathLst>
                  <a:path w="143127" h="661411" extrusionOk="0">
                    <a:moveTo>
                      <a:pt x="128856" y="592811"/>
                    </a:moveTo>
                    <a:cubicBezTo>
                      <a:pt x="122734" y="576626"/>
                      <a:pt x="109186" y="577046"/>
                      <a:pt x="105477" y="566574"/>
                    </a:cubicBezTo>
                    <a:cubicBezTo>
                      <a:pt x="104874" y="564867"/>
                      <a:pt x="102718" y="563269"/>
                      <a:pt x="100907" y="562529"/>
                    </a:cubicBezTo>
                    <a:cubicBezTo>
                      <a:pt x="96189" y="560607"/>
                      <a:pt x="79409" y="536875"/>
                      <a:pt x="64750" y="527970"/>
                    </a:cubicBezTo>
                    <a:cubicBezTo>
                      <a:pt x="60775" y="525554"/>
                      <a:pt x="69246" y="530742"/>
                      <a:pt x="46366" y="509653"/>
                    </a:cubicBezTo>
                    <a:cubicBezTo>
                      <a:pt x="105858" y="440028"/>
                      <a:pt x="127338" y="424740"/>
                      <a:pt x="131239" y="412447"/>
                    </a:cubicBezTo>
                    <a:cubicBezTo>
                      <a:pt x="162223" y="402825"/>
                      <a:pt x="114390" y="370437"/>
                      <a:pt x="96910" y="346197"/>
                    </a:cubicBezTo>
                    <a:cubicBezTo>
                      <a:pt x="88081" y="333952"/>
                      <a:pt x="73584" y="326939"/>
                      <a:pt x="67238" y="312676"/>
                    </a:cubicBezTo>
                    <a:cubicBezTo>
                      <a:pt x="66561" y="311148"/>
                      <a:pt x="65008" y="312019"/>
                      <a:pt x="60106" y="307987"/>
                    </a:cubicBezTo>
                    <a:cubicBezTo>
                      <a:pt x="86660" y="271375"/>
                      <a:pt x="99215" y="271139"/>
                      <a:pt x="97146" y="260886"/>
                    </a:cubicBezTo>
                    <a:cubicBezTo>
                      <a:pt x="121164" y="240730"/>
                      <a:pt x="109772" y="242004"/>
                      <a:pt x="116602" y="239202"/>
                    </a:cubicBezTo>
                    <a:cubicBezTo>
                      <a:pt x="117197" y="238961"/>
                      <a:pt x="116616" y="235437"/>
                      <a:pt x="116288" y="233485"/>
                    </a:cubicBezTo>
                    <a:cubicBezTo>
                      <a:pt x="110856" y="201395"/>
                      <a:pt x="91798" y="195248"/>
                      <a:pt x="85964" y="177409"/>
                    </a:cubicBezTo>
                    <a:cubicBezTo>
                      <a:pt x="85623" y="176362"/>
                      <a:pt x="84469" y="175600"/>
                      <a:pt x="83782" y="174642"/>
                    </a:cubicBezTo>
                    <a:cubicBezTo>
                      <a:pt x="78495" y="167344"/>
                      <a:pt x="81770" y="154495"/>
                      <a:pt x="78919" y="152008"/>
                    </a:cubicBezTo>
                    <a:cubicBezTo>
                      <a:pt x="79090" y="151772"/>
                      <a:pt x="79356" y="151553"/>
                      <a:pt x="79453" y="151303"/>
                    </a:cubicBezTo>
                    <a:cubicBezTo>
                      <a:pt x="84346" y="138091"/>
                      <a:pt x="96005" y="129830"/>
                      <a:pt x="103374" y="118443"/>
                    </a:cubicBezTo>
                    <a:cubicBezTo>
                      <a:pt x="111390" y="106054"/>
                      <a:pt x="181963" y="88315"/>
                      <a:pt x="113528" y="36450"/>
                    </a:cubicBezTo>
                    <a:cubicBezTo>
                      <a:pt x="87346" y="16605"/>
                      <a:pt x="92939" y="17984"/>
                      <a:pt x="74800" y="0"/>
                    </a:cubicBezTo>
                    <a:cubicBezTo>
                      <a:pt x="8241" y="2233"/>
                      <a:pt x="12854" y="289"/>
                      <a:pt x="17735" y="5954"/>
                    </a:cubicBezTo>
                    <a:cubicBezTo>
                      <a:pt x="23459" y="12595"/>
                      <a:pt x="25379" y="16207"/>
                      <a:pt x="27701" y="16955"/>
                    </a:cubicBezTo>
                    <a:cubicBezTo>
                      <a:pt x="32162" y="18405"/>
                      <a:pt x="53441" y="39510"/>
                      <a:pt x="56218" y="43766"/>
                    </a:cubicBezTo>
                    <a:cubicBezTo>
                      <a:pt x="64243" y="56085"/>
                      <a:pt x="79252" y="59403"/>
                      <a:pt x="91072" y="73509"/>
                    </a:cubicBezTo>
                    <a:cubicBezTo>
                      <a:pt x="93438" y="76332"/>
                      <a:pt x="94234" y="75733"/>
                      <a:pt x="97641" y="77742"/>
                    </a:cubicBezTo>
                    <a:cubicBezTo>
                      <a:pt x="97474" y="78022"/>
                      <a:pt x="50266" y="126630"/>
                      <a:pt x="41341" y="126835"/>
                    </a:cubicBezTo>
                    <a:cubicBezTo>
                      <a:pt x="32052" y="155532"/>
                      <a:pt x="30382" y="143125"/>
                      <a:pt x="80393" y="226480"/>
                    </a:cubicBezTo>
                    <a:cubicBezTo>
                      <a:pt x="81364" y="228104"/>
                      <a:pt x="81495" y="226301"/>
                      <a:pt x="77660" y="229111"/>
                    </a:cubicBezTo>
                    <a:cubicBezTo>
                      <a:pt x="54548" y="246049"/>
                      <a:pt x="66202" y="244631"/>
                      <a:pt x="59100" y="250383"/>
                    </a:cubicBezTo>
                    <a:cubicBezTo>
                      <a:pt x="46178" y="260851"/>
                      <a:pt x="26533" y="289219"/>
                      <a:pt x="25995" y="291010"/>
                    </a:cubicBezTo>
                    <a:cubicBezTo>
                      <a:pt x="19388" y="292809"/>
                      <a:pt x="21264" y="299800"/>
                      <a:pt x="18303" y="303920"/>
                    </a:cubicBezTo>
                    <a:cubicBezTo>
                      <a:pt x="13550" y="310531"/>
                      <a:pt x="16724" y="332604"/>
                      <a:pt x="34020" y="340966"/>
                    </a:cubicBezTo>
                    <a:cubicBezTo>
                      <a:pt x="54434" y="350838"/>
                      <a:pt x="39771" y="348920"/>
                      <a:pt x="91501" y="394783"/>
                    </a:cubicBezTo>
                    <a:cubicBezTo>
                      <a:pt x="80690" y="405176"/>
                      <a:pt x="67120" y="422582"/>
                      <a:pt x="65743" y="424859"/>
                    </a:cubicBezTo>
                    <a:cubicBezTo>
                      <a:pt x="65214" y="425734"/>
                      <a:pt x="60924" y="425970"/>
                      <a:pt x="60110" y="427814"/>
                    </a:cubicBezTo>
                    <a:cubicBezTo>
                      <a:pt x="59988" y="428098"/>
                      <a:pt x="9999" y="489646"/>
                      <a:pt x="8157" y="491074"/>
                    </a:cubicBezTo>
                    <a:cubicBezTo>
                      <a:pt x="-1511" y="498551"/>
                      <a:pt x="2529" y="508633"/>
                      <a:pt x="841" y="512066"/>
                    </a:cubicBezTo>
                    <a:cubicBezTo>
                      <a:pt x="-1888" y="517604"/>
                      <a:pt x="2311" y="519158"/>
                      <a:pt x="9277" y="524236"/>
                    </a:cubicBezTo>
                    <a:cubicBezTo>
                      <a:pt x="30063" y="556689"/>
                      <a:pt x="101130" y="608742"/>
                      <a:pt x="88654" y="614227"/>
                    </a:cubicBezTo>
                    <a:cubicBezTo>
                      <a:pt x="88374" y="614350"/>
                      <a:pt x="52099" y="655756"/>
                      <a:pt x="51893" y="656040"/>
                    </a:cubicBezTo>
                    <a:cubicBezTo>
                      <a:pt x="50196" y="658356"/>
                      <a:pt x="48194" y="659840"/>
                      <a:pt x="47542" y="660825"/>
                    </a:cubicBezTo>
                    <a:cubicBezTo>
                      <a:pt x="65402" y="661009"/>
                      <a:pt x="83292" y="661206"/>
                      <a:pt x="101200" y="661412"/>
                    </a:cubicBezTo>
                    <a:cubicBezTo>
                      <a:pt x="111814" y="648265"/>
                      <a:pt x="135070" y="622825"/>
                      <a:pt x="135337" y="622637"/>
                    </a:cubicBezTo>
                    <a:cubicBezTo>
                      <a:pt x="148548" y="613431"/>
                      <a:pt x="142951" y="596112"/>
                      <a:pt x="128856" y="59281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A308000-945A-F3DA-56CC-FAC8883D0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" t="13129" r="58421" b="13464"/>
          <a:stretch/>
        </p:blipFill>
        <p:spPr>
          <a:xfrm>
            <a:off x="716443" y="1344718"/>
            <a:ext cx="3436708" cy="347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517020-6DC8-B5A1-78D1-F98184B2B8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12" t="11968" r="52849" b="14625"/>
          <a:stretch/>
        </p:blipFill>
        <p:spPr>
          <a:xfrm>
            <a:off x="4584087" y="1344718"/>
            <a:ext cx="343671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59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4" name="Google Shape;2554;p28"/>
          <p:cNvGrpSpPr/>
          <p:nvPr/>
        </p:nvGrpSpPr>
        <p:grpSpPr>
          <a:xfrm>
            <a:off x="3169580" y="296939"/>
            <a:ext cx="4499496" cy="4549904"/>
            <a:chOff x="3169580" y="296939"/>
            <a:chExt cx="4499496" cy="4549904"/>
          </a:xfrm>
        </p:grpSpPr>
        <p:sp>
          <p:nvSpPr>
            <p:cNvPr id="2555" name="Google Shape;2555;p28"/>
            <p:cNvSpPr/>
            <p:nvPr/>
          </p:nvSpPr>
          <p:spPr>
            <a:xfrm rot="-159556">
              <a:off x="3268292" y="394394"/>
              <a:ext cx="4302073" cy="4354993"/>
            </a:xfrm>
            <a:custGeom>
              <a:avLst/>
              <a:gdLst/>
              <a:ahLst/>
              <a:cxnLst/>
              <a:rect l="l" t="t" r="r" b="b"/>
              <a:pathLst>
                <a:path w="8603484" h="8709315" extrusionOk="0">
                  <a:moveTo>
                    <a:pt x="2" y="8567242"/>
                  </a:moveTo>
                  <a:cubicBezTo>
                    <a:pt x="-434" y="8646618"/>
                    <a:pt x="64632" y="8710771"/>
                    <a:pt x="144064" y="8709291"/>
                  </a:cubicBezTo>
                  <a:cubicBezTo>
                    <a:pt x="8742175" y="8548813"/>
                    <a:pt x="8595759" y="8699432"/>
                    <a:pt x="8597137" y="8452906"/>
                  </a:cubicBezTo>
                  <a:cubicBezTo>
                    <a:pt x="8599124" y="8093995"/>
                    <a:pt x="8603483" y="143176"/>
                    <a:pt x="8603483" y="144343"/>
                  </a:cubicBezTo>
                  <a:cubicBezTo>
                    <a:pt x="8603918" y="65698"/>
                    <a:pt x="8539986" y="1841"/>
                    <a:pt x="8461286" y="2277"/>
                  </a:cubicBezTo>
                  <a:cubicBezTo>
                    <a:pt x="-132309" y="49603"/>
                    <a:pt x="7708" y="-100040"/>
                    <a:pt x="6331" y="149064"/>
                  </a:cubicBezTo>
                  <a:cubicBezTo>
                    <a:pt x="4343" y="513008"/>
                    <a:pt x="-15" y="8568391"/>
                    <a:pt x="2" y="85672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56" name="Google Shape;2556;p28"/>
            <p:cNvGrpSpPr/>
            <p:nvPr/>
          </p:nvGrpSpPr>
          <p:grpSpPr>
            <a:xfrm rot="-159556">
              <a:off x="3263687" y="687707"/>
              <a:ext cx="4313702" cy="3815307"/>
              <a:chOff x="6524635" y="1375490"/>
              <a:chExt cx="8626741" cy="7630026"/>
            </a:xfrm>
          </p:grpSpPr>
          <p:sp>
            <p:nvSpPr>
              <p:cNvPr id="2557" name="Google Shape;2557;p28"/>
              <p:cNvSpPr/>
              <p:nvPr/>
            </p:nvSpPr>
            <p:spPr>
              <a:xfrm>
                <a:off x="6529232" y="3403924"/>
                <a:ext cx="8617765" cy="79416"/>
              </a:xfrm>
              <a:custGeom>
                <a:avLst/>
                <a:gdLst/>
                <a:ahLst/>
                <a:cxnLst/>
                <a:rect l="l" t="t" r="r" b="b"/>
                <a:pathLst>
                  <a:path w="8617765" h="79416" extrusionOk="0">
                    <a:moveTo>
                      <a:pt x="8607538" y="32288"/>
                    </a:moveTo>
                    <a:cubicBezTo>
                      <a:pt x="8607206" y="-19602"/>
                      <a:pt x="9268624" y="-4779"/>
                      <a:pt x="10229" y="47129"/>
                    </a:cubicBezTo>
                    <a:cubicBezTo>
                      <a:pt x="10560" y="99019"/>
                      <a:pt x="-650875" y="84196"/>
                      <a:pt x="8607538" y="322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8" name="Google Shape;2558;p28"/>
              <p:cNvSpPr/>
              <p:nvPr/>
            </p:nvSpPr>
            <p:spPr>
              <a:xfrm>
                <a:off x="6533648" y="4079397"/>
                <a:ext cx="8617728" cy="93892"/>
              </a:xfrm>
              <a:custGeom>
                <a:avLst/>
                <a:gdLst/>
                <a:ahLst/>
                <a:cxnLst/>
                <a:rect l="l" t="t" r="r" b="b"/>
                <a:pathLst>
                  <a:path w="8617728" h="93892" extrusionOk="0">
                    <a:moveTo>
                      <a:pt x="8607497" y="31491"/>
                    </a:moveTo>
                    <a:cubicBezTo>
                      <a:pt x="8607167" y="-20416"/>
                      <a:pt x="9268654" y="-6813"/>
                      <a:pt x="10224" y="62409"/>
                    </a:cubicBezTo>
                    <a:cubicBezTo>
                      <a:pt x="10573" y="114299"/>
                      <a:pt x="-650880" y="100713"/>
                      <a:pt x="8607497" y="314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9" name="Google Shape;2559;p28"/>
              <p:cNvSpPr/>
              <p:nvPr/>
            </p:nvSpPr>
            <p:spPr>
              <a:xfrm>
                <a:off x="6530729" y="4754793"/>
                <a:ext cx="8618032" cy="108624"/>
              </a:xfrm>
              <a:custGeom>
                <a:avLst/>
                <a:gdLst/>
                <a:ahLst/>
                <a:cxnLst/>
                <a:rect l="l" t="t" r="r" b="b"/>
                <a:pathLst>
                  <a:path w="8618032" h="108624" extrusionOk="0">
                    <a:moveTo>
                      <a:pt x="8607592" y="30823"/>
                    </a:moveTo>
                    <a:cubicBezTo>
                      <a:pt x="8607923" y="-21084"/>
                      <a:pt x="9269201" y="-8735"/>
                      <a:pt x="10440" y="77801"/>
                    </a:cubicBezTo>
                    <a:cubicBezTo>
                      <a:pt x="10109" y="129709"/>
                      <a:pt x="-651169" y="117359"/>
                      <a:pt x="8607592" y="308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0" name="Google Shape;2560;p28"/>
              <p:cNvSpPr/>
              <p:nvPr/>
            </p:nvSpPr>
            <p:spPr>
              <a:xfrm>
                <a:off x="6529515" y="1375490"/>
                <a:ext cx="8617764" cy="39807"/>
              </a:xfrm>
              <a:custGeom>
                <a:avLst/>
                <a:gdLst/>
                <a:ahLst/>
                <a:cxnLst/>
                <a:rect l="l" t="t" r="r" b="b"/>
                <a:pathLst>
                  <a:path w="8617764" h="39807" extrusionOk="0">
                    <a:moveTo>
                      <a:pt x="10243" y="36591"/>
                    </a:moveTo>
                    <a:cubicBezTo>
                      <a:pt x="9268724" y="36591"/>
                      <a:pt x="8607237" y="55124"/>
                      <a:pt x="8607516" y="3217"/>
                    </a:cubicBezTo>
                    <a:cubicBezTo>
                      <a:pt x="-650948" y="3217"/>
                      <a:pt x="10539" y="-15317"/>
                      <a:pt x="10243" y="365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1" name="Google Shape;2561;p28"/>
              <p:cNvSpPr/>
              <p:nvPr/>
            </p:nvSpPr>
            <p:spPr>
              <a:xfrm>
                <a:off x="6524821" y="2728237"/>
                <a:ext cx="8617818" cy="65345"/>
              </a:xfrm>
              <a:custGeom>
                <a:avLst/>
                <a:gdLst/>
                <a:ahLst/>
                <a:cxnLst/>
                <a:rect l="l" t="t" r="r" b="b"/>
                <a:pathLst>
                  <a:path w="8617818" h="65345" extrusionOk="0">
                    <a:moveTo>
                      <a:pt x="8607590" y="33282"/>
                    </a:moveTo>
                    <a:cubicBezTo>
                      <a:pt x="8607258" y="-18608"/>
                      <a:pt x="9268693" y="-2548"/>
                      <a:pt x="10229" y="32063"/>
                    </a:cubicBezTo>
                    <a:cubicBezTo>
                      <a:pt x="10560" y="83953"/>
                      <a:pt x="-650875" y="67893"/>
                      <a:pt x="8607590" y="332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2" name="Google Shape;2562;p28"/>
              <p:cNvSpPr/>
              <p:nvPr/>
            </p:nvSpPr>
            <p:spPr>
              <a:xfrm>
                <a:off x="6525739" y="2052192"/>
                <a:ext cx="8617825" cy="51909"/>
              </a:xfrm>
              <a:custGeom>
                <a:avLst/>
                <a:gdLst/>
                <a:ahLst/>
                <a:cxnLst/>
                <a:rect l="l" t="t" r="r" b="b"/>
                <a:pathLst>
                  <a:path w="8617825" h="51909" extrusionOk="0">
                    <a:moveTo>
                      <a:pt x="8607404" y="34600"/>
                    </a:moveTo>
                    <a:cubicBezTo>
                      <a:pt x="8607683" y="-17290"/>
                      <a:pt x="9268908" y="-11"/>
                      <a:pt x="10427" y="17303"/>
                    </a:cubicBezTo>
                    <a:cubicBezTo>
                      <a:pt x="10131" y="69211"/>
                      <a:pt x="-651095" y="51914"/>
                      <a:pt x="8607404" y="34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3" name="Google Shape;2563;p28"/>
              <p:cNvSpPr/>
              <p:nvPr/>
            </p:nvSpPr>
            <p:spPr>
              <a:xfrm>
                <a:off x="6529059" y="6780473"/>
                <a:ext cx="8617537" cy="153763"/>
              </a:xfrm>
              <a:custGeom>
                <a:avLst/>
                <a:gdLst/>
                <a:ahLst/>
                <a:cxnLst/>
                <a:rect l="l" t="t" r="r" b="b"/>
                <a:pathLst>
                  <a:path w="8617537" h="153763" extrusionOk="0">
                    <a:moveTo>
                      <a:pt x="8607310" y="29291"/>
                    </a:moveTo>
                    <a:cubicBezTo>
                      <a:pt x="8606978" y="-22616"/>
                      <a:pt x="9268379" y="-13977"/>
                      <a:pt x="10228" y="124484"/>
                    </a:cubicBezTo>
                    <a:cubicBezTo>
                      <a:pt x="10559" y="176374"/>
                      <a:pt x="-650841" y="167735"/>
                      <a:pt x="8607310" y="292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4" name="Google Shape;2564;p28"/>
              <p:cNvSpPr/>
              <p:nvPr/>
            </p:nvSpPr>
            <p:spPr>
              <a:xfrm>
                <a:off x="6531428" y="8130609"/>
                <a:ext cx="8618175" cy="184382"/>
              </a:xfrm>
              <a:custGeom>
                <a:avLst/>
                <a:gdLst/>
                <a:ahLst/>
                <a:cxnLst/>
                <a:rect l="l" t="t" r="r" b="b"/>
                <a:pathLst>
                  <a:path w="8618175" h="184382" extrusionOk="0">
                    <a:moveTo>
                      <a:pt x="8607748" y="28525"/>
                    </a:moveTo>
                    <a:cubicBezTo>
                      <a:pt x="8608045" y="-23383"/>
                      <a:pt x="9269287" y="-17199"/>
                      <a:pt x="10422" y="155855"/>
                    </a:cubicBezTo>
                    <a:cubicBezTo>
                      <a:pt x="10143" y="207762"/>
                      <a:pt x="-651117" y="201596"/>
                      <a:pt x="8607748" y="285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5" name="Google Shape;2565;p28"/>
              <p:cNvSpPr/>
              <p:nvPr/>
            </p:nvSpPr>
            <p:spPr>
              <a:xfrm>
                <a:off x="6526310" y="5430117"/>
                <a:ext cx="8618071" cy="123543"/>
              </a:xfrm>
              <a:custGeom>
                <a:avLst/>
                <a:gdLst/>
                <a:ahLst/>
                <a:cxnLst/>
                <a:rect l="l" t="t" r="r" b="b"/>
                <a:pathLst>
                  <a:path w="8618071" h="123543" extrusionOk="0">
                    <a:moveTo>
                      <a:pt x="8607635" y="30244"/>
                    </a:moveTo>
                    <a:cubicBezTo>
                      <a:pt x="8607967" y="-21663"/>
                      <a:pt x="9269157" y="-10550"/>
                      <a:pt x="10431" y="93300"/>
                    </a:cubicBezTo>
                    <a:cubicBezTo>
                      <a:pt x="10118" y="145207"/>
                      <a:pt x="-651090" y="134094"/>
                      <a:pt x="8607635" y="302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6" name="Google Shape;2566;p28"/>
              <p:cNvSpPr/>
              <p:nvPr/>
            </p:nvSpPr>
            <p:spPr>
              <a:xfrm>
                <a:off x="6527660" y="8805715"/>
                <a:ext cx="8618196" cy="199801"/>
              </a:xfrm>
              <a:custGeom>
                <a:avLst/>
                <a:gdLst/>
                <a:ahLst/>
                <a:cxnLst/>
                <a:rect l="l" t="t" r="r" b="b"/>
                <a:pathLst>
                  <a:path w="8618196" h="199801" extrusionOk="0">
                    <a:moveTo>
                      <a:pt x="8607768" y="28199"/>
                    </a:moveTo>
                    <a:cubicBezTo>
                      <a:pt x="8608064" y="-23709"/>
                      <a:pt x="9269359" y="-18779"/>
                      <a:pt x="10424" y="171606"/>
                    </a:cubicBezTo>
                    <a:cubicBezTo>
                      <a:pt x="10145" y="223514"/>
                      <a:pt x="-651168" y="218567"/>
                      <a:pt x="8607768" y="28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7" name="Google Shape;2567;p28"/>
              <p:cNvSpPr/>
              <p:nvPr/>
            </p:nvSpPr>
            <p:spPr>
              <a:xfrm>
                <a:off x="6533483" y="7455519"/>
                <a:ext cx="8617492" cy="169018"/>
              </a:xfrm>
              <a:custGeom>
                <a:avLst/>
                <a:gdLst/>
                <a:ahLst/>
                <a:cxnLst/>
                <a:rect l="l" t="t" r="r" b="b"/>
                <a:pathLst>
                  <a:path w="8617492" h="169018" extrusionOk="0">
                    <a:moveTo>
                      <a:pt x="8607261" y="28886"/>
                    </a:moveTo>
                    <a:cubicBezTo>
                      <a:pt x="8606930" y="-23021"/>
                      <a:pt x="9268417" y="-15600"/>
                      <a:pt x="10232" y="140140"/>
                    </a:cubicBezTo>
                    <a:cubicBezTo>
                      <a:pt x="10563" y="192029"/>
                      <a:pt x="-650924" y="184627"/>
                      <a:pt x="8607261" y="28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8" name="Google Shape;2568;p28"/>
              <p:cNvSpPr/>
              <p:nvPr/>
            </p:nvSpPr>
            <p:spPr>
              <a:xfrm>
                <a:off x="6524635" y="6105372"/>
                <a:ext cx="8617585" cy="138589"/>
              </a:xfrm>
              <a:custGeom>
                <a:avLst/>
                <a:gdLst/>
                <a:ahLst/>
                <a:cxnLst/>
                <a:rect l="l" t="t" r="r" b="b"/>
                <a:pathLst>
                  <a:path w="8617585" h="138589" extrusionOk="0">
                    <a:moveTo>
                      <a:pt x="8607357" y="29735"/>
                    </a:moveTo>
                    <a:cubicBezTo>
                      <a:pt x="8607026" y="-22173"/>
                      <a:pt x="9268443" y="-12279"/>
                      <a:pt x="10223" y="108850"/>
                    </a:cubicBezTo>
                    <a:cubicBezTo>
                      <a:pt x="10572" y="160758"/>
                      <a:pt x="-650846" y="150881"/>
                      <a:pt x="8607357" y="297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69" name="Google Shape;2569;p28"/>
          <p:cNvGrpSpPr/>
          <p:nvPr/>
        </p:nvGrpSpPr>
        <p:grpSpPr>
          <a:xfrm>
            <a:off x="1745195" y="586632"/>
            <a:ext cx="5650362" cy="3970235"/>
            <a:chOff x="3490390" y="1173264"/>
            <a:chExt cx="11300724" cy="7940470"/>
          </a:xfrm>
        </p:grpSpPr>
        <p:sp>
          <p:nvSpPr>
            <p:cNvPr id="2570" name="Google Shape;2570;p28"/>
            <p:cNvSpPr/>
            <p:nvPr/>
          </p:nvSpPr>
          <p:spPr>
            <a:xfrm>
              <a:off x="3490390" y="1173264"/>
              <a:ext cx="11300724" cy="7940470"/>
            </a:xfrm>
            <a:custGeom>
              <a:avLst/>
              <a:gdLst/>
              <a:ahLst/>
              <a:cxnLst/>
              <a:rect l="l" t="t" r="r" b="b"/>
              <a:pathLst>
                <a:path w="11300724" h="7940470" extrusionOk="0">
                  <a:moveTo>
                    <a:pt x="11091367" y="2989"/>
                  </a:moveTo>
                  <a:cubicBezTo>
                    <a:pt x="11395582" y="2172054"/>
                    <a:pt x="10833143" y="2510206"/>
                    <a:pt x="11300725" y="7566487"/>
                  </a:cubicBezTo>
                  <a:cubicBezTo>
                    <a:pt x="10885057" y="7640095"/>
                    <a:pt x="10450269" y="7577731"/>
                    <a:pt x="10024025" y="7577731"/>
                  </a:cubicBezTo>
                  <a:cubicBezTo>
                    <a:pt x="9197932" y="7577731"/>
                    <a:pt x="6789700" y="7891442"/>
                    <a:pt x="4693481" y="7891442"/>
                  </a:cubicBezTo>
                  <a:cubicBezTo>
                    <a:pt x="3203501" y="7891442"/>
                    <a:pt x="1711869" y="7805606"/>
                    <a:pt x="220713" y="7915582"/>
                  </a:cubicBezTo>
                  <a:cubicBezTo>
                    <a:pt x="161382" y="8144902"/>
                    <a:pt x="0" y="6781239"/>
                    <a:pt x="0" y="4168747"/>
                  </a:cubicBezTo>
                  <a:cubicBezTo>
                    <a:pt x="0" y="3330695"/>
                    <a:pt x="23551" y="2055853"/>
                    <a:pt x="23551" y="1626798"/>
                  </a:cubicBezTo>
                  <a:cubicBezTo>
                    <a:pt x="23551" y="1431828"/>
                    <a:pt x="-18660" y="215127"/>
                    <a:pt x="40306" y="141423"/>
                  </a:cubicBezTo>
                  <a:cubicBezTo>
                    <a:pt x="893286" y="162561"/>
                    <a:pt x="1663051" y="31273"/>
                    <a:pt x="2611063" y="31273"/>
                  </a:cubicBezTo>
                  <a:cubicBezTo>
                    <a:pt x="4219165" y="31273"/>
                    <a:pt x="5827935" y="120429"/>
                    <a:pt x="7437832" y="120429"/>
                  </a:cubicBezTo>
                  <a:cubicBezTo>
                    <a:pt x="9093689" y="120413"/>
                    <a:pt x="9873792" y="-22230"/>
                    <a:pt x="11091367" y="29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28"/>
            <p:cNvSpPr/>
            <p:nvPr/>
          </p:nvSpPr>
          <p:spPr>
            <a:xfrm>
              <a:off x="4017323" y="1644869"/>
              <a:ext cx="10246087" cy="6760382"/>
            </a:xfrm>
            <a:custGeom>
              <a:avLst/>
              <a:gdLst/>
              <a:ahLst/>
              <a:cxnLst/>
              <a:rect l="l" t="t" r="r" b="b"/>
              <a:pathLst>
                <a:path w="10246087" h="6760382" extrusionOk="0">
                  <a:moveTo>
                    <a:pt x="4160148" y="6760382"/>
                  </a:moveTo>
                  <a:cubicBezTo>
                    <a:pt x="3225650" y="6760382"/>
                    <a:pt x="2268539" y="6727128"/>
                    <a:pt x="1316588" y="6727128"/>
                  </a:cubicBezTo>
                  <a:cubicBezTo>
                    <a:pt x="128060" y="6727128"/>
                    <a:pt x="96520" y="6787602"/>
                    <a:pt x="89040" y="6684852"/>
                  </a:cubicBezTo>
                  <a:cubicBezTo>
                    <a:pt x="-59431" y="4648759"/>
                    <a:pt x="22610" y="1870677"/>
                    <a:pt x="22610" y="959572"/>
                  </a:cubicBezTo>
                  <a:cubicBezTo>
                    <a:pt x="22610" y="244740"/>
                    <a:pt x="-35577" y="135765"/>
                    <a:pt x="73461" y="130286"/>
                  </a:cubicBezTo>
                  <a:cubicBezTo>
                    <a:pt x="1577083" y="54836"/>
                    <a:pt x="984042" y="-22187"/>
                    <a:pt x="4483626" y="74782"/>
                  </a:cubicBezTo>
                  <a:cubicBezTo>
                    <a:pt x="9577418" y="215900"/>
                    <a:pt x="10162232" y="-141214"/>
                    <a:pt x="10173620" y="66858"/>
                  </a:cubicBezTo>
                  <a:cubicBezTo>
                    <a:pt x="10278687" y="1987862"/>
                    <a:pt x="9928545" y="2606376"/>
                    <a:pt x="10245846" y="6373571"/>
                  </a:cubicBezTo>
                  <a:cubicBezTo>
                    <a:pt x="10249181" y="6413130"/>
                    <a:pt x="10217657" y="6448783"/>
                    <a:pt x="10174525" y="6446813"/>
                  </a:cubicBezTo>
                  <a:cubicBezTo>
                    <a:pt x="8846641" y="6386101"/>
                    <a:pt x="6607494" y="6760382"/>
                    <a:pt x="4160148" y="6760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28"/>
            <p:cNvSpPr/>
            <p:nvPr/>
          </p:nvSpPr>
          <p:spPr>
            <a:xfrm>
              <a:off x="3687948" y="1376432"/>
              <a:ext cx="10830699" cy="7526209"/>
            </a:xfrm>
            <a:custGeom>
              <a:avLst/>
              <a:gdLst/>
              <a:ahLst/>
              <a:cxnLst/>
              <a:rect l="l" t="t" r="r" b="b"/>
              <a:pathLst>
                <a:path w="10830699" h="7526209" extrusionOk="0">
                  <a:moveTo>
                    <a:pt x="598409" y="7526209"/>
                  </a:moveTo>
                  <a:cubicBezTo>
                    <a:pt x="524389" y="7526209"/>
                    <a:pt x="460658" y="7525225"/>
                    <a:pt x="405663" y="7523160"/>
                  </a:cubicBezTo>
                  <a:cubicBezTo>
                    <a:pt x="150424" y="7513552"/>
                    <a:pt x="71115" y="7481886"/>
                    <a:pt x="66160" y="7387616"/>
                  </a:cubicBezTo>
                  <a:cubicBezTo>
                    <a:pt x="23028" y="6565064"/>
                    <a:pt x="334" y="5873831"/>
                    <a:pt x="29745" y="5173942"/>
                  </a:cubicBezTo>
                  <a:cubicBezTo>
                    <a:pt x="122903" y="2956346"/>
                    <a:pt x="55838" y="1657445"/>
                    <a:pt x="19804" y="959621"/>
                  </a:cubicBezTo>
                  <a:cubicBezTo>
                    <a:pt x="-5479" y="470091"/>
                    <a:pt x="-15928" y="267482"/>
                    <a:pt x="46801" y="204483"/>
                  </a:cubicBezTo>
                  <a:cubicBezTo>
                    <a:pt x="62015" y="189221"/>
                    <a:pt x="82009" y="182043"/>
                    <a:pt x="106133" y="183202"/>
                  </a:cubicBezTo>
                  <a:cubicBezTo>
                    <a:pt x="810992" y="216838"/>
                    <a:pt x="1766452" y="169243"/>
                    <a:pt x="2872797" y="114136"/>
                  </a:cubicBezTo>
                  <a:cubicBezTo>
                    <a:pt x="3947094" y="60633"/>
                    <a:pt x="5164716" y="0"/>
                    <a:pt x="6431586" y="0"/>
                  </a:cubicBezTo>
                  <a:cubicBezTo>
                    <a:pt x="6921750" y="0"/>
                    <a:pt x="7427161" y="18136"/>
                    <a:pt x="7915928" y="35669"/>
                  </a:cubicBezTo>
                  <a:cubicBezTo>
                    <a:pt x="8411285" y="53439"/>
                    <a:pt x="8923525" y="71814"/>
                    <a:pt x="9426998" y="71814"/>
                  </a:cubicBezTo>
                  <a:cubicBezTo>
                    <a:pt x="9955769" y="71814"/>
                    <a:pt x="10269831" y="56679"/>
                    <a:pt x="10457479" y="47627"/>
                  </a:cubicBezTo>
                  <a:cubicBezTo>
                    <a:pt x="10718196" y="35049"/>
                    <a:pt x="10745448" y="33731"/>
                    <a:pt x="10750895" y="111706"/>
                  </a:cubicBezTo>
                  <a:cubicBezTo>
                    <a:pt x="10869209" y="1804280"/>
                    <a:pt x="10828394" y="3771863"/>
                    <a:pt x="10801397" y="5073861"/>
                  </a:cubicBezTo>
                  <a:cubicBezTo>
                    <a:pt x="10792964" y="5481016"/>
                    <a:pt x="10785659" y="5832636"/>
                    <a:pt x="10785659" y="6075455"/>
                  </a:cubicBezTo>
                  <a:cubicBezTo>
                    <a:pt x="10785659" y="6369427"/>
                    <a:pt x="10796633" y="6576466"/>
                    <a:pt x="10803890" y="6713471"/>
                  </a:cubicBezTo>
                  <a:cubicBezTo>
                    <a:pt x="10810210" y="6832594"/>
                    <a:pt x="10814022" y="6904487"/>
                    <a:pt x="10807130" y="6949827"/>
                  </a:cubicBezTo>
                  <a:cubicBezTo>
                    <a:pt x="10799682" y="6998931"/>
                    <a:pt x="10778751" y="7019893"/>
                    <a:pt x="10734903" y="7022180"/>
                  </a:cubicBezTo>
                  <a:cubicBezTo>
                    <a:pt x="10141608" y="7053227"/>
                    <a:pt x="9799819" y="7100140"/>
                    <a:pt x="9437956" y="7149800"/>
                  </a:cubicBezTo>
                  <a:cubicBezTo>
                    <a:pt x="8833194" y="7232793"/>
                    <a:pt x="8147742" y="7326856"/>
                    <a:pt x="6090717" y="7372863"/>
                  </a:cubicBezTo>
                  <a:cubicBezTo>
                    <a:pt x="4211130" y="7414900"/>
                    <a:pt x="2895697" y="7458937"/>
                    <a:pt x="2025263" y="7488079"/>
                  </a:cubicBezTo>
                  <a:cubicBezTo>
                    <a:pt x="1332362" y="7511297"/>
                    <a:pt x="887157" y="7526209"/>
                    <a:pt x="598409" y="7526209"/>
                  </a:cubicBezTo>
                  <a:close/>
                  <a:moveTo>
                    <a:pt x="101019" y="209533"/>
                  </a:moveTo>
                  <a:cubicBezTo>
                    <a:pt x="86107" y="209533"/>
                    <a:pt x="74768" y="213900"/>
                    <a:pt x="65557" y="223159"/>
                  </a:cubicBezTo>
                  <a:cubicBezTo>
                    <a:pt x="11101" y="277837"/>
                    <a:pt x="22853" y="505220"/>
                    <a:pt x="46246" y="958255"/>
                  </a:cubicBezTo>
                  <a:cubicBezTo>
                    <a:pt x="82311" y="1656508"/>
                    <a:pt x="149424" y="2956203"/>
                    <a:pt x="56203" y="5175038"/>
                  </a:cubicBezTo>
                  <a:cubicBezTo>
                    <a:pt x="26839" y="5873878"/>
                    <a:pt x="49517" y="6564413"/>
                    <a:pt x="92618" y="7386219"/>
                  </a:cubicBezTo>
                  <a:cubicBezTo>
                    <a:pt x="96128" y="7453205"/>
                    <a:pt x="144024" y="7486825"/>
                    <a:pt x="406679" y="7496703"/>
                  </a:cubicBezTo>
                  <a:cubicBezTo>
                    <a:pt x="675257" y="7506835"/>
                    <a:pt x="1154464" y="7490763"/>
                    <a:pt x="2024421" y="7461637"/>
                  </a:cubicBezTo>
                  <a:cubicBezTo>
                    <a:pt x="2894919" y="7432480"/>
                    <a:pt x="4210431" y="7388442"/>
                    <a:pt x="6090177" y="7346405"/>
                  </a:cubicBezTo>
                  <a:cubicBezTo>
                    <a:pt x="8145693" y="7300430"/>
                    <a:pt x="8830351" y="7206479"/>
                    <a:pt x="9434415" y="7123580"/>
                  </a:cubicBezTo>
                  <a:cubicBezTo>
                    <a:pt x="9796849" y="7073841"/>
                    <a:pt x="10139178" y="7026866"/>
                    <a:pt x="10733569" y="6995755"/>
                  </a:cubicBezTo>
                  <a:cubicBezTo>
                    <a:pt x="10760806" y="6994341"/>
                    <a:pt x="10774860" y="6986496"/>
                    <a:pt x="10781022" y="6945841"/>
                  </a:cubicBezTo>
                  <a:cubicBezTo>
                    <a:pt x="10787501" y="6903169"/>
                    <a:pt x="10783737" y="6832292"/>
                    <a:pt x="10777512" y="6714853"/>
                  </a:cubicBezTo>
                  <a:cubicBezTo>
                    <a:pt x="10770239" y="6577578"/>
                    <a:pt x="10759233" y="6370094"/>
                    <a:pt x="10759233" y="6075423"/>
                  </a:cubicBezTo>
                  <a:cubicBezTo>
                    <a:pt x="10759233" y="5832334"/>
                    <a:pt x="10766522" y="5480587"/>
                    <a:pt x="10774971" y="5073289"/>
                  </a:cubicBezTo>
                  <a:cubicBezTo>
                    <a:pt x="10801969" y="3771768"/>
                    <a:pt x="10842751" y="1804899"/>
                    <a:pt x="10724517" y="113517"/>
                  </a:cubicBezTo>
                  <a:cubicBezTo>
                    <a:pt x="10721071" y="64318"/>
                    <a:pt x="10720880" y="61396"/>
                    <a:pt x="10458766" y="74021"/>
                  </a:cubicBezTo>
                  <a:cubicBezTo>
                    <a:pt x="10270878" y="83073"/>
                    <a:pt x="9956421" y="98239"/>
                    <a:pt x="9427014" y="98239"/>
                  </a:cubicBezTo>
                  <a:cubicBezTo>
                    <a:pt x="8923064" y="98239"/>
                    <a:pt x="8410587" y="79849"/>
                    <a:pt x="7914991" y="62063"/>
                  </a:cubicBezTo>
                  <a:cubicBezTo>
                    <a:pt x="7426462" y="44530"/>
                    <a:pt x="6921290" y="26410"/>
                    <a:pt x="6431601" y="26410"/>
                  </a:cubicBezTo>
                  <a:cubicBezTo>
                    <a:pt x="5165399" y="26410"/>
                    <a:pt x="3948126" y="87043"/>
                    <a:pt x="2874131" y="140514"/>
                  </a:cubicBezTo>
                  <a:cubicBezTo>
                    <a:pt x="1767087" y="195653"/>
                    <a:pt x="811007" y="243264"/>
                    <a:pt x="104894" y="209581"/>
                  </a:cubicBezTo>
                  <a:cubicBezTo>
                    <a:pt x="103576" y="209565"/>
                    <a:pt x="102273" y="209533"/>
                    <a:pt x="101019" y="2095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3" name="Google Shape;2573;p28"/>
          <p:cNvGrpSpPr/>
          <p:nvPr/>
        </p:nvGrpSpPr>
        <p:grpSpPr>
          <a:xfrm>
            <a:off x="2233650" y="1831623"/>
            <a:ext cx="4602606" cy="1338828"/>
            <a:chOff x="-197715" y="-354328"/>
            <a:chExt cx="12273615" cy="3570209"/>
          </a:xfrm>
        </p:grpSpPr>
        <p:sp>
          <p:nvSpPr>
            <p:cNvPr id="2574" name="Google Shape;2574;p28"/>
            <p:cNvSpPr txBox="1"/>
            <p:nvPr/>
          </p:nvSpPr>
          <p:spPr>
            <a:xfrm>
              <a:off x="-197715" y="-354328"/>
              <a:ext cx="12075900" cy="3570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dirty="0">
                  <a:solidFill>
                    <a:schemeClr val="dk1"/>
                  </a:solidFill>
                  <a:latin typeface="Mali Light"/>
                  <a:ea typeface="Mali Light"/>
                  <a:cs typeface="Mali Light"/>
                  <a:sym typeface="Mali Light"/>
                </a:rPr>
                <a:t>6</a:t>
              </a:r>
              <a:r>
                <a:rPr lang="en" sz="4000">
                  <a:solidFill>
                    <a:schemeClr val="dk1"/>
                  </a:solidFill>
                  <a:latin typeface="Mali Light"/>
                  <a:ea typeface="Mali Light"/>
                  <a:cs typeface="Mali Light"/>
                  <a:sym typeface="Mali Light"/>
                </a:rPr>
                <a:t>.</a:t>
              </a:r>
              <a:r>
                <a:rPr lang="en" sz="4000" dirty="0">
                  <a:solidFill>
                    <a:schemeClr val="dk1"/>
                  </a:solidFill>
                  <a:latin typeface="Mali Light"/>
                  <a:ea typeface="Mali Light"/>
                  <a:cs typeface="Mali Light"/>
                  <a:sym typeface="Mali Light"/>
                </a:rPr>
                <a:t>TAMPILAN GITHUB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endParaRPr>
            </a:p>
          </p:txBody>
        </p:sp>
        <p:sp>
          <p:nvSpPr>
            <p:cNvPr id="2575" name="Google Shape;2575;p28"/>
            <p:cNvSpPr txBox="1"/>
            <p:nvPr/>
          </p:nvSpPr>
          <p:spPr>
            <a:xfrm>
              <a:off x="0" y="2440651"/>
              <a:ext cx="12075900" cy="287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endParaRPr>
            </a:p>
          </p:txBody>
        </p:sp>
      </p:grpSp>
      <p:grpSp>
        <p:nvGrpSpPr>
          <p:cNvPr id="2576" name="Google Shape;2576;p28"/>
          <p:cNvGrpSpPr/>
          <p:nvPr/>
        </p:nvGrpSpPr>
        <p:grpSpPr>
          <a:xfrm rot="-1533328">
            <a:off x="6393021" y="3769451"/>
            <a:ext cx="1607723" cy="524769"/>
            <a:chOff x="12784044" y="7536755"/>
            <a:chExt cx="3215333" cy="1049411"/>
          </a:xfrm>
        </p:grpSpPr>
        <p:sp>
          <p:nvSpPr>
            <p:cNvPr id="2577" name="Google Shape;2577;p28"/>
            <p:cNvSpPr/>
            <p:nvPr/>
          </p:nvSpPr>
          <p:spPr>
            <a:xfrm>
              <a:off x="12784044" y="7536755"/>
              <a:ext cx="3215333" cy="1049411"/>
            </a:xfrm>
            <a:custGeom>
              <a:avLst/>
              <a:gdLst/>
              <a:ahLst/>
              <a:cxnLst/>
              <a:rect l="l" t="t" r="r" b="b"/>
              <a:pathLst>
                <a:path w="3215333" h="1049411" extrusionOk="0">
                  <a:moveTo>
                    <a:pt x="3213878" y="1009675"/>
                  </a:moveTo>
                  <a:cubicBezTo>
                    <a:pt x="3184082" y="949627"/>
                    <a:pt x="3133748" y="894452"/>
                    <a:pt x="3080615" y="724704"/>
                  </a:cubicBezTo>
                  <a:cubicBezTo>
                    <a:pt x="3004256" y="472098"/>
                    <a:pt x="2999257" y="558405"/>
                    <a:pt x="3085179" y="386402"/>
                  </a:cubicBezTo>
                  <a:cubicBezTo>
                    <a:pt x="3220547" y="112936"/>
                    <a:pt x="3204717" y="114385"/>
                    <a:pt x="3143110" y="103912"/>
                  </a:cubicBezTo>
                  <a:cubicBezTo>
                    <a:pt x="2960065" y="73144"/>
                    <a:pt x="2727938" y="71663"/>
                    <a:pt x="2548690" y="57111"/>
                  </a:cubicBezTo>
                  <a:cubicBezTo>
                    <a:pt x="1147591" y="-65966"/>
                    <a:pt x="795387" y="48893"/>
                    <a:pt x="21778" y="44352"/>
                  </a:cubicBezTo>
                  <a:cubicBezTo>
                    <a:pt x="-23589" y="45170"/>
                    <a:pt x="5253" y="99767"/>
                    <a:pt x="77482" y="357908"/>
                  </a:cubicBezTo>
                  <a:cubicBezTo>
                    <a:pt x="154911" y="637916"/>
                    <a:pt x="123258" y="461327"/>
                    <a:pt x="26654" y="953058"/>
                  </a:cubicBezTo>
                  <a:cubicBezTo>
                    <a:pt x="21817" y="983085"/>
                    <a:pt x="-3422" y="1037448"/>
                    <a:pt x="43867" y="1042937"/>
                  </a:cubicBezTo>
                  <a:cubicBezTo>
                    <a:pt x="742819" y="988535"/>
                    <a:pt x="1445512" y="1061576"/>
                    <a:pt x="2145847" y="1047595"/>
                  </a:cubicBezTo>
                  <a:cubicBezTo>
                    <a:pt x="2492064" y="1041618"/>
                    <a:pt x="2838670" y="1030159"/>
                    <a:pt x="3184854" y="1042496"/>
                  </a:cubicBezTo>
                  <a:cubicBezTo>
                    <a:pt x="3203230" y="1046082"/>
                    <a:pt x="3220534" y="1027573"/>
                    <a:pt x="3213878" y="10096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28"/>
            <p:cNvSpPr/>
            <p:nvPr/>
          </p:nvSpPr>
          <p:spPr>
            <a:xfrm>
              <a:off x="12784044" y="7536755"/>
              <a:ext cx="3215333" cy="1049411"/>
            </a:xfrm>
            <a:custGeom>
              <a:avLst/>
              <a:gdLst/>
              <a:ahLst/>
              <a:cxnLst/>
              <a:rect l="l" t="t" r="r" b="b"/>
              <a:pathLst>
                <a:path w="3215333" h="1049411" extrusionOk="0">
                  <a:moveTo>
                    <a:pt x="3213878" y="1009675"/>
                  </a:moveTo>
                  <a:cubicBezTo>
                    <a:pt x="3184082" y="949627"/>
                    <a:pt x="3133748" y="894452"/>
                    <a:pt x="3080615" y="724704"/>
                  </a:cubicBezTo>
                  <a:cubicBezTo>
                    <a:pt x="3004256" y="472098"/>
                    <a:pt x="2999257" y="558405"/>
                    <a:pt x="3085179" y="386402"/>
                  </a:cubicBezTo>
                  <a:cubicBezTo>
                    <a:pt x="3220547" y="112936"/>
                    <a:pt x="3204717" y="114385"/>
                    <a:pt x="3143110" y="103912"/>
                  </a:cubicBezTo>
                  <a:cubicBezTo>
                    <a:pt x="2960065" y="73144"/>
                    <a:pt x="2727938" y="71663"/>
                    <a:pt x="2548690" y="57111"/>
                  </a:cubicBezTo>
                  <a:cubicBezTo>
                    <a:pt x="1147591" y="-65966"/>
                    <a:pt x="795387" y="48893"/>
                    <a:pt x="21778" y="44352"/>
                  </a:cubicBezTo>
                  <a:cubicBezTo>
                    <a:pt x="-23589" y="45170"/>
                    <a:pt x="5253" y="99767"/>
                    <a:pt x="77482" y="357908"/>
                  </a:cubicBezTo>
                  <a:cubicBezTo>
                    <a:pt x="154911" y="637916"/>
                    <a:pt x="123258" y="461327"/>
                    <a:pt x="26654" y="953058"/>
                  </a:cubicBezTo>
                  <a:cubicBezTo>
                    <a:pt x="21817" y="983085"/>
                    <a:pt x="-3422" y="1037448"/>
                    <a:pt x="43867" y="1042937"/>
                  </a:cubicBezTo>
                  <a:cubicBezTo>
                    <a:pt x="742819" y="988535"/>
                    <a:pt x="1445512" y="1061576"/>
                    <a:pt x="2145847" y="1047595"/>
                  </a:cubicBezTo>
                  <a:cubicBezTo>
                    <a:pt x="2492064" y="1041618"/>
                    <a:pt x="2838670" y="1030159"/>
                    <a:pt x="3184854" y="1042496"/>
                  </a:cubicBezTo>
                  <a:cubicBezTo>
                    <a:pt x="3203230" y="1046082"/>
                    <a:pt x="3220534" y="1027573"/>
                    <a:pt x="3213878" y="10096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9" name="Google Shape;2579;p28"/>
          <p:cNvGrpSpPr/>
          <p:nvPr/>
        </p:nvGrpSpPr>
        <p:grpSpPr>
          <a:xfrm>
            <a:off x="1275163" y="425867"/>
            <a:ext cx="1382932" cy="2145883"/>
            <a:chOff x="2550325" y="851733"/>
            <a:chExt cx="2765865" cy="4291766"/>
          </a:xfrm>
        </p:grpSpPr>
        <p:sp>
          <p:nvSpPr>
            <p:cNvPr id="2580" name="Google Shape;2580;p28"/>
            <p:cNvSpPr/>
            <p:nvPr/>
          </p:nvSpPr>
          <p:spPr>
            <a:xfrm>
              <a:off x="2550325" y="3225431"/>
              <a:ext cx="1206866" cy="1918051"/>
            </a:xfrm>
            <a:custGeom>
              <a:avLst/>
              <a:gdLst/>
              <a:ahLst/>
              <a:cxnLst/>
              <a:rect l="l" t="t" r="r" b="b"/>
              <a:pathLst>
                <a:path w="1206866" h="1918051" extrusionOk="0">
                  <a:moveTo>
                    <a:pt x="1085563" y="79878"/>
                  </a:moveTo>
                  <a:cubicBezTo>
                    <a:pt x="1009805" y="57124"/>
                    <a:pt x="935771" y="29296"/>
                    <a:pt x="861565" y="2060"/>
                  </a:cubicBezTo>
                  <a:cubicBezTo>
                    <a:pt x="859463" y="1416"/>
                    <a:pt x="857362" y="738"/>
                    <a:pt x="855260" y="0"/>
                  </a:cubicBezTo>
                  <a:cubicBezTo>
                    <a:pt x="835486" y="41493"/>
                    <a:pt x="815257" y="82977"/>
                    <a:pt x="793974" y="123878"/>
                  </a:cubicBezTo>
                  <a:cubicBezTo>
                    <a:pt x="782873" y="145217"/>
                    <a:pt x="771506" y="166418"/>
                    <a:pt x="759813" y="187344"/>
                  </a:cubicBezTo>
                  <a:cubicBezTo>
                    <a:pt x="708530" y="294270"/>
                    <a:pt x="656149" y="400414"/>
                    <a:pt x="602626" y="506326"/>
                  </a:cubicBezTo>
                  <a:cubicBezTo>
                    <a:pt x="506039" y="696228"/>
                    <a:pt x="411321" y="887315"/>
                    <a:pt x="319075" y="1079595"/>
                  </a:cubicBezTo>
                  <a:cubicBezTo>
                    <a:pt x="219107" y="1256475"/>
                    <a:pt x="130335" y="1440343"/>
                    <a:pt x="43476" y="1624254"/>
                  </a:cubicBezTo>
                  <a:cubicBezTo>
                    <a:pt x="40782" y="1631610"/>
                    <a:pt x="37359" y="1639653"/>
                    <a:pt x="33567" y="1648151"/>
                  </a:cubicBezTo>
                  <a:cubicBezTo>
                    <a:pt x="32246" y="1651163"/>
                    <a:pt x="30874" y="1654271"/>
                    <a:pt x="29458" y="1657378"/>
                  </a:cubicBezTo>
                  <a:cubicBezTo>
                    <a:pt x="28274" y="1660030"/>
                    <a:pt x="27082" y="1662726"/>
                    <a:pt x="25846" y="1665464"/>
                  </a:cubicBezTo>
                  <a:cubicBezTo>
                    <a:pt x="25666" y="1665833"/>
                    <a:pt x="25529" y="1666150"/>
                    <a:pt x="25392" y="1666511"/>
                  </a:cubicBezTo>
                  <a:cubicBezTo>
                    <a:pt x="4751" y="1713077"/>
                    <a:pt x="-16618" y="1768226"/>
                    <a:pt x="19412" y="1802629"/>
                  </a:cubicBezTo>
                  <a:cubicBezTo>
                    <a:pt x="41151" y="1822139"/>
                    <a:pt x="67179" y="1836027"/>
                    <a:pt x="93618" y="1848096"/>
                  </a:cubicBezTo>
                  <a:cubicBezTo>
                    <a:pt x="148873" y="1872996"/>
                    <a:pt x="204318" y="1899777"/>
                    <a:pt x="264231" y="1911382"/>
                  </a:cubicBezTo>
                  <a:cubicBezTo>
                    <a:pt x="286107" y="1915811"/>
                    <a:pt x="303873" y="1918051"/>
                    <a:pt x="318663" y="1918051"/>
                  </a:cubicBezTo>
                  <a:cubicBezTo>
                    <a:pt x="367347" y="1918051"/>
                    <a:pt x="384058" y="1893786"/>
                    <a:pt x="411416" y="1843752"/>
                  </a:cubicBezTo>
                  <a:cubicBezTo>
                    <a:pt x="412188" y="1842293"/>
                    <a:pt x="413011" y="1840825"/>
                    <a:pt x="413835" y="1839323"/>
                  </a:cubicBezTo>
                  <a:cubicBezTo>
                    <a:pt x="415345" y="1836491"/>
                    <a:pt x="416940" y="1833615"/>
                    <a:pt x="418536" y="1830645"/>
                  </a:cubicBezTo>
                  <a:cubicBezTo>
                    <a:pt x="419497" y="1828911"/>
                    <a:pt x="420458" y="1827126"/>
                    <a:pt x="421410" y="1825341"/>
                  </a:cubicBezTo>
                  <a:cubicBezTo>
                    <a:pt x="422645" y="1823057"/>
                    <a:pt x="423872" y="1820774"/>
                    <a:pt x="425159" y="1818440"/>
                  </a:cubicBezTo>
                  <a:cubicBezTo>
                    <a:pt x="484523" y="1705163"/>
                    <a:pt x="547963" y="1593860"/>
                    <a:pt x="602214" y="1477982"/>
                  </a:cubicBezTo>
                  <a:cubicBezTo>
                    <a:pt x="765158" y="1139671"/>
                    <a:pt x="920930" y="798020"/>
                    <a:pt x="1064777" y="451159"/>
                  </a:cubicBezTo>
                  <a:cubicBezTo>
                    <a:pt x="1065506" y="450705"/>
                    <a:pt x="1066193" y="450198"/>
                    <a:pt x="1066836" y="449649"/>
                  </a:cubicBezTo>
                  <a:cubicBezTo>
                    <a:pt x="1067068" y="449142"/>
                    <a:pt x="1067291" y="448644"/>
                    <a:pt x="1067565" y="448138"/>
                  </a:cubicBezTo>
                  <a:cubicBezTo>
                    <a:pt x="1069024" y="444662"/>
                    <a:pt x="1070491" y="441151"/>
                    <a:pt x="1071949" y="437675"/>
                  </a:cubicBezTo>
                  <a:cubicBezTo>
                    <a:pt x="1077705" y="424147"/>
                    <a:pt x="1083642" y="410714"/>
                    <a:pt x="1089347" y="397195"/>
                  </a:cubicBezTo>
                  <a:cubicBezTo>
                    <a:pt x="1089390" y="397057"/>
                    <a:pt x="1089441" y="396920"/>
                    <a:pt x="1089484" y="396783"/>
                  </a:cubicBezTo>
                  <a:cubicBezTo>
                    <a:pt x="1089484" y="396783"/>
                    <a:pt x="1089484" y="396783"/>
                    <a:pt x="1089527" y="396783"/>
                  </a:cubicBezTo>
                  <a:cubicBezTo>
                    <a:pt x="1089758" y="396233"/>
                    <a:pt x="1089981" y="395684"/>
                    <a:pt x="1090213" y="395092"/>
                  </a:cubicBezTo>
                  <a:cubicBezTo>
                    <a:pt x="1090985" y="393220"/>
                    <a:pt x="1092221" y="391615"/>
                    <a:pt x="1093730" y="390388"/>
                  </a:cubicBezTo>
                  <a:cubicBezTo>
                    <a:pt x="1093962" y="389933"/>
                    <a:pt x="1094237" y="389521"/>
                    <a:pt x="1094554" y="389152"/>
                  </a:cubicBezTo>
                  <a:cubicBezTo>
                    <a:pt x="1124511" y="327196"/>
                    <a:pt x="1147347" y="262262"/>
                    <a:pt x="1172328" y="198288"/>
                  </a:cubicBezTo>
                  <a:lnTo>
                    <a:pt x="1172371" y="198288"/>
                  </a:lnTo>
                  <a:cubicBezTo>
                    <a:pt x="1176798" y="186958"/>
                    <a:pt x="1181276" y="175628"/>
                    <a:pt x="1185934" y="164383"/>
                  </a:cubicBezTo>
                  <a:cubicBezTo>
                    <a:pt x="1185068" y="164341"/>
                    <a:pt x="1184244" y="164341"/>
                    <a:pt x="1183378" y="164289"/>
                  </a:cubicBezTo>
                  <a:cubicBezTo>
                    <a:pt x="1188353" y="150401"/>
                    <a:pt x="1174928" y="138839"/>
                    <a:pt x="1161596" y="140985"/>
                  </a:cubicBezTo>
                  <a:cubicBezTo>
                    <a:pt x="1160275" y="140667"/>
                    <a:pt x="1156758" y="140435"/>
                    <a:pt x="1153284" y="140161"/>
                  </a:cubicBezTo>
                  <a:cubicBezTo>
                    <a:pt x="1153103" y="139062"/>
                    <a:pt x="1152777" y="137963"/>
                    <a:pt x="1152417" y="136959"/>
                  </a:cubicBezTo>
                  <a:cubicBezTo>
                    <a:pt x="1152280" y="136641"/>
                    <a:pt x="1152143" y="136315"/>
                    <a:pt x="1152005" y="135998"/>
                  </a:cubicBezTo>
                  <a:cubicBezTo>
                    <a:pt x="1152186" y="135766"/>
                    <a:pt x="1152323" y="135586"/>
                    <a:pt x="1152511" y="135354"/>
                  </a:cubicBezTo>
                  <a:cubicBezTo>
                    <a:pt x="1165706" y="140058"/>
                    <a:pt x="1179320" y="143852"/>
                    <a:pt x="1192840" y="147740"/>
                  </a:cubicBezTo>
                  <a:cubicBezTo>
                    <a:pt x="1195714" y="140890"/>
                    <a:pt x="1198682" y="134075"/>
                    <a:pt x="1201702" y="127311"/>
                  </a:cubicBezTo>
                  <a:cubicBezTo>
                    <a:pt x="1203254" y="123242"/>
                    <a:pt x="1204987" y="119225"/>
                    <a:pt x="1206866" y="115200"/>
                  </a:cubicBezTo>
                  <a:cubicBezTo>
                    <a:pt x="1166855" y="102264"/>
                    <a:pt x="1125755" y="92033"/>
                    <a:pt x="1085563" y="798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28"/>
            <p:cNvSpPr/>
            <p:nvPr/>
          </p:nvSpPr>
          <p:spPr>
            <a:xfrm>
              <a:off x="3344290" y="3225448"/>
              <a:ext cx="412892" cy="198314"/>
            </a:xfrm>
            <a:custGeom>
              <a:avLst/>
              <a:gdLst/>
              <a:ahLst/>
              <a:cxnLst/>
              <a:rect l="l" t="t" r="r" b="b"/>
              <a:pathLst>
                <a:path w="412892" h="198314" extrusionOk="0">
                  <a:moveTo>
                    <a:pt x="412892" y="115225"/>
                  </a:moveTo>
                  <a:cubicBezTo>
                    <a:pt x="411022" y="119242"/>
                    <a:pt x="409281" y="123268"/>
                    <a:pt x="407728" y="127337"/>
                  </a:cubicBezTo>
                  <a:cubicBezTo>
                    <a:pt x="404717" y="134100"/>
                    <a:pt x="401749" y="140907"/>
                    <a:pt x="398866" y="147766"/>
                  </a:cubicBezTo>
                  <a:cubicBezTo>
                    <a:pt x="385346" y="143886"/>
                    <a:pt x="371740" y="140092"/>
                    <a:pt x="358538" y="135380"/>
                  </a:cubicBezTo>
                  <a:cubicBezTo>
                    <a:pt x="358358" y="135611"/>
                    <a:pt x="358220" y="135792"/>
                    <a:pt x="358032" y="136023"/>
                  </a:cubicBezTo>
                  <a:cubicBezTo>
                    <a:pt x="358169" y="136341"/>
                    <a:pt x="358306" y="136667"/>
                    <a:pt x="358443" y="136985"/>
                  </a:cubicBezTo>
                  <a:cubicBezTo>
                    <a:pt x="358812" y="137989"/>
                    <a:pt x="359130" y="139088"/>
                    <a:pt x="359310" y="140186"/>
                  </a:cubicBezTo>
                  <a:cubicBezTo>
                    <a:pt x="362784" y="140461"/>
                    <a:pt x="366293" y="140693"/>
                    <a:pt x="367623" y="141010"/>
                  </a:cubicBezTo>
                  <a:cubicBezTo>
                    <a:pt x="380954" y="138865"/>
                    <a:pt x="394379" y="150426"/>
                    <a:pt x="389404" y="164315"/>
                  </a:cubicBezTo>
                  <a:cubicBezTo>
                    <a:pt x="390270" y="164358"/>
                    <a:pt x="391094" y="164358"/>
                    <a:pt x="391960" y="164409"/>
                  </a:cubicBezTo>
                  <a:cubicBezTo>
                    <a:pt x="387302" y="175653"/>
                    <a:pt x="382824" y="186984"/>
                    <a:pt x="378397" y="198314"/>
                  </a:cubicBezTo>
                  <a:lnTo>
                    <a:pt x="378355" y="198314"/>
                  </a:lnTo>
                  <a:cubicBezTo>
                    <a:pt x="264275" y="188718"/>
                    <a:pt x="150470" y="170117"/>
                    <a:pt x="40551" y="137448"/>
                  </a:cubicBezTo>
                  <a:cubicBezTo>
                    <a:pt x="28130" y="133062"/>
                    <a:pt x="13469" y="129131"/>
                    <a:pt x="0" y="123878"/>
                  </a:cubicBezTo>
                  <a:cubicBezTo>
                    <a:pt x="21284" y="82986"/>
                    <a:pt x="41512" y="41493"/>
                    <a:pt x="61286" y="0"/>
                  </a:cubicBezTo>
                  <a:cubicBezTo>
                    <a:pt x="63388" y="730"/>
                    <a:pt x="65490" y="1416"/>
                    <a:pt x="67591" y="2060"/>
                  </a:cubicBezTo>
                  <a:cubicBezTo>
                    <a:pt x="141797" y="29296"/>
                    <a:pt x="215831" y="57123"/>
                    <a:pt x="291590" y="79878"/>
                  </a:cubicBezTo>
                  <a:cubicBezTo>
                    <a:pt x="331789" y="92016"/>
                    <a:pt x="372890" y="102247"/>
                    <a:pt x="412892" y="1152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28"/>
            <p:cNvSpPr/>
            <p:nvPr/>
          </p:nvSpPr>
          <p:spPr>
            <a:xfrm>
              <a:off x="2550333" y="4873599"/>
              <a:ext cx="421409" cy="269900"/>
            </a:xfrm>
            <a:custGeom>
              <a:avLst/>
              <a:gdLst/>
              <a:ahLst/>
              <a:cxnLst/>
              <a:rect l="l" t="t" r="r" b="b"/>
              <a:pathLst>
                <a:path w="421409" h="269900" extrusionOk="0">
                  <a:moveTo>
                    <a:pt x="421410" y="177190"/>
                  </a:moveTo>
                  <a:cubicBezTo>
                    <a:pt x="420449" y="178975"/>
                    <a:pt x="419488" y="180752"/>
                    <a:pt x="418536" y="182486"/>
                  </a:cubicBezTo>
                  <a:cubicBezTo>
                    <a:pt x="416940" y="185456"/>
                    <a:pt x="415336" y="188331"/>
                    <a:pt x="413835" y="191164"/>
                  </a:cubicBezTo>
                  <a:cubicBezTo>
                    <a:pt x="413011" y="192675"/>
                    <a:pt x="412188" y="194134"/>
                    <a:pt x="411416" y="195593"/>
                  </a:cubicBezTo>
                  <a:cubicBezTo>
                    <a:pt x="384058" y="245635"/>
                    <a:pt x="367347" y="269901"/>
                    <a:pt x="318663" y="269901"/>
                  </a:cubicBezTo>
                  <a:cubicBezTo>
                    <a:pt x="303865" y="269901"/>
                    <a:pt x="286098" y="267661"/>
                    <a:pt x="264231" y="263231"/>
                  </a:cubicBezTo>
                  <a:cubicBezTo>
                    <a:pt x="204318" y="251626"/>
                    <a:pt x="148873" y="224846"/>
                    <a:pt x="93618" y="199945"/>
                  </a:cubicBezTo>
                  <a:cubicBezTo>
                    <a:pt x="67179" y="187885"/>
                    <a:pt x="41142" y="173988"/>
                    <a:pt x="19412" y="154478"/>
                  </a:cubicBezTo>
                  <a:cubicBezTo>
                    <a:pt x="-16618" y="120075"/>
                    <a:pt x="4751" y="64917"/>
                    <a:pt x="25392" y="18360"/>
                  </a:cubicBezTo>
                  <a:cubicBezTo>
                    <a:pt x="25529" y="17991"/>
                    <a:pt x="25666" y="17673"/>
                    <a:pt x="25846" y="17313"/>
                  </a:cubicBezTo>
                  <a:cubicBezTo>
                    <a:pt x="27082" y="14575"/>
                    <a:pt x="28266" y="11880"/>
                    <a:pt x="29458" y="9227"/>
                  </a:cubicBezTo>
                  <a:cubicBezTo>
                    <a:pt x="30874" y="6120"/>
                    <a:pt x="32246" y="3013"/>
                    <a:pt x="33567" y="0"/>
                  </a:cubicBezTo>
                  <a:cubicBezTo>
                    <a:pt x="139059" y="79784"/>
                    <a:pt x="262455" y="135895"/>
                    <a:pt x="390226" y="169250"/>
                  </a:cubicBezTo>
                  <a:cubicBezTo>
                    <a:pt x="400546" y="172297"/>
                    <a:pt x="410952" y="174907"/>
                    <a:pt x="421410" y="1771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28"/>
            <p:cNvSpPr/>
            <p:nvPr/>
          </p:nvSpPr>
          <p:spPr>
            <a:xfrm>
              <a:off x="2967377" y="3465847"/>
              <a:ext cx="653335" cy="1443749"/>
            </a:xfrm>
            <a:custGeom>
              <a:avLst/>
              <a:gdLst/>
              <a:ahLst/>
              <a:cxnLst/>
              <a:rect l="l" t="t" r="r" b="b"/>
              <a:pathLst>
                <a:path w="653335" h="1443749" extrusionOk="0">
                  <a:moveTo>
                    <a:pt x="5576" y="1442790"/>
                  </a:moveTo>
                  <a:cubicBezTo>
                    <a:pt x="-2402" y="1438773"/>
                    <a:pt x="-532" y="1429632"/>
                    <a:pt x="3242" y="1423185"/>
                  </a:cubicBezTo>
                  <a:cubicBezTo>
                    <a:pt x="27546" y="1369015"/>
                    <a:pt x="51944" y="1314964"/>
                    <a:pt x="76582" y="1260931"/>
                  </a:cubicBezTo>
                  <a:cubicBezTo>
                    <a:pt x="140467" y="1122847"/>
                    <a:pt x="204215" y="984644"/>
                    <a:pt x="266188" y="845668"/>
                  </a:cubicBezTo>
                  <a:cubicBezTo>
                    <a:pt x="386075" y="583432"/>
                    <a:pt x="486686" y="312553"/>
                    <a:pt x="612853" y="53253"/>
                  </a:cubicBezTo>
                  <a:cubicBezTo>
                    <a:pt x="621208" y="36944"/>
                    <a:pt x="630250" y="20996"/>
                    <a:pt x="638331" y="4593"/>
                  </a:cubicBezTo>
                  <a:cubicBezTo>
                    <a:pt x="640253" y="713"/>
                    <a:pt x="644774" y="-1115"/>
                    <a:pt x="648746" y="713"/>
                  </a:cubicBezTo>
                  <a:cubicBezTo>
                    <a:pt x="652623" y="2498"/>
                    <a:pt x="654451" y="7245"/>
                    <a:pt x="652623" y="11133"/>
                  </a:cubicBezTo>
                  <a:cubicBezTo>
                    <a:pt x="567308" y="182804"/>
                    <a:pt x="497186" y="361479"/>
                    <a:pt x="422234" y="537794"/>
                  </a:cubicBezTo>
                  <a:cubicBezTo>
                    <a:pt x="349881" y="710631"/>
                    <a:pt x="273557" y="881882"/>
                    <a:pt x="195680" y="1052299"/>
                  </a:cubicBezTo>
                  <a:cubicBezTo>
                    <a:pt x="144019" y="1165688"/>
                    <a:pt x="90796" y="1278493"/>
                    <a:pt x="40139" y="1392344"/>
                  </a:cubicBezTo>
                  <a:cubicBezTo>
                    <a:pt x="34383" y="1405023"/>
                    <a:pt x="28670" y="1417640"/>
                    <a:pt x="22742" y="1430224"/>
                  </a:cubicBezTo>
                  <a:cubicBezTo>
                    <a:pt x="20168" y="1437494"/>
                    <a:pt x="14523" y="1446781"/>
                    <a:pt x="5576" y="14427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28"/>
            <p:cNvSpPr/>
            <p:nvPr/>
          </p:nvSpPr>
          <p:spPr>
            <a:xfrm>
              <a:off x="2721700" y="3429728"/>
              <a:ext cx="694971" cy="1328075"/>
            </a:xfrm>
            <a:custGeom>
              <a:avLst/>
              <a:gdLst/>
              <a:ahLst/>
              <a:cxnLst/>
              <a:rect l="l" t="t" r="r" b="b"/>
              <a:pathLst>
                <a:path w="694971" h="1328075" extrusionOk="0">
                  <a:moveTo>
                    <a:pt x="5851" y="1327169"/>
                  </a:moveTo>
                  <a:cubicBezTo>
                    <a:pt x="-7103" y="1319934"/>
                    <a:pt x="4950" y="1305779"/>
                    <a:pt x="8725" y="1296329"/>
                  </a:cubicBezTo>
                  <a:cubicBezTo>
                    <a:pt x="30626" y="1251119"/>
                    <a:pt x="53325" y="1206253"/>
                    <a:pt x="76771" y="1161851"/>
                  </a:cubicBezTo>
                  <a:cubicBezTo>
                    <a:pt x="142106" y="1037201"/>
                    <a:pt x="209458" y="913623"/>
                    <a:pt x="273824" y="788441"/>
                  </a:cubicBezTo>
                  <a:cubicBezTo>
                    <a:pt x="410534" y="530592"/>
                    <a:pt x="528568" y="262236"/>
                    <a:pt x="676705" y="10695"/>
                  </a:cubicBezTo>
                  <a:cubicBezTo>
                    <a:pt x="679252" y="4464"/>
                    <a:pt x="684606" y="-3940"/>
                    <a:pt x="692095" y="2060"/>
                  </a:cubicBezTo>
                  <a:cubicBezTo>
                    <a:pt x="699309" y="8747"/>
                    <a:pt x="691040" y="18772"/>
                    <a:pt x="688071" y="25682"/>
                  </a:cubicBezTo>
                  <a:cubicBezTo>
                    <a:pt x="507713" y="354208"/>
                    <a:pt x="352464" y="696039"/>
                    <a:pt x="172981" y="1025106"/>
                  </a:cubicBezTo>
                  <a:cubicBezTo>
                    <a:pt x="126768" y="1112109"/>
                    <a:pt x="79619" y="1198768"/>
                    <a:pt x="36443" y="1287325"/>
                  </a:cubicBezTo>
                  <a:cubicBezTo>
                    <a:pt x="30480" y="1299179"/>
                    <a:pt x="24879" y="1311359"/>
                    <a:pt x="18951" y="1323238"/>
                  </a:cubicBezTo>
                  <a:cubicBezTo>
                    <a:pt x="16446" y="1327719"/>
                    <a:pt x="10389" y="1329230"/>
                    <a:pt x="5851" y="13271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28"/>
            <p:cNvSpPr/>
            <p:nvPr/>
          </p:nvSpPr>
          <p:spPr>
            <a:xfrm>
              <a:off x="2783737" y="3714575"/>
              <a:ext cx="630580" cy="1235654"/>
            </a:xfrm>
            <a:custGeom>
              <a:avLst/>
              <a:gdLst/>
              <a:ahLst/>
              <a:cxnLst/>
              <a:rect l="l" t="t" r="r" b="b"/>
              <a:pathLst>
                <a:path w="630580" h="1235654" extrusionOk="0">
                  <a:moveTo>
                    <a:pt x="7124" y="1235202"/>
                  </a:moveTo>
                  <a:cubicBezTo>
                    <a:pt x="1917" y="1233606"/>
                    <a:pt x="-1231" y="1227803"/>
                    <a:pt x="459" y="1222541"/>
                  </a:cubicBezTo>
                  <a:cubicBezTo>
                    <a:pt x="7184" y="1203495"/>
                    <a:pt x="15240" y="1184971"/>
                    <a:pt x="23475" y="1166568"/>
                  </a:cubicBezTo>
                  <a:cubicBezTo>
                    <a:pt x="57559" y="1094613"/>
                    <a:pt x="95082" y="1024116"/>
                    <a:pt x="132348" y="954006"/>
                  </a:cubicBezTo>
                  <a:cubicBezTo>
                    <a:pt x="132313" y="954057"/>
                    <a:pt x="132279" y="954117"/>
                    <a:pt x="132245" y="954177"/>
                  </a:cubicBezTo>
                  <a:cubicBezTo>
                    <a:pt x="132193" y="954263"/>
                    <a:pt x="132150" y="954349"/>
                    <a:pt x="132099" y="954435"/>
                  </a:cubicBezTo>
                  <a:cubicBezTo>
                    <a:pt x="291997" y="662955"/>
                    <a:pt x="436977" y="363681"/>
                    <a:pt x="583535" y="65318"/>
                  </a:cubicBezTo>
                  <a:cubicBezTo>
                    <a:pt x="594036" y="44485"/>
                    <a:pt x="605093" y="23919"/>
                    <a:pt x="616460" y="3542"/>
                  </a:cubicBezTo>
                  <a:cubicBezTo>
                    <a:pt x="618287" y="255"/>
                    <a:pt x="622766" y="-844"/>
                    <a:pt x="626094" y="667"/>
                  </a:cubicBezTo>
                  <a:cubicBezTo>
                    <a:pt x="629654" y="2315"/>
                    <a:pt x="631799" y="7113"/>
                    <a:pt x="629834" y="10761"/>
                  </a:cubicBezTo>
                  <a:cubicBezTo>
                    <a:pt x="555028" y="158200"/>
                    <a:pt x="487325" y="309193"/>
                    <a:pt x="413874" y="457319"/>
                  </a:cubicBezTo>
                  <a:cubicBezTo>
                    <a:pt x="330284" y="628269"/>
                    <a:pt x="240139" y="795940"/>
                    <a:pt x="150646" y="963825"/>
                  </a:cubicBezTo>
                  <a:cubicBezTo>
                    <a:pt x="113895" y="1033292"/>
                    <a:pt x="76964" y="1102750"/>
                    <a:pt x="43232" y="1173744"/>
                  </a:cubicBezTo>
                  <a:cubicBezTo>
                    <a:pt x="34353" y="1192018"/>
                    <a:pt x="27808" y="1211331"/>
                    <a:pt x="19306" y="1229760"/>
                  </a:cubicBezTo>
                  <a:cubicBezTo>
                    <a:pt x="17179" y="1234327"/>
                    <a:pt x="11860" y="1236713"/>
                    <a:pt x="7124" y="12352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28"/>
            <p:cNvSpPr/>
            <p:nvPr/>
          </p:nvSpPr>
          <p:spPr>
            <a:xfrm>
              <a:off x="3055557" y="974631"/>
              <a:ext cx="2190594" cy="2124067"/>
            </a:xfrm>
            <a:custGeom>
              <a:avLst/>
              <a:gdLst/>
              <a:ahLst/>
              <a:cxnLst/>
              <a:rect l="l" t="t" r="r" b="b"/>
              <a:pathLst>
                <a:path w="2190594" h="2124067" extrusionOk="0">
                  <a:moveTo>
                    <a:pt x="2050341" y="1545354"/>
                  </a:moveTo>
                  <a:cubicBezTo>
                    <a:pt x="1976342" y="1656597"/>
                    <a:pt x="1904435" y="1771350"/>
                    <a:pt x="1805180" y="1862121"/>
                  </a:cubicBezTo>
                  <a:cubicBezTo>
                    <a:pt x="1736087" y="1924472"/>
                    <a:pt x="1651098" y="1963072"/>
                    <a:pt x="1570544" y="2007406"/>
                  </a:cubicBezTo>
                  <a:cubicBezTo>
                    <a:pt x="1403714" y="2096658"/>
                    <a:pt x="1210350" y="2132571"/>
                    <a:pt x="1022245" y="2122391"/>
                  </a:cubicBezTo>
                  <a:cubicBezTo>
                    <a:pt x="928720" y="2114434"/>
                    <a:pt x="838232" y="2087533"/>
                    <a:pt x="747976" y="2063087"/>
                  </a:cubicBezTo>
                  <a:cubicBezTo>
                    <a:pt x="659238" y="2034315"/>
                    <a:pt x="575536" y="1991269"/>
                    <a:pt x="494639" y="1945175"/>
                  </a:cubicBezTo>
                  <a:cubicBezTo>
                    <a:pt x="343825" y="1851366"/>
                    <a:pt x="205992" y="1728183"/>
                    <a:pt x="115032" y="1574246"/>
                  </a:cubicBezTo>
                  <a:cubicBezTo>
                    <a:pt x="18933" y="1413872"/>
                    <a:pt x="-9591" y="1220751"/>
                    <a:pt x="2685" y="1036282"/>
                  </a:cubicBezTo>
                  <a:cubicBezTo>
                    <a:pt x="21387" y="874740"/>
                    <a:pt x="73065" y="717876"/>
                    <a:pt x="138881" y="569784"/>
                  </a:cubicBezTo>
                  <a:cubicBezTo>
                    <a:pt x="199326" y="441228"/>
                    <a:pt x="300803" y="338646"/>
                    <a:pt x="412687" y="253369"/>
                  </a:cubicBezTo>
                  <a:cubicBezTo>
                    <a:pt x="504110" y="180023"/>
                    <a:pt x="600912" y="111595"/>
                    <a:pt x="708703" y="64574"/>
                  </a:cubicBezTo>
                  <a:cubicBezTo>
                    <a:pt x="785165" y="32051"/>
                    <a:pt x="866062" y="4687"/>
                    <a:pt x="949652" y="0"/>
                  </a:cubicBezTo>
                  <a:cubicBezTo>
                    <a:pt x="1033012" y="1056"/>
                    <a:pt x="1116714" y="352"/>
                    <a:pt x="1200073" y="3974"/>
                  </a:cubicBezTo>
                  <a:cubicBezTo>
                    <a:pt x="1430033" y="4206"/>
                    <a:pt x="1659642" y="127380"/>
                    <a:pt x="1822843" y="284012"/>
                  </a:cubicBezTo>
                  <a:cubicBezTo>
                    <a:pt x="1926070" y="390808"/>
                    <a:pt x="2006624" y="519484"/>
                    <a:pt x="2069051" y="653885"/>
                  </a:cubicBezTo>
                  <a:cubicBezTo>
                    <a:pt x="2104010" y="742201"/>
                    <a:pt x="2120841" y="836715"/>
                    <a:pt x="2136978" y="930060"/>
                  </a:cubicBezTo>
                  <a:cubicBezTo>
                    <a:pt x="2142356" y="929477"/>
                    <a:pt x="2147967" y="932284"/>
                    <a:pt x="2150540" y="937434"/>
                  </a:cubicBezTo>
                  <a:cubicBezTo>
                    <a:pt x="2162817" y="962935"/>
                    <a:pt x="2174621" y="989021"/>
                    <a:pt x="2182110" y="1016394"/>
                  </a:cubicBezTo>
                  <a:cubicBezTo>
                    <a:pt x="2219153" y="1157584"/>
                    <a:pt x="2127498" y="1423004"/>
                    <a:pt x="2050341" y="15453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28"/>
            <p:cNvSpPr/>
            <p:nvPr/>
          </p:nvSpPr>
          <p:spPr>
            <a:xfrm>
              <a:off x="3910485" y="1719126"/>
              <a:ext cx="1128310" cy="1187660"/>
            </a:xfrm>
            <a:custGeom>
              <a:avLst/>
              <a:gdLst/>
              <a:ahLst/>
              <a:cxnLst/>
              <a:rect l="l" t="t" r="r" b="b"/>
              <a:pathLst>
                <a:path w="1128310" h="1187660" extrusionOk="0">
                  <a:moveTo>
                    <a:pt x="1128311" y="275727"/>
                  </a:moveTo>
                  <a:cubicBezTo>
                    <a:pt x="1123335" y="336455"/>
                    <a:pt x="1111505" y="396909"/>
                    <a:pt x="1090179" y="454067"/>
                  </a:cubicBezTo>
                  <a:cubicBezTo>
                    <a:pt x="1069538" y="512649"/>
                    <a:pt x="1050811" y="571816"/>
                    <a:pt x="1019301" y="625695"/>
                  </a:cubicBezTo>
                  <a:cubicBezTo>
                    <a:pt x="926549" y="811073"/>
                    <a:pt x="772561" y="975019"/>
                    <a:pt x="591491" y="1076141"/>
                  </a:cubicBezTo>
                  <a:cubicBezTo>
                    <a:pt x="451015" y="1154320"/>
                    <a:pt x="338445" y="1201247"/>
                    <a:pt x="174223" y="1184157"/>
                  </a:cubicBezTo>
                  <a:cubicBezTo>
                    <a:pt x="134581" y="1181144"/>
                    <a:pt x="94579" y="1175882"/>
                    <a:pt x="58454" y="1158252"/>
                  </a:cubicBezTo>
                  <a:cubicBezTo>
                    <a:pt x="24474" y="1141943"/>
                    <a:pt x="-22838" y="1117763"/>
                    <a:pt x="12515" y="1075687"/>
                  </a:cubicBezTo>
                  <a:cubicBezTo>
                    <a:pt x="37127" y="1050417"/>
                    <a:pt x="73844" y="1041550"/>
                    <a:pt x="106229" y="1030220"/>
                  </a:cubicBezTo>
                  <a:cubicBezTo>
                    <a:pt x="165593" y="1009250"/>
                    <a:pt x="227343" y="994761"/>
                    <a:pt x="285292" y="970135"/>
                  </a:cubicBezTo>
                  <a:cubicBezTo>
                    <a:pt x="447823" y="890677"/>
                    <a:pt x="600533" y="786765"/>
                    <a:pt x="715024" y="644939"/>
                  </a:cubicBezTo>
                  <a:cubicBezTo>
                    <a:pt x="798958" y="544142"/>
                    <a:pt x="861025" y="429355"/>
                    <a:pt x="899749" y="305760"/>
                  </a:cubicBezTo>
                  <a:cubicBezTo>
                    <a:pt x="932674" y="209942"/>
                    <a:pt x="942127" y="63816"/>
                    <a:pt x="1029167" y="1577"/>
                  </a:cubicBezTo>
                  <a:cubicBezTo>
                    <a:pt x="1138125" y="-21144"/>
                    <a:pt x="1126295" y="208054"/>
                    <a:pt x="1128311" y="2757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28"/>
            <p:cNvSpPr/>
            <p:nvPr/>
          </p:nvSpPr>
          <p:spPr>
            <a:xfrm>
              <a:off x="4858740" y="1551346"/>
              <a:ext cx="89801" cy="98598"/>
            </a:xfrm>
            <a:custGeom>
              <a:avLst/>
              <a:gdLst/>
              <a:ahLst/>
              <a:cxnLst/>
              <a:rect l="l" t="t" r="r" b="b"/>
              <a:pathLst>
                <a:path w="89801" h="98598" extrusionOk="0">
                  <a:moveTo>
                    <a:pt x="26420" y="93041"/>
                  </a:moveTo>
                  <a:cubicBezTo>
                    <a:pt x="-25086" y="66990"/>
                    <a:pt x="4991" y="-22142"/>
                    <a:pt x="62811" y="5128"/>
                  </a:cubicBezTo>
                  <a:cubicBezTo>
                    <a:pt x="73466" y="10029"/>
                    <a:pt x="77000" y="21754"/>
                    <a:pt x="83271" y="30484"/>
                  </a:cubicBezTo>
                  <a:cubicBezTo>
                    <a:pt x="105953" y="66638"/>
                    <a:pt x="65307" y="115135"/>
                    <a:pt x="26420" y="930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28"/>
            <p:cNvSpPr/>
            <p:nvPr/>
          </p:nvSpPr>
          <p:spPr>
            <a:xfrm>
              <a:off x="3208319" y="1208044"/>
              <a:ext cx="585396" cy="910793"/>
            </a:xfrm>
            <a:custGeom>
              <a:avLst/>
              <a:gdLst/>
              <a:ahLst/>
              <a:cxnLst/>
              <a:rect l="l" t="t" r="r" b="b"/>
              <a:pathLst>
                <a:path w="585396" h="910793" extrusionOk="0">
                  <a:moveTo>
                    <a:pt x="412908" y="43672"/>
                  </a:moveTo>
                  <a:cubicBezTo>
                    <a:pt x="454146" y="18496"/>
                    <a:pt x="594433" y="-43881"/>
                    <a:pt x="584937" y="50161"/>
                  </a:cubicBezTo>
                  <a:cubicBezTo>
                    <a:pt x="590461" y="97816"/>
                    <a:pt x="505524" y="145206"/>
                    <a:pt x="474786" y="177008"/>
                  </a:cubicBezTo>
                  <a:cubicBezTo>
                    <a:pt x="391487" y="249522"/>
                    <a:pt x="326504" y="338576"/>
                    <a:pt x="265449" y="429871"/>
                  </a:cubicBezTo>
                  <a:cubicBezTo>
                    <a:pt x="231246" y="485294"/>
                    <a:pt x="200054" y="543148"/>
                    <a:pt x="179637" y="605198"/>
                  </a:cubicBezTo>
                  <a:cubicBezTo>
                    <a:pt x="165113" y="652304"/>
                    <a:pt x="154836" y="700518"/>
                    <a:pt x="140458" y="747719"/>
                  </a:cubicBezTo>
                  <a:cubicBezTo>
                    <a:pt x="125934" y="790988"/>
                    <a:pt x="106203" y="920574"/>
                    <a:pt x="45740" y="910205"/>
                  </a:cubicBezTo>
                  <a:cubicBezTo>
                    <a:pt x="21128" y="903536"/>
                    <a:pt x="15826" y="873562"/>
                    <a:pt x="10302" y="852086"/>
                  </a:cubicBezTo>
                  <a:cubicBezTo>
                    <a:pt x="-2438" y="801546"/>
                    <a:pt x="-3356" y="749324"/>
                    <a:pt x="7514" y="698286"/>
                  </a:cubicBezTo>
                  <a:cubicBezTo>
                    <a:pt x="20485" y="619515"/>
                    <a:pt x="47293" y="544984"/>
                    <a:pt x="79712" y="472333"/>
                  </a:cubicBezTo>
                  <a:cubicBezTo>
                    <a:pt x="116746" y="373906"/>
                    <a:pt x="172551" y="285178"/>
                    <a:pt x="237217" y="202742"/>
                  </a:cubicBezTo>
                  <a:cubicBezTo>
                    <a:pt x="283078" y="137387"/>
                    <a:pt x="342812" y="82186"/>
                    <a:pt x="412908" y="436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28"/>
            <p:cNvSpPr/>
            <p:nvPr/>
          </p:nvSpPr>
          <p:spPr>
            <a:xfrm>
              <a:off x="3208319" y="1208044"/>
              <a:ext cx="585396" cy="910793"/>
            </a:xfrm>
            <a:custGeom>
              <a:avLst/>
              <a:gdLst/>
              <a:ahLst/>
              <a:cxnLst/>
              <a:rect l="l" t="t" r="r" b="b"/>
              <a:pathLst>
                <a:path w="585396" h="910793" extrusionOk="0">
                  <a:moveTo>
                    <a:pt x="412908" y="43672"/>
                  </a:moveTo>
                  <a:cubicBezTo>
                    <a:pt x="454146" y="18496"/>
                    <a:pt x="594433" y="-43881"/>
                    <a:pt x="584937" y="50161"/>
                  </a:cubicBezTo>
                  <a:cubicBezTo>
                    <a:pt x="590461" y="97816"/>
                    <a:pt x="505524" y="145206"/>
                    <a:pt x="474786" y="177008"/>
                  </a:cubicBezTo>
                  <a:cubicBezTo>
                    <a:pt x="391487" y="249522"/>
                    <a:pt x="326504" y="338576"/>
                    <a:pt x="265449" y="429871"/>
                  </a:cubicBezTo>
                  <a:cubicBezTo>
                    <a:pt x="231246" y="485294"/>
                    <a:pt x="200054" y="543148"/>
                    <a:pt x="179637" y="605198"/>
                  </a:cubicBezTo>
                  <a:cubicBezTo>
                    <a:pt x="165113" y="652304"/>
                    <a:pt x="154836" y="700518"/>
                    <a:pt x="140458" y="747719"/>
                  </a:cubicBezTo>
                  <a:cubicBezTo>
                    <a:pt x="125934" y="790988"/>
                    <a:pt x="106203" y="920574"/>
                    <a:pt x="45740" y="910205"/>
                  </a:cubicBezTo>
                  <a:cubicBezTo>
                    <a:pt x="21128" y="903536"/>
                    <a:pt x="15826" y="873562"/>
                    <a:pt x="10302" y="852086"/>
                  </a:cubicBezTo>
                  <a:cubicBezTo>
                    <a:pt x="-2438" y="801546"/>
                    <a:pt x="-3356" y="749324"/>
                    <a:pt x="7514" y="698286"/>
                  </a:cubicBezTo>
                  <a:cubicBezTo>
                    <a:pt x="20485" y="619515"/>
                    <a:pt x="47293" y="544984"/>
                    <a:pt x="79712" y="472333"/>
                  </a:cubicBezTo>
                  <a:cubicBezTo>
                    <a:pt x="116746" y="373906"/>
                    <a:pt x="172551" y="285178"/>
                    <a:pt x="237217" y="202742"/>
                  </a:cubicBezTo>
                  <a:cubicBezTo>
                    <a:pt x="283078" y="137387"/>
                    <a:pt x="342812" y="82186"/>
                    <a:pt x="412908" y="4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28"/>
            <p:cNvSpPr/>
            <p:nvPr/>
          </p:nvSpPr>
          <p:spPr>
            <a:xfrm>
              <a:off x="3333974" y="2971972"/>
              <a:ext cx="612709" cy="432693"/>
            </a:xfrm>
            <a:custGeom>
              <a:avLst/>
              <a:gdLst/>
              <a:ahLst/>
              <a:cxnLst/>
              <a:rect l="l" t="t" r="r" b="b"/>
              <a:pathLst>
                <a:path w="612709" h="432693" extrusionOk="0">
                  <a:moveTo>
                    <a:pt x="603558" y="178550"/>
                  </a:moveTo>
                  <a:cubicBezTo>
                    <a:pt x="633266" y="228567"/>
                    <a:pt x="583561" y="272961"/>
                    <a:pt x="555217" y="309149"/>
                  </a:cubicBezTo>
                  <a:cubicBezTo>
                    <a:pt x="551159" y="323037"/>
                    <a:pt x="554325" y="337878"/>
                    <a:pt x="550319" y="351843"/>
                  </a:cubicBezTo>
                  <a:cubicBezTo>
                    <a:pt x="539278" y="390452"/>
                    <a:pt x="507691" y="428623"/>
                    <a:pt x="465690" y="432537"/>
                  </a:cubicBezTo>
                  <a:cubicBezTo>
                    <a:pt x="413206" y="435129"/>
                    <a:pt x="365920" y="404838"/>
                    <a:pt x="316009" y="392358"/>
                  </a:cubicBezTo>
                  <a:cubicBezTo>
                    <a:pt x="252964" y="373740"/>
                    <a:pt x="190091" y="353294"/>
                    <a:pt x="132125" y="321578"/>
                  </a:cubicBezTo>
                  <a:cubicBezTo>
                    <a:pt x="97167" y="302230"/>
                    <a:pt x="60733" y="284317"/>
                    <a:pt x="29069" y="259845"/>
                  </a:cubicBezTo>
                  <a:cubicBezTo>
                    <a:pt x="-13130" y="222953"/>
                    <a:pt x="-8429" y="160937"/>
                    <a:pt x="36961" y="129083"/>
                  </a:cubicBezTo>
                  <a:cubicBezTo>
                    <a:pt x="50087" y="119461"/>
                    <a:pt x="43087" y="102672"/>
                    <a:pt x="43730" y="89093"/>
                  </a:cubicBezTo>
                  <a:cubicBezTo>
                    <a:pt x="43953" y="47325"/>
                    <a:pt x="80507" y="16570"/>
                    <a:pt x="118150" y="5712"/>
                  </a:cubicBezTo>
                  <a:cubicBezTo>
                    <a:pt x="154198" y="-7515"/>
                    <a:pt x="191644" y="4322"/>
                    <a:pt x="224792" y="19944"/>
                  </a:cubicBezTo>
                  <a:cubicBezTo>
                    <a:pt x="269126" y="39506"/>
                    <a:pt x="314576" y="55935"/>
                    <a:pt x="359777" y="73265"/>
                  </a:cubicBezTo>
                  <a:cubicBezTo>
                    <a:pt x="400749" y="88518"/>
                    <a:pt x="441678" y="104191"/>
                    <a:pt x="483122" y="118096"/>
                  </a:cubicBezTo>
                  <a:cubicBezTo>
                    <a:pt x="524548" y="133341"/>
                    <a:pt x="573790" y="143796"/>
                    <a:pt x="603558" y="1785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28"/>
            <p:cNvSpPr/>
            <p:nvPr/>
          </p:nvSpPr>
          <p:spPr>
            <a:xfrm>
              <a:off x="2957610" y="851733"/>
              <a:ext cx="2358580" cy="2358564"/>
            </a:xfrm>
            <a:custGeom>
              <a:avLst/>
              <a:gdLst/>
              <a:ahLst/>
              <a:cxnLst/>
              <a:rect l="l" t="t" r="r" b="b"/>
              <a:pathLst>
                <a:path w="2358580" h="2358564" extrusionOk="0">
                  <a:moveTo>
                    <a:pt x="1221901" y="2179685"/>
                  </a:moveTo>
                  <a:cubicBezTo>
                    <a:pt x="2045189" y="2140072"/>
                    <a:pt x="2471267" y="1189789"/>
                    <a:pt x="1956777" y="548435"/>
                  </a:cubicBezTo>
                  <a:cubicBezTo>
                    <a:pt x="1956546" y="548118"/>
                    <a:pt x="1956271" y="547792"/>
                    <a:pt x="1955997" y="547474"/>
                  </a:cubicBezTo>
                  <a:cubicBezTo>
                    <a:pt x="1927730" y="512977"/>
                    <a:pt x="1897447" y="480445"/>
                    <a:pt x="1865166" y="449785"/>
                  </a:cubicBezTo>
                  <a:cubicBezTo>
                    <a:pt x="1252810" y="-119784"/>
                    <a:pt x="262237" y="257642"/>
                    <a:pt x="182370" y="1089447"/>
                  </a:cubicBezTo>
                  <a:cubicBezTo>
                    <a:pt x="138850" y="1534589"/>
                    <a:pt x="414175" y="1968358"/>
                    <a:pt x="834093" y="2119420"/>
                  </a:cubicBezTo>
                  <a:cubicBezTo>
                    <a:pt x="833681" y="2119283"/>
                    <a:pt x="833269" y="2119145"/>
                    <a:pt x="832858" y="2119008"/>
                  </a:cubicBezTo>
                  <a:cubicBezTo>
                    <a:pt x="956940" y="2164750"/>
                    <a:pt x="1089927" y="2185213"/>
                    <a:pt x="1221901" y="2179685"/>
                  </a:cubicBezTo>
                  <a:close/>
                  <a:moveTo>
                    <a:pt x="1229802" y="1218"/>
                  </a:moveTo>
                  <a:cubicBezTo>
                    <a:pt x="1954727" y="29089"/>
                    <a:pt x="2486297" y="717274"/>
                    <a:pt x="2331709" y="1426299"/>
                  </a:cubicBezTo>
                  <a:cubicBezTo>
                    <a:pt x="2219140" y="1976444"/>
                    <a:pt x="1702273" y="2381338"/>
                    <a:pt x="1141339" y="2357570"/>
                  </a:cubicBezTo>
                  <a:cubicBezTo>
                    <a:pt x="650638" y="2347879"/>
                    <a:pt x="196568" y="2001851"/>
                    <a:pt x="54727" y="1532255"/>
                  </a:cubicBezTo>
                  <a:cubicBezTo>
                    <a:pt x="-189585" y="755565"/>
                    <a:pt x="416422" y="-35297"/>
                    <a:pt x="1229802" y="12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28"/>
            <p:cNvSpPr/>
            <p:nvPr/>
          </p:nvSpPr>
          <p:spPr>
            <a:xfrm>
              <a:off x="2987808" y="888105"/>
              <a:ext cx="2293497" cy="2295977"/>
            </a:xfrm>
            <a:custGeom>
              <a:avLst/>
              <a:gdLst/>
              <a:ahLst/>
              <a:cxnLst/>
              <a:rect l="l" t="t" r="r" b="b"/>
              <a:pathLst>
                <a:path w="2293497" h="2295977" extrusionOk="0">
                  <a:moveTo>
                    <a:pt x="1116297" y="2295619"/>
                  </a:moveTo>
                  <a:cubicBezTo>
                    <a:pt x="598984" y="2285945"/>
                    <a:pt x="147230" y="1920278"/>
                    <a:pt x="31924" y="1415257"/>
                  </a:cubicBezTo>
                  <a:cubicBezTo>
                    <a:pt x="-69999" y="1004466"/>
                    <a:pt x="76516" y="542483"/>
                    <a:pt x="408769" y="277209"/>
                  </a:cubicBezTo>
                  <a:cubicBezTo>
                    <a:pt x="423258" y="264754"/>
                    <a:pt x="438820" y="253690"/>
                    <a:pt x="454116" y="242317"/>
                  </a:cubicBezTo>
                  <a:cubicBezTo>
                    <a:pt x="460996" y="236317"/>
                    <a:pt x="469249" y="230068"/>
                    <a:pt x="479003" y="233252"/>
                  </a:cubicBezTo>
                  <a:cubicBezTo>
                    <a:pt x="487865" y="236128"/>
                    <a:pt x="493484" y="243166"/>
                    <a:pt x="493844" y="252583"/>
                  </a:cubicBezTo>
                  <a:cubicBezTo>
                    <a:pt x="494299" y="263595"/>
                    <a:pt x="485214" y="269853"/>
                    <a:pt x="479457" y="273647"/>
                  </a:cubicBezTo>
                  <a:cubicBezTo>
                    <a:pt x="464316" y="285432"/>
                    <a:pt x="450264" y="298659"/>
                    <a:pt x="435492" y="310916"/>
                  </a:cubicBezTo>
                  <a:cubicBezTo>
                    <a:pt x="358318" y="378949"/>
                    <a:pt x="290460" y="457609"/>
                    <a:pt x="234055" y="543642"/>
                  </a:cubicBezTo>
                  <a:cubicBezTo>
                    <a:pt x="23878" y="857130"/>
                    <a:pt x="-9056" y="1282701"/>
                    <a:pt x="157422" y="1621459"/>
                  </a:cubicBezTo>
                  <a:cubicBezTo>
                    <a:pt x="350082" y="2019984"/>
                    <a:pt x="781144" y="2278400"/>
                    <a:pt x="1222707" y="2244057"/>
                  </a:cubicBezTo>
                  <a:cubicBezTo>
                    <a:pt x="1704477" y="2216710"/>
                    <a:pt x="2132683" y="1834228"/>
                    <a:pt x="2220906" y="1361061"/>
                  </a:cubicBezTo>
                  <a:cubicBezTo>
                    <a:pt x="2340261" y="771826"/>
                    <a:pt x="1947563" y="190206"/>
                    <a:pt x="1360103" y="77152"/>
                  </a:cubicBezTo>
                  <a:cubicBezTo>
                    <a:pt x="1225520" y="51136"/>
                    <a:pt x="1088725" y="48973"/>
                    <a:pt x="956004" y="72182"/>
                  </a:cubicBezTo>
                  <a:cubicBezTo>
                    <a:pt x="887074" y="83753"/>
                    <a:pt x="825213" y="105598"/>
                    <a:pt x="761550" y="123855"/>
                  </a:cubicBezTo>
                  <a:cubicBezTo>
                    <a:pt x="728703" y="123194"/>
                    <a:pt x="723899" y="76689"/>
                    <a:pt x="755974" y="68483"/>
                  </a:cubicBezTo>
                  <a:cubicBezTo>
                    <a:pt x="1361038" y="-151625"/>
                    <a:pt x="2034182" y="177451"/>
                    <a:pt x="2234820" y="789019"/>
                  </a:cubicBezTo>
                  <a:cubicBezTo>
                    <a:pt x="2482950" y="1546310"/>
                    <a:pt x="1912682" y="2314983"/>
                    <a:pt x="1116297" y="22956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28"/>
            <p:cNvSpPr/>
            <p:nvPr/>
          </p:nvSpPr>
          <p:spPr>
            <a:xfrm>
              <a:off x="3533978" y="1006461"/>
              <a:ext cx="134988" cy="92239"/>
            </a:xfrm>
            <a:custGeom>
              <a:avLst/>
              <a:gdLst/>
              <a:ahLst/>
              <a:cxnLst/>
              <a:rect l="l" t="t" r="r" b="b"/>
              <a:pathLst>
                <a:path w="134988" h="92239" extrusionOk="0">
                  <a:moveTo>
                    <a:pt x="18448" y="92081"/>
                  </a:moveTo>
                  <a:cubicBezTo>
                    <a:pt x="4843" y="91034"/>
                    <a:pt x="-3659" y="75129"/>
                    <a:pt x="1548" y="63017"/>
                  </a:cubicBezTo>
                  <a:cubicBezTo>
                    <a:pt x="5752" y="53189"/>
                    <a:pt x="14013" y="48125"/>
                    <a:pt x="22832" y="42958"/>
                  </a:cubicBezTo>
                  <a:cubicBezTo>
                    <a:pt x="43507" y="30923"/>
                    <a:pt x="64705" y="19851"/>
                    <a:pt x="86169" y="9233"/>
                  </a:cubicBezTo>
                  <a:cubicBezTo>
                    <a:pt x="97166" y="4632"/>
                    <a:pt x="109511" y="-3282"/>
                    <a:pt x="121650" y="1465"/>
                  </a:cubicBezTo>
                  <a:cubicBezTo>
                    <a:pt x="121641" y="1482"/>
                    <a:pt x="121624" y="1499"/>
                    <a:pt x="121616" y="1516"/>
                  </a:cubicBezTo>
                  <a:cubicBezTo>
                    <a:pt x="149179" y="17782"/>
                    <a:pt x="129011" y="40554"/>
                    <a:pt x="107083" y="49438"/>
                  </a:cubicBezTo>
                  <a:cubicBezTo>
                    <a:pt x="86477" y="60339"/>
                    <a:pt x="66034" y="71652"/>
                    <a:pt x="45977" y="83480"/>
                  </a:cubicBezTo>
                  <a:cubicBezTo>
                    <a:pt x="37613" y="88777"/>
                    <a:pt x="28408" y="93137"/>
                    <a:pt x="18448" y="920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28"/>
            <p:cNvSpPr/>
            <p:nvPr/>
          </p:nvSpPr>
          <p:spPr>
            <a:xfrm>
              <a:off x="3411853" y="3099802"/>
              <a:ext cx="177322" cy="105924"/>
            </a:xfrm>
            <a:custGeom>
              <a:avLst/>
              <a:gdLst/>
              <a:ahLst/>
              <a:cxnLst/>
              <a:rect l="l" t="t" r="r" b="b"/>
              <a:pathLst>
                <a:path w="177322" h="105924" extrusionOk="0">
                  <a:moveTo>
                    <a:pt x="173859" y="92754"/>
                  </a:moveTo>
                  <a:cubicBezTo>
                    <a:pt x="145695" y="78686"/>
                    <a:pt x="116673" y="67047"/>
                    <a:pt x="89161" y="51528"/>
                  </a:cubicBezTo>
                  <a:cubicBezTo>
                    <a:pt x="75470" y="43802"/>
                    <a:pt x="62070" y="35571"/>
                    <a:pt x="48859" y="27056"/>
                  </a:cubicBezTo>
                  <a:cubicBezTo>
                    <a:pt x="35862" y="18687"/>
                    <a:pt x="23509" y="7812"/>
                    <a:pt x="9791" y="790"/>
                  </a:cubicBezTo>
                  <a:cubicBezTo>
                    <a:pt x="3246" y="-2566"/>
                    <a:pt x="-3317" y="5511"/>
                    <a:pt x="1873" y="11056"/>
                  </a:cubicBezTo>
                  <a:cubicBezTo>
                    <a:pt x="12399" y="22284"/>
                    <a:pt x="27275" y="30790"/>
                    <a:pt x="39988" y="39313"/>
                  </a:cubicBezTo>
                  <a:cubicBezTo>
                    <a:pt x="53457" y="48343"/>
                    <a:pt x="67337" y="56746"/>
                    <a:pt x="81458" y="64712"/>
                  </a:cubicBezTo>
                  <a:cubicBezTo>
                    <a:pt x="108927" y="80205"/>
                    <a:pt x="138214" y="96274"/>
                    <a:pt x="168437" y="105621"/>
                  </a:cubicBezTo>
                  <a:cubicBezTo>
                    <a:pt x="175935" y="107939"/>
                    <a:pt x="181065" y="96351"/>
                    <a:pt x="173859" y="927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28"/>
            <p:cNvSpPr/>
            <p:nvPr/>
          </p:nvSpPr>
          <p:spPr>
            <a:xfrm>
              <a:off x="3640465" y="3221458"/>
              <a:ext cx="203411" cy="66258"/>
            </a:xfrm>
            <a:custGeom>
              <a:avLst/>
              <a:gdLst/>
              <a:ahLst/>
              <a:cxnLst/>
              <a:rect l="l" t="t" r="r" b="b"/>
              <a:pathLst>
                <a:path w="203411" h="66258" extrusionOk="0">
                  <a:moveTo>
                    <a:pt x="199098" y="54393"/>
                  </a:moveTo>
                  <a:cubicBezTo>
                    <a:pt x="166413" y="49208"/>
                    <a:pt x="133849" y="43423"/>
                    <a:pt x="101944" y="34479"/>
                  </a:cubicBezTo>
                  <a:cubicBezTo>
                    <a:pt x="69843" y="25466"/>
                    <a:pt x="39629" y="12711"/>
                    <a:pt x="8711" y="454"/>
                  </a:cubicBezTo>
                  <a:cubicBezTo>
                    <a:pt x="1334" y="-2473"/>
                    <a:pt x="-3608" y="9578"/>
                    <a:pt x="3324" y="13234"/>
                  </a:cubicBezTo>
                  <a:cubicBezTo>
                    <a:pt x="32929" y="28814"/>
                    <a:pt x="65931" y="39552"/>
                    <a:pt x="98101" y="48418"/>
                  </a:cubicBezTo>
                  <a:cubicBezTo>
                    <a:pt x="130589" y="57371"/>
                    <a:pt x="163831" y="64032"/>
                    <a:pt x="197494" y="66246"/>
                  </a:cubicBezTo>
                  <a:cubicBezTo>
                    <a:pt x="204177" y="66684"/>
                    <a:pt x="205858" y="55466"/>
                    <a:pt x="199098" y="543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2100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27"/>
          <p:cNvSpPr txBox="1"/>
          <p:nvPr/>
        </p:nvSpPr>
        <p:spPr>
          <a:xfrm>
            <a:off x="3801693" y="4412930"/>
            <a:ext cx="21087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TAMPILAN PADA AKUN GITHUB</a:t>
            </a:r>
            <a:endParaRPr sz="700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grpSp>
        <p:nvGrpSpPr>
          <p:cNvPr id="2449" name="Google Shape;2449;p27"/>
          <p:cNvGrpSpPr/>
          <p:nvPr/>
        </p:nvGrpSpPr>
        <p:grpSpPr>
          <a:xfrm rot="1800639">
            <a:off x="8255410" y="3958156"/>
            <a:ext cx="2648413" cy="2673496"/>
            <a:chOff x="16509173" y="7914100"/>
            <a:chExt cx="5296413" cy="5347110"/>
          </a:xfrm>
        </p:grpSpPr>
        <p:sp>
          <p:nvSpPr>
            <p:cNvPr id="2450" name="Google Shape;2450;p27"/>
            <p:cNvSpPr/>
            <p:nvPr/>
          </p:nvSpPr>
          <p:spPr>
            <a:xfrm>
              <a:off x="16516166" y="7914100"/>
              <a:ext cx="5282135" cy="5347110"/>
            </a:xfrm>
            <a:custGeom>
              <a:avLst/>
              <a:gdLst/>
              <a:ahLst/>
              <a:cxnLst/>
              <a:rect l="l" t="t" r="r" b="b"/>
              <a:pathLst>
                <a:path w="5282135" h="5347110" extrusionOk="0">
                  <a:moveTo>
                    <a:pt x="1" y="5259884"/>
                  </a:moveTo>
                  <a:cubicBezTo>
                    <a:pt x="-266" y="5308618"/>
                    <a:pt x="39681" y="5348005"/>
                    <a:pt x="88449" y="5347095"/>
                  </a:cubicBezTo>
                  <a:cubicBezTo>
                    <a:pt x="5367285" y="5248570"/>
                    <a:pt x="5277392" y="5341043"/>
                    <a:pt x="5278238" y="5189687"/>
                  </a:cubicBezTo>
                  <a:cubicBezTo>
                    <a:pt x="5279458" y="4969333"/>
                    <a:pt x="5282134" y="87903"/>
                    <a:pt x="5282134" y="88620"/>
                  </a:cubicBezTo>
                  <a:cubicBezTo>
                    <a:pt x="5282402" y="40336"/>
                    <a:pt x="5243150" y="1131"/>
                    <a:pt x="5194832" y="1398"/>
                  </a:cubicBezTo>
                  <a:cubicBezTo>
                    <a:pt x="-81232" y="30454"/>
                    <a:pt x="4733" y="-61420"/>
                    <a:pt x="3887" y="91518"/>
                  </a:cubicBezTo>
                  <a:cubicBezTo>
                    <a:pt x="2667" y="314963"/>
                    <a:pt x="-9" y="5260590"/>
                    <a:pt x="1" y="52598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51" name="Google Shape;2451;p27"/>
            <p:cNvGrpSpPr/>
            <p:nvPr/>
          </p:nvGrpSpPr>
          <p:grpSpPr>
            <a:xfrm>
              <a:off x="16509173" y="8274271"/>
              <a:ext cx="5296413" cy="4684476"/>
              <a:chOff x="16509173" y="8274271"/>
              <a:chExt cx="5296413" cy="4684476"/>
            </a:xfrm>
          </p:grpSpPr>
          <p:sp>
            <p:nvSpPr>
              <p:cNvPr id="2452" name="Google Shape;2452;p27"/>
              <p:cNvSpPr/>
              <p:nvPr/>
            </p:nvSpPr>
            <p:spPr>
              <a:xfrm>
                <a:off x="16511995" y="9519634"/>
                <a:ext cx="5290903" cy="48758"/>
              </a:xfrm>
              <a:custGeom>
                <a:avLst/>
                <a:gdLst/>
                <a:ahLst/>
                <a:cxnLst/>
                <a:rect l="l" t="t" r="r" b="b"/>
                <a:pathLst>
                  <a:path w="5290903" h="48758" extrusionOk="0">
                    <a:moveTo>
                      <a:pt x="5284624" y="19823"/>
                    </a:moveTo>
                    <a:cubicBezTo>
                      <a:pt x="5284420" y="-12035"/>
                      <a:pt x="5690499" y="-2934"/>
                      <a:pt x="6280" y="28935"/>
                    </a:cubicBezTo>
                    <a:cubicBezTo>
                      <a:pt x="6483" y="60793"/>
                      <a:pt x="-399606" y="51692"/>
                      <a:pt x="5284624" y="198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3" name="Google Shape;2453;p27"/>
              <p:cNvSpPr/>
              <p:nvPr/>
            </p:nvSpPr>
            <p:spPr>
              <a:xfrm>
                <a:off x="16514706" y="9934342"/>
                <a:ext cx="5290880" cy="57645"/>
              </a:xfrm>
              <a:custGeom>
                <a:avLst/>
                <a:gdLst/>
                <a:ahLst/>
                <a:cxnLst/>
                <a:rect l="l" t="t" r="r" b="b"/>
                <a:pathLst>
                  <a:path w="5290880" h="57645" extrusionOk="0">
                    <a:moveTo>
                      <a:pt x="5284599" y="19334"/>
                    </a:moveTo>
                    <a:cubicBezTo>
                      <a:pt x="5284396" y="-12535"/>
                      <a:pt x="5690518" y="-4183"/>
                      <a:pt x="6277" y="38316"/>
                    </a:cubicBezTo>
                    <a:cubicBezTo>
                      <a:pt x="6491" y="70174"/>
                      <a:pt x="-399609" y="61833"/>
                      <a:pt x="5284599" y="193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4" name="Google Shape;2454;p27"/>
              <p:cNvSpPr/>
              <p:nvPr/>
            </p:nvSpPr>
            <p:spPr>
              <a:xfrm>
                <a:off x="16512914" y="10349004"/>
                <a:ext cx="5291066" cy="66690"/>
              </a:xfrm>
              <a:custGeom>
                <a:avLst/>
                <a:gdLst/>
                <a:ahLst/>
                <a:cxnLst/>
                <a:rect l="l" t="t" r="r" b="b"/>
                <a:pathLst>
                  <a:path w="5291066" h="66690" extrusionOk="0">
                    <a:moveTo>
                      <a:pt x="5284657" y="18924"/>
                    </a:moveTo>
                    <a:cubicBezTo>
                      <a:pt x="5284860" y="-12945"/>
                      <a:pt x="5690854" y="-5363"/>
                      <a:pt x="6410" y="47766"/>
                    </a:cubicBezTo>
                    <a:cubicBezTo>
                      <a:pt x="6206" y="79635"/>
                      <a:pt x="-399787" y="72053"/>
                      <a:pt x="5284657" y="189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5" name="Google Shape;2455;p27"/>
              <p:cNvSpPr/>
              <p:nvPr/>
            </p:nvSpPr>
            <p:spPr>
              <a:xfrm>
                <a:off x="16512169" y="8274271"/>
                <a:ext cx="5290902" cy="24439"/>
              </a:xfrm>
              <a:custGeom>
                <a:avLst/>
                <a:gdLst/>
                <a:ahLst/>
                <a:cxnLst/>
                <a:rect l="l" t="t" r="r" b="b"/>
                <a:pathLst>
                  <a:path w="5290902" h="24439" extrusionOk="0">
                    <a:moveTo>
                      <a:pt x="6288" y="22465"/>
                    </a:moveTo>
                    <a:cubicBezTo>
                      <a:pt x="5690561" y="22465"/>
                      <a:pt x="5284439" y="33844"/>
                      <a:pt x="5284611" y="1975"/>
                    </a:cubicBezTo>
                    <a:cubicBezTo>
                      <a:pt x="-399652" y="1975"/>
                      <a:pt x="6470" y="-9404"/>
                      <a:pt x="6288" y="224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6" name="Google Shape;2456;p27"/>
              <p:cNvSpPr/>
              <p:nvPr/>
            </p:nvSpPr>
            <p:spPr>
              <a:xfrm>
                <a:off x="16509288" y="9104794"/>
                <a:ext cx="5290935" cy="40119"/>
              </a:xfrm>
              <a:custGeom>
                <a:avLst/>
                <a:gdLst/>
                <a:ahLst/>
                <a:cxnLst/>
                <a:rect l="l" t="t" r="r" b="b"/>
                <a:pathLst>
                  <a:path w="5290935" h="40119" extrusionOk="0">
                    <a:moveTo>
                      <a:pt x="5284656" y="20434"/>
                    </a:moveTo>
                    <a:cubicBezTo>
                      <a:pt x="5284452" y="-11424"/>
                      <a:pt x="5690542" y="-1564"/>
                      <a:pt x="6280" y="19685"/>
                    </a:cubicBezTo>
                    <a:cubicBezTo>
                      <a:pt x="6483" y="51543"/>
                      <a:pt x="-399606" y="41683"/>
                      <a:pt x="5284656" y="204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7" name="Google Shape;2457;p27"/>
              <p:cNvSpPr/>
              <p:nvPr/>
            </p:nvSpPr>
            <p:spPr>
              <a:xfrm>
                <a:off x="16509850" y="8689733"/>
                <a:ext cx="5290939" cy="31870"/>
              </a:xfrm>
              <a:custGeom>
                <a:avLst/>
                <a:gdLst/>
                <a:ahLst/>
                <a:cxnLst/>
                <a:rect l="l" t="t" r="r" b="b"/>
                <a:pathLst>
                  <a:path w="5290939" h="31870" extrusionOk="0">
                    <a:moveTo>
                      <a:pt x="5284542" y="21243"/>
                    </a:moveTo>
                    <a:cubicBezTo>
                      <a:pt x="5284713" y="-10615"/>
                      <a:pt x="5690674" y="-7"/>
                      <a:pt x="6402" y="10623"/>
                    </a:cubicBezTo>
                    <a:cubicBezTo>
                      <a:pt x="6220" y="42492"/>
                      <a:pt x="-399742" y="31873"/>
                      <a:pt x="5284542" y="212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8" name="Google Shape;2458;p27"/>
              <p:cNvSpPr/>
              <p:nvPr/>
            </p:nvSpPr>
            <p:spPr>
              <a:xfrm>
                <a:off x="16511888" y="11592676"/>
                <a:ext cx="5290763" cy="94403"/>
              </a:xfrm>
              <a:custGeom>
                <a:avLst/>
                <a:gdLst/>
                <a:ahLst/>
                <a:cxnLst/>
                <a:rect l="l" t="t" r="r" b="b"/>
                <a:pathLst>
                  <a:path w="5290763" h="94403" extrusionOk="0">
                    <a:moveTo>
                      <a:pt x="5284484" y="17984"/>
                    </a:moveTo>
                    <a:cubicBezTo>
                      <a:pt x="5284280" y="-13885"/>
                      <a:pt x="5690349" y="-8581"/>
                      <a:pt x="6279" y="76427"/>
                    </a:cubicBezTo>
                    <a:cubicBezTo>
                      <a:pt x="6483" y="108285"/>
                      <a:pt x="-399586" y="102981"/>
                      <a:pt x="5284484" y="1798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9" name="Google Shape;2459;p27"/>
              <p:cNvSpPr/>
              <p:nvPr/>
            </p:nvSpPr>
            <p:spPr>
              <a:xfrm>
                <a:off x="16513344" y="12421596"/>
                <a:ext cx="5291154" cy="113202"/>
              </a:xfrm>
              <a:custGeom>
                <a:avLst/>
                <a:gdLst/>
                <a:ahLst/>
                <a:cxnLst/>
                <a:rect l="l" t="t" r="r" b="b"/>
                <a:pathLst>
                  <a:path w="5291154" h="113202" extrusionOk="0">
                    <a:moveTo>
                      <a:pt x="5284753" y="17513"/>
                    </a:moveTo>
                    <a:cubicBezTo>
                      <a:pt x="5284935" y="-14356"/>
                      <a:pt x="5690907" y="-10560"/>
                      <a:pt x="6399" y="95687"/>
                    </a:cubicBezTo>
                    <a:cubicBezTo>
                      <a:pt x="6227" y="127556"/>
                      <a:pt x="-399755" y="123770"/>
                      <a:pt x="5284753" y="175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0" name="Google Shape;2460;p27"/>
              <p:cNvSpPr/>
              <p:nvPr/>
            </p:nvSpPr>
            <p:spPr>
              <a:xfrm>
                <a:off x="16510202" y="10763621"/>
                <a:ext cx="5291090" cy="75850"/>
              </a:xfrm>
              <a:custGeom>
                <a:avLst/>
                <a:gdLst/>
                <a:ahLst/>
                <a:cxnLst/>
                <a:rect l="l" t="t" r="r" b="b"/>
                <a:pathLst>
                  <a:path w="5291090" h="75850" extrusionOk="0">
                    <a:moveTo>
                      <a:pt x="5284684" y="18569"/>
                    </a:moveTo>
                    <a:cubicBezTo>
                      <a:pt x="5284887" y="-13300"/>
                      <a:pt x="5690827" y="-6477"/>
                      <a:pt x="6404" y="57282"/>
                    </a:cubicBezTo>
                    <a:cubicBezTo>
                      <a:pt x="6212" y="89150"/>
                      <a:pt x="-399739" y="82328"/>
                      <a:pt x="5284684" y="1856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1" name="Google Shape;2461;p27"/>
              <p:cNvSpPr/>
              <p:nvPr/>
            </p:nvSpPr>
            <p:spPr>
              <a:xfrm>
                <a:off x="16511030" y="12836079"/>
                <a:ext cx="5291167" cy="122668"/>
              </a:xfrm>
              <a:custGeom>
                <a:avLst/>
                <a:gdLst/>
                <a:ahLst/>
                <a:cxnLst/>
                <a:rect l="l" t="t" r="r" b="b"/>
                <a:pathLst>
                  <a:path w="5291167" h="122668" extrusionOk="0">
                    <a:moveTo>
                      <a:pt x="5284765" y="17313"/>
                    </a:moveTo>
                    <a:cubicBezTo>
                      <a:pt x="5284947" y="-14556"/>
                      <a:pt x="5690951" y="-11529"/>
                      <a:pt x="6400" y="105358"/>
                    </a:cubicBezTo>
                    <a:cubicBezTo>
                      <a:pt x="6229" y="137227"/>
                      <a:pt x="-399786" y="134190"/>
                      <a:pt x="5284765" y="1731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2" name="Google Shape;2462;p27"/>
              <p:cNvSpPr/>
              <p:nvPr/>
            </p:nvSpPr>
            <p:spPr>
              <a:xfrm>
                <a:off x="16514605" y="12007123"/>
                <a:ext cx="5290735" cy="103769"/>
              </a:xfrm>
              <a:custGeom>
                <a:avLst/>
                <a:gdLst/>
                <a:ahLst/>
                <a:cxnLst/>
                <a:rect l="l" t="t" r="r" b="b"/>
                <a:pathLst>
                  <a:path w="5290735" h="103769" extrusionOk="0">
                    <a:moveTo>
                      <a:pt x="5284454" y="17735"/>
                    </a:moveTo>
                    <a:cubicBezTo>
                      <a:pt x="5284251" y="-14134"/>
                      <a:pt x="5690373" y="-9578"/>
                      <a:pt x="6282" y="86039"/>
                    </a:cubicBezTo>
                    <a:cubicBezTo>
                      <a:pt x="6485" y="117897"/>
                      <a:pt x="-399637" y="113352"/>
                      <a:pt x="5284454" y="177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3" name="Google Shape;2463;p27"/>
              <p:cNvSpPr/>
              <p:nvPr/>
            </p:nvSpPr>
            <p:spPr>
              <a:xfrm>
                <a:off x="16509173" y="11178196"/>
                <a:ext cx="5290792" cy="85087"/>
              </a:xfrm>
              <a:custGeom>
                <a:avLst/>
                <a:gdLst/>
                <a:ahLst/>
                <a:cxnLst/>
                <a:rect l="l" t="t" r="r" b="b"/>
                <a:pathLst>
                  <a:path w="5290792" h="85087" extrusionOk="0">
                    <a:moveTo>
                      <a:pt x="5284513" y="18256"/>
                    </a:moveTo>
                    <a:cubicBezTo>
                      <a:pt x="5284310" y="-13613"/>
                      <a:pt x="5690389" y="-7539"/>
                      <a:pt x="6276" y="66829"/>
                    </a:cubicBezTo>
                    <a:cubicBezTo>
                      <a:pt x="6490" y="98698"/>
                      <a:pt x="-399589" y="92634"/>
                      <a:pt x="5284513" y="182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71" name="Google Shape;2471;p27"/>
          <p:cNvGrpSpPr/>
          <p:nvPr/>
        </p:nvGrpSpPr>
        <p:grpSpPr>
          <a:xfrm rot="-1987457">
            <a:off x="671087" y="174967"/>
            <a:ext cx="1333078" cy="435134"/>
            <a:chOff x="6236910" y="2930731"/>
            <a:chExt cx="2666433" cy="870263"/>
          </a:xfrm>
        </p:grpSpPr>
        <p:sp>
          <p:nvSpPr>
            <p:cNvPr id="2472" name="Google Shape;2472;p27"/>
            <p:cNvSpPr/>
            <p:nvPr/>
          </p:nvSpPr>
          <p:spPr>
            <a:xfrm>
              <a:off x="6236910" y="2930731"/>
              <a:ext cx="2666433" cy="870263"/>
            </a:xfrm>
            <a:custGeom>
              <a:avLst/>
              <a:gdLst/>
              <a:ahLst/>
              <a:cxnLst/>
              <a:rect l="l" t="t" r="r" b="b"/>
              <a:pathLst>
                <a:path w="2666433" h="870263" extrusionOk="0">
                  <a:moveTo>
                    <a:pt x="2665227" y="837310"/>
                  </a:moveTo>
                  <a:cubicBezTo>
                    <a:pt x="2640517" y="787514"/>
                    <a:pt x="2598775" y="741757"/>
                    <a:pt x="2554713" y="600987"/>
                  </a:cubicBezTo>
                  <a:cubicBezTo>
                    <a:pt x="2491390" y="391505"/>
                    <a:pt x="2487244" y="463078"/>
                    <a:pt x="2558498" y="320438"/>
                  </a:cubicBezTo>
                  <a:cubicBezTo>
                    <a:pt x="2670757" y="93656"/>
                    <a:pt x="2657629" y="94858"/>
                    <a:pt x="2606540" y="86173"/>
                  </a:cubicBezTo>
                  <a:cubicBezTo>
                    <a:pt x="2454742" y="60658"/>
                    <a:pt x="2262243" y="59429"/>
                    <a:pt x="2113595" y="47361"/>
                  </a:cubicBezTo>
                  <a:cubicBezTo>
                    <a:pt x="951682" y="-54705"/>
                    <a:pt x="659604" y="40546"/>
                    <a:pt x="18060" y="36780"/>
                  </a:cubicBezTo>
                  <a:cubicBezTo>
                    <a:pt x="-19562" y="37459"/>
                    <a:pt x="4356" y="82736"/>
                    <a:pt x="64254" y="296808"/>
                  </a:cubicBezTo>
                  <a:cubicBezTo>
                    <a:pt x="128466" y="529015"/>
                    <a:pt x="102216" y="382572"/>
                    <a:pt x="22104" y="790358"/>
                  </a:cubicBezTo>
                  <a:cubicBezTo>
                    <a:pt x="18092" y="815259"/>
                    <a:pt x="-2838" y="860342"/>
                    <a:pt x="36378" y="864894"/>
                  </a:cubicBezTo>
                  <a:cubicBezTo>
                    <a:pt x="616010" y="819779"/>
                    <a:pt x="1198744" y="880351"/>
                    <a:pt x="1779523" y="868757"/>
                  </a:cubicBezTo>
                  <a:cubicBezTo>
                    <a:pt x="2066636" y="863801"/>
                    <a:pt x="2354072" y="854297"/>
                    <a:pt x="2641158" y="864528"/>
                  </a:cubicBezTo>
                  <a:cubicBezTo>
                    <a:pt x="2656396" y="867502"/>
                    <a:pt x="2670746" y="852153"/>
                    <a:pt x="2665227" y="8373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3" name="Google Shape;2473;p27"/>
            <p:cNvSpPr/>
            <p:nvPr/>
          </p:nvSpPr>
          <p:spPr>
            <a:xfrm>
              <a:off x="6236910" y="2930731"/>
              <a:ext cx="2666433" cy="870263"/>
            </a:xfrm>
            <a:custGeom>
              <a:avLst/>
              <a:gdLst/>
              <a:ahLst/>
              <a:cxnLst/>
              <a:rect l="l" t="t" r="r" b="b"/>
              <a:pathLst>
                <a:path w="2666433" h="870263" extrusionOk="0">
                  <a:moveTo>
                    <a:pt x="2665227" y="837310"/>
                  </a:moveTo>
                  <a:cubicBezTo>
                    <a:pt x="2640517" y="787514"/>
                    <a:pt x="2598775" y="741757"/>
                    <a:pt x="2554713" y="600987"/>
                  </a:cubicBezTo>
                  <a:cubicBezTo>
                    <a:pt x="2491390" y="391505"/>
                    <a:pt x="2487244" y="463078"/>
                    <a:pt x="2558498" y="320438"/>
                  </a:cubicBezTo>
                  <a:cubicBezTo>
                    <a:pt x="2670757" y="93656"/>
                    <a:pt x="2657629" y="94858"/>
                    <a:pt x="2606540" y="86173"/>
                  </a:cubicBezTo>
                  <a:cubicBezTo>
                    <a:pt x="2454742" y="60658"/>
                    <a:pt x="2262243" y="59429"/>
                    <a:pt x="2113595" y="47361"/>
                  </a:cubicBezTo>
                  <a:cubicBezTo>
                    <a:pt x="951682" y="-54705"/>
                    <a:pt x="659604" y="40546"/>
                    <a:pt x="18060" y="36780"/>
                  </a:cubicBezTo>
                  <a:cubicBezTo>
                    <a:pt x="-19562" y="37459"/>
                    <a:pt x="4356" y="82736"/>
                    <a:pt x="64254" y="296808"/>
                  </a:cubicBezTo>
                  <a:cubicBezTo>
                    <a:pt x="128466" y="529015"/>
                    <a:pt x="102216" y="382572"/>
                    <a:pt x="22104" y="790358"/>
                  </a:cubicBezTo>
                  <a:cubicBezTo>
                    <a:pt x="18092" y="815259"/>
                    <a:pt x="-2838" y="860342"/>
                    <a:pt x="36378" y="864894"/>
                  </a:cubicBezTo>
                  <a:cubicBezTo>
                    <a:pt x="616010" y="819779"/>
                    <a:pt x="1198744" y="880351"/>
                    <a:pt x="1779523" y="868757"/>
                  </a:cubicBezTo>
                  <a:cubicBezTo>
                    <a:pt x="2066636" y="863801"/>
                    <a:pt x="2354072" y="854297"/>
                    <a:pt x="2641158" y="864528"/>
                  </a:cubicBezTo>
                  <a:cubicBezTo>
                    <a:pt x="2656396" y="867502"/>
                    <a:pt x="2670746" y="852153"/>
                    <a:pt x="2665227" y="8373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5" name="Google Shape;2475;p27"/>
          <p:cNvGrpSpPr/>
          <p:nvPr/>
        </p:nvGrpSpPr>
        <p:grpSpPr>
          <a:xfrm rot="18468585">
            <a:off x="7297299" y="3699788"/>
            <a:ext cx="1425653" cy="960202"/>
            <a:chOff x="6892969" y="3266757"/>
            <a:chExt cx="1425653" cy="960202"/>
          </a:xfrm>
        </p:grpSpPr>
        <p:sp>
          <p:nvSpPr>
            <p:cNvPr id="2476" name="Google Shape;2476;p27"/>
            <p:cNvSpPr/>
            <p:nvPr/>
          </p:nvSpPr>
          <p:spPr>
            <a:xfrm rot="1409914">
              <a:off x="6927265" y="3518999"/>
              <a:ext cx="1357753" cy="455758"/>
            </a:xfrm>
            <a:custGeom>
              <a:avLst/>
              <a:gdLst/>
              <a:ahLst/>
              <a:cxnLst/>
              <a:rect l="l" t="t" r="r" b="b"/>
              <a:pathLst>
                <a:path w="2706858" h="910413" extrusionOk="0">
                  <a:moveTo>
                    <a:pt x="2596908" y="746802"/>
                  </a:moveTo>
                  <a:cubicBezTo>
                    <a:pt x="2713774" y="679626"/>
                    <a:pt x="2702535" y="688861"/>
                    <a:pt x="2668840" y="639402"/>
                  </a:cubicBezTo>
                  <a:cubicBezTo>
                    <a:pt x="2640624" y="600386"/>
                    <a:pt x="2606918" y="566281"/>
                    <a:pt x="2572947" y="532392"/>
                  </a:cubicBezTo>
                  <a:cubicBezTo>
                    <a:pt x="2709730" y="433051"/>
                    <a:pt x="2693960" y="469856"/>
                    <a:pt x="2580359" y="309003"/>
                  </a:cubicBezTo>
                  <a:cubicBezTo>
                    <a:pt x="2645123" y="270865"/>
                    <a:pt x="2694144" y="253636"/>
                    <a:pt x="2667227" y="223932"/>
                  </a:cubicBezTo>
                  <a:cubicBezTo>
                    <a:pt x="2594082" y="118635"/>
                    <a:pt x="2619835" y="150269"/>
                    <a:pt x="2632049" y="108722"/>
                  </a:cubicBezTo>
                  <a:cubicBezTo>
                    <a:pt x="2638026" y="95910"/>
                    <a:pt x="2644917" y="84535"/>
                    <a:pt x="2652025" y="72135"/>
                  </a:cubicBezTo>
                  <a:cubicBezTo>
                    <a:pt x="2666188" y="51253"/>
                    <a:pt x="2681357" y="780"/>
                    <a:pt x="2642454" y="0"/>
                  </a:cubicBezTo>
                  <a:cubicBezTo>
                    <a:pt x="2255438" y="21321"/>
                    <a:pt x="314095" y="68823"/>
                    <a:pt x="313732" y="68812"/>
                  </a:cubicBezTo>
                  <a:cubicBezTo>
                    <a:pt x="246553" y="72579"/>
                    <a:pt x="108547" y="42517"/>
                    <a:pt x="58356" y="86762"/>
                  </a:cubicBezTo>
                  <a:cubicBezTo>
                    <a:pt x="42267" y="101108"/>
                    <a:pt x="53825" y="118087"/>
                    <a:pt x="72963" y="164029"/>
                  </a:cubicBezTo>
                  <a:cubicBezTo>
                    <a:pt x="85972" y="203586"/>
                    <a:pt x="68475" y="194389"/>
                    <a:pt x="26935" y="211705"/>
                  </a:cubicBezTo>
                  <a:cubicBezTo>
                    <a:pt x="-33796" y="232251"/>
                    <a:pt x="55660" y="276626"/>
                    <a:pt x="94682" y="339195"/>
                  </a:cubicBezTo>
                  <a:cubicBezTo>
                    <a:pt x="-8530" y="471238"/>
                    <a:pt x="-39302" y="415432"/>
                    <a:pt x="115536" y="575348"/>
                  </a:cubicBezTo>
                  <a:cubicBezTo>
                    <a:pt x="-21599" y="736369"/>
                    <a:pt x="-52132" y="664213"/>
                    <a:pt x="109077" y="775141"/>
                  </a:cubicBezTo>
                  <a:cubicBezTo>
                    <a:pt x="55460" y="848408"/>
                    <a:pt x="19318" y="892550"/>
                    <a:pt x="34715" y="910413"/>
                  </a:cubicBezTo>
                  <a:cubicBezTo>
                    <a:pt x="318464" y="817018"/>
                    <a:pt x="1989311" y="879121"/>
                    <a:pt x="2651370" y="880454"/>
                  </a:cubicBezTo>
                  <a:cubicBezTo>
                    <a:pt x="2760982" y="853795"/>
                    <a:pt x="2689710" y="811284"/>
                    <a:pt x="2596908" y="7468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77" name="Google Shape;2477;p27"/>
            <p:cNvGrpSpPr/>
            <p:nvPr/>
          </p:nvGrpSpPr>
          <p:grpSpPr>
            <a:xfrm rot="1405637">
              <a:off x="6927679" y="3517057"/>
              <a:ext cx="1353485" cy="455234"/>
              <a:chOff x="13854305" y="7034214"/>
              <a:chExt cx="2706869" cy="910434"/>
            </a:xfrm>
          </p:grpSpPr>
          <p:sp>
            <p:nvSpPr>
              <p:cNvPr id="2478" name="Google Shape;2478;p27"/>
              <p:cNvSpPr/>
              <p:nvPr/>
            </p:nvSpPr>
            <p:spPr>
              <a:xfrm>
                <a:off x="14178825" y="7097525"/>
                <a:ext cx="261500" cy="806200"/>
              </a:xfrm>
              <a:custGeom>
                <a:avLst/>
                <a:gdLst/>
                <a:ahLst/>
                <a:cxnLst/>
                <a:rect l="l" t="t" r="r" b="b"/>
                <a:pathLst>
                  <a:path w="261500" h="806200" extrusionOk="0">
                    <a:moveTo>
                      <a:pt x="260386" y="730570"/>
                    </a:moveTo>
                    <a:cubicBezTo>
                      <a:pt x="253570" y="724348"/>
                      <a:pt x="241903" y="708561"/>
                      <a:pt x="190868" y="664061"/>
                    </a:cubicBezTo>
                    <a:cubicBezTo>
                      <a:pt x="183256" y="657427"/>
                      <a:pt x="162933" y="646621"/>
                      <a:pt x="169917" y="629419"/>
                    </a:cubicBezTo>
                    <a:cubicBezTo>
                      <a:pt x="183625" y="595650"/>
                      <a:pt x="192698" y="597362"/>
                      <a:pt x="241286" y="526810"/>
                    </a:cubicBezTo>
                    <a:cubicBezTo>
                      <a:pt x="243370" y="523797"/>
                      <a:pt x="242553" y="527011"/>
                      <a:pt x="253212" y="517190"/>
                    </a:cubicBezTo>
                    <a:cubicBezTo>
                      <a:pt x="186212" y="460789"/>
                      <a:pt x="204300" y="459065"/>
                      <a:pt x="176208" y="445484"/>
                    </a:cubicBezTo>
                    <a:cubicBezTo>
                      <a:pt x="171666" y="443289"/>
                      <a:pt x="160519" y="427279"/>
                      <a:pt x="159588" y="415822"/>
                    </a:cubicBezTo>
                    <a:cubicBezTo>
                      <a:pt x="158402" y="401266"/>
                      <a:pt x="163832" y="401032"/>
                      <a:pt x="167724" y="395439"/>
                    </a:cubicBezTo>
                    <a:cubicBezTo>
                      <a:pt x="171162" y="379690"/>
                      <a:pt x="191572" y="360944"/>
                      <a:pt x="196071" y="348224"/>
                    </a:cubicBezTo>
                    <a:cubicBezTo>
                      <a:pt x="198599" y="341070"/>
                      <a:pt x="206124" y="341851"/>
                      <a:pt x="227470" y="316319"/>
                    </a:cubicBezTo>
                    <a:cubicBezTo>
                      <a:pt x="233582" y="309008"/>
                      <a:pt x="239315" y="301274"/>
                      <a:pt x="245817" y="294229"/>
                    </a:cubicBezTo>
                    <a:cubicBezTo>
                      <a:pt x="218440" y="268816"/>
                      <a:pt x="240636" y="297540"/>
                      <a:pt x="217493" y="266258"/>
                    </a:cubicBezTo>
                    <a:cubicBezTo>
                      <a:pt x="213443" y="260790"/>
                      <a:pt x="207012" y="257148"/>
                      <a:pt x="202475" y="251967"/>
                    </a:cubicBezTo>
                    <a:cubicBezTo>
                      <a:pt x="198171" y="247057"/>
                      <a:pt x="185590" y="219596"/>
                      <a:pt x="180522" y="216203"/>
                    </a:cubicBezTo>
                    <a:cubicBezTo>
                      <a:pt x="167822" y="207705"/>
                      <a:pt x="165732" y="197522"/>
                      <a:pt x="155619" y="186840"/>
                    </a:cubicBezTo>
                    <a:cubicBezTo>
                      <a:pt x="151305" y="182287"/>
                      <a:pt x="148186" y="176022"/>
                      <a:pt x="151240" y="168804"/>
                    </a:cubicBezTo>
                    <a:cubicBezTo>
                      <a:pt x="151743" y="167611"/>
                      <a:pt x="150195" y="153358"/>
                      <a:pt x="161076" y="148648"/>
                    </a:cubicBezTo>
                    <a:cubicBezTo>
                      <a:pt x="165786" y="146610"/>
                      <a:pt x="169533" y="141359"/>
                      <a:pt x="175038" y="133836"/>
                    </a:cubicBezTo>
                    <a:cubicBezTo>
                      <a:pt x="180441" y="126466"/>
                      <a:pt x="200212" y="118640"/>
                      <a:pt x="205648" y="111296"/>
                    </a:cubicBezTo>
                    <a:cubicBezTo>
                      <a:pt x="261961" y="35184"/>
                      <a:pt x="287714" y="77131"/>
                      <a:pt x="224926" y="18399"/>
                    </a:cubicBezTo>
                    <a:cubicBezTo>
                      <a:pt x="216827" y="10828"/>
                      <a:pt x="216789" y="7235"/>
                      <a:pt x="210136" y="0"/>
                    </a:cubicBezTo>
                    <a:cubicBezTo>
                      <a:pt x="131263" y="1989"/>
                      <a:pt x="69899" y="3517"/>
                      <a:pt x="32084" y="4449"/>
                    </a:cubicBezTo>
                    <a:cubicBezTo>
                      <a:pt x="55330" y="24610"/>
                      <a:pt x="88273" y="44663"/>
                      <a:pt x="89399" y="54093"/>
                    </a:cubicBezTo>
                    <a:cubicBezTo>
                      <a:pt x="80677" y="75403"/>
                      <a:pt x="46484" y="94550"/>
                      <a:pt x="20536" y="131246"/>
                    </a:cubicBezTo>
                    <a:cubicBezTo>
                      <a:pt x="41482" y="174592"/>
                      <a:pt x="58346" y="162560"/>
                      <a:pt x="69904" y="178147"/>
                    </a:cubicBezTo>
                    <a:cubicBezTo>
                      <a:pt x="101103" y="220230"/>
                      <a:pt x="119580" y="218160"/>
                      <a:pt x="75935" y="267597"/>
                    </a:cubicBezTo>
                    <a:cubicBezTo>
                      <a:pt x="-9071" y="363881"/>
                      <a:pt x="-2239" y="337417"/>
                      <a:pt x="24791" y="368613"/>
                    </a:cubicBezTo>
                    <a:cubicBezTo>
                      <a:pt x="26010" y="370016"/>
                      <a:pt x="27038" y="371761"/>
                      <a:pt x="28559" y="372683"/>
                    </a:cubicBezTo>
                    <a:cubicBezTo>
                      <a:pt x="47248" y="384037"/>
                      <a:pt x="68643" y="414294"/>
                      <a:pt x="74663" y="416749"/>
                    </a:cubicBezTo>
                    <a:cubicBezTo>
                      <a:pt x="76969" y="417692"/>
                      <a:pt x="79724" y="419730"/>
                      <a:pt x="80488" y="421903"/>
                    </a:cubicBezTo>
                    <a:cubicBezTo>
                      <a:pt x="84072" y="432065"/>
                      <a:pt x="103420" y="440314"/>
                      <a:pt x="106923" y="447532"/>
                    </a:cubicBezTo>
                    <a:cubicBezTo>
                      <a:pt x="121437" y="477465"/>
                      <a:pt x="110734" y="479367"/>
                      <a:pt x="102879" y="485600"/>
                    </a:cubicBezTo>
                    <a:cubicBezTo>
                      <a:pt x="102652" y="486353"/>
                      <a:pt x="84835" y="513857"/>
                      <a:pt x="73677" y="522025"/>
                    </a:cubicBezTo>
                    <a:cubicBezTo>
                      <a:pt x="49743" y="539546"/>
                      <a:pt x="3055" y="600359"/>
                      <a:pt x="2752" y="600717"/>
                    </a:cubicBezTo>
                    <a:cubicBezTo>
                      <a:pt x="-3652" y="608364"/>
                      <a:pt x="-2223" y="606716"/>
                      <a:pt x="44373" y="654799"/>
                    </a:cubicBezTo>
                    <a:cubicBezTo>
                      <a:pt x="46755" y="657248"/>
                      <a:pt x="45586" y="664299"/>
                      <a:pt x="89128" y="702795"/>
                    </a:cubicBezTo>
                    <a:cubicBezTo>
                      <a:pt x="90519" y="704025"/>
                      <a:pt x="91981" y="705466"/>
                      <a:pt x="93665" y="706025"/>
                    </a:cubicBezTo>
                    <a:cubicBezTo>
                      <a:pt x="136330" y="720186"/>
                      <a:pt x="117842" y="774246"/>
                      <a:pt x="71631" y="795968"/>
                    </a:cubicBezTo>
                    <a:cubicBezTo>
                      <a:pt x="66937" y="798174"/>
                      <a:pt x="68751" y="801545"/>
                      <a:pt x="63370" y="806200"/>
                    </a:cubicBezTo>
                    <a:cubicBezTo>
                      <a:pt x="104200" y="804271"/>
                      <a:pt x="147466" y="802650"/>
                      <a:pt x="192822" y="801301"/>
                    </a:cubicBezTo>
                    <a:cubicBezTo>
                      <a:pt x="203455" y="783720"/>
                      <a:pt x="260716" y="730873"/>
                      <a:pt x="260386" y="73057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9" name="Google Shape;2479;p27"/>
              <p:cNvSpPr/>
              <p:nvPr/>
            </p:nvSpPr>
            <p:spPr>
              <a:xfrm>
                <a:off x="15393092" y="7066926"/>
                <a:ext cx="227575" cy="833406"/>
              </a:xfrm>
              <a:custGeom>
                <a:avLst/>
                <a:gdLst/>
                <a:ahLst/>
                <a:cxnLst/>
                <a:rect l="l" t="t" r="r" b="b"/>
                <a:pathLst>
                  <a:path w="227575" h="833406" extrusionOk="0">
                    <a:moveTo>
                      <a:pt x="168859" y="818297"/>
                    </a:moveTo>
                    <a:cubicBezTo>
                      <a:pt x="206338" y="778007"/>
                      <a:pt x="191336" y="790760"/>
                      <a:pt x="226309" y="762031"/>
                    </a:cubicBezTo>
                    <a:cubicBezTo>
                      <a:pt x="216775" y="753668"/>
                      <a:pt x="212249" y="745262"/>
                      <a:pt x="178083" y="714273"/>
                    </a:cubicBezTo>
                    <a:cubicBezTo>
                      <a:pt x="140253" y="679967"/>
                      <a:pt x="128304" y="676054"/>
                      <a:pt x="134806" y="660023"/>
                    </a:cubicBezTo>
                    <a:cubicBezTo>
                      <a:pt x="147106" y="629701"/>
                      <a:pt x="160381" y="621956"/>
                      <a:pt x="189230" y="581824"/>
                    </a:cubicBezTo>
                    <a:cubicBezTo>
                      <a:pt x="220365" y="538457"/>
                      <a:pt x="196658" y="567544"/>
                      <a:pt x="218102" y="547789"/>
                    </a:cubicBezTo>
                    <a:cubicBezTo>
                      <a:pt x="210766" y="541616"/>
                      <a:pt x="173861" y="508785"/>
                      <a:pt x="168994" y="500926"/>
                    </a:cubicBezTo>
                    <a:cubicBezTo>
                      <a:pt x="156515" y="480798"/>
                      <a:pt x="139505" y="476175"/>
                      <a:pt x="138347" y="474489"/>
                    </a:cubicBezTo>
                    <a:cubicBezTo>
                      <a:pt x="128737" y="460501"/>
                      <a:pt x="116660" y="439978"/>
                      <a:pt x="129788" y="429312"/>
                    </a:cubicBezTo>
                    <a:cubicBezTo>
                      <a:pt x="135039" y="425047"/>
                      <a:pt x="132094" y="418679"/>
                      <a:pt x="139625" y="412820"/>
                    </a:cubicBezTo>
                    <a:cubicBezTo>
                      <a:pt x="144037" y="399851"/>
                      <a:pt x="156331" y="391884"/>
                      <a:pt x="160954" y="378823"/>
                    </a:cubicBezTo>
                    <a:cubicBezTo>
                      <a:pt x="162384" y="374775"/>
                      <a:pt x="167132" y="371615"/>
                      <a:pt x="170878" y="368732"/>
                    </a:cubicBezTo>
                    <a:cubicBezTo>
                      <a:pt x="186534" y="356689"/>
                      <a:pt x="198807" y="337721"/>
                      <a:pt x="210696" y="324828"/>
                    </a:cubicBezTo>
                    <a:cubicBezTo>
                      <a:pt x="183329" y="299426"/>
                      <a:pt x="205520" y="328139"/>
                      <a:pt x="182371" y="296857"/>
                    </a:cubicBezTo>
                    <a:cubicBezTo>
                      <a:pt x="178322" y="291389"/>
                      <a:pt x="171890" y="287747"/>
                      <a:pt x="167353" y="282566"/>
                    </a:cubicBezTo>
                    <a:cubicBezTo>
                      <a:pt x="163050" y="277656"/>
                      <a:pt x="150474" y="250195"/>
                      <a:pt x="145401" y="246802"/>
                    </a:cubicBezTo>
                    <a:cubicBezTo>
                      <a:pt x="132700" y="238304"/>
                      <a:pt x="130611" y="228121"/>
                      <a:pt x="120498" y="217439"/>
                    </a:cubicBezTo>
                    <a:cubicBezTo>
                      <a:pt x="116183" y="212886"/>
                      <a:pt x="113065" y="206621"/>
                      <a:pt x="116118" y="199403"/>
                    </a:cubicBezTo>
                    <a:cubicBezTo>
                      <a:pt x="116908" y="197533"/>
                      <a:pt x="116058" y="195024"/>
                      <a:pt x="116578" y="192969"/>
                    </a:cubicBezTo>
                    <a:cubicBezTo>
                      <a:pt x="120021" y="179491"/>
                      <a:pt x="123464" y="181919"/>
                      <a:pt x="131071" y="175817"/>
                    </a:cubicBezTo>
                    <a:cubicBezTo>
                      <a:pt x="151551" y="148995"/>
                      <a:pt x="163131" y="151878"/>
                      <a:pt x="170515" y="141901"/>
                    </a:cubicBezTo>
                    <a:cubicBezTo>
                      <a:pt x="197275" y="105731"/>
                      <a:pt x="200188" y="114667"/>
                      <a:pt x="227576" y="83722"/>
                    </a:cubicBezTo>
                    <a:cubicBezTo>
                      <a:pt x="225107" y="81548"/>
                      <a:pt x="186892" y="47736"/>
                      <a:pt x="182025" y="39883"/>
                    </a:cubicBezTo>
                    <a:cubicBezTo>
                      <a:pt x="165145" y="12649"/>
                      <a:pt x="156158" y="25223"/>
                      <a:pt x="142429" y="0"/>
                    </a:cubicBezTo>
                    <a:cubicBezTo>
                      <a:pt x="95968" y="1328"/>
                      <a:pt x="49167" y="2650"/>
                      <a:pt x="2300" y="3962"/>
                    </a:cubicBezTo>
                    <a:cubicBezTo>
                      <a:pt x="10810" y="12703"/>
                      <a:pt x="26624" y="27905"/>
                      <a:pt x="55560" y="54575"/>
                    </a:cubicBezTo>
                    <a:cubicBezTo>
                      <a:pt x="92877" y="89011"/>
                      <a:pt x="115355" y="68059"/>
                      <a:pt x="29650" y="147418"/>
                    </a:cubicBezTo>
                    <a:cubicBezTo>
                      <a:pt x="27636" y="163037"/>
                      <a:pt x="8488" y="152919"/>
                      <a:pt x="37213" y="187339"/>
                    </a:cubicBezTo>
                    <a:cubicBezTo>
                      <a:pt x="43038" y="194314"/>
                      <a:pt x="64666" y="201451"/>
                      <a:pt x="70080" y="208757"/>
                    </a:cubicBezTo>
                    <a:cubicBezTo>
                      <a:pt x="107889" y="259750"/>
                      <a:pt x="123881" y="247051"/>
                      <a:pt x="51159" y="325662"/>
                    </a:cubicBezTo>
                    <a:cubicBezTo>
                      <a:pt x="11861" y="368152"/>
                      <a:pt x="12960" y="366385"/>
                      <a:pt x="5916" y="380514"/>
                    </a:cubicBezTo>
                    <a:cubicBezTo>
                      <a:pt x="28421" y="400881"/>
                      <a:pt x="26332" y="401829"/>
                      <a:pt x="28730" y="403292"/>
                    </a:cubicBezTo>
                    <a:cubicBezTo>
                      <a:pt x="47418" y="414646"/>
                      <a:pt x="68813" y="444904"/>
                      <a:pt x="74833" y="447359"/>
                    </a:cubicBezTo>
                    <a:cubicBezTo>
                      <a:pt x="77145" y="448302"/>
                      <a:pt x="79895" y="450340"/>
                      <a:pt x="80664" y="452513"/>
                    </a:cubicBezTo>
                    <a:cubicBezTo>
                      <a:pt x="86337" y="468560"/>
                      <a:pt x="118294" y="469330"/>
                      <a:pt x="113714" y="508194"/>
                    </a:cubicBezTo>
                    <a:cubicBezTo>
                      <a:pt x="92157" y="524339"/>
                      <a:pt x="90657" y="540326"/>
                      <a:pt x="73853" y="552629"/>
                    </a:cubicBezTo>
                    <a:cubicBezTo>
                      <a:pt x="58976" y="563517"/>
                      <a:pt x="13528" y="614011"/>
                      <a:pt x="7573" y="626449"/>
                    </a:cubicBezTo>
                    <a:cubicBezTo>
                      <a:pt x="595" y="641017"/>
                      <a:pt x="-16388" y="622509"/>
                      <a:pt x="44554" y="685403"/>
                    </a:cubicBezTo>
                    <a:cubicBezTo>
                      <a:pt x="46693" y="687620"/>
                      <a:pt x="47348" y="691256"/>
                      <a:pt x="49437" y="693543"/>
                    </a:cubicBezTo>
                    <a:cubicBezTo>
                      <a:pt x="54028" y="698562"/>
                      <a:pt x="87913" y="734667"/>
                      <a:pt x="93851" y="736640"/>
                    </a:cubicBezTo>
                    <a:cubicBezTo>
                      <a:pt x="100651" y="738900"/>
                      <a:pt x="117785" y="750340"/>
                      <a:pt x="115571" y="756611"/>
                    </a:cubicBezTo>
                    <a:cubicBezTo>
                      <a:pt x="126664" y="785210"/>
                      <a:pt x="106947" y="796808"/>
                      <a:pt x="99969" y="804910"/>
                    </a:cubicBezTo>
                    <a:cubicBezTo>
                      <a:pt x="83452" y="824101"/>
                      <a:pt x="69533" y="826003"/>
                      <a:pt x="68683" y="829071"/>
                    </a:cubicBezTo>
                    <a:cubicBezTo>
                      <a:pt x="68375" y="830176"/>
                      <a:pt x="67985" y="831130"/>
                      <a:pt x="67541" y="831997"/>
                    </a:cubicBezTo>
                    <a:cubicBezTo>
                      <a:pt x="97419" y="832453"/>
                      <a:pt x="127200" y="832924"/>
                      <a:pt x="156862" y="833406"/>
                    </a:cubicBezTo>
                    <a:cubicBezTo>
                      <a:pt x="156429" y="830989"/>
                      <a:pt x="161187" y="826545"/>
                      <a:pt x="168859" y="81829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0" name="Google Shape;2480;p27"/>
              <p:cNvSpPr/>
              <p:nvPr/>
            </p:nvSpPr>
            <p:spPr>
              <a:xfrm>
                <a:off x="15769673" y="7055529"/>
                <a:ext cx="263416" cy="851773"/>
              </a:xfrm>
              <a:custGeom>
                <a:avLst/>
                <a:gdLst/>
                <a:ahLst/>
                <a:cxnLst/>
                <a:rect l="l" t="t" r="r" b="b"/>
                <a:pathLst>
                  <a:path w="263416" h="851773" extrusionOk="0">
                    <a:moveTo>
                      <a:pt x="234730" y="797019"/>
                    </a:moveTo>
                    <a:cubicBezTo>
                      <a:pt x="235986" y="794824"/>
                      <a:pt x="241275" y="795144"/>
                      <a:pt x="242054" y="794125"/>
                    </a:cubicBezTo>
                    <a:cubicBezTo>
                      <a:pt x="248226" y="786045"/>
                      <a:pt x="256807" y="780343"/>
                      <a:pt x="263330" y="772637"/>
                    </a:cubicBezTo>
                    <a:cubicBezTo>
                      <a:pt x="250662" y="756373"/>
                      <a:pt x="250402" y="763900"/>
                      <a:pt x="249536" y="760947"/>
                    </a:cubicBezTo>
                    <a:cubicBezTo>
                      <a:pt x="245406" y="746964"/>
                      <a:pt x="223106" y="736754"/>
                      <a:pt x="221807" y="732163"/>
                    </a:cubicBezTo>
                    <a:cubicBezTo>
                      <a:pt x="217281" y="716175"/>
                      <a:pt x="192449" y="697158"/>
                      <a:pt x="186493" y="689148"/>
                    </a:cubicBezTo>
                    <a:cubicBezTo>
                      <a:pt x="181626" y="682596"/>
                      <a:pt x="178183" y="674699"/>
                      <a:pt x="170263" y="670835"/>
                    </a:cubicBezTo>
                    <a:cubicBezTo>
                      <a:pt x="148300" y="624129"/>
                      <a:pt x="149155" y="648344"/>
                      <a:pt x="203601" y="571939"/>
                    </a:cubicBezTo>
                    <a:cubicBezTo>
                      <a:pt x="208430" y="565159"/>
                      <a:pt x="215349" y="559897"/>
                      <a:pt x="221055" y="553691"/>
                    </a:cubicBezTo>
                    <a:cubicBezTo>
                      <a:pt x="232981" y="540728"/>
                      <a:pt x="235266" y="529764"/>
                      <a:pt x="249358" y="520724"/>
                    </a:cubicBezTo>
                    <a:cubicBezTo>
                      <a:pt x="254408" y="517478"/>
                      <a:pt x="252286" y="513326"/>
                      <a:pt x="263417" y="504953"/>
                    </a:cubicBezTo>
                    <a:cubicBezTo>
                      <a:pt x="219918" y="461239"/>
                      <a:pt x="134917" y="396475"/>
                      <a:pt x="170112" y="369263"/>
                    </a:cubicBezTo>
                    <a:cubicBezTo>
                      <a:pt x="170458" y="368992"/>
                      <a:pt x="220481" y="304792"/>
                      <a:pt x="222738" y="304326"/>
                    </a:cubicBezTo>
                    <a:cubicBezTo>
                      <a:pt x="232921" y="302217"/>
                      <a:pt x="234075" y="289985"/>
                      <a:pt x="242872" y="286333"/>
                    </a:cubicBezTo>
                    <a:cubicBezTo>
                      <a:pt x="249661" y="283509"/>
                      <a:pt x="247035" y="276220"/>
                      <a:pt x="250002" y="276323"/>
                    </a:cubicBezTo>
                    <a:cubicBezTo>
                      <a:pt x="254631" y="276480"/>
                      <a:pt x="254695" y="272919"/>
                      <a:pt x="255248" y="270220"/>
                    </a:cubicBezTo>
                    <a:cubicBezTo>
                      <a:pt x="242195" y="258389"/>
                      <a:pt x="242926" y="258628"/>
                      <a:pt x="233669" y="248287"/>
                    </a:cubicBezTo>
                    <a:cubicBezTo>
                      <a:pt x="232694" y="247198"/>
                      <a:pt x="191133" y="224230"/>
                      <a:pt x="184945" y="216024"/>
                    </a:cubicBezTo>
                    <a:cubicBezTo>
                      <a:pt x="175157" y="203039"/>
                      <a:pt x="175487" y="186829"/>
                      <a:pt x="186450" y="172110"/>
                    </a:cubicBezTo>
                    <a:cubicBezTo>
                      <a:pt x="192470" y="164024"/>
                      <a:pt x="189747" y="156647"/>
                      <a:pt x="197261" y="155060"/>
                    </a:cubicBezTo>
                    <a:cubicBezTo>
                      <a:pt x="197889" y="154929"/>
                      <a:pt x="195264" y="157916"/>
                      <a:pt x="212003" y="130249"/>
                    </a:cubicBezTo>
                    <a:cubicBezTo>
                      <a:pt x="214834" y="125572"/>
                      <a:pt x="213708" y="133836"/>
                      <a:pt x="234849" y="106912"/>
                    </a:cubicBezTo>
                    <a:cubicBezTo>
                      <a:pt x="242666" y="96956"/>
                      <a:pt x="137386" y="43281"/>
                      <a:pt x="150281" y="0"/>
                    </a:cubicBezTo>
                    <a:cubicBezTo>
                      <a:pt x="111237" y="1214"/>
                      <a:pt x="71176" y="2433"/>
                      <a:pt x="30346" y="3664"/>
                    </a:cubicBezTo>
                    <a:cubicBezTo>
                      <a:pt x="51307" y="21359"/>
                      <a:pt x="44134" y="24502"/>
                      <a:pt x="85701" y="56000"/>
                    </a:cubicBezTo>
                    <a:cubicBezTo>
                      <a:pt x="172965" y="122130"/>
                      <a:pt x="82978" y="144746"/>
                      <a:pt x="72757" y="160544"/>
                    </a:cubicBezTo>
                    <a:cubicBezTo>
                      <a:pt x="63358" y="175063"/>
                      <a:pt x="48492" y="185593"/>
                      <a:pt x="42267" y="202454"/>
                    </a:cubicBezTo>
                    <a:cubicBezTo>
                      <a:pt x="42148" y="202773"/>
                      <a:pt x="41806" y="203050"/>
                      <a:pt x="41590" y="203353"/>
                    </a:cubicBezTo>
                    <a:cubicBezTo>
                      <a:pt x="45217" y="206513"/>
                      <a:pt x="41049" y="222902"/>
                      <a:pt x="47789" y="232213"/>
                    </a:cubicBezTo>
                    <a:cubicBezTo>
                      <a:pt x="48671" y="233437"/>
                      <a:pt x="50138" y="234408"/>
                      <a:pt x="50571" y="235741"/>
                    </a:cubicBezTo>
                    <a:cubicBezTo>
                      <a:pt x="57972" y="258368"/>
                      <a:pt x="82339" y="266367"/>
                      <a:pt x="89236" y="307236"/>
                    </a:cubicBezTo>
                    <a:cubicBezTo>
                      <a:pt x="89658" y="309729"/>
                      <a:pt x="90395" y="314222"/>
                      <a:pt x="89642" y="314531"/>
                    </a:cubicBezTo>
                    <a:cubicBezTo>
                      <a:pt x="80931" y="318097"/>
                      <a:pt x="95456" y="316476"/>
                      <a:pt x="64836" y="342176"/>
                    </a:cubicBezTo>
                    <a:cubicBezTo>
                      <a:pt x="67473" y="355194"/>
                      <a:pt x="51259" y="355833"/>
                      <a:pt x="17607" y="402236"/>
                    </a:cubicBezTo>
                    <a:cubicBezTo>
                      <a:pt x="23860" y="407379"/>
                      <a:pt x="25836" y="406268"/>
                      <a:pt x="26702" y="408213"/>
                    </a:cubicBezTo>
                    <a:cubicBezTo>
                      <a:pt x="30584" y="416955"/>
                      <a:pt x="102803" y="492510"/>
                      <a:pt x="112910" y="503912"/>
                    </a:cubicBezTo>
                    <a:cubicBezTo>
                      <a:pt x="126910" y="519705"/>
                      <a:pt x="120571" y="531617"/>
                      <a:pt x="108303" y="535427"/>
                    </a:cubicBezTo>
                    <a:cubicBezTo>
                      <a:pt x="105504" y="544245"/>
                      <a:pt x="103295" y="542608"/>
                      <a:pt x="94872" y="554829"/>
                    </a:cubicBezTo>
                    <a:cubicBezTo>
                      <a:pt x="80563" y="575597"/>
                      <a:pt x="66877" y="579066"/>
                      <a:pt x="66352" y="582214"/>
                    </a:cubicBezTo>
                    <a:cubicBezTo>
                      <a:pt x="65264" y="588777"/>
                      <a:pt x="17250" y="635695"/>
                      <a:pt x="9649" y="649477"/>
                    </a:cubicBezTo>
                    <a:cubicBezTo>
                      <a:pt x="-1281" y="669285"/>
                      <a:pt x="-8465" y="646073"/>
                      <a:pt x="19756" y="678656"/>
                    </a:cubicBezTo>
                    <a:cubicBezTo>
                      <a:pt x="20974" y="680059"/>
                      <a:pt x="22003" y="681805"/>
                      <a:pt x="23524" y="682731"/>
                    </a:cubicBezTo>
                    <a:cubicBezTo>
                      <a:pt x="42212" y="694085"/>
                      <a:pt x="63607" y="724343"/>
                      <a:pt x="69628" y="726798"/>
                    </a:cubicBezTo>
                    <a:cubicBezTo>
                      <a:pt x="71934" y="727741"/>
                      <a:pt x="74689" y="729779"/>
                      <a:pt x="75458" y="731952"/>
                    </a:cubicBezTo>
                    <a:cubicBezTo>
                      <a:pt x="80195" y="745349"/>
                      <a:pt x="97422" y="744683"/>
                      <a:pt x="105266" y="765402"/>
                    </a:cubicBezTo>
                    <a:cubicBezTo>
                      <a:pt x="123245" y="769607"/>
                      <a:pt x="130375" y="791686"/>
                      <a:pt x="113533" y="803436"/>
                    </a:cubicBezTo>
                    <a:cubicBezTo>
                      <a:pt x="111134" y="805105"/>
                      <a:pt x="89019" y="832160"/>
                      <a:pt x="77564" y="842918"/>
                    </a:cubicBezTo>
                    <a:cubicBezTo>
                      <a:pt x="74803" y="845508"/>
                      <a:pt x="72746" y="847795"/>
                      <a:pt x="71143" y="849839"/>
                    </a:cubicBezTo>
                    <a:cubicBezTo>
                      <a:pt x="107740" y="850494"/>
                      <a:pt x="143833" y="851139"/>
                      <a:pt x="179304" y="851773"/>
                    </a:cubicBezTo>
                    <a:cubicBezTo>
                      <a:pt x="189498" y="841091"/>
                      <a:pt x="234676" y="797111"/>
                      <a:pt x="234730" y="797019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1" name="Google Shape;2481;p27"/>
              <p:cNvSpPr/>
              <p:nvPr/>
            </p:nvSpPr>
            <p:spPr>
              <a:xfrm>
                <a:off x="16364664" y="7034214"/>
                <a:ext cx="164416" cy="515705"/>
              </a:xfrm>
              <a:custGeom>
                <a:avLst/>
                <a:gdLst/>
                <a:ahLst/>
                <a:cxnLst/>
                <a:rect l="l" t="t" r="r" b="b"/>
                <a:pathLst>
                  <a:path w="164416" h="515705" extrusionOk="0">
                    <a:moveTo>
                      <a:pt x="19587" y="13413"/>
                    </a:moveTo>
                    <a:cubicBezTo>
                      <a:pt x="17508" y="15738"/>
                      <a:pt x="14639" y="17126"/>
                      <a:pt x="13410" y="20513"/>
                    </a:cubicBezTo>
                    <a:cubicBezTo>
                      <a:pt x="9880" y="30263"/>
                      <a:pt x="-1440" y="26214"/>
                      <a:pt x="6902" y="32740"/>
                    </a:cubicBezTo>
                    <a:cubicBezTo>
                      <a:pt x="34171" y="54060"/>
                      <a:pt x="22505" y="54944"/>
                      <a:pt x="66112" y="87992"/>
                    </a:cubicBezTo>
                    <a:cubicBezTo>
                      <a:pt x="151308" y="152556"/>
                      <a:pt x="62566" y="175556"/>
                      <a:pt x="53542" y="189496"/>
                    </a:cubicBezTo>
                    <a:cubicBezTo>
                      <a:pt x="44420" y="203592"/>
                      <a:pt x="29981" y="213813"/>
                      <a:pt x="23939" y="230186"/>
                    </a:cubicBezTo>
                    <a:cubicBezTo>
                      <a:pt x="23826" y="230495"/>
                      <a:pt x="23496" y="230766"/>
                      <a:pt x="23279" y="231058"/>
                    </a:cubicBezTo>
                    <a:cubicBezTo>
                      <a:pt x="26798" y="234126"/>
                      <a:pt x="22754" y="250038"/>
                      <a:pt x="29299" y="259077"/>
                    </a:cubicBezTo>
                    <a:cubicBezTo>
                      <a:pt x="30154" y="260264"/>
                      <a:pt x="31578" y="261207"/>
                      <a:pt x="32006" y="262503"/>
                    </a:cubicBezTo>
                    <a:cubicBezTo>
                      <a:pt x="35498" y="273185"/>
                      <a:pt x="43954" y="280658"/>
                      <a:pt x="49579" y="289947"/>
                    </a:cubicBezTo>
                    <a:cubicBezTo>
                      <a:pt x="57510" y="303057"/>
                      <a:pt x="64412" y="300570"/>
                      <a:pt x="64661" y="318644"/>
                    </a:cubicBezTo>
                    <a:cubicBezTo>
                      <a:pt x="67130" y="319912"/>
                      <a:pt x="67368" y="321950"/>
                      <a:pt x="67774" y="328177"/>
                    </a:cubicBezTo>
                    <a:cubicBezTo>
                      <a:pt x="67861" y="329456"/>
                      <a:pt x="69323" y="330605"/>
                      <a:pt x="69550" y="331917"/>
                    </a:cubicBezTo>
                    <a:cubicBezTo>
                      <a:pt x="69956" y="334334"/>
                      <a:pt x="70676" y="338697"/>
                      <a:pt x="69940" y="338995"/>
                    </a:cubicBezTo>
                    <a:cubicBezTo>
                      <a:pt x="61522" y="342441"/>
                      <a:pt x="75592" y="340886"/>
                      <a:pt x="45854" y="365838"/>
                    </a:cubicBezTo>
                    <a:cubicBezTo>
                      <a:pt x="48420" y="378541"/>
                      <a:pt x="32878" y="378812"/>
                      <a:pt x="0" y="424147"/>
                    </a:cubicBezTo>
                    <a:cubicBezTo>
                      <a:pt x="6074" y="429144"/>
                      <a:pt x="7991" y="428065"/>
                      <a:pt x="8830" y="429951"/>
                    </a:cubicBezTo>
                    <a:cubicBezTo>
                      <a:pt x="11970" y="437008"/>
                      <a:pt x="71905" y="500845"/>
                      <a:pt x="85878" y="515705"/>
                    </a:cubicBezTo>
                    <a:cubicBezTo>
                      <a:pt x="197081" y="436818"/>
                      <a:pt x="176698" y="460063"/>
                      <a:pt x="70016" y="309003"/>
                    </a:cubicBezTo>
                    <a:cubicBezTo>
                      <a:pt x="134780" y="270865"/>
                      <a:pt x="183801" y="253636"/>
                      <a:pt x="156884" y="223932"/>
                    </a:cubicBezTo>
                    <a:cubicBezTo>
                      <a:pt x="83739" y="118635"/>
                      <a:pt x="109492" y="150269"/>
                      <a:pt x="121706" y="108722"/>
                    </a:cubicBezTo>
                    <a:cubicBezTo>
                      <a:pt x="127682" y="95910"/>
                      <a:pt x="134574" y="84535"/>
                      <a:pt x="141682" y="72135"/>
                    </a:cubicBezTo>
                    <a:cubicBezTo>
                      <a:pt x="155845" y="51253"/>
                      <a:pt x="171014" y="780"/>
                      <a:pt x="132111" y="0"/>
                    </a:cubicBezTo>
                    <a:cubicBezTo>
                      <a:pt x="104772" y="1507"/>
                      <a:pt x="69669" y="3143"/>
                      <a:pt x="28054" y="4883"/>
                    </a:cubicBezTo>
                    <a:cubicBezTo>
                      <a:pt x="26300" y="6541"/>
                      <a:pt x="23349" y="9192"/>
                      <a:pt x="19587" y="134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2" name="Google Shape;2482;p27"/>
              <p:cNvSpPr/>
              <p:nvPr/>
            </p:nvSpPr>
            <p:spPr>
              <a:xfrm>
                <a:off x="15975153" y="7048267"/>
                <a:ext cx="259013" cy="862726"/>
              </a:xfrm>
              <a:custGeom>
                <a:avLst/>
                <a:gdLst/>
                <a:ahLst/>
                <a:cxnLst/>
                <a:rect l="l" t="t" r="r" b="b"/>
                <a:pathLst>
                  <a:path w="259013" h="862726" extrusionOk="0">
                    <a:moveTo>
                      <a:pt x="243357" y="804168"/>
                    </a:moveTo>
                    <a:cubicBezTo>
                      <a:pt x="260974" y="789009"/>
                      <a:pt x="259636" y="791855"/>
                      <a:pt x="257931" y="790299"/>
                    </a:cubicBezTo>
                    <a:cubicBezTo>
                      <a:pt x="250909" y="783893"/>
                      <a:pt x="238896" y="767629"/>
                      <a:pt x="186335" y="721796"/>
                    </a:cubicBezTo>
                    <a:cubicBezTo>
                      <a:pt x="178496" y="714967"/>
                      <a:pt x="157572" y="703830"/>
                      <a:pt x="164756" y="686118"/>
                    </a:cubicBezTo>
                    <a:cubicBezTo>
                      <a:pt x="178864" y="651341"/>
                      <a:pt x="188224" y="653092"/>
                      <a:pt x="238263" y="580437"/>
                    </a:cubicBezTo>
                    <a:cubicBezTo>
                      <a:pt x="240407" y="577337"/>
                      <a:pt x="239568" y="580643"/>
                      <a:pt x="250547" y="570530"/>
                    </a:cubicBezTo>
                    <a:cubicBezTo>
                      <a:pt x="181538" y="512437"/>
                      <a:pt x="200161" y="510660"/>
                      <a:pt x="171230" y="496672"/>
                    </a:cubicBezTo>
                    <a:cubicBezTo>
                      <a:pt x="166553" y="494412"/>
                      <a:pt x="155070" y="477925"/>
                      <a:pt x="154112" y="466122"/>
                    </a:cubicBezTo>
                    <a:cubicBezTo>
                      <a:pt x="152889" y="451126"/>
                      <a:pt x="158476" y="450893"/>
                      <a:pt x="162487" y="445132"/>
                    </a:cubicBezTo>
                    <a:cubicBezTo>
                      <a:pt x="166028" y="428905"/>
                      <a:pt x="187049" y="409606"/>
                      <a:pt x="191683" y="396502"/>
                    </a:cubicBezTo>
                    <a:cubicBezTo>
                      <a:pt x="194287" y="389136"/>
                      <a:pt x="202040" y="389939"/>
                      <a:pt x="224025" y="363637"/>
                    </a:cubicBezTo>
                    <a:cubicBezTo>
                      <a:pt x="230316" y="356110"/>
                      <a:pt x="236222" y="348143"/>
                      <a:pt x="242919" y="340886"/>
                    </a:cubicBezTo>
                    <a:cubicBezTo>
                      <a:pt x="214724" y="314720"/>
                      <a:pt x="237586" y="344295"/>
                      <a:pt x="213739" y="312081"/>
                    </a:cubicBezTo>
                    <a:cubicBezTo>
                      <a:pt x="209570" y="306450"/>
                      <a:pt x="202944" y="302694"/>
                      <a:pt x="198272" y="297361"/>
                    </a:cubicBezTo>
                    <a:cubicBezTo>
                      <a:pt x="193838" y="292300"/>
                      <a:pt x="180883" y="264020"/>
                      <a:pt x="175659" y="260525"/>
                    </a:cubicBezTo>
                    <a:cubicBezTo>
                      <a:pt x="162579" y="251772"/>
                      <a:pt x="160430" y="241285"/>
                      <a:pt x="150009" y="230283"/>
                    </a:cubicBezTo>
                    <a:cubicBezTo>
                      <a:pt x="145564" y="225595"/>
                      <a:pt x="142354" y="219141"/>
                      <a:pt x="145499" y="211710"/>
                    </a:cubicBezTo>
                    <a:cubicBezTo>
                      <a:pt x="146019" y="210480"/>
                      <a:pt x="144427" y="195799"/>
                      <a:pt x="155628" y="190953"/>
                    </a:cubicBezTo>
                    <a:cubicBezTo>
                      <a:pt x="160544" y="188834"/>
                      <a:pt x="164533" y="183171"/>
                      <a:pt x="170007" y="175703"/>
                    </a:cubicBezTo>
                    <a:cubicBezTo>
                      <a:pt x="175572" y="168110"/>
                      <a:pt x="195933" y="160051"/>
                      <a:pt x="201531" y="152491"/>
                    </a:cubicBezTo>
                    <a:cubicBezTo>
                      <a:pt x="259295" y="74416"/>
                      <a:pt x="286120" y="117361"/>
                      <a:pt x="221383" y="56808"/>
                    </a:cubicBezTo>
                    <a:cubicBezTo>
                      <a:pt x="209879" y="46050"/>
                      <a:pt x="208314" y="33265"/>
                      <a:pt x="184651" y="21819"/>
                    </a:cubicBezTo>
                    <a:cubicBezTo>
                      <a:pt x="181284" y="20188"/>
                      <a:pt x="173807" y="10855"/>
                      <a:pt x="169893" y="0"/>
                    </a:cubicBezTo>
                    <a:cubicBezTo>
                      <a:pt x="121955" y="1620"/>
                      <a:pt x="71104" y="3284"/>
                      <a:pt x="17925" y="4970"/>
                    </a:cubicBezTo>
                    <a:cubicBezTo>
                      <a:pt x="8510" y="14860"/>
                      <a:pt x="20588" y="4791"/>
                      <a:pt x="4152" y="19164"/>
                    </a:cubicBezTo>
                    <a:cubicBezTo>
                      <a:pt x="-2247" y="24762"/>
                      <a:pt x="-10947" y="17559"/>
                      <a:pt x="60720" y="83640"/>
                    </a:cubicBezTo>
                    <a:cubicBezTo>
                      <a:pt x="97219" y="117328"/>
                      <a:pt x="118604" y="96886"/>
                      <a:pt x="35562" y="173784"/>
                    </a:cubicBezTo>
                    <a:cubicBezTo>
                      <a:pt x="33608" y="188948"/>
                      <a:pt x="15018" y="179128"/>
                      <a:pt x="42909" y="212545"/>
                    </a:cubicBezTo>
                    <a:cubicBezTo>
                      <a:pt x="48561" y="219314"/>
                      <a:pt x="69561" y="226251"/>
                      <a:pt x="74817" y="233340"/>
                    </a:cubicBezTo>
                    <a:cubicBezTo>
                      <a:pt x="99683" y="266882"/>
                      <a:pt x="104598" y="263424"/>
                      <a:pt x="103294" y="273510"/>
                    </a:cubicBezTo>
                    <a:cubicBezTo>
                      <a:pt x="123849" y="290663"/>
                      <a:pt x="30100" y="364841"/>
                      <a:pt x="12522" y="400100"/>
                    </a:cubicBezTo>
                    <a:cubicBezTo>
                      <a:pt x="34377" y="419876"/>
                      <a:pt x="32341" y="420798"/>
                      <a:pt x="34669" y="422212"/>
                    </a:cubicBezTo>
                    <a:cubicBezTo>
                      <a:pt x="52816" y="433236"/>
                      <a:pt x="73589" y="462615"/>
                      <a:pt x="79430" y="464994"/>
                    </a:cubicBezTo>
                    <a:cubicBezTo>
                      <a:pt x="81671" y="465910"/>
                      <a:pt x="84346" y="467888"/>
                      <a:pt x="85087" y="470002"/>
                    </a:cubicBezTo>
                    <a:cubicBezTo>
                      <a:pt x="90593" y="485583"/>
                      <a:pt x="121624" y="486331"/>
                      <a:pt x="117174" y="524068"/>
                    </a:cubicBezTo>
                    <a:cubicBezTo>
                      <a:pt x="96283" y="539709"/>
                      <a:pt x="94761" y="555285"/>
                      <a:pt x="78477" y="567213"/>
                    </a:cubicBezTo>
                    <a:cubicBezTo>
                      <a:pt x="64033" y="577787"/>
                      <a:pt x="19906" y="626812"/>
                      <a:pt x="14124" y="638887"/>
                    </a:cubicBezTo>
                    <a:cubicBezTo>
                      <a:pt x="7352" y="653032"/>
                      <a:pt x="-9139" y="635061"/>
                      <a:pt x="50028" y="696123"/>
                    </a:cubicBezTo>
                    <a:cubicBezTo>
                      <a:pt x="52107" y="698275"/>
                      <a:pt x="52735" y="701803"/>
                      <a:pt x="54765" y="704025"/>
                    </a:cubicBezTo>
                    <a:cubicBezTo>
                      <a:pt x="59220" y="708897"/>
                      <a:pt x="92120" y="743956"/>
                      <a:pt x="97891" y="745864"/>
                    </a:cubicBezTo>
                    <a:cubicBezTo>
                      <a:pt x="104490" y="748059"/>
                      <a:pt x="121126" y="759164"/>
                      <a:pt x="118977" y="765255"/>
                    </a:cubicBezTo>
                    <a:cubicBezTo>
                      <a:pt x="129772" y="793074"/>
                      <a:pt x="110759" y="804097"/>
                      <a:pt x="103830" y="812172"/>
                    </a:cubicBezTo>
                    <a:cubicBezTo>
                      <a:pt x="87783" y="830805"/>
                      <a:pt x="74281" y="832653"/>
                      <a:pt x="73453" y="835628"/>
                    </a:cubicBezTo>
                    <a:cubicBezTo>
                      <a:pt x="71937" y="841075"/>
                      <a:pt x="67476" y="844338"/>
                      <a:pt x="63335" y="846608"/>
                    </a:cubicBezTo>
                    <a:cubicBezTo>
                      <a:pt x="47170" y="855475"/>
                      <a:pt x="54527" y="859046"/>
                      <a:pt x="48117" y="860353"/>
                    </a:cubicBezTo>
                    <a:cubicBezTo>
                      <a:pt x="96911" y="861203"/>
                      <a:pt x="144286" y="862006"/>
                      <a:pt x="189983" y="862726"/>
                    </a:cubicBezTo>
                    <a:cubicBezTo>
                      <a:pt x="197216" y="851513"/>
                      <a:pt x="212921" y="830344"/>
                      <a:pt x="243357" y="804168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3" name="Google Shape;2483;p27"/>
              <p:cNvSpPr/>
              <p:nvPr/>
            </p:nvSpPr>
            <p:spPr>
              <a:xfrm>
                <a:off x="13854305" y="7099400"/>
                <a:ext cx="198046" cy="845248"/>
              </a:xfrm>
              <a:custGeom>
                <a:avLst/>
                <a:gdLst/>
                <a:ahLst/>
                <a:cxnLst/>
                <a:rect l="l" t="t" r="r" b="b"/>
                <a:pathLst>
                  <a:path w="198046" h="845248" extrusionOk="0">
                    <a:moveTo>
                      <a:pt x="112429" y="821201"/>
                    </a:moveTo>
                    <a:cubicBezTo>
                      <a:pt x="117734" y="818974"/>
                      <a:pt x="179467" y="745501"/>
                      <a:pt x="193223" y="734418"/>
                    </a:cubicBezTo>
                    <a:cubicBezTo>
                      <a:pt x="192216" y="732445"/>
                      <a:pt x="125411" y="666787"/>
                      <a:pt x="107497" y="651254"/>
                    </a:cubicBezTo>
                    <a:cubicBezTo>
                      <a:pt x="103880" y="648116"/>
                      <a:pt x="94044" y="629836"/>
                      <a:pt x="82117" y="621691"/>
                    </a:cubicBezTo>
                    <a:cubicBezTo>
                      <a:pt x="75913" y="617452"/>
                      <a:pt x="77337" y="614445"/>
                      <a:pt x="79843" y="609166"/>
                    </a:cubicBezTo>
                    <a:cubicBezTo>
                      <a:pt x="77483" y="599487"/>
                      <a:pt x="81570" y="587558"/>
                      <a:pt x="92798" y="582735"/>
                    </a:cubicBezTo>
                    <a:cubicBezTo>
                      <a:pt x="108769" y="555404"/>
                      <a:pt x="148928" y="514453"/>
                      <a:pt x="152062" y="507321"/>
                    </a:cubicBezTo>
                    <a:cubicBezTo>
                      <a:pt x="153069" y="505040"/>
                      <a:pt x="158380" y="504747"/>
                      <a:pt x="159035" y="503663"/>
                    </a:cubicBezTo>
                    <a:cubicBezTo>
                      <a:pt x="160741" y="500850"/>
                      <a:pt x="177539" y="479291"/>
                      <a:pt x="190922" y="466431"/>
                    </a:cubicBezTo>
                    <a:cubicBezTo>
                      <a:pt x="184604" y="460827"/>
                      <a:pt x="152236" y="432032"/>
                      <a:pt x="147661" y="424656"/>
                    </a:cubicBezTo>
                    <a:cubicBezTo>
                      <a:pt x="133385" y="401612"/>
                      <a:pt x="112726" y="398426"/>
                      <a:pt x="108948" y="392811"/>
                    </a:cubicBezTo>
                    <a:cubicBezTo>
                      <a:pt x="102056" y="382568"/>
                      <a:pt x="93064" y="364006"/>
                      <a:pt x="100302" y="353942"/>
                    </a:cubicBezTo>
                    <a:cubicBezTo>
                      <a:pt x="103961" y="348842"/>
                      <a:pt x="101639" y="340187"/>
                      <a:pt x="109825" y="337959"/>
                    </a:cubicBezTo>
                    <a:cubicBezTo>
                      <a:pt x="111920" y="330968"/>
                      <a:pt x="118227" y="327039"/>
                      <a:pt x="121957" y="321256"/>
                    </a:cubicBezTo>
                    <a:cubicBezTo>
                      <a:pt x="141820" y="290468"/>
                      <a:pt x="153508" y="288013"/>
                      <a:pt x="154082" y="283428"/>
                    </a:cubicBezTo>
                    <a:cubicBezTo>
                      <a:pt x="155484" y="272301"/>
                      <a:pt x="167838" y="263933"/>
                      <a:pt x="177870" y="259034"/>
                    </a:cubicBezTo>
                    <a:cubicBezTo>
                      <a:pt x="175959" y="256660"/>
                      <a:pt x="146059" y="204605"/>
                      <a:pt x="137651" y="196514"/>
                    </a:cubicBezTo>
                    <a:cubicBezTo>
                      <a:pt x="125882" y="185182"/>
                      <a:pt x="128242" y="175513"/>
                      <a:pt x="122606" y="160707"/>
                    </a:cubicBezTo>
                    <a:cubicBezTo>
                      <a:pt x="121053" y="156620"/>
                      <a:pt x="122904" y="152940"/>
                      <a:pt x="128805" y="134720"/>
                    </a:cubicBezTo>
                    <a:cubicBezTo>
                      <a:pt x="139140" y="134487"/>
                      <a:pt x="166176" y="105086"/>
                      <a:pt x="171454" y="99834"/>
                    </a:cubicBezTo>
                    <a:cubicBezTo>
                      <a:pt x="198555" y="72872"/>
                      <a:pt x="202101" y="74801"/>
                      <a:pt x="194636" y="72037"/>
                    </a:cubicBezTo>
                    <a:cubicBezTo>
                      <a:pt x="187690" y="69463"/>
                      <a:pt x="196958" y="69392"/>
                      <a:pt x="162148" y="46153"/>
                    </a:cubicBezTo>
                    <a:cubicBezTo>
                      <a:pt x="152582" y="39774"/>
                      <a:pt x="126401" y="7376"/>
                      <a:pt x="114507" y="0"/>
                    </a:cubicBezTo>
                    <a:cubicBezTo>
                      <a:pt x="91537" y="3268"/>
                      <a:pt x="71788" y="9755"/>
                      <a:pt x="58356" y="21597"/>
                    </a:cubicBezTo>
                    <a:cubicBezTo>
                      <a:pt x="42267" y="35943"/>
                      <a:pt x="53825" y="52922"/>
                      <a:pt x="72963" y="98864"/>
                    </a:cubicBezTo>
                    <a:cubicBezTo>
                      <a:pt x="85972" y="138421"/>
                      <a:pt x="68475" y="129224"/>
                      <a:pt x="26935" y="146540"/>
                    </a:cubicBezTo>
                    <a:cubicBezTo>
                      <a:pt x="-33796" y="167086"/>
                      <a:pt x="55660" y="211461"/>
                      <a:pt x="94682" y="274030"/>
                    </a:cubicBezTo>
                    <a:cubicBezTo>
                      <a:pt x="-8530" y="406073"/>
                      <a:pt x="-39302" y="350267"/>
                      <a:pt x="115536" y="510183"/>
                    </a:cubicBezTo>
                    <a:cubicBezTo>
                      <a:pt x="-21599" y="671204"/>
                      <a:pt x="-52132" y="599048"/>
                      <a:pt x="109077" y="709976"/>
                    </a:cubicBezTo>
                    <a:cubicBezTo>
                      <a:pt x="55460" y="783243"/>
                      <a:pt x="19318" y="827385"/>
                      <a:pt x="34715" y="845248"/>
                    </a:cubicBezTo>
                    <a:cubicBezTo>
                      <a:pt x="51210" y="839818"/>
                      <a:pt x="72454" y="834918"/>
                      <a:pt x="97855" y="830501"/>
                    </a:cubicBezTo>
                    <a:cubicBezTo>
                      <a:pt x="101666" y="823380"/>
                      <a:pt x="107248" y="823375"/>
                      <a:pt x="112429" y="82120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4" name="Google Shape;2484;p27"/>
              <p:cNvSpPr/>
              <p:nvPr/>
            </p:nvSpPr>
            <p:spPr>
              <a:xfrm>
                <a:off x="16175547" y="7042137"/>
                <a:ext cx="235117" cy="871251"/>
              </a:xfrm>
              <a:custGeom>
                <a:avLst/>
                <a:gdLst/>
                <a:ahLst/>
                <a:cxnLst/>
                <a:rect l="l" t="t" r="r" b="b"/>
                <a:pathLst>
                  <a:path w="235117" h="871251" extrusionOk="0">
                    <a:moveTo>
                      <a:pt x="221643" y="798347"/>
                    </a:moveTo>
                    <a:cubicBezTo>
                      <a:pt x="225746" y="793220"/>
                      <a:pt x="224187" y="796564"/>
                      <a:pt x="230267" y="791676"/>
                    </a:cubicBezTo>
                    <a:cubicBezTo>
                      <a:pt x="230094" y="791323"/>
                      <a:pt x="172032" y="732353"/>
                      <a:pt x="144541" y="708512"/>
                    </a:cubicBezTo>
                    <a:cubicBezTo>
                      <a:pt x="140924" y="705374"/>
                      <a:pt x="131082" y="687099"/>
                      <a:pt x="119161" y="678948"/>
                    </a:cubicBezTo>
                    <a:cubicBezTo>
                      <a:pt x="112930" y="674694"/>
                      <a:pt x="114381" y="671692"/>
                      <a:pt x="116887" y="666424"/>
                    </a:cubicBezTo>
                    <a:cubicBezTo>
                      <a:pt x="114527" y="656744"/>
                      <a:pt x="118614" y="644811"/>
                      <a:pt x="129842" y="639993"/>
                    </a:cubicBezTo>
                    <a:cubicBezTo>
                      <a:pt x="144227" y="615371"/>
                      <a:pt x="208433" y="542462"/>
                      <a:pt x="227972" y="523683"/>
                    </a:cubicBezTo>
                    <a:cubicBezTo>
                      <a:pt x="221448" y="517900"/>
                      <a:pt x="189274" y="489263"/>
                      <a:pt x="184711" y="481909"/>
                    </a:cubicBezTo>
                    <a:cubicBezTo>
                      <a:pt x="170435" y="458865"/>
                      <a:pt x="149776" y="455678"/>
                      <a:pt x="145997" y="450063"/>
                    </a:cubicBezTo>
                    <a:cubicBezTo>
                      <a:pt x="139105" y="439820"/>
                      <a:pt x="130113" y="421258"/>
                      <a:pt x="137351" y="411194"/>
                    </a:cubicBezTo>
                    <a:cubicBezTo>
                      <a:pt x="141011" y="406094"/>
                      <a:pt x="138689" y="397439"/>
                      <a:pt x="146874" y="395212"/>
                    </a:cubicBezTo>
                    <a:cubicBezTo>
                      <a:pt x="148969" y="388221"/>
                      <a:pt x="155276" y="384291"/>
                      <a:pt x="159006" y="378509"/>
                    </a:cubicBezTo>
                    <a:cubicBezTo>
                      <a:pt x="178869" y="347715"/>
                      <a:pt x="190557" y="345270"/>
                      <a:pt x="191137" y="340680"/>
                    </a:cubicBezTo>
                    <a:cubicBezTo>
                      <a:pt x="192533" y="329554"/>
                      <a:pt x="204898" y="321186"/>
                      <a:pt x="214925" y="316287"/>
                    </a:cubicBezTo>
                    <a:cubicBezTo>
                      <a:pt x="212992" y="313902"/>
                      <a:pt x="183124" y="261874"/>
                      <a:pt x="174701" y="253766"/>
                    </a:cubicBezTo>
                    <a:cubicBezTo>
                      <a:pt x="162931" y="242434"/>
                      <a:pt x="165292" y="232765"/>
                      <a:pt x="159656" y="217959"/>
                    </a:cubicBezTo>
                    <a:cubicBezTo>
                      <a:pt x="158102" y="213873"/>
                      <a:pt x="159954" y="210193"/>
                      <a:pt x="165855" y="191972"/>
                    </a:cubicBezTo>
                    <a:cubicBezTo>
                      <a:pt x="179086" y="191674"/>
                      <a:pt x="220544" y="142557"/>
                      <a:pt x="229850" y="136888"/>
                    </a:cubicBezTo>
                    <a:cubicBezTo>
                      <a:pt x="238588" y="131560"/>
                      <a:pt x="234436" y="130308"/>
                      <a:pt x="231685" y="129289"/>
                    </a:cubicBezTo>
                    <a:cubicBezTo>
                      <a:pt x="224745" y="126715"/>
                      <a:pt x="234008" y="126645"/>
                      <a:pt x="199198" y="103406"/>
                    </a:cubicBezTo>
                    <a:cubicBezTo>
                      <a:pt x="189025" y="96615"/>
                      <a:pt x="159006" y="59187"/>
                      <a:pt x="148975" y="55941"/>
                    </a:cubicBezTo>
                    <a:cubicBezTo>
                      <a:pt x="145992" y="54976"/>
                      <a:pt x="131564" y="38002"/>
                      <a:pt x="131889" y="30149"/>
                    </a:cubicBezTo>
                    <a:cubicBezTo>
                      <a:pt x="129442" y="23879"/>
                      <a:pt x="130351" y="6330"/>
                      <a:pt x="141222" y="0"/>
                    </a:cubicBezTo>
                    <a:cubicBezTo>
                      <a:pt x="108420" y="1252"/>
                      <a:pt x="72944" y="2542"/>
                      <a:pt x="35194" y="3870"/>
                    </a:cubicBezTo>
                    <a:cubicBezTo>
                      <a:pt x="58316" y="31293"/>
                      <a:pt x="117321" y="85689"/>
                      <a:pt x="120585" y="101086"/>
                    </a:cubicBezTo>
                    <a:cubicBezTo>
                      <a:pt x="122653" y="110668"/>
                      <a:pt x="115296" y="110825"/>
                      <a:pt x="119183" y="116217"/>
                    </a:cubicBezTo>
                    <a:cubicBezTo>
                      <a:pt x="101837" y="126699"/>
                      <a:pt x="94664" y="135072"/>
                      <a:pt x="67720" y="162414"/>
                    </a:cubicBezTo>
                    <a:cubicBezTo>
                      <a:pt x="48388" y="182027"/>
                      <a:pt x="23365" y="189886"/>
                      <a:pt x="5143" y="215016"/>
                    </a:cubicBezTo>
                    <a:cubicBezTo>
                      <a:pt x="3513" y="217265"/>
                      <a:pt x="1851" y="219287"/>
                      <a:pt x="0" y="220891"/>
                    </a:cubicBezTo>
                    <a:cubicBezTo>
                      <a:pt x="3189" y="227882"/>
                      <a:pt x="7335" y="234402"/>
                      <a:pt x="14779" y="238348"/>
                    </a:cubicBezTo>
                    <a:cubicBezTo>
                      <a:pt x="21233" y="241773"/>
                      <a:pt x="61630" y="319988"/>
                      <a:pt x="96413" y="329716"/>
                    </a:cubicBezTo>
                    <a:cubicBezTo>
                      <a:pt x="100197" y="338832"/>
                      <a:pt x="102828" y="340306"/>
                      <a:pt x="100295" y="343628"/>
                    </a:cubicBezTo>
                    <a:cubicBezTo>
                      <a:pt x="94729" y="371588"/>
                      <a:pt x="95969" y="369062"/>
                      <a:pt x="95612" y="369127"/>
                    </a:cubicBezTo>
                    <a:cubicBezTo>
                      <a:pt x="87924" y="370450"/>
                      <a:pt x="88936" y="380178"/>
                      <a:pt x="82472" y="382568"/>
                    </a:cubicBezTo>
                    <a:cubicBezTo>
                      <a:pt x="65268" y="388931"/>
                      <a:pt x="11250" y="451971"/>
                      <a:pt x="4417" y="461000"/>
                    </a:cubicBezTo>
                    <a:cubicBezTo>
                      <a:pt x="10476" y="465883"/>
                      <a:pt x="12359" y="464837"/>
                      <a:pt x="13204" y="466739"/>
                    </a:cubicBezTo>
                    <a:cubicBezTo>
                      <a:pt x="21292" y="484928"/>
                      <a:pt x="39775" y="493870"/>
                      <a:pt x="51035" y="509478"/>
                    </a:cubicBezTo>
                    <a:cubicBezTo>
                      <a:pt x="59015" y="520540"/>
                      <a:pt x="69301" y="530203"/>
                      <a:pt x="78829" y="540126"/>
                    </a:cubicBezTo>
                    <a:cubicBezTo>
                      <a:pt x="118301" y="581239"/>
                      <a:pt x="108448" y="577255"/>
                      <a:pt x="100170" y="593666"/>
                    </a:cubicBezTo>
                    <a:cubicBezTo>
                      <a:pt x="87301" y="619133"/>
                      <a:pt x="82245" y="610244"/>
                      <a:pt x="47955" y="657671"/>
                    </a:cubicBezTo>
                    <a:cubicBezTo>
                      <a:pt x="30847" y="681344"/>
                      <a:pt x="26430" y="675854"/>
                      <a:pt x="20431" y="685837"/>
                    </a:cubicBezTo>
                    <a:cubicBezTo>
                      <a:pt x="48805" y="723042"/>
                      <a:pt x="67612" y="729432"/>
                      <a:pt x="77053" y="750373"/>
                    </a:cubicBezTo>
                    <a:cubicBezTo>
                      <a:pt x="81108" y="759370"/>
                      <a:pt x="97322" y="761635"/>
                      <a:pt x="102222" y="774973"/>
                    </a:cubicBezTo>
                    <a:cubicBezTo>
                      <a:pt x="104176" y="780295"/>
                      <a:pt x="129166" y="781476"/>
                      <a:pt x="116330" y="798656"/>
                    </a:cubicBezTo>
                    <a:cubicBezTo>
                      <a:pt x="114576" y="808465"/>
                      <a:pt x="111382" y="815251"/>
                      <a:pt x="103797" y="823380"/>
                    </a:cubicBezTo>
                    <a:cubicBezTo>
                      <a:pt x="74953" y="846495"/>
                      <a:pt x="59843" y="860895"/>
                      <a:pt x="49963" y="869783"/>
                    </a:cubicBezTo>
                    <a:cubicBezTo>
                      <a:pt x="87854" y="870341"/>
                      <a:pt x="124407" y="870839"/>
                      <a:pt x="159380" y="871251"/>
                    </a:cubicBezTo>
                    <a:cubicBezTo>
                      <a:pt x="157431" y="865463"/>
                      <a:pt x="181820" y="848126"/>
                      <a:pt x="221643" y="79834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5" name="Google Shape;2485;p27"/>
              <p:cNvSpPr/>
              <p:nvPr/>
            </p:nvSpPr>
            <p:spPr>
              <a:xfrm>
                <a:off x="14383341" y="7093694"/>
                <a:ext cx="237294" cy="803560"/>
              </a:xfrm>
              <a:custGeom>
                <a:avLst/>
                <a:gdLst/>
                <a:ahLst/>
                <a:cxnLst/>
                <a:rect l="l" t="t" r="r" b="b"/>
                <a:pathLst>
                  <a:path w="237294" h="803560" extrusionOk="0">
                    <a:moveTo>
                      <a:pt x="124635" y="639787"/>
                    </a:moveTo>
                    <a:cubicBezTo>
                      <a:pt x="115751" y="633310"/>
                      <a:pt x="110402" y="631332"/>
                      <a:pt x="113883" y="624270"/>
                    </a:cubicBezTo>
                    <a:cubicBezTo>
                      <a:pt x="116038" y="619897"/>
                      <a:pt x="110878" y="607041"/>
                      <a:pt x="123211" y="597508"/>
                    </a:cubicBezTo>
                    <a:cubicBezTo>
                      <a:pt x="125501" y="595731"/>
                      <a:pt x="189296" y="517217"/>
                      <a:pt x="189453" y="516849"/>
                    </a:cubicBezTo>
                    <a:cubicBezTo>
                      <a:pt x="190487" y="514497"/>
                      <a:pt x="195966" y="514193"/>
                      <a:pt x="196637" y="513077"/>
                    </a:cubicBezTo>
                    <a:cubicBezTo>
                      <a:pt x="202608" y="503219"/>
                      <a:pt x="212028" y="496108"/>
                      <a:pt x="217848" y="486163"/>
                    </a:cubicBezTo>
                    <a:cubicBezTo>
                      <a:pt x="228324" y="468257"/>
                      <a:pt x="244592" y="489437"/>
                      <a:pt x="192923" y="441099"/>
                    </a:cubicBezTo>
                    <a:cubicBezTo>
                      <a:pt x="181430" y="430352"/>
                      <a:pt x="179833" y="417546"/>
                      <a:pt x="156191" y="406111"/>
                    </a:cubicBezTo>
                    <a:cubicBezTo>
                      <a:pt x="134996" y="395862"/>
                      <a:pt x="129918" y="367540"/>
                      <a:pt x="136150" y="358874"/>
                    </a:cubicBezTo>
                    <a:cubicBezTo>
                      <a:pt x="139923" y="353622"/>
                      <a:pt x="137530" y="344707"/>
                      <a:pt x="145954" y="342414"/>
                    </a:cubicBezTo>
                    <a:cubicBezTo>
                      <a:pt x="146641" y="340133"/>
                      <a:pt x="171685" y="303957"/>
                      <a:pt x="188159" y="290614"/>
                    </a:cubicBezTo>
                    <a:cubicBezTo>
                      <a:pt x="197216" y="283276"/>
                      <a:pt x="182350" y="285086"/>
                      <a:pt x="211823" y="263489"/>
                    </a:cubicBezTo>
                    <a:cubicBezTo>
                      <a:pt x="216722" y="259901"/>
                      <a:pt x="216549" y="262210"/>
                      <a:pt x="215309" y="260134"/>
                    </a:cubicBezTo>
                    <a:cubicBezTo>
                      <a:pt x="143664" y="140746"/>
                      <a:pt x="186746" y="232359"/>
                      <a:pt x="159125" y="159850"/>
                    </a:cubicBezTo>
                    <a:cubicBezTo>
                      <a:pt x="157523" y="155645"/>
                      <a:pt x="159434" y="151851"/>
                      <a:pt x="165508" y="133089"/>
                    </a:cubicBezTo>
                    <a:cubicBezTo>
                      <a:pt x="176774" y="132828"/>
                      <a:pt x="237078" y="70856"/>
                      <a:pt x="237294" y="70492"/>
                    </a:cubicBezTo>
                    <a:cubicBezTo>
                      <a:pt x="232947" y="67929"/>
                      <a:pt x="231929" y="68699"/>
                      <a:pt x="228919" y="65095"/>
                    </a:cubicBezTo>
                    <a:cubicBezTo>
                      <a:pt x="213853" y="47107"/>
                      <a:pt x="194731" y="42896"/>
                      <a:pt x="184483" y="27174"/>
                    </a:cubicBezTo>
                    <a:cubicBezTo>
                      <a:pt x="178766" y="18405"/>
                      <a:pt x="167289" y="8937"/>
                      <a:pt x="156738" y="0"/>
                    </a:cubicBezTo>
                    <a:cubicBezTo>
                      <a:pt x="125891" y="791"/>
                      <a:pt x="96472" y="1539"/>
                      <a:pt x="68668" y="2244"/>
                    </a:cubicBezTo>
                    <a:cubicBezTo>
                      <a:pt x="84357" y="20491"/>
                      <a:pt x="114397" y="46646"/>
                      <a:pt x="117082" y="59279"/>
                    </a:cubicBezTo>
                    <a:cubicBezTo>
                      <a:pt x="119091" y="68585"/>
                      <a:pt x="111945" y="68737"/>
                      <a:pt x="115724" y="73972"/>
                    </a:cubicBezTo>
                    <a:cubicBezTo>
                      <a:pt x="98887" y="84144"/>
                      <a:pt x="91920" y="92279"/>
                      <a:pt x="65755" y="118824"/>
                    </a:cubicBezTo>
                    <a:cubicBezTo>
                      <a:pt x="46986" y="137863"/>
                      <a:pt x="22689" y="145494"/>
                      <a:pt x="4997" y="169898"/>
                    </a:cubicBezTo>
                    <a:cubicBezTo>
                      <a:pt x="3416" y="172082"/>
                      <a:pt x="1803" y="174044"/>
                      <a:pt x="0" y="175600"/>
                    </a:cubicBezTo>
                    <a:cubicBezTo>
                      <a:pt x="3097" y="182385"/>
                      <a:pt x="7124" y="188715"/>
                      <a:pt x="14346" y="192552"/>
                    </a:cubicBezTo>
                    <a:cubicBezTo>
                      <a:pt x="20561" y="195858"/>
                      <a:pt x="59908" y="271841"/>
                      <a:pt x="93609" y="281260"/>
                    </a:cubicBezTo>
                    <a:cubicBezTo>
                      <a:pt x="97279" y="290110"/>
                      <a:pt x="99840" y="291541"/>
                      <a:pt x="97377" y="294765"/>
                    </a:cubicBezTo>
                    <a:cubicBezTo>
                      <a:pt x="91974" y="321912"/>
                      <a:pt x="93175" y="319462"/>
                      <a:pt x="92829" y="319522"/>
                    </a:cubicBezTo>
                    <a:cubicBezTo>
                      <a:pt x="85363" y="320806"/>
                      <a:pt x="86349" y="330253"/>
                      <a:pt x="80069" y="332572"/>
                    </a:cubicBezTo>
                    <a:cubicBezTo>
                      <a:pt x="63362" y="338756"/>
                      <a:pt x="10947" y="399927"/>
                      <a:pt x="4282" y="408723"/>
                    </a:cubicBezTo>
                    <a:cubicBezTo>
                      <a:pt x="10162" y="413460"/>
                      <a:pt x="11991" y="412446"/>
                      <a:pt x="12814" y="414294"/>
                    </a:cubicBezTo>
                    <a:cubicBezTo>
                      <a:pt x="20664" y="431951"/>
                      <a:pt x="38616" y="440633"/>
                      <a:pt x="49546" y="455792"/>
                    </a:cubicBezTo>
                    <a:cubicBezTo>
                      <a:pt x="57288" y="466533"/>
                      <a:pt x="67276" y="475909"/>
                      <a:pt x="76528" y="485545"/>
                    </a:cubicBezTo>
                    <a:cubicBezTo>
                      <a:pt x="114852" y="525466"/>
                      <a:pt x="105281" y="521596"/>
                      <a:pt x="97247" y="537530"/>
                    </a:cubicBezTo>
                    <a:cubicBezTo>
                      <a:pt x="84757" y="562260"/>
                      <a:pt x="79842" y="553626"/>
                      <a:pt x="46547" y="599676"/>
                    </a:cubicBezTo>
                    <a:cubicBezTo>
                      <a:pt x="29938" y="622661"/>
                      <a:pt x="25650" y="617328"/>
                      <a:pt x="19820" y="627023"/>
                    </a:cubicBezTo>
                    <a:cubicBezTo>
                      <a:pt x="47365" y="663145"/>
                      <a:pt x="65625" y="669350"/>
                      <a:pt x="74791" y="689679"/>
                    </a:cubicBezTo>
                    <a:cubicBezTo>
                      <a:pt x="78732" y="698416"/>
                      <a:pt x="94469" y="700616"/>
                      <a:pt x="99223" y="713563"/>
                    </a:cubicBezTo>
                    <a:cubicBezTo>
                      <a:pt x="101128" y="718734"/>
                      <a:pt x="125387" y="719877"/>
                      <a:pt x="112930" y="736559"/>
                    </a:cubicBezTo>
                    <a:cubicBezTo>
                      <a:pt x="111209" y="746162"/>
                      <a:pt x="108079" y="752725"/>
                      <a:pt x="100760" y="760562"/>
                    </a:cubicBezTo>
                    <a:cubicBezTo>
                      <a:pt x="65046" y="789188"/>
                      <a:pt x="58154" y="799518"/>
                      <a:pt x="47814" y="803561"/>
                    </a:cubicBezTo>
                    <a:cubicBezTo>
                      <a:pt x="91903" y="802515"/>
                      <a:pt x="137682" y="801691"/>
                      <a:pt x="184868" y="801073"/>
                    </a:cubicBezTo>
                    <a:cubicBezTo>
                      <a:pt x="197400" y="786744"/>
                      <a:pt x="225552" y="754654"/>
                      <a:pt x="225833" y="754530"/>
                    </a:cubicBezTo>
                    <a:cubicBezTo>
                      <a:pt x="242264" y="747311"/>
                      <a:pt x="152331" y="683035"/>
                      <a:pt x="124635" y="63978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6" name="Google Shape;2486;p27"/>
              <p:cNvSpPr/>
              <p:nvPr/>
            </p:nvSpPr>
            <p:spPr>
              <a:xfrm>
                <a:off x="14802784" y="7082665"/>
                <a:ext cx="217102" cy="810925"/>
              </a:xfrm>
              <a:custGeom>
                <a:avLst/>
                <a:gdLst/>
                <a:ahLst/>
                <a:cxnLst/>
                <a:rect l="l" t="t" r="r" b="b"/>
                <a:pathLst>
                  <a:path w="217102" h="810925" extrusionOk="0">
                    <a:moveTo>
                      <a:pt x="215829" y="755906"/>
                    </a:moveTo>
                    <a:cubicBezTo>
                      <a:pt x="208818" y="749511"/>
                      <a:pt x="196794" y="733242"/>
                      <a:pt x="144232" y="687403"/>
                    </a:cubicBezTo>
                    <a:cubicBezTo>
                      <a:pt x="98508" y="647672"/>
                      <a:pt x="122572" y="652875"/>
                      <a:pt x="196161" y="546044"/>
                    </a:cubicBezTo>
                    <a:cubicBezTo>
                      <a:pt x="207508" y="529585"/>
                      <a:pt x="226180" y="553680"/>
                      <a:pt x="165860" y="497263"/>
                    </a:cubicBezTo>
                    <a:cubicBezTo>
                      <a:pt x="154394" y="486532"/>
                      <a:pt x="152715" y="473676"/>
                      <a:pt x="129128" y="462274"/>
                    </a:cubicBezTo>
                    <a:cubicBezTo>
                      <a:pt x="124450" y="460014"/>
                      <a:pt x="112968" y="443527"/>
                      <a:pt x="112010" y="431724"/>
                    </a:cubicBezTo>
                    <a:cubicBezTo>
                      <a:pt x="110786" y="416728"/>
                      <a:pt x="116384" y="416484"/>
                      <a:pt x="120385" y="410734"/>
                    </a:cubicBezTo>
                    <a:cubicBezTo>
                      <a:pt x="123925" y="394496"/>
                      <a:pt x="144941" y="375224"/>
                      <a:pt x="149581" y="362104"/>
                    </a:cubicBezTo>
                    <a:cubicBezTo>
                      <a:pt x="152185" y="354744"/>
                      <a:pt x="159948" y="355530"/>
                      <a:pt x="181923" y="329239"/>
                    </a:cubicBezTo>
                    <a:cubicBezTo>
                      <a:pt x="188213" y="321712"/>
                      <a:pt x="194120" y="313745"/>
                      <a:pt x="200816" y="306488"/>
                    </a:cubicBezTo>
                    <a:cubicBezTo>
                      <a:pt x="175951" y="283406"/>
                      <a:pt x="194434" y="308477"/>
                      <a:pt x="171642" y="277683"/>
                    </a:cubicBezTo>
                    <a:cubicBezTo>
                      <a:pt x="167473" y="272052"/>
                      <a:pt x="160847" y="268296"/>
                      <a:pt x="156175" y="262963"/>
                    </a:cubicBezTo>
                    <a:cubicBezTo>
                      <a:pt x="151741" y="257901"/>
                      <a:pt x="138786" y="229622"/>
                      <a:pt x="133562" y="226126"/>
                    </a:cubicBezTo>
                    <a:cubicBezTo>
                      <a:pt x="120482" y="217374"/>
                      <a:pt x="118333" y="206887"/>
                      <a:pt x="107912" y="195885"/>
                    </a:cubicBezTo>
                    <a:cubicBezTo>
                      <a:pt x="103467" y="191197"/>
                      <a:pt x="100257" y="184743"/>
                      <a:pt x="103402" y="177312"/>
                    </a:cubicBezTo>
                    <a:cubicBezTo>
                      <a:pt x="103922" y="176082"/>
                      <a:pt x="102325" y="161400"/>
                      <a:pt x="113531" y="156555"/>
                    </a:cubicBezTo>
                    <a:cubicBezTo>
                      <a:pt x="118447" y="154431"/>
                      <a:pt x="122437" y="148773"/>
                      <a:pt x="127910" y="141305"/>
                    </a:cubicBezTo>
                    <a:cubicBezTo>
                      <a:pt x="133475" y="133712"/>
                      <a:pt x="153836" y="125653"/>
                      <a:pt x="159434" y="118093"/>
                    </a:cubicBezTo>
                    <a:cubicBezTo>
                      <a:pt x="217285" y="39894"/>
                      <a:pt x="244397" y="83315"/>
                      <a:pt x="179286" y="22410"/>
                    </a:cubicBezTo>
                    <a:cubicBezTo>
                      <a:pt x="171539" y="15169"/>
                      <a:pt x="168778" y="7766"/>
                      <a:pt x="160755" y="0"/>
                    </a:cubicBezTo>
                    <a:cubicBezTo>
                      <a:pt x="108058" y="1404"/>
                      <a:pt x="56552" y="2759"/>
                      <a:pt x="6686" y="4065"/>
                    </a:cubicBezTo>
                    <a:cubicBezTo>
                      <a:pt x="27382" y="25234"/>
                      <a:pt x="-5262" y="-5344"/>
                      <a:pt x="53953" y="49248"/>
                    </a:cubicBezTo>
                    <a:cubicBezTo>
                      <a:pt x="90182" y="82686"/>
                      <a:pt x="112004" y="62341"/>
                      <a:pt x="28795" y="139392"/>
                    </a:cubicBezTo>
                    <a:cubicBezTo>
                      <a:pt x="26841" y="154550"/>
                      <a:pt x="8250" y="144730"/>
                      <a:pt x="36142" y="178152"/>
                    </a:cubicBezTo>
                    <a:cubicBezTo>
                      <a:pt x="41794" y="184921"/>
                      <a:pt x="62794" y="191858"/>
                      <a:pt x="68050" y="198947"/>
                    </a:cubicBezTo>
                    <a:cubicBezTo>
                      <a:pt x="92916" y="232489"/>
                      <a:pt x="97837" y="229031"/>
                      <a:pt x="96527" y="239117"/>
                    </a:cubicBezTo>
                    <a:cubicBezTo>
                      <a:pt x="117093" y="256259"/>
                      <a:pt x="23338" y="330443"/>
                      <a:pt x="5755" y="365708"/>
                    </a:cubicBezTo>
                    <a:cubicBezTo>
                      <a:pt x="27604" y="385484"/>
                      <a:pt x="25574" y="386405"/>
                      <a:pt x="27902" y="387820"/>
                    </a:cubicBezTo>
                    <a:cubicBezTo>
                      <a:pt x="46049" y="398843"/>
                      <a:pt x="66821" y="428223"/>
                      <a:pt x="72663" y="430602"/>
                    </a:cubicBezTo>
                    <a:cubicBezTo>
                      <a:pt x="74904" y="431518"/>
                      <a:pt x="77573" y="433496"/>
                      <a:pt x="78320" y="435609"/>
                    </a:cubicBezTo>
                    <a:cubicBezTo>
                      <a:pt x="83826" y="451191"/>
                      <a:pt x="114852" y="451939"/>
                      <a:pt x="110407" y="489675"/>
                    </a:cubicBezTo>
                    <a:cubicBezTo>
                      <a:pt x="89516" y="505316"/>
                      <a:pt x="87994" y="520892"/>
                      <a:pt x="71710" y="532820"/>
                    </a:cubicBezTo>
                    <a:cubicBezTo>
                      <a:pt x="57266" y="543394"/>
                      <a:pt x="13139" y="592419"/>
                      <a:pt x="7357" y="604494"/>
                    </a:cubicBezTo>
                    <a:cubicBezTo>
                      <a:pt x="590" y="618634"/>
                      <a:pt x="-15933" y="600646"/>
                      <a:pt x="43261" y="661730"/>
                    </a:cubicBezTo>
                    <a:cubicBezTo>
                      <a:pt x="45340" y="663882"/>
                      <a:pt x="45968" y="667410"/>
                      <a:pt x="47998" y="669632"/>
                    </a:cubicBezTo>
                    <a:cubicBezTo>
                      <a:pt x="52453" y="674504"/>
                      <a:pt x="85353" y="709564"/>
                      <a:pt x="91124" y="711471"/>
                    </a:cubicBezTo>
                    <a:cubicBezTo>
                      <a:pt x="97723" y="713666"/>
                      <a:pt x="114365" y="724771"/>
                      <a:pt x="112210" y="730863"/>
                    </a:cubicBezTo>
                    <a:cubicBezTo>
                      <a:pt x="123005" y="758676"/>
                      <a:pt x="104003" y="769694"/>
                      <a:pt x="97062" y="777774"/>
                    </a:cubicBezTo>
                    <a:cubicBezTo>
                      <a:pt x="81092" y="796326"/>
                      <a:pt x="67514" y="798244"/>
                      <a:pt x="66686" y="801236"/>
                    </a:cubicBezTo>
                    <a:cubicBezTo>
                      <a:pt x="65306" y="806184"/>
                      <a:pt x="63795" y="809007"/>
                      <a:pt x="58430" y="810601"/>
                    </a:cubicBezTo>
                    <a:cubicBezTo>
                      <a:pt x="92233" y="810644"/>
                      <a:pt x="126389" y="810758"/>
                      <a:pt x="160820" y="810926"/>
                    </a:cubicBezTo>
                    <a:cubicBezTo>
                      <a:pt x="215331" y="751397"/>
                      <a:pt x="219375" y="759137"/>
                      <a:pt x="215829" y="755906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7" name="Google Shape;2487;p27"/>
              <p:cNvSpPr/>
              <p:nvPr/>
            </p:nvSpPr>
            <p:spPr>
              <a:xfrm>
                <a:off x="14961061" y="7072579"/>
                <a:ext cx="484625" cy="825195"/>
              </a:xfrm>
              <a:custGeom>
                <a:avLst/>
                <a:gdLst/>
                <a:ahLst/>
                <a:cxnLst/>
                <a:rect l="l" t="t" r="r" b="b"/>
                <a:pathLst>
                  <a:path w="484625" h="825195" extrusionOk="0">
                    <a:moveTo>
                      <a:pt x="455169" y="791155"/>
                    </a:moveTo>
                    <a:cubicBezTo>
                      <a:pt x="456463" y="788895"/>
                      <a:pt x="461909" y="789226"/>
                      <a:pt x="462710" y="788175"/>
                    </a:cubicBezTo>
                    <a:cubicBezTo>
                      <a:pt x="469066" y="779850"/>
                      <a:pt x="477901" y="773981"/>
                      <a:pt x="484625" y="766057"/>
                    </a:cubicBezTo>
                    <a:cubicBezTo>
                      <a:pt x="471578" y="749305"/>
                      <a:pt x="471318" y="757061"/>
                      <a:pt x="470420" y="754020"/>
                    </a:cubicBezTo>
                    <a:cubicBezTo>
                      <a:pt x="466208" y="739761"/>
                      <a:pt x="443189" y="729074"/>
                      <a:pt x="441857" y="724375"/>
                    </a:cubicBezTo>
                    <a:cubicBezTo>
                      <a:pt x="437196" y="707911"/>
                      <a:pt x="411621" y="688319"/>
                      <a:pt x="405482" y="680070"/>
                    </a:cubicBezTo>
                    <a:cubicBezTo>
                      <a:pt x="400469" y="673323"/>
                      <a:pt x="396923" y="665188"/>
                      <a:pt x="388764" y="661210"/>
                    </a:cubicBezTo>
                    <a:cubicBezTo>
                      <a:pt x="370185" y="621691"/>
                      <a:pt x="371787" y="630291"/>
                      <a:pt x="384082" y="608759"/>
                    </a:cubicBezTo>
                    <a:cubicBezTo>
                      <a:pt x="390259" y="608456"/>
                      <a:pt x="407009" y="579223"/>
                      <a:pt x="407366" y="578946"/>
                    </a:cubicBezTo>
                    <a:cubicBezTo>
                      <a:pt x="414241" y="573668"/>
                      <a:pt x="418204" y="566227"/>
                      <a:pt x="423104" y="559349"/>
                    </a:cubicBezTo>
                    <a:cubicBezTo>
                      <a:pt x="430271" y="549290"/>
                      <a:pt x="441451" y="542998"/>
                      <a:pt x="450714" y="528127"/>
                    </a:cubicBezTo>
                    <a:cubicBezTo>
                      <a:pt x="463820" y="507088"/>
                      <a:pt x="471183" y="507923"/>
                      <a:pt x="473365" y="503452"/>
                    </a:cubicBezTo>
                    <a:cubicBezTo>
                      <a:pt x="485773" y="478023"/>
                      <a:pt x="498398" y="508942"/>
                      <a:pt x="446312" y="453033"/>
                    </a:cubicBezTo>
                    <a:cubicBezTo>
                      <a:pt x="445977" y="452676"/>
                      <a:pt x="419520" y="427366"/>
                      <a:pt x="408958" y="418207"/>
                    </a:cubicBezTo>
                    <a:cubicBezTo>
                      <a:pt x="402932" y="412983"/>
                      <a:pt x="403793" y="405157"/>
                      <a:pt x="388267" y="396448"/>
                    </a:cubicBezTo>
                    <a:cubicBezTo>
                      <a:pt x="384027" y="384714"/>
                      <a:pt x="388900" y="391326"/>
                      <a:pt x="382582" y="380411"/>
                    </a:cubicBezTo>
                    <a:cubicBezTo>
                      <a:pt x="377038" y="370835"/>
                      <a:pt x="379491" y="356429"/>
                      <a:pt x="390508" y="349406"/>
                    </a:cubicBezTo>
                    <a:cubicBezTo>
                      <a:pt x="392960" y="345140"/>
                      <a:pt x="409331" y="320557"/>
                      <a:pt x="418367" y="312623"/>
                    </a:cubicBezTo>
                    <a:cubicBezTo>
                      <a:pt x="428166" y="304017"/>
                      <a:pt x="442452" y="283802"/>
                      <a:pt x="442810" y="283726"/>
                    </a:cubicBezTo>
                    <a:cubicBezTo>
                      <a:pt x="453301" y="281552"/>
                      <a:pt x="454487" y="268957"/>
                      <a:pt x="463550" y="265191"/>
                    </a:cubicBezTo>
                    <a:cubicBezTo>
                      <a:pt x="466538" y="263944"/>
                      <a:pt x="468406" y="261928"/>
                      <a:pt x="468638" y="258395"/>
                    </a:cubicBezTo>
                    <a:cubicBezTo>
                      <a:pt x="469088" y="251615"/>
                      <a:pt x="474128" y="259153"/>
                      <a:pt x="476288" y="248596"/>
                    </a:cubicBezTo>
                    <a:cubicBezTo>
                      <a:pt x="462878" y="236440"/>
                      <a:pt x="463615" y="236673"/>
                      <a:pt x="454065" y="226007"/>
                    </a:cubicBezTo>
                    <a:cubicBezTo>
                      <a:pt x="445175" y="216084"/>
                      <a:pt x="370055" y="195067"/>
                      <a:pt x="405439" y="147548"/>
                    </a:cubicBezTo>
                    <a:cubicBezTo>
                      <a:pt x="411643" y="139218"/>
                      <a:pt x="408833" y="131620"/>
                      <a:pt x="416575" y="129989"/>
                    </a:cubicBezTo>
                    <a:cubicBezTo>
                      <a:pt x="416938" y="129918"/>
                      <a:pt x="431278" y="103747"/>
                      <a:pt x="433249" y="102755"/>
                    </a:cubicBezTo>
                    <a:cubicBezTo>
                      <a:pt x="445998" y="96360"/>
                      <a:pt x="452083" y="82594"/>
                      <a:pt x="457692" y="78026"/>
                    </a:cubicBezTo>
                    <a:cubicBezTo>
                      <a:pt x="409044" y="38446"/>
                      <a:pt x="386816" y="20795"/>
                      <a:pt x="374207" y="0"/>
                    </a:cubicBezTo>
                    <a:cubicBezTo>
                      <a:pt x="270702" y="2872"/>
                      <a:pt x="167517" y="5674"/>
                      <a:pt x="67715" y="8346"/>
                    </a:cubicBezTo>
                    <a:cubicBezTo>
                      <a:pt x="70952" y="12210"/>
                      <a:pt x="77340" y="19272"/>
                      <a:pt x="92266" y="34821"/>
                    </a:cubicBezTo>
                    <a:cubicBezTo>
                      <a:pt x="99596" y="42457"/>
                      <a:pt x="122610" y="62515"/>
                      <a:pt x="120477" y="70303"/>
                    </a:cubicBezTo>
                    <a:cubicBezTo>
                      <a:pt x="122816" y="80334"/>
                      <a:pt x="115296" y="80389"/>
                      <a:pt x="119188" y="85786"/>
                    </a:cubicBezTo>
                    <a:cubicBezTo>
                      <a:pt x="106872" y="93233"/>
                      <a:pt x="96375" y="102213"/>
                      <a:pt x="87009" y="112706"/>
                    </a:cubicBezTo>
                    <a:cubicBezTo>
                      <a:pt x="54397" y="149266"/>
                      <a:pt x="30355" y="156512"/>
                      <a:pt x="11937" y="175583"/>
                    </a:cubicBezTo>
                    <a:cubicBezTo>
                      <a:pt x="7590" y="180087"/>
                      <a:pt x="4975" y="186157"/>
                      <a:pt x="0" y="190460"/>
                    </a:cubicBezTo>
                    <a:cubicBezTo>
                      <a:pt x="6875" y="205521"/>
                      <a:pt x="13399" y="206226"/>
                      <a:pt x="15521" y="208773"/>
                    </a:cubicBezTo>
                    <a:cubicBezTo>
                      <a:pt x="34464" y="231459"/>
                      <a:pt x="64017" y="290229"/>
                      <a:pt x="96418" y="299285"/>
                    </a:cubicBezTo>
                    <a:cubicBezTo>
                      <a:pt x="102898" y="314883"/>
                      <a:pt x="102384" y="302011"/>
                      <a:pt x="96121" y="334372"/>
                    </a:cubicBezTo>
                    <a:cubicBezTo>
                      <a:pt x="95834" y="335851"/>
                      <a:pt x="96018" y="338631"/>
                      <a:pt x="95622" y="338696"/>
                    </a:cubicBezTo>
                    <a:cubicBezTo>
                      <a:pt x="87935" y="340019"/>
                      <a:pt x="88947" y="349747"/>
                      <a:pt x="82483" y="352137"/>
                    </a:cubicBezTo>
                    <a:cubicBezTo>
                      <a:pt x="70330" y="356630"/>
                      <a:pt x="31654" y="397488"/>
                      <a:pt x="31540" y="397862"/>
                    </a:cubicBezTo>
                    <a:cubicBezTo>
                      <a:pt x="26890" y="413909"/>
                      <a:pt x="-7482" y="427756"/>
                      <a:pt x="11542" y="434845"/>
                    </a:cubicBezTo>
                    <a:cubicBezTo>
                      <a:pt x="12197" y="435095"/>
                      <a:pt x="12944" y="435680"/>
                      <a:pt x="13215" y="436298"/>
                    </a:cubicBezTo>
                    <a:cubicBezTo>
                      <a:pt x="21303" y="454486"/>
                      <a:pt x="39785" y="463428"/>
                      <a:pt x="51046" y="479036"/>
                    </a:cubicBezTo>
                    <a:cubicBezTo>
                      <a:pt x="76144" y="513841"/>
                      <a:pt x="124586" y="541692"/>
                      <a:pt x="101329" y="560119"/>
                    </a:cubicBezTo>
                    <a:cubicBezTo>
                      <a:pt x="99672" y="566118"/>
                      <a:pt x="92141" y="575819"/>
                      <a:pt x="89332" y="580128"/>
                    </a:cubicBezTo>
                    <a:cubicBezTo>
                      <a:pt x="50781" y="614867"/>
                      <a:pt x="47289" y="636519"/>
                      <a:pt x="25872" y="649282"/>
                    </a:cubicBezTo>
                    <a:cubicBezTo>
                      <a:pt x="23647" y="650604"/>
                      <a:pt x="21882" y="652999"/>
                      <a:pt x="20437" y="655400"/>
                    </a:cubicBezTo>
                    <a:cubicBezTo>
                      <a:pt x="32401" y="671090"/>
                      <a:pt x="44706" y="683653"/>
                      <a:pt x="57662" y="695478"/>
                    </a:cubicBezTo>
                    <a:cubicBezTo>
                      <a:pt x="80594" y="716409"/>
                      <a:pt x="72241" y="718728"/>
                      <a:pt x="83794" y="726993"/>
                    </a:cubicBezTo>
                    <a:cubicBezTo>
                      <a:pt x="113618" y="748341"/>
                      <a:pt x="93289" y="742309"/>
                      <a:pt x="110553" y="749587"/>
                    </a:cubicBezTo>
                    <a:cubicBezTo>
                      <a:pt x="125528" y="755906"/>
                      <a:pt x="118485" y="762226"/>
                      <a:pt x="114792" y="774772"/>
                    </a:cubicBezTo>
                    <a:cubicBezTo>
                      <a:pt x="110126" y="790640"/>
                      <a:pt x="99650" y="795599"/>
                      <a:pt x="87096" y="806379"/>
                    </a:cubicBezTo>
                    <a:cubicBezTo>
                      <a:pt x="79684" y="812736"/>
                      <a:pt x="74433" y="817630"/>
                      <a:pt x="70286" y="821386"/>
                    </a:cubicBezTo>
                    <a:cubicBezTo>
                      <a:pt x="116173" y="821700"/>
                      <a:pt x="162439" y="822107"/>
                      <a:pt x="208899" y="822583"/>
                    </a:cubicBezTo>
                    <a:cubicBezTo>
                      <a:pt x="209706" y="821364"/>
                      <a:pt x="212191" y="819521"/>
                      <a:pt x="214286" y="816660"/>
                    </a:cubicBezTo>
                    <a:cubicBezTo>
                      <a:pt x="214540" y="816308"/>
                      <a:pt x="259442" y="765049"/>
                      <a:pt x="259793" y="764897"/>
                    </a:cubicBezTo>
                    <a:cubicBezTo>
                      <a:pt x="275239" y="758107"/>
                      <a:pt x="187255" y="693668"/>
                      <a:pt x="161529" y="653493"/>
                    </a:cubicBezTo>
                    <a:cubicBezTo>
                      <a:pt x="152905" y="647206"/>
                      <a:pt x="147708" y="645282"/>
                      <a:pt x="151086" y="638426"/>
                    </a:cubicBezTo>
                    <a:cubicBezTo>
                      <a:pt x="153176" y="634177"/>
                      <a:pt x="148173" y="621701"/>
                      <a:pt x="160143" y="612439"/>
                    </a:cubicBezTo>
                    <a:cubicBezTo>
                      <a:pt x="162422" y="610673"/>
                      <a:pt x="224307" y="534484"/>
                      <a:pt x="224458" y="534126"/>
                    </a:cubicBezTo>
                    <a:cubicBezTo>
                      <a:pt x="225465" y="531845"/>
                      <a:pt x="230781" y="531552"/>
                      <a:pt x="231431" y="530468"/>
                    </a:cubicBezTo>
                    <a:cubicBezTo>
                      <a:pt x="233142" y="527645"/>
                      <a:pt x="249935" y="506102"/>
                      <a:pt x="263318" y="493236"/>
                    </a:cubicBezTo>
                    <a:cubicBezTo>
                      <a:pt x="199274" y="436460"/>
                      <a:pt x="217431" y="438834"/>
                      <a:pt x="192160" y="426613"/>
                    </a:cubicBezTo>
                    <a:cubicBezTo>
                      <a:pt x="170749" y="416256"/>
                      <a:pt x="166818" y="388936"/>
                      <a:pt x="172703" y="380752"/>
                    </a:cubicBezTo>
                    <a:cubicBezTo>
                      <a:pt x="176363" y="375653"/>
                      <a:pt x="174040" y="366998"/>
                      <a:pt x="182226" y="364770"/>
                    </a:cubicBezTo>
                    <a:cubicBezTo>
                      <a:pt x="182892" y="362553"/>
                      <a:pt x="207210" y="327435"/>
                      <a:pt x="223208" y="314476"/>
                    </a:cubicBezTo>
                    <a:cubicBezTo>
                      <a:pt x="231999" y="307350"/>
                      <a:pt x="217572" y="309111"/>
                      <a:pt x="246183" y="288143"/>
                    </a:cubicBezTo>
                    <a:cubicBezTo>
                      <a:pt x="250931" y="284663"/>
                      <a:pt x="250769" y="286896"/>
                      <a:pt x="249567" y="284886"/>
                    </a:cubicBezTo>
                    <a:cubicBezTo>
                      <a:pt x="187650" y="181697"/>
                      <a:pt x="189724" y="197056"/>
                      <a:pt x="201222" y="161531"/>
                    </a:cubicBezTo>
                    <a:cubicBezTo>
                      <a:pt x="212272" y="161281"/>
                      <a:pt x="270713" y="101108"/>
                      <a:pt x="270919" y="100755"/>
                    </a:cubicBezTo>
                    <a:cubicBezTo>
                      <a:pt x="266696" y="98268"/>
                      <a:pt x="265711" y="99010"/>
                      <a:pt x="262787" y="95515"/>
                    </a:cubicBezTo>
                    <a:cubicBezTo>
                      <a:pt x="248159" y="78053"/>
                      <a:pt x="229580" y="73945"/>
                      <a:pt x="219640" y="58694"/>
                    </a:cubicBezTo>
                    <a:cubicBezTo>
                      <a:pt x="216202" y="53421"/>
                      <a:pt x="189859" y="27293"/>
                      <a:pt x="184337" y="25505"/>
                    </a:cubicBezTo>
                    <a:cubicBezTo>
                      <a:pt x="181457" y="24572"/>
                      <a:pt x="179080" y="20101"/>
                      <a:pt x="171999" y="11885"/>
                    </a:cubicBezTo>
                    <a:cubicBezTo>
                      <a:pt x="165952" y="4878"/>
                      <a:pt x="160246" y="7278"/>
                      <a:pt x="242643" y="4515"/>
                    </a:cubicBezTo>
                    <a:cubicBezTo>
                      <a:pt x="265099" y="26778"/>
                      <a:pt x="258175" y="25076"/>
                      <a:pt x="290587" y="49638"/>
                    </a:cubicBezTo>
                    <a:cubicBezTo>
                      <a:pt x="375311" y="113844"/>
                      <a:pt x="287945" y="135804"/>
                      <a:pt x="278016" y="151141"/>
                    </a:cubicBezTo>
                    <a:cubicBezTo>
                      <a:pt x="268894" y="165238"/>
                      <a:pt x="254456" y="175464"/>
                      <a:pt x="248403" y="191821"/>
                    </a:cubicBezTo>
                    <a:cubicBezTo>
                      <a:pt x="248289" y="192129"/>
                      <a:pt x="247959" y="192400"/>
                      <a:pt x="247743" y="192693"/>
                    </a:cubicBezTo>
                    <a:cubicBezTo>
                      <a:pt x="251267" y="195771"/>
                      <a:pt x="247217" y="211672"/>
                      <a:pt x="253763" y="220712"/>
                    </a:cubicBezTo>
                    <a:cubicBezTo>
                      <a:pt x="254618" y="221899"/>
                      <a:pt x="256042" y="222842"/>
                      <a:pt x="256464" y="224137"/>
                    </a:cubicBezTo>
                    <a:cubicBezTo>
                      <a:pt x="263691" y="246217"/>
                      <a:pt x="287279" y="253826"/>
                      <a:pt x="294003" y="293557"/>
                    </a:cubicBezTo>
                    <a:cubicBezTo>
                      <a:pt x="294409" y="295974"/>
                      <a:pt x="295129" y="300337"/>
                      <a:pt x="294392" y="300635"/>
                    </a:cubicBezTo>
                    <a:cubicBezTo>
                      <a:pt x="285936" y="304098"/>
                      <a:pt x="300039" y="302526"/>
                      <a:pt x="270307" y="327478"/>
                    </a:cubicBezTo>
                    <a:cubicBezTo>
                      <a:pt x="272868" y="340176"/>
                      <a:pt x="257325" y="340469"/>
                      <a:pt x="224453" y="385787"/>
                    </a:cubicBezTo>
                    <a:cubicBezTo>
                      <a:pt x="230527" y="390784"/>
                      <a:pt x="232443" y="389706"/>
                      <a:pt x="233282" y="391592"/>
                    </a:cubicBezTo>
                    <a:cubicBezTo>
                      <a:pt x="241132" y="409249"/>
                      <a:pt x="259084" y="417931"/>
                      <a:pt x="270015" y="433089"/>
                    </a:cubicBezTo>
                    <a:cubicBezTo>
                      <a:pt x="291653" y="463097"/>
                      <a:pt x="350868" y="503192"/>
                      <a:pt x="312512" y="515104"/>
                    </a:cubicBezTo>
                    <a:cubicBezTo>
                      <a:pt x="307683" y="530322"/>
                      <a:pt x="281086" y="549247"/>
                      <a:pt x="207443" y="635440"/>
                    </a:cubicBezTo>
                    <a:cubicBezTo>
                      <a:pt x="235767" y="661546"/>
                      <a:pt x="225276" y="655124"/>
                      <a:pt x="230202" y="658116"/>
                    </a:cubicBezTo>
                    <a:cubicBezTo>
                      <a:pt x="248349" y="669139"/>
                      <a:pt x="269121" y="698519"/>
                      <a:pt x="274963" y="700898"/>
                    </a:cubicBezTo>
                    <a:cubicBezTo>
                      <a:pt x="277204" y="701814"/>
                      <a:pt x="279878" y="703792"/>
                      <a:pt x="280620" y="705905"/>
                    </a:cubicBezTo>
                    <a:cubicBezTo>
                      <a:pt x="285205" y="718869"/>
                      <a:pt x="301983" y="718343"/>
                      <a:pt x="309562" y="738385"/>
                    </a:cubicBezTo>
                    <a:cubicBezTo>
                      <a:pt x="327010" y="742471"/>
                      <a:pt x="333940" y="763906"/>
                      <a:pt x="317585" y="775314"/>
                    </a:cubicBezTo>
                    <a:cubicBezTo>
                      <a:pt x="317260" y="775542"/>
                      <a:pt x="288464" y="807040"/>
                      <a:pt x="275325" y="823315"/>
                    </a:cubicBezTo>
                    <a:cubicBezTo>
                      <a:pt x="323637" y="823879"/>
                      <a:pt x="372052" y="824513"/>
                      <a:pt x="420375" y="825196"/>
                    </a:cubicBezTo>
                    <a:cubicBezTo>
                      <a:pt x="435821" y="810373"/>
                      <a:pt x="453816" y="793518"/>
                      <a:pt x="455169" y="79115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8" name="Google Shape;2488;p27"/>
              <p:cNvSpPr/>
              <p:nvPr/>
            </p:nvSpPr>
            <p:spPr>
              <a:xfrm>
                <a:off x="14555292" y="7088285"/>
                <a:ext cx="298658" cy="805728"/>
              </a:xfrm>
              <a:custGeom>
                <a:avLst/>
                <a:gdLst/>
                <a:ahLst/>
                <a:cxnLst/>
                <a:rect l="l" t="t" r="r" b="b"/>
                <a:pathLst>
                  <a:path w="298658" h="805728" extrusionOk="0">
                    <a:moveTo>
                      <a:pt x="269977" y="764263"/>
                    </a:moveTo>
                    <a:cubicBezTo>
                      <a:pt x="271238" y="762069"/>
                      <a:pt x="276522" y="762388"/>
                      <a:pt x="277301" y="761369"/>
                    </a:cubicBezTo>
                    <a:cubicBezTo>
                      <a:pt x="283473" y="753289"/>
                      <a:pt x="292048" y="747587"/>
                      <a:pt x="298577" y="739881"/>
                    </a:cubicBezTo>
                    <a:cubicBezTo>
                      <a:pt x="285909" y="723617"/>
                      <a:pt x="285649" y="731144"/>
                      <a:pt x="284783" y="728191"/>
                    </a:cubicBezTo>
                    <a:cubicBezTo>
                      <a:pt x="280653" y="714208"/>
                      <a:pt x="258353" y="703998"/>
                      <a:pt x="257054" y="699407"/>
                    </a:cubicBezTo>
                    <a:cubicBezTo>
                      <a:pt x="252528" y="683420"/>
                      <a:pt x="227696" y="664402"/>
                      <a:pt x="221740" y="656392"/>
                    </a:cubicBezTo>
                    <a:cubicBezTo>
                      <a:pt x="216874" y="649840"/>
                      <a:pt x="213430" y="641944"/>
                      <a:pt x="205510" y="638079"/>
                    </a:cubicBezTo>
                    <a:cubicBezTo>
                      <a:pt x="204330" y="635581"/>
                      <a:pt x="183996" y="602830"/>
                      <a:pt x="195571" y="596061"/>
                    </a:cubicBezTo>
                    <a:cubicBezTo>
                      <a:pt x="200004" y="593465"/>
                      <a:pt x="197861" y="587379"/>
                      <a:pt x="203567" y="586978"/>
                    </a:cubicBezTo>
                    <a:cubicBezTo>
                      <a:pt x="258159" y="512546"/>
                      <a:pt x="237884" y="540966"/>
                      <a:pt x="256296" y="520941"/>
                    </a:cubicBezTo>
                    <a:cubicBezTo>
                      <a:pt x="268223" y="507977"/>
                      <a:pt x="270507" y="497013"/>
                      <a:pt x="284599" y="487973"/>
                    </a:cubicBezTo>
                    <a:cubicBezTo>
                      <a:pt x="289526" y="484808"/>
                      <a:pt x="287615" y="480511"/>
                      <a:pt x="298659" y="472202"/>
                    </a:cubicBezTo>
                    <a:cubicBezTo>
                      <a:pt x="271850" y="445267"/>
                      <a:pt x="204942" y="386860"/>
                      <a:pt x="202641" y="370829"/>
                    </a:cubicBezTo>
                    <a:cubicBezTo>
                      <a:pt x="189188" y="347894"/>
                      <a:pt x="202143" y="341395"/>
                      <a:pt x="211952" y="328042"/>
                    </a:cubicBezTo>
                    <a:cubicBezTo>
                      <a:pt x="220349" y="316606"/>
                      <a:pt x="264861" y="259088"/>
                      <a:pt x="278124" y="253577"/>
                    </a:cubicBezTo>
                    <a:cubicBezTo>
                      <a:pt x="284913" y="250753"/>
                      <a:pt x="282288" y="243464"/>
                      <a:pt x="285254" y="243567"/>
                    </a:cubicBezTo>
                    <a:cubicBezTo>
                      <a:pt x="289883" y="243724"/>
                      <a:pt x="289948" y="240163"/>
                      <a:pt x="290500" y="237464"/>
                    </a:cubicBezTo>
                    <a:cubicBezTo>
                      <a:pt x="277486" y="225666"/>
                      <a:pt x="278184" y="225877"/>
                      <a:pt x="268921" y="215531"/>
                    </a:cubicBezTo>
                    <a:cubicBezTo>
                      <a:pt x="260470" y="206096"/>
                      <a:pt x="187564" y="185198"/>
                      <a:pt x="221708" y="139354"/>
                    </a:cubicBezTo>
                    <a:cubicBezTo>
                      <a:pt x="227728" y="131268"/>
                      <a:pt x="225005" y="123892"/>
                      <a:pt x="232519" y="122304"/>
                    </a:cubicBezTo>
                    <a:cubicBezTo>
                      <a:pt x="233147" y="122174"/>
                      <a:pt x="230522" y="125160"/>
                      <a:pt x="247261" y="97493"/>
                    </a:cubicBezTo>
                    <a:cubicBezTo>
                      <a:pt x="250114" y="92778"/>
                      <a:pt x="248923" y="101135"/>
                      <a:pt x="270107" y="74156"/>
                    </a:cubicBezTo>
                    <a:cubicBezTo>
                      <a:pt x="275883" y="66807"/>
                      <a:pt x="219537" y="36062"/>
                      <a:pt x="194298" y="0"/>
                    </a:cubicBezTo>
                    <a:cubicBezTo>
                      <a:pt x="148379" y="1198"/>
                      <a:pt x="104128" y="2341"/>
                      <a:pt x="61933" y="3431"/>
                    </a:cubicBezTo>
                    <a:cubicBezTo>
                      <a:pt x="67515" y="8709"/>
                      <a:pt x="75045" y="15229"/>
                      <a:pt x="85629" y="23250"/>
                    </a:cubicBezTo>
                    <a:cubicBezTo>
                      <a:pt x="173380" y="89748"/>
                      <a:pt x="81980" y="113426"/>
                      <a:pt x="72685" y="127794"/>
                    </a:cubicBezTo>
                    <a:cubicBezTo>
                      <a:pt x="63286" y="142313"/>
                      <a:pt x="48420" y="152843"/>
                      <a:pt x="42195" y="169703"/>
                    </a:cubicBezTo>
                    <a:cubicBezTo>
                      <a:pt x="42075" y="170023"/>
                      <a:pt x="41734" y="170299"/>
                      <a:pt x="41518" y="170603"/>
                    </a:cubicBezTo>
                    <a:cubicBezTo>
                      <a:pt x="45161" y="173784"/>
                      <a:pt x="40949" y="190119"/>
                      <a:pt x="47717" y="199462"/>
                    </a:cubicBezTo>
                    <a:cubicBezTo>
                      <a:pt x="48594" y="200687"/>
                      <a:pt x="50066" y="201657"/>
                      <a:pt x="50499" y="202990"/>
                    </a:cubicBezTo>
                    <a:cubicBezTo>
                      <a:pt x="54099" y="213992"/>
                      <a:pt x="62805" y="221688"/>
                      <a:pt x="68597" y="231259"/>
                    </a:cubicBezTo>
                    <a:cubicBezTo>
                      <a:pt x="76767" y="244764"/>
                      <a:pt x="83869" y="242196"/>
                      <a:pt x="84129" y="260817"/>
                    </a:cubicBezTo>
                    <a:cubicBezTo>
                      <a:pt x="86674" y="262123"/>
                      <a:pt x="86923" y="264221"/>
                      <a:pt x="87334" y="270632"/>
                    </a:cubicBezTo>
                    <a:cubicBezTo>
                      <a:pt x="87426" y="271949"/>
                      <a:pt x="88931" y="273136"/>
                      <a:pt x="89159" y="274485"/>
                    </a:cubicBezTo>
                    <a:cubicBezTo>
                      <a:pt x="89581" y="276978"/>
                      <a:pt x="90317" y="281471"/>
                      <a:pt x="89565" y="281780"/>
                    </a:cubicBezTo>
                    <a:cubicBezTo>
                      <a:pt x="80892" y="285330"/>
                      <a:pt x="95379" y="283726"/>
                      <a:pt x="64753" y="309425"/>
                    </a:cubicBezTo>
                    <a:cubicBezTo>
                      <a:pt x="67401" y="322514"/>
                      <a:pt x="51403" y="322774"/>
                      <a:pt x="17524" y="369485"/>
                    </a:cubicBezTo>
                    <a:cubicBezTo>
                      <a:pt x="23777" y="374628"/>
                      <a:pt x="25759" y="373517"/>
                      <a:pt x="26619" y="375463"/>
                    </a:cubicBezTo>
                    <a:cubicBezTo>
                      <a:pt x="34707" y="393651"/>
                      <a:pt x="53190" y="402593"/>
                      <a:pt x="64450" y="418202"/>
                    </a:cubicBezTo>
                    <a:cubicBezTo>
                      <a:pt x="86739" y="449110"/>
                      <a:pt x="147724" y="490407"/>
                      <a:pt x="108220" y="502677"/>
                    </a:cubicBezTo>
                    <a:cubicBezTo>
                      <a:pt x="103240" y="518372"/>
                      <a:pt x="76166" y="537476"/>
                      <a:pt x="0" y="626622"/>
                    </a:cubicBezTo>
                    <a:cubicBezTo>
                      <a:pt x="24670" y="649363"/>
                      <a:pt x="20827" y="648393"/>
                      <a:pt x="23441" y="649975"/>
                    </a:cubicBezTo>
                    <a:cubicBezTo>
                      <a:pt x="42130" y="661329"/>
                      <a:pt x="63525" y="691587"/>
                      <a:pt x="69545" y="694042"/>
                    </a:cubicBezTo>
                    <a:cubicBezTo>
                      <a:pt x="71851" y="694985"/>
                      <a:pt x="74606" y="697023"/>
                      <a:pt x="75375" y="699196"/>
                    </a:cubicBezTo>
                    <a:cubicBezTo>
                      <a:pt x="80112" y="712593"/>
                      <a:pt x="97339" y="711927"/>
                      <a:pt x="105183" y="732646"/>
                    </a:cubicBezTo>
                    <a:cubicBezTo>
                      <a:pt x="123162" y="736851"/>
                      <a:pt x="130292" y="758936"/>
                      <a:pt x="113450" y="770680"/>
                    </a:cubicBezTo>
                    <a:cubicBezTo>
                      <a:pt x="113309" y="770778"/>
                      <a:pt x="94361" y="791670"/>
                      <a:pt x="81823" y="805729"/>
                    </a:cubicBezTo>
                    <a:cubicBezTo>
                      <a:pt x="129512" y="805300"/>
                      <a:pt x="178409" y="805057"/>
                      <a:pt x="228264" y="804970"/>
                    </a:cubicBezTo>
                    <a:cubicBezTo>
                      <a:pt x="243736" y="789931"/>
                      <a:pt x="268466" y="766897"/>
                      <a:pt x="269977" y="76426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9" name="Google Shape;2489;p27"/>
              <p:cNvSpPr/>
              <p:nvPr/>
            </p:nvSpPr>
            <p:spPr>
              <a:xfrm>
                <a:off x="15562481" y="7061339"/>
                <a:ext cx="272151" cy="842841"/>
              </a:xfrm>
              <a:custGeom>
                <a:avLst/>
                <a:gdLst/>
                <a:ahLst/>
                <a:cxnLst/>
                <a:rect l="l" t="t" r="r" b="b"/>
                <a:pathLst>
                  <a:path w="272151" h="842841" extrusionOk="0">
                    <a:moveTo>
                      <a:pt x="267178" y="783113"/>
                    </a:moveTo>
                    <a:cubicBezTo>
                      <a:pt x="266144" y="781080"/>
                      <a:pt x="197335" y="713455"/>
                      <a:pt x="178885" y="697456"/>
                    </a:cubicBezTo>
                    <a:cubicBezTo>
                      <a:pt x="175161" y="694226"/>
                      <a:pt x="165026" y="675399"/>
                      <a:pt x="152743" y="667004"/>
                    </a:cubicBezTo>
                    <a:cubicBezTo>
                      <a:pt x="146354" y="662641"/>
                      <a:pt x="147816" y="659541"/>
                      <a:pt x="150399" y="654100"/>
                    </a:cubicBezTo>
                    <a:cubicBezTo>
                      <a:pt x="147968" y="644133"/>
                      <a:pt x="152174" y="631847"/>
                      <a:pt x="163743" y="626877"/>
                    </a:cubicBezTo>
                    <a:cubicBezTo>
                      <a:pt x="180190" y="598728"/>
                      <a:pt x="221556" y="556553"/>
                      <a:pt x="224783" y="549204"/>
                    </a:cubicBezTo>
                    <a:cubicBezTo>
                      <a:pt x="225817" y="546852"/>
                      <a:pt x="231290" y="546548"/>
                      <a:pt x="231967" y="545432"/>
                    </a:cubicBezTo>
                    <a:cubicBezTo>
                      <a:pt x="233721" y="542538"/>
                      <a:pt x="251023" y="520328"/>
                      <a:pt x="264812" y="507083"/>
                    </a:cubicBezTo>
                    <a:cubicBezTo>
                      <a:pt x="258305" y="501311"/>
                      <a:pt x="224962" y="471650"/>
                      <a:pt x="220257" y="464057"/>
                    </a:cubicBezTo>
                    <a:cubicBezTo>
                      <a:pt x="205553" y="440319"/>
                      <a:pt x="184278" y="437040"/>
                      <a:pt x="180385" y="431257"/>
                    </a:cubicBezTo>
                    <a:cubicBezTo>
                      <a:pt x="173288" y="420706"/>
                      <a:pt x="164030" y="401585"/>
                      <a:pt x="171479" y="391228"/>
                    </a:cubicBezTo>
                    <a:cubicBezTo>
                      <a:pt x="175253" y="385977"/>
                      <a:pt x="172860" y="377062"/>
                      <a:pt x="181284" y="374769"/>
                    </a:cubicBezTo>
                    <a:cubicBezTo>
                      <a:pt x="183438" y="367567"/>
                      <a:pt x="189935" y="363524"/>
                      <a:pt x="193779" y="357562"/>
                    </a:cubicBezTo>
                    <a:cubicBezTo>
                      <a:pt x="214237" y="325852"/>
                      <a:pt x="226277" y="323321"/>
                      <a:pt x="226867" y="318601"/>
                    </a:cubicBezTo>
                    <a:cubicBezTo>
                      <a:pt x="228313" y="307138"/>
                      <a:pt x="241035" y="298521"/>
                      <a:pt x="251364" y="293476"/>
                    </a:cubicBezTo>
                    <a:cubicBezTo>
                      <a:pt x="249399" y="291031"/>
                      <a:pt x="218601" y="237415"/>
                      <a:pt x="209944" y="229080"/>
                    </a:cubicBezTo>
                    <a:cubicBezTo>
                      <a:pt x="197823" y="217406"/>
                      <a:pt x="200253" y="207451"/>
                      <a:pt x="194450" y="192200"/>
                    </a:cubicBezTo>
                    <a:cubicBezTo>
                      <a:pt x="192848" y="187994"/>
                      <a:pt x="194759" y="184201"/>
                      <a:pt x="200833" y="165438"/>
                    </a:cubicBezTo>
                    <a:cubicBezTo>
                      <a:pt x="211476" y="165194"/>
                      <a:pt x="239324" y="134915"/>
                      <a:pt x="244760" y="129506"/>
                    </a:cubicBezTo>
                    <a:cubicBezTo>
                      <a:pt x="272673" y="101736"/>
                      <a:pt x="276327" y="103725"/>
                      <a:pt x="268640" y="100875"/>
                    </a:cubicBezTo>
                    <a:cubicBezTo>
                      <a:pt x="261483" y="98219"/>
                      <a:pt x="271032" y="98149"/>
                      <a:pt x="235177" y="74216"/>
                    </a:cubicBezTo>
                    <a:cubicBezTo>
                      <a:pt x="226537" y="68455"/>
                      <a:pt x="187028" y="22648"/>
                      <a:pt x="179373" y="21928"/>
                    </a:cubicBezTo>
                    <a:cubicBezTo>
                      <a:pt x="173986" y="15278"/>
                      <a:pt x="167636" y="9040"/>
                      <a:pt x="165378" y="0"/>
                    </a:cubicBezTo>
                    <a:cubicBezTo>
                      <a:pt x="123898" y="1230"/>
                      <a:pt x="81785" y="2460"/>
                      <a:pt x="39255" y="3685"/>
                    </a:cubicBezTo>
                    <a:cubicBezTo>
                      <a:pt x="120423" y="87738"/>
                      <a:pt x="110830" y="77906"/>
                      <a:pt x="117386" y="89195"/>
                    </a:cubicBezTo>
                    <a:cubicBezTo>
                      <a:pt x="117196" y="91016"/>
                      <a:pt x="116904" y="90800"/>
                      <a:pt x="117083" y="91640"/>
                    </a:cubicBezTo>
                    <a:cubicBezTo>
                      <a:pt x="119091" y="100945"/>
                      <a:pt x="111945" y="101097"/>
                      <a:pt x="115724" y="106327"/>
                    </a:cubicBezTo>
                    <a:cubicBezTo>
                      <a:pt x="98887" y="116499"/>
                      <a:pt x="91920" y="124634"/>
                      <a:pt x="65755" y="151179"/>
                    </a:cubicBezTo>
                    <a:cubicBezTo>
                      <a:pt x="46986" y="170218"/>
                      <a:pt x="22689" y="177849"/>
                      <a:pt x="4997" y="202253"/>
                    </a:cubicBezTo>
                    <a:cubicBezTo>
                      <a:pt x="3416" y="204437"/>
                      <a:pt x="1803" y="206399"/>
                      <a:pt x="0" y="207955"/>
                    </a:cubicBezTo>
                    <a:cubicBezTo>
                      <a:pt x="3097" y="214740"/>
                      <a:pt x="7119" y="221070"/>
                      <a:pt x="14346" y="224907"/>
                    </a:cubicBezTo>
                    <a:cubicBezTo>
                      <a:pt x="25379" y="230771"/>
                      <a:pt x="56064" y="303122"/>
                      <a:pt x="93609" y="313615"/>
                    </a:cubicBezTo>
                    <a:cubicBezTo>
                      <a:pt x="94372" y="315452"/>
                      <a:pt x="95758" y="319853"/>
                      <a:pt x="98319" y="322411"/>
                    </a:cubicBezTo>
                    <a:cubicBezTo>
                      <a:pt x="91817" y="355134"/>
                      <a:pt x="93181" y="351817"/>
                      <a:pt x="92834" y="351877"/>
                    </a:cubicBezTo>
                    <a:cubicBezTo>
                      <a:pt x="85369" y="353161"/>
                      <a:pt x="86354" y="362608"/>
                      <a:pt x="80074" y="364927"/>
                    </a:cubicBezTo>
                    <a:cubicBezTo>
                      <a:pt x="71932" y="367935"/>
                      <a:pt x="77860" y="368103"/>
                      <a:pt x="64559" y="375994"/>
                    </a:cubicBezTo>
                    <a:cubicBezTo>
                      <a:pt x="57093" y="380422"/>
                      <a:pt x="12760" y="429881"/>
                      <a:pt x="4293" y="441072"/>
                    </a:cubicBezTo>
                    <a:cubicBezTo>
                      <a:pt x="10172" y="445809"/>
                      <a:pt x="12002" y="444796"/>
                      <a:pt x="12825" y="446644"/>
                    </a:cubicBezTo>
                    <a:cubicBezTo>
                      <a:pt x="20437" y="463775"/>
                      <a:pt x="100376" y="535758"/>
                      <a:pt x="104035" y="552689"/>
                    </a:cubicBezTo>
                    <a:cubicBezTo>
                      <a:pt x="107397" y="568237"/>
                      <a:pt x="70790" y="598511"/>
                      <a:pt x="46558" y="632031"/>
                    </a:cubicBezTo>
                    <a:cubicBezTo>
                      <a:pt x="29949" y="655016"/>
                      <a:pt x="25661" y="649683"/>
                      <a:pt x="19830" y="659378"/>
                    </a:cubicBezTo>
                    <a:cubicBezTo>
                      <a:pt x="47408" y="695549"/>
                      <a:pt x="65625" y="701678"/>
                      <a:pt x="74801" y="722034"/>
                    </a:cubicBezTo>
                    <a:cubicBezTo>
                      <a:pt x="78743" y="730770"/>
                      <a:pt x="94486" y="732971"/>
                      <a:pt x="99233" y="745918"/>
                    </a:cubicBezTo>
                    <a:cubicBezTo>
                      <a:pt x="101139" y="751088"/>
                      <a:pt x="125398" y="752232"/>
                      <a:pt x="112941" y="768913"/>
                    </a:cubicBezTo>
                    <a:cubicBezTo>
                      <a:pt x="108361" y="794548"/>
                      <a:pt x="95736" y="793421"/>
                      <a:pt x="45421" y="839948"/>
                    </a:cubicBezTo>
                    <a:cubicBezTo>
                      <a:pt x="101827" y="840896"/>
                      <a:pt x="157615" y="841872"/>
                      <a:pt x="212445" y="842842"/>
                    </a:cubicBezTo>
                    <a:cubicBezTo>
                      <a:pt x="240726" y="811706"/>
                      <a:pt x="251543" y="795702"/>
                      <a:pt x="267178" y="783113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0" name="Google Shape;2490;p27"/>
              <p:cNvSpPr/>
              <p:nvPr/>
            </p:nvSpPr>
            <p:spPr>
              <a:xfrm>
                <a:off x="13989261" y="7097189"/>
                <a:ext cx="242091" cy="821293"/>
              </a:xfrm>
              <a:custGeom>
                <a:avLst/>
                <a:gdLst/>
                <a:ahLst/>
                <a:cxnLst/>
                <a:rect l="l" t="t" r="r" b="b"/>
                <a:pathLst>
                  <a:path w="242091" h="821293" extrusionOk="0">
                    <a:moveTo>
                      <a:pt x="212504" y="766545"/>
                    </a:moveTo>
                    <a:cubicBezTo>
                      <a:pt x="213798" y="764285"/>
                      <a:pt x="219244" y="764616"/>
                      <a:pt x="220045" y="763564"/>
                    </a:cubicBezTo>
                    <a:cubicBezTo>
                      <a:pt x="226401" y="755240"/>
                      <a:pt x="235236" y="749370"/>
                      <a:pt x="241954" y="741436"/>
                    </a:cubicBezTo>
                    <a:cubicBezTo>
                      <a:pt x="228907" y="724684"/>
                      <a:pt x="228642" y="732440"/>
                      <a:pt x="227749" y="729399"/>
                    </a:cubicBezTo>
                    <a:cubicBezTo>
                      <a:pt x="223494" y="714999"/>
                      <a:pt x="200523" y="704480"/>
                      <a:pt x="199186" y="699749"/>
                    </a:cubicBezTo>
                    <a:cubicBezTo>
                      <a:pt x="194525" y="683284"/>
                      <a:pt x="168950" y="663692"/>
                      <a:pt x="162811" y="655444"/>
                    </a:cubicBezTo>
                    <a:cubicBezTo>
                      <a:pt x="157793" y="648696"/>
                      <a:pt x="154252" y="640562"/>
                      <a:pt x="146115" y="636594"/>
                    </a:cubicBezTo>
                    <a:cubicBezTo>
                      <a:pt x="125987" y="593791"/>
                      <a:pt x="128039" y="605378"/>
                      <a:pt x="149623" y="576594"/>
                    </a:cubicBezTo>
                    <a:cubicBezTo>
                      <a:pt x="169806" y="549686"/>
                      <a:pt x="161761" y="556601"/>
                      <a:pt x="164717" y="554336"/>
                    </a:cubicBezTo>
                    <a:cubicBezTo>
                      <a:pt x="171592" y="549057"/>
                      <a:pt x="175555" y="541616"/>
                      <a:pt x="180455" y="534739"/>
                    </a:cubicBezTo>
                    <a:cubicBezTo>
                      <a:pt x="187606" y="524707"/>
                      <a:pt x="198796" y="518383"/>
                      <a:pt x="208065" y="503517"/>
                    </a:cubicBezTo>
                    <a:cubicBezTo>
                      <a:pt x="221171" y="482478"/>
                      <a:pt x="228534" y="483312"/>
                      <a:pt x="230716" y="478841"/>
                    </a:cubicBezTo>
                    <a:cubicBezTo>
                      <a:pt x="240531" y="458718"/>
                      <a:pt x="248018" y="472078"/>
                      <a:pt x="235566" y="459867"/>
                    </a:cubicBezTo>
                    <a:cubicBezTo>
                      <a:pt x="218199" y="442839"/>
                      <a:pt x="184905" y="409731"/>
                      <a:pt x="166303" y="393591"/>
                    </a:cubicBezTo>
                    <a:cubicBezTo>
                      <a:pt x="160289" y="388372"/>
                      <a:pt x="161128" y="380530"/>
                      <a:pt x="145612" y="371832"/>
                    </a:cubicBezTo>
                    <a:cubicBezTo>
                      <a:pt x="141340" y="359995"/>
                      <a:pt x="146289" y="366775"/>
                      <a:pt x="139928" y="355795"/>
                    </a:cubicBezTo>
                    <a:cubicBezTo>
                      <a:pt x="134378" y="346219"/>
                      <a:pt x="136836" y="331803"/>
                      <a:pt x="147853" y="324790"/>
                    </a:cubicBezTo>
                    <a:cubicBezTo>
                      <a:pt x="150306" y="320525"/>
                      <a:pt x="166677" y="295947"/>
                      <a:pt x="175712" y="288007"/>
                    </a:cubicBezTo>
                    <a:cubicBezTo>
                      <a:pt x="185511" y="279401"/>
                      <a:pt x="199792" y="259186"/>
                      <a:pt x="200155" y="259110"/>
                    </a:cubicBezTo>
                    <a:cubicBezTo>
                      <a:pt x="210647" y="256937"/>
                      <a:pt x="211833" y="244342"/>
                      <a:pt x="220895" y="240575"/>
                    </a:cubicBezTo>
                    <a:cubicBezTo>
                      <a:pt x="223883" y="239329"/>
                      <a:pt x="225751" y="237312"/>
                      <a:pt x="225984" y="233779"/>
                    </a:cubicBezTo>
                    <a:cubicBezTo>
                      <a:pt x="226433" y="226999"/>
                      <a:pt x="231473" y="234538"/>
                      <a:pt x="233634" y="223980"/>
                    </a:cubicBezTo>
                    <a:cubicBezTo>
                      <a:pt x="220191" y="211797"/>
                      <a:pt x="220944" y="212041"/>
                      <a:pt x="211410" y="201392"/>
                    </a:cubicBezTo>
                    <a:cubicBezTo>
                      <a:pt x="203230" y="192249"/>
                      <a:pt x="127795" y="169915"/>
                      <a:pt x="162784" y="122932"/>
                    </a:cubicBezTo>
                    <a:cubicBezTo>
                      <a:pt x="168988" y="114602"/>
                      <a:pt x="166179" y="107004"/>
                      <a:pt x="173920" y="105373"/>
                    </a:cubicBezTo>
                    <a:cubicBezTo>
                      <a:pt x="174283" y="105302"/>
                      <a:pt x="188624" y="79131"/>
                      <a:pt x="190595" y="78139"/>
                    </a:cubicBezTo>
                    <a:cubicBezTo>
                      <a:pt x="203301" y="71766"/>
                      <a:pt x="209445" y="57962"/>
                      <a:pt x="215037" y="53410"/>
                    </a:cubicBezTo>
                    <a:cubicBezTo>
                      <a:pt x="214696" y="53128"/>
                      <a:pt x="172166" y="17326"/>
                      <a:pt x="158854" y="6119"/>
                    </a:cubicBezTo>
                    <a:cubicBezTo>
                      <a:pt x="129154" y="5560"/>
                      <a:pt x="91437" y="1593"/>
                      <a:pt x="54190" y="0"/>
                    </a:cubicBezTo>
                    <a:cubicBezTo>
                      <a:pt x="76636" y="23196"/>
                      <a:pt x="125446" y="50944"/>
                      <a:pt x="119859" y="74254"/>
                    </a:cubicBezTo>
                    <a:cubicBezTo>
                      <a:pt x="122712" y="97325"/>
                      <a:pt x="72830" y="123165"/>
                      <a:pt x="70654" y="126531"/>
                    </a:cubicBezTo>
                    <a:cubicBezTo>
                      <a:pt x="61526" y="140627"/>
                      <a:pt x="47093" y="150854"/>
                      <a:pt x="41035" y="167226"/>
                    </a:cubicBezTo>
                    <a:cubicBezTo>
                      <a:pt x="40921" y="167535"/>
                      <a:pt x="40591" y="167806"/>
                      <a:pt x="40375" y="168099"/>
                    </a:cubicBezTo>
                    <a:cubicBezTo>
                      <a:pt x="43894" y="171167"/>
                      <a:pt x="39850" y="187078"/>
                      <a:pt x="46395" y="196118"/>
                    </a:cubicBezTo>
                    <a:cubicBezTo>
                      <a:pt x="67757" y="225633"/>
                      <a:pt x="82477" y="244293"/>
                      <a:pt x="86640" y="268957"/>
                    </a:cubicBezTo>
                    <a:cubicBezTo>
                      <a:pt x="87046" y="271375"/>
                      <a:pt x="87766" y="275737"/>
                      <a:pt x="87030" y="276035"/>
                    </a:cubicBezTo>
                    <a:cubicBezTo>
                      <a:pt x="78574" y="279498"/>
                      <a:pt x="92677" y="277927"/>
                      <a:pt x="62944" y="302879"/>
                    </a:cubicBezTo>
                    <a:cubicBezTo>
                      <a:pt x="65500" y="315522"/>
                      <a:pt x="49762" y="316140"/>
                      <a:pt x="17090" y="361188"/>
                    </a:cubicBezTo>
                    <a:cubicBezTo>
                      <a:pt x="23164" y="366185"/>
                      <a:pt x="25075" y="365106"/>
                      <a:pt x="25920" y="366992"/>
                    </a:cubicBezTo>
                    <a:cubicBezTo>
                      <a:pt x="29688" y="375479"/>
                      <a:pt x="99806" y="448839"/>
                      <a:pt x="109622" y="459905"/>
                    </a:cubicBezTo>
                    <a:cubicBezTo>
                      <a:pt x="123210" y="475237"/>
                      <a:pt x="117060" y="486808"/>
                      <a:pt x="105150" y="490504"/>
                    </a:cubicBezTo>
                    <a:cubicBezTo>
                      <a:pt x="102438" y="499067"/>
                      <a:pt x="100288" y="497474"/>
                      <a:pt x="92108" y="509343"/>
                    </a:cubicBezTo>
                    <a:cubicBezTo>
                      <a:pt x="78217" y="529509"/>
                      <a:pt x="64926" y="532875"/>
                      <a:pt x="64422" y="535931"/>
                    </a:cubicBezTo>
                    <a:cubicBezTo>
                      <a:pt x="63372" y="542294"/>
                      <a:pt x="16738" y="587883"/>
                      <a:pt x="9370" y="601237"/>
                    </a:cubicBezTo>
                    <a:cubicBezTo>
                      <a:pt x="-1246" y="620471"/>
                      <a:pt x="-8219" y="597931"/>
                      <a:pt x="19185" y="629565"/>
                    </a:cubicBezTo>
                    <a:cubicBezTo>
                      <a:pt x="20366" y="630926"/>
                      <a:pt x="21367" y="632622"/>
                      <a:pt x="22840" y="633522"/>
                    </a:cubicBezTo>
                    <a:cubicBezTo>
                      <a:pt x="40986" y="644545"/>
                      <a:pt x="61759" y="673924"/>
                      <a:pt x="67600" y="676304"/>
                    </a:cubicBezTo>
                    <a:cubicBezTo>
                      <a:pt x="69842" y="677220"/>
                      <a:pt x="72510" y="679198"/>
                      <a:pt x="73258" y="681311"/>
                    </a:cubicBezTo>
                    <a:cubicBezTo>
                      <a:pt x="77854" y="694318"/>
                      <a:pt x="94582" y="693668"/>
                      <a:pt x="102199" y="713791"/>
                    </a:cubicBezTo>
                    <a:cubicBezTo>
                      <a:pt x="119653" y="717877"/>
                      <a:pt x="126577" y="739312"/>
                      <a:pt x="110222" y="750720"/>
                    </a:cubicBezTo>
                    <a:cubicBezTo>
                      <a:pt x="108853" y="751674"/>
                      <a:pt x="63751" y="803425"/>
                      <a:pt x="47093" y="821294"/>
                    </a:cubicBezTo>
                    <a:cubicBezTo>
                      <a:pt x="82748" y="817478"/>
                      <a:pt x="122771" y="814183"/>
                      <a:pt x="166601" y="811343"/>
                    </a:cubicBezTo>
                    <a:cubicBezTo>
                      <a:pt x="186226" y="791735"/>
                      <a:pt x="210024" y="770859"/>
                      <a:pt x="212504" y="76654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1" name="Google Shape;2491;p27"/>
              <p:cNvSpPr/>
              <p:nvPr/>
            </p:nvSpPr>
            <p:spPr>
              <a:xfrm>
                <a:off x="16347831" y="7590625"/>
                <a:ext cx="213342" cy="324052"/>
              </a:xfrm>
              <a:custGeom>
                <a:avLst/>
                <a:gdLst/>
                <a:ahLst/>
                <a:cxnLst/>
                <a:rect l="l" t="t" r="r" b="b"/>
                <a:pathLst>
                  <a:path w="213342" h="324052" extrusionOk="0">
                    <a:moveTo>
                      <a:pt x="103393" y="190401"/>
                    </a:moveTo>
                    <a:cubicBezTo>
                      <a:pt x="220259" y="123225"/>
                      <a:pt x="209020" y="132460"/>
                      <a:pt x="175325" y="83001"/>
                    </a:cubicBezTo>
                    <a:cubicBezTo>
                      <a:pt x="153746" y="53161"/>
                      <a:pt x="128946" y="26198"/>
                      <a:pt x="103279" y="0"/>
                    </a:cubicBezTo>
                    <a:cubicBezTo>
                      <a:pt x="98001" y="8005"/>
                      <a:pt x="85024" y="28724"/>
                      <a:pt x="66926" y="39753"/>
                    </a:cubicBezTo>
                    <a:cubicBezTo>
                      <a:pt x="61588" y="43004"/>
                      <a:pt x="66114" y="46934"/>
                      <a:pt x="55271" y="54494"/>
                    </a:cubicBezTo>
                    <a:cubicBezTo>
                      <a:pt x="53008" y="56076"/>
                      <a:pt x="2579" y="114494"/>
                      <a:pt x="2249" y="114846"/>
                    </a:cubicBezTo>
                    <a:cubicBezTo>
                      <a:pt x="-1644" y="119068"/>
                      <a:pt x="-1682" y="115133"/>
                      <a:pt x="11977" y="128119"/>
                    </a:cubicBezTo>
                    <a:cubicBezTo>
                      <a:pt x="15875" y="131820"/>
                      <a:pt x="20563" y="138860"/>
                      <a:pt x="22566" y="140074"/>
                    </a:cubicBezTo>
                    <a:cubicBezTo>
                      <a:pt x="40713" y="151098"/>
                      <a:pt x="61486" y="180477"/>
                      <a:pt x="67327" y="182857"/>
                    </a:cubicBezTo>
                    <a:cubicBezTo>
                      <a:pt x="69568" y="183772"/>
                      <a:pt x="72243" y="185751"/>
                      <a:pt x="72984" y="187864"/>
                    </a:cubicBezTo>
                    <a:cubicBezTo>
                      <a:pt x="77516" y="200676"/>
                      <a:pt x="94287" y="200167"/>
                      <a:pt x="101926" y="220344"/>
                    </a:cubicBezTo>
                    <a:cubicBezTo>
                      <a:pt x="119380" y="224430"/>
                      <a:pt x="126304" y="245865"/>
                      <a:pt x="109949" y="257267"/>
                    </a:cubicBezTo>
                    <a:cubicBezTo>
                      <a:pt x="108671" y="258156"/>
                      <a:pt x="60506" y="313121"/>
                      <a:pt x="51351" y="323424"/>
                    </a:cubicBezTo>
                    <a:cubicBezTo>
                      <a:pt x="89160" y="323766"/>
                      <a:pt x="124783" y="323988"/>
                      <a:pt x="157855" y="324053"/>
                    </a:cubicBezTo>
                    <a:cubicBezTo>
                      <a:pt x="267467" y="297394"/>
                      <a:pt x="196195" y="254883"/>
                      <a:pt x="103393" y="19040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2" name="Google Shape;2492;p27"/>
              <p:cNvSpPr/>
              <p:nvPr/>
            </p:nvSpPr>
            <p:spPr>
              <a:xfrm>
                <a:off x="14904927" y="7080925"/>
                <a:ext cx="177065" cy="813039"/>
              </a:xfrm>
              <a:custGeom>
                <a:avLst/>
                <a:gdLst/>
                <a:ahLst/>
                <a:cxnLst/>
                <a:rect l="l" t="t" r="r" b="b"/>
                <a:pathLst>
                  <a:path w="177065" h="813039" extrusionOk="0">
                    <a:moveTo>
                      <a:pt x="170920" y="766426"/>
                    </a:moveTo>
                    <a:cubicBezTo>
                      <a:pt x="174612" y="753880"/>
                      <a:pt x="181656" y="747560"/>
                      <a:pt x="166681" y="741241"/>
                    </a:cubicBezTo>
                    <a:cubicBezTo>
                      <a:pt x="149422" y="733957"/>
                      <a:pt x="169745" y="739989"/>
                      <a:pt x="139921" y="718647"/>
                    </a:cubicBezTo>
                    <a:cubicBezTo>
                      <a:pt x="128374" y="710382"/>
                      <a:pt x="136722" y="708062"/>
                      <a:pt x="113789" y="687132"/>
                    </a:cubicBezTo>
                    <a:cubicBezTo>
                      <a:pt x="100834" y="675306"/>
                      <a:pt x="88529" y="662744"/>
                      <a:pt x="76564" y="647054"/>
                    </a:cubicBezTo>
                    <a:cubicBezTo>
                      <a:pt x="78010" y="644653"/>
                      <a:pt x="79775" y="642258"/>
                      <a:pt x="82000" y="640935"/>
                    </a:cubicBezTo>
                    <a:cubicBezTo>
                      <a:pt x="103417" y="628172"/>
                      <a:pt x="106908" y="606527"/>
                      <a:pt x="145460" y="571782"/>
                    </a:cubicBezTo>
                    <a:cubicBezTo>
                      <a:pt x="148275" y="567473"/>
                      <a:pt x="155800" y="557767"/>
                      <a:pt x="157456" y="551773"/>
                    </a:cubicBezTo>
                    <a:cubicBezTo>
                      <a:pt x="180714" y="533346"/>
                      <a:pt x="132272" y="505489"/>
                      <a:pt x="107174" y="470690"/>
                    </a:cubicBezTo>
                    <a:cubicBezTo>
                      <a:pt x="95913" y="455077"/>
                      <a:pt x="77431" y="446134"/>
                      <a:pt x="69343" y="427952"/>
                    </a:cubicBezTo>
                    <a:cubicBezTo>
                      <a:pt x="69067" y="427334"/>
                      <a:pt x="68325" y="426743"/>
                      <a:pt x="67670" y="426499"/>
                    </a:cubicBezTo>
                    <a:cubicBezTo>
                      <a:pt x="48646" y="419410"/>
                      <a:pt x="83018" y="405563"/>
                      <a:pt x="87668" y="389516"/>
                    </a:cubicBezTo>
                    <a:cubicBezTo>
                      <a:pt x="87782" y="389142"/>
                      <a:pt x="126457" y="348284"/>
                      <a:pt x="138611" y="343791"/>
                    </a:cubicBezTo>
                    <a:cubicBezTo>
                      <a:pt x="145081" y="341401"/>
                      <a:pt x="144063" y="331673"/>
                      <a:pt x="151750" y="330350"/>
                    </a:cubicBezTo>
                    <a:cubicBezTo>
                      <a:pt x="152145" y="330285"/>
                      <a:pt x="151961" y="327505"/>
                      <a:pt x="152248" y="326026"/>
                    </a:cubicBezTo>
                    <a:cubicBezTo>
                      <a:pt x="158512" y="293671"/>
                      <a:pt x="159021" y="306537"/>
                      <a:pt x="152546" y="290939"/>
                    </a:cubicBezTo>
                    <a:cubicBezTo>
                      <a:pt x="120145" y="281878"/>
                      <a:pt x="90591" y="223113"/>
                      <a:pt x="71649" y="200427"/>
                    </a:cubicBezTo>
                    <a:cubicBezTo>
                      <a:pt x="69527" y="197880"/>
                      <a:pt x="63003" y="197180"/>
                      <a:pt x="56128" y="182114"/>
                    </a:cubicBezTo>
                    <a:cubicBezTo>
                      <a:pt x="61103" y="177811"/>
                      <a:pt x="63712" y="171741"/>
                      <a:pt x="68065" y="167237"/>
                    </a:cubicBezTo>
                    <a:cubicBezTo>
                      <a:pt x="86482" y="148166"/>
                      <a:pt x="110525" y="140914"/>
                      <a:pt x="143137" y="104359"/>
                    </a:cubicBezTo>
                    <a:cubicBezTo>
                      <a:pt x="152503" y="93862"/>
                      <a:pt x="162995" y="84881"/>
                      <a:pt x="175316" y="77440"/>
                    </a:cubicBezTo>
                    <a:cubicBezTo>
                      <a:pt x="171424" y="72042"/>
                      <a:pt x="178943" y="71988"/>
                      <a:pt x="176605" y="61957"/>
                    </a:cubicBezTo>
                    <a:cubicBezTo>
                      <a:pt x="178738" y="54169"/>
                      <a:pt x="155724" y="34111"/>
                      <a:pt x="148394" y="26475"/>
                    </a:cubicBezTo>
                    <a:cubicBezTo>
                      <a:pt x="133468" y="10926"/>
                      <a:pt x="127080" y="3864"/>
                      <a:pt x="123842" y="0"/>
                    </a:cubicBezTo>
                    <a:cubicBezTo>
                      <a:pt x="101928" y="585"/>
                      <a:pt x="80170" y="1165"/>
                      <a:pt x="58613" y="1740"/>
                    </a:cubicBezTo>
                    <a:cubicBezTo>
                      <a:pt x="66636" y="9511"/>
                      <a:pt x="69397" y="16909"/>
                      <a:pt x="77144" y="24150"/>
                    </a:cubicBezTo>
                    <a:cubicBezTo>
                      <a:pt x="142255" y="85055"/>
                      <a:pt x="115143" y="41628"/>
                      <a:pt x="57292" y="119832"/>
                    </a:cubicBezTo>
                    <a:cubicBezTo>
                      <a:pt x="51694" y="127393"/>
                      <a:pt x="31328" y="135457"/>
                      <a:pt x="25768" y="143044"/>
                    </a:cubicBezTo>
                    <a:cubicBezTo>
                      <a:pt x="20294" y="150518"/>
                      <a:pt x="16304" y="156171"/>
                      <a:pt x="11389" y="158295"/>
                    </a:cubicBezTo>
                    <a:cubicBezTo>
                      <a:pt x="182" y="163140"/>
                      <a:pt x="1779" y="177822"/>
                      <a:pt x="1260" y="179052"/>
                    </a:cubicBezTo>
                    <a:cubicBezTo>
                      <a:pt x="-1886" y="186488"/>
                      <a:pt x="1325" y="192937"/>
                      <a:pt x="5769" y="197625"/>
                    </a:cubicBezTo>
                    <a:cubicBezTo>
                      <a:pt x="16185" y="208627"/>
                      <a:pt x="18340" y="219114"/>
                      <a:pt x="31420" y="227866"/>
                    </a:cubicBezTo>
                    <a:cubicBezTo>
                      <a:pt x="36644" y="231362"/>
                      <a:pt x="49599" y="259641"/>
                      <a:pt x="54033" y="264703"/>
                    </a:cubicBezTo>
                    <a:cubicBezTo>
                      <a:pt x="58705" y="270036"/>
                      <a:pt x="65331" y="273792"/>
                      <a:pt x="69500" y="279423"/>
                    </a:cubicBezTo>
                    <a:cubicBezTo>
                      <a:pt x="92291" y="310222"/>
                      <a:pt x="73809" y="285146"/>
                      <a:pt x="98674" y="308228"/>
                    </a:cubicBezTo>
                    <a:cubicBezTo>
                      <a:pt x="91977" y="315484"/>
                      <a:pt x="86071" y="323451"/>
                      <a:pt x="79780" y="330979"/>
                    </a:cubicBezTo>
                    <a:cubicBezTo>
                      <a:pt x="57806" y="357264"/>
                      <a:pt x="50048" y="356484"/>
                      <a:pt x="47439" y="363843"/>
                    </a:cubicBezTo>
                    <a:cubicBezTo>
                      <a:pt x="42799" y="376964"/>
                      <a:pt x="21783" y="396242"/>
                      <a:pt x="18243" y="412473"/>
                    </a:cubicBezTo>
                    <a:cubicBezTo>
                      <a:pt x="14242" y="418223"/>
                      <a:pt x="8644" y="418473"/>
                      <a:pt x="9868" y="433463"/>
                    </a:cubicBezTo>
                    <a:cubicBezTo>
                      <a:pt x="10826" y="445267"/>
                      <a:pt x="22308" y="461753"/>
                      <a:pt x="26986" y="464013"/>
                    </a:cubicBezTo>
                    <a:cubicBezTo>
                      <a:pt x="50573" y="475416"/>
                      <a:pt x="52251" y="488271"/>
                      <a:pt x="63718" y="499002"/>
                    </a:cubicBezTo>
                    <a:cubicBezTo>
                      <a:pt x="124037" y="555420"/>
                      <a:pt x="105366" y="531325"/>
                      <a:pt x="94018" y="547784"/>
                    </a:cubicBezTo>
                    <a:cubicBezTo>
                      <a:pt x="20430" y="654615"/>
                      <a:pt x="-3640" y="649417"/>
                      <a:pt x="42090" y="689143"/>
                    </a:cubicBezTo>
                    <a:cubicBezTo>
                      <a:pt x="94652" y="734981"/>
                      <a:pt x="106681" y="751251"/>
                      <a:pt x="113686" y="757646"/>
                    </a:cubicBezTo>
                    <a:cubicBezTo>
                      <a:pt x="117232" y="760876"/>
                      <a:pt x="113188" y="753137"/>
                      <a:pt x="58699" y="812644"/>
                    </a:cubicBezTo>
                    <a:cubicBezTo>
                      <a:pt x="81166" y="812752"/>
                      <a:pt x="103741" y="812882"/>
                      <a:pt x="126414" y="813040"/>
                    </a:cubicBezTo>
                    <a:cubicBezTo>
                      <a:pt x="130561" y="809284"/>
                      <a:pt x="135812" y="804390"/>
                      <a:pt x="143224" y="798033"/>
                    </a:cubicBezTo>
                    <a:cubicBezTo>
                      <a:pt x="155778" y="787253"/>
                      <a:pt x="166254" y="782294"/>
                      <a:pt x="170920" y="7664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3" name="Google Shape;2493;p27"/>
              <p:cNvSpPr/>
              <p:nvPr/>
            </p:nvSpPr>
            <p:spPr>
              <a:xfrm>
                <a:off x="14121423" y="7101991"/>
                <a:ext cx="175052" cy="806536"/>
              </a:xfrm>
              <a:custGeom>
                <a:avLst/>
                <a:gdLst/>
                <a:ahLst/>
                <a:cxnLst/>
                <a:rect l="l" t="t" r="r" b="b"/>
                <a:pathLst>
                  <a:path w="175052" h="806536" extrusionOk="0">
                    <a:moveTo>
                      <a:pt x="129021" y="791518"/>
                    </a:moveTo>
                    <a:cubicBezTo>
                      <a:pt x="175232" y="769797"/>
                      <a:pt x="193720" y="715737"/>
                      <a:pt x="151055" y="701575"/>
                    </a:cubicBezTo>
                    <a:cubicBezTo>
                      <a:pt x="149366" y="701012"/>
                      <a:pt x="147904" y="699570"/>
                      <a:pt x="146518" y="698345"/>
                    </a:cubicBezTo>
                    <a:cubicBezTo>
                      <a:pt x="102970" y="659850"/>
                      <a:pt x="104145" y="652799"/>
                      <a:pt x="101763" y="650349"/>
                    </a:cubicBezTo>
                    <a:cubicBezTo>
                      <a:pt x="55167" y="602261"/>
                      <a:pt x="53738" y="603909"/>
                      <a:pt x="60142" y="596267"/>
                    </a:cubicBezTo>
                    <a:cubicBezTo>
                      <a:pt x="60445" y="595910"/>
                      <a:pt x="107133" y="535091"/>
                      <a:pt x="131067" y="517575"/>
                    </a:cubicBezTo>
                    <a:cubicBezTo>
                      <a:pt x="142225" y="509408"/>
                      <a:pt x="160036" y="481903"/>
                      <a:pt x="160269" y="481150"/>
                    </a:cubicBezTo>
                    <a:cubicBezTo>
                      <a:pt x="168124" y="474918"/>
                      <a:pt x="178827" y="473015"/>
                      <a:pt x="164313" y="443083"/>
                    </a:cubicBezTo>
                    <a:cubicBezTo>
                      <a:pt x="160810" y="435864"/>
                      <a:pt x="141467" y="427610"/>
                      <a:pt x="137878" y="417454"/>
                    </a:cubicBezTo>
                    <a:cubicBezTo>
                      <a:pt x="137109" y="415275"/>
                      <a:pt x="134359" y="413243"/>
                      <a:pt x="132052" y="412300"/>
                    </a:cubicBezTo>
                    <a:cubicBezTo>
                      <a:pt x="126032" y="409850"/>
                      <a:pt x="104637" y="379587"/>
                      <a:pt x="85949" y="368233"/>
                    </a:cubicBezTo>
                    <a:cubicBezTo>
                      <a:pt x="84428" y="367306"/>
                      <a:pt x="83399" y="365561"/>
                      <a:pt x="82181" y="364163"/>
                    </a:cubicBezTo>
                    <a:cubicBezTo>
                      <a:pt x="55156" y="332968"/>
                      <a:pt x="48318" y="359432"/>
                      <a:pt x="133325" y="263148"/>
                    </a:cubicBezTo>
                    <a:cubicBezTo>
                      <a:pt x="176970" y="213716"/>
                      <a:pt x="158498" y="215786"/>
                      <a:pt x="127294" y="173697"/>
                    </a:cubicBezTo>
                    <a:cubicBezTo>
                      <a:pt x="115736" y="158105"/>
                      <a:pt x="98872" y="170142"/>
                      <a:pt x="77926" y="126796"/>
                    </a:cubicBezTo>
                    <a:cubicBezTo>
                      <a:pt x="103879" y="90100"/>
                      <a:pt x="138073" y="70959"/>
                      <a:pt x="146789" y="49643"/>
                    </a:cubicBezTo>
                    <a:cubicBezTo>
                      <a:pt x="145663" y="40219"/>
                      <a:pt x="112720" y="20166"/>
                      <a:pt x="89474" y="0"/>
                    </a:cubicBezTo>
                    <a:cubicBezTo>
                      <a:pt x="61766" y="683"/>
                      <a:pt x="46651" y="1051"/>
                      <a:pt x="46619" y="1051"/>
                    </a:cubicBezTo>
                    <a:cubicBezTo>
                      <a:pt x="40528" y="1393"/>
                      <a:pt x="33837" y="1452"/>
                      <a:pt x="26696" y="1317"/>
                    </a:cubicBezTo>
                    <a:cubicBezTo>
                      <a:pt x="40003" y="12525"/>
                      <a:pt x="82539" y="48326"/>
                      <a:pt x="82880" y="48608"/>
                    </a:cubicBezTo>
                    <a:cubicBezTo>
                      <a:pt x="77287" y="53155"/>
                      <a:pt x="71137" y="66964"/>
                      <a:pt x="58437" y="73338"/>
                    </a:cubicBezTo>
                    <a:cubicBezTo>
                      <a:pt x="56466" y="74330"/>
                      <a:pt x="42125" y="100501"/>
                      <a:pt x="41762" y="100571"/>
                    </a:cubicBezTo>
                    <a:cubicBezTo>
                      <a:pt x="34026" y="102202"/>
                      <a:pt x="36831" y="109801"/>
                      <a:pt x="30626" y="118131"/>
                    </a:cubicBezTo>
                    <a:cubicBezTo>
                      <a:pt x="-4362" y="165113"/>
                      <a:pt x="71067" y="187447"/>
                      <a:pt x="79252" y="196590"/>
                    </a:cubicBezTo>
                    <a:cubicBezTo>
                      <a:pt x="88786" y="207245"/>
                      <a:pt x="88033" y="206995"/>
                      <a:pt x="101476" y="219179"/>
                    </a:cubicBezTo>
                    <a:cubicBezTo>
                      <a:pt x="99321" y="229736"/>
                      <a:pt x="94276" y="222197"/>
                      <a:pt x="93826" y="228977"/>
                    </a:cubicBezTo>
                    <a:cubicBezTo>
                      <a:pt x="93599" y="232505"/>
                      <a:pt x="91726" y="234527"/>
                      <a:pt x="88737" y="235773"/>
                    </a:cubicBezTo>
                    <a:cubicBezTo>
                      <a:pt x="79675" y="239540"/>
                      <a:pt x="78489" y="252135"/>
                      <a:pt x="67997" y="254308"/>
                    </a:cubicBezTo>
                    <a:cubicBezTo>
                      <a:pt x="67635" y="254379"/>
                      <a:pt x="53353" y="274599"/>
                      <a:pt x="43554" y="283205"/>
                    </a:cubicBezTo>
                    <a:cubicBezTo>
                      <a:pt x="34513" y="291145"/>
                      <a:pt x="18148" y="315723"/>
                      <a:pt x="15695" y="319988"/>
                    </a:cubicBezTo>
                    <a:cubicBezTo>
                      <a:pt x="4678" y="327001"/>
                      <a:pt x="2226" y="341417"/>
                      <a:pt x="7770" y="350994"/>
                    </a:cubicBezTo>
                    <a:cubicBezTo>
                      <a:pt x="14131" y="361979"/>
                      <a:pt x="9183" y="355194"/>
                      <a:pt x="13454" y="367030"/>
                    </a:cubicBezTo>
                    <a:cubicBezTo>
                      <a:pt x="28964" y="375728"/>
                      <a:pt x="28131" y="383576"/>
                      <a:pt x="34145" y="388790"/>
                    </a:cubicBezTo>
                    <a:cubicBezTo>
                      <a:pt x="52741" y="404929"/>
                      <a:pt x="86041" y="438037"/>
                      <a:pt x="103408" y="455066"/>
                    </a:cubicBezTo>
                    <a:cubicBezTo>
                      <a:pt x="115860" y="467271"/>
                      <a:pt x="108373" y="453917"/>
                      <a:pt x="98558" y="474040"/>
                    </a:cubicBezTo>
                    <a:cubicBezTo>
                      <a:pt x="96376" y="478511"/>
                      <a:pt x="89013" y="477682"/>
                      <a:pt x="75907" y="498715"/>
                    </a:cubicBezTo>
                    <a:cubicBezTo>
                      <a:pt x="66638" y="513581"/>
                      <a:pt x="55448" y="519911"/>
                      <a:pt x="48297" y="529937"/>
                    </a:cubicBezTo>
                    <a:cubicBezTo>
                      <a:pt x="43397" y="536815"/>
                      <a:pt x="39435" y="544256"/>
                      <a:pt x="32559" y="549534"/>
                    </a:cubicBezTo>
                    <a:cubicBezTo>
                      <a:pt x="29603" y="551800"/>
                      <a:pt x="37653" y="544884"/>
                      <a:pt x="17466" y="571793"/>
                    </a:cubicBezTo>
                    <a:cubicBezTo>
                      <a:pt x="-4119" y="600576"/>
                      <a:pt x="-6171" y="588994"/>
                      <a:pt x="13958" y="631793"/>
                    </a:cubicBezTo>
                    <a:cubicBezTo>
                      <a:pt x="22094" y="635760"/>
                      <a:pt x="25630" y="643895"/>
                      <a:pt x="30653" y="650642"/>
                    </a:cubicBezTo>
                    <a:cubicBezTo>
                      <a:pt x="36787" y="658896"/>
                      <a:pt x="62367" y="678482"/>
                      <a:pt x="67028" y="694947"/>
                    </a:cubicBezTo>
                    <a:cubicBezTo>
                      <a:pt x="68365" y="699678"/>
                      <a:pt x="91336" y="710192"/>
                      <a:pt x="95591" y="724598"/>
                    </a:cubicBezTo>
                    <a:cubicBezTo>
                      <a:pt x="96484" y="727638"/>
                      <a:pt x="96750" y="719888"/>
                      <a:pt x="109797" y="736634"/>
                    </a:cubicBezTo>
                    <a:cubicBezTo>
                      <a:pt x="103078" y="744574"/>
                      <a:pt x="94243" y="750438"/>
                      <a:pt x="87887" y="758763"/>
                    </a:cubicBezTo>
                    <a:cubicBezTo>
                      <a:pt x="87086" y="759814"/>
                      <a:pt x="81640" y="759483"/>
                      <a:pt x="80346" y="761743"/>
                    </a:cubicBezTo>
                    <a:cubicBezTo>
                      <a:pt x="77867" y="766057"/>
                      <a:pt x="54062" y="786933"/>
                      <a:pt x="34449" y="806536"/>
                    </a:cubicBezTo>
                    <a:cubicBezTo>
                      <a:pt x="61793" y="804764"/>
                      <a:pt x="90610" y="803176"/>
                      <a:pt x="120759" y="801751"/>
                    </a:cubicBezTo>
                    <a:cubicBezTo>
                      <a:pt x="126141" y="797095"/>
                      <a:pt x="124327" y="793730"/>
                      <a:pt x="129021" y="7915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4" name="Google Shape;2494;p27"/>
              <p:cNvSpPr/>
              <p:nvPr/>
            </p:nvSpPr>
            <p:spPr>
              <a:xfrm>
                <a:off x="16119408" y="7046001"/>
                <a:ext cx="177087" cy="865902"/>
              </a:xfrm>
              <a:custGeom>
                <a:avLst/>
                <a:gdLst/>
                <a:ahLst/>
                <a:cxnLst/>
                <a:rect l="l" t="t" r="r" b="b"/>
                <a:pathLst>
                  <a:path w="177087" h="865902" extrusionOk="0">
                    <a:moveTo>
                      <a:pt x="172458" y="794781"/>
                    </a:moveTo>
                    <a:cubicBezTo>
                      <a:pt x="185288" y="777596"/>
                      <a:pt x="160304" y="776420"/>
                      <a:pt x="158350" y="771098"/>
                    </a:cubicBezTo>
                    <a:cubicBezTo>
                      <a:pt x="153450" y="757765"/>
                      <a:pt x="137241" y="755495"/>
                      <a:pt x="133181" y="746498"/>
                    </a:cubicBezTo>
                    <a:cubicBezTo>
                      <a:pt x="123740" y="725557"/>
                      <a:pt x="104932" y="719167"/>
                      <a:pt x="76559" y="681962"/>
                    </a:cubicBezTo>
                    <a:cubicBezTo>
                      <a:pt x="82563" y="671979"/>
                      <a:pt x="86975" y="677469"/>
                      <a:pt x="104082" y="653796"/>
                    </a:cubicBezTo>
                    <a:cubicBezTo>
                      <a:pt x="138373" y="606364"/>
                      <a:pt x="143429" y="615258"/>
                      <a:pt x="156298" y="589791"/>
                    </a:cubicBezTo>
                    <a:cubicBezTo>
                      <a:pt x="164575" y="573380"/>
                      <a:pt x="174434" y="577364"/>
                      <a:pt x="134957" y="536251"/>
                    </a:cubicBezTo>
                    <a:cubicBezTo>
                      <a:pt x="125429" y="526328"/>
                      <a:pt x="115143" y="516665"/>
                      <a:pt x="107163" y="505603"/>
                    </a:cubicBezTo>
                    <a:cubicBezTo>
                      <a:pt x="95908" y="489989"/>
                      <a:pt x="77420" y="481047"/>
                      <a:pt x="69332" y="462864"/>
                    </a:cubicBezTo>
                    <a:cubicBezTo>
                      <a:pt x="68487" y="460962"/>
                      <a:pt x="66603" y="462008"/>
                      <a:pt x="60545" y="457125"/>
                    </a:cubicBezTo>
                    <a:cubicBezTo>
                      <a:pt x="67377" y="448102"/>
                      <a:pt x="121396" y="385056"/>
                      <a:pt x="138600" y="378693"/>
                    </a:cubicBezTo>
                    <a:cubicBezTo>
                      <a:pt x="145064" y="376303"/>
                      <a:pt x="144052" y="366575"/>
                      <a:pt x="151739" y="365252"/>
                    </a:cubicBezTo>
                    <a:cubicBezTo>
                      <a:pt x="152097" y="365193"/>
                      <a:pt x="150857" y="367713"/>
                      <a:pt x="156422" y="339753"/>
                    </a:cubicBezTo>
                    <a:cubicBezTo>
                      <a:pt x="158956" y="336431"/>
                      <a:pt x="156319" y="334957"/>
                      <a:pt x="152541" y="325841"/>
                    </a:cubicBezTo>
                    <a:cubicBezTo>
                      <a:pt x="117758" y="316113"/>
                      <a:pt x="77360" y="237903"/>
                      <a:pt x="70907" y="234473"/>
                    </a:cubicBezTo>
                    <a:cubicBezTo>
                      <a:pt x="63463" y="230522"/>
                      <a:pt x="59316" y="224002"/>
                      <a:pt x="56128" y="217016"/>
                    </a:cubicBezTo>
                    <a:cubicBezTo>
                      <a:pt x="57985" y="215412"/>
                      <a:pt x="59641" y="213390"/>
                      <a:pt x="61271" y="211141"/>
                    </a:cubicBezTo>
                    <a:cubicBezTo>
                      <a:pt x="79493" y="186011"/>
                      <a:pt x="104515" y="178152"/>
                      <a:pt x="123848" y="158539"/>
                    </a:cubicBezTo>
                    <a:cubicBezTo>
                      <a:pt x="150797" y="131197"/>
                      <a:pt x="157971" y="122818"/>
                      <a:pt x="175311" y="112342"/>
                    </a:cubicBezTo>
                    <a:cubicBezTo>
                      <a:pt x="171424" y="106950"/>
                      <a:pt x="178781" y="106793"/>
                      <a:pt x="176713" y="97211"/>
                    </a:cubicBezTo>
                    <a:cubicBezTo>
                      <a:pt x="173459" y="81819"/>
                      <a:pt x="114455" y="27418"/>
                      <a:pt x="91333" y="0"/>
                    </a:cubicBezTo>
                    <a:cubicBezTo>
                      <a:pt x="70139" y="742"/>
                      <a:pt x="48218" y="1496"/>
                      <a:pt x="25654" y="2260"/>
                    </a:cubicBezTo>
                    <a:cubicBezTo>
                      <a:pt x="29568" y="13121"/>
                      <a:pt x="37044" y="22453"/>
                      <a:pt x="40412" y="24079"/>
                    </a:cubicBezTo>
                    <a:cubicBezTo>
                      <a:pt x="64075" y="35525"/>
                      <a:pt x="65640" y="48310"/>
                      <a:pt x="77144" y="59068"/>
                    </a:cubicBezTo>
                    <a:cubicBezTo>
                      <a:pt x="141881" y="119621"/>
                      <a:pt x="115056" y="76671"/>
                      <a:pt x="57292" y="154751"/>
                    </a:cubicBezTo>
                    <a:cubicBezTo>
                      <a:pt x="51694" y="162311"/>
                      <a:pt x="31328" y="170375"/>
                      <a:pt x="25768" y="177963"/>
                    </a:cubicBezTo>
                    <a:cubicBezTo>
                      <a:pt x="20294" y="185436"/>
                      <a:pt x="16305" y="191094"/>
                      <a:pt x="11389" y="193213"/>
                    </a:cubicBezTo>
                    <a:cubicBezTo>
                      <a:pt x="188" y="198058"/>
                      <a:pt x="1779" y="212740"/>
                      <a:pt x="1260" y="213970"/>
                    </a:cubicBezTo>
                    <a:cubicBezTo>
                      <a:pt x="-1886" y="221406"/>
                      <a:pt x="1325" y="227855"/>
                      <a:pt x="5769" y="232543"/>
                    </a:cubicBezTo>
                    <a:cubicBezTo>
                      <a:pt x="16185" y="243545"/>
                      <a:pt x="18340" y="254032"/>
                      <a:pt x="31420" y="262784"/>
                    </a:cubicBezTo>
                    <a:cubicBezTo>
                      <a:pt x="36644" y="266280"/>
                      <a:pt x="49599" y="294559"/>
                      <a:pt x="54033" y="299621"/>
                    </a:cubicBezTo>
                    <a:cubicBezTo>
                      <a:pt x="58705" y="304954"/>
                      <a:pt x="65331" y="308710"/>
                      <a:pt x="69500" y="314341"/>
                    </a:cubicBezTo>
                    <a:cubicBezTo>
                      <a:pt x="93342" y="346560"/>
                      <a:pt x="70485" y="316986"/>
                      <a:pt x="98680" y="343146"/>
                    </a:cubicBezTo>
                    <a:cubicBezTo>
                      <a:pt x="91983" y="350403"/>
                      <a:pt x="86077" y="358370"/>
                      <a:pt x="79786" y="365897"/>
                    </a:cubicBezTo>
                    <a:cubicBezTo>
                      <a:pt x="57801" y="392199"/>
                      <a:pt x="50054" y="391396"/>
                      <a:pt x="47444" y="398762"/>
                    </a:cubicBezTo>
                    <a:cubicBezTo>
                      <a:pt x="42810" y="411866"/>
                      <a:pt x="21789" y="431171"/>
                      <a:pt x="18248" y="447392"/>
                    </a:cubicBezTo>
                    <a:cubicBezTo>
                      <a:pt x="14236" y="453153"/>
                      <a:pt x="8649" y="453391"/>
                      <a:pt x="9873" y="468382"/>
                    </a:cubicBezTo>
                    <a:cubicBezTo>
                      <a:pt x="10831" y="480185"/>
                      <a:pt x="22314" y="496672"/>
                      <a:pt x="26991" y="498932"/>
                    </a:cubicBezTo>
                    <a:cubicBezTo>
                      <a:pt x="55922" y="512925"/>
                      <a:pt x="37299" y="514697"/>
                      <a:pt x="106308" y="572790"/>
                    </a:cubicBezTo>
                    <a:cubicBezTo>
                      <a:pt x="95328" y="582903"/>
                      <a:pt x="96173" y="579597"/>
                      <a:pt x="94024" y="582697"/>
                    </a:cubicBezTo>
                    <a:cubicBezTo>
                      <a:pt x="43985" y="655357"/>
                      <a:pt x="34625" y="653606"/>
                      <a:pt x="20516" y="688379"/>
                    </a:cubicBezTo>
                    <a:cubicBezTo>
                      <a:pt x="13332" y="706090"/>
                      <a:pt x="34256" y="717227"/>
                      <a:pt x="42095" y="724056"/>
                    </a:cubicBezTo>
                    <a:cubicBezTo>
                      <a:pt x="94657" y="769889"/>
                      <a:pt x="106670" y="786153"/>
                      <a:pt x="113692" y="792559"/>
                    </a:cubicBezTo>
                    <a:cubicBezTo>
                      <a:pt x="115397" y="794114"/>
                      <a:pt x="116734" y="791269"/>
                      <a:pt x="99118" y="806428"/>
                    </a:cubicBezTo>
                    <a:cubicBezTo>
                      <a:pt x="68682" y="832599"/>
                      <a:pt x="52977" y="853773"/>
                      <a:pt x="45760" y="864975"/>
                    </a:cubicBezTo>
                    <a:cubicBezTo>
                      <a:pt x="66230" y="865301"/>
                      <a:pt x="86347" y="865610"/>
                      <a:pt x="106102" y="865902"/>
                    </a:cubicBezTo>
                    <a:cubicBezTo>
                      <a:pt x="115982" y="857014"/>
                      <a:pt x="131092" y="842614"/>
                      <a:pt x="159936" y="819500"/>
                    </a:cubicBezTo>
                    <a:cubicBezTo>
                      <a:pt x="167510" y="811376"/>
                      <a:pt x="170704" y="804596"/>
                      <a:pt x="172458" y="79478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5" name="Google Shape;2495;p27"/>
              <p:cNvSpPr/>
              <p:nvPr/>
            </p:nvSpPr>
            <p:spPr>
              <a:xfrm>
                <a:off x="14496145" y="7091710"/>
                <a:ext cx="182520" cy="803051"/>
              </a:xfrm>
              <a:custGeom>
                <a:avLst/>
                <a:gdLst/>
                <a:ahLst/>
                <a:cxnLst/>
                <a:rect l="l" t="t" r="r" b="b"/>
                <a:pathLst>
                  <a:path w="182520" h="803051" extrusionOk="0">
                    <a:moveTo>
                      <a:pt x="164308" y="729215"/>
                    </a:moveTo>
                    <a:cubicBezTo>
                      <a:pt x="156463" y="708491"/>
                      <a:pt x="139237" y="709163"/>
                      <a:pt x="134500" y="695765"/>
                    </a:cubicBezTo>
                    <a:cubicBezTo>
                      <a:pt x="133731" y="693587"/>
                      <a:pt x="130981" y="691554"/>
                      <a:pt x="128669" y="690611"/>
                    </a:cubicBezTo>
                    <a:cubicBezTo>
                      <a:pt x="122649" y="688162"/>
                      <a:pt x="101254" y="657899"/>
                      <a:pt x="82566" y="646545"/>
                    </a:cubicBezTo>
                    <a:cubicBezTo>
                      <a:pt x="79957" y="644962"/>
                      <a:pt x="83795" y="645932"/>
                      <a:pt x="59125" y="623192"/>
                    </a:cubicBezTo>
                    <a:cubicBezTo>
                      <a:pt x="135290" y="534045"/>
                      <a:pt x="162364" y="514947"/>
                      <a:pt x="167345" y="499246"/>
                    </a:cubicBezTo>
                    <a:cubicBezTo>
                      <a:pt x="206843" y="486976"/>
                      <a:pt x="145858" y="445684"/>
                      <a:pt x="123575" y="414771"/>
                    </a:cubicBezTo>
                    <a:cubicBezTo>
                      <a:pt x="112314" y="399157"/>
                      <a:pt x="93832" y="390215"/>
                      <a:pt x="85744" y="372032"/>
                    </a:cubicBezTo>
                    <a:cubicBezTo>
                      <a:pt x="84883" y="370087"/>
                      <a:pt x="82902" y="371198"/>
                      <a:pt x="76649" y="366055"/>
                    </a:cubicBezTo>
                    <a:cubicBezTo>
                      <a:pt x="110528" y="319343"/>
                      <a:pt x="126520" y="319083"/>
                      <a:pt x="123878" y="305995"/>
                    </a:cubicBezTo>
                    <a:cubicBezTo>
                      <a:pt x="154509" y="280295"/>
                      <a:pt x="140016" y="281899"/>
                      <a:pt x="148689" y="278350"/>
                    </a:cubicBezTo>
                    <a:cubicBezTo>
                      <a:pt x="149447" y="278041"/>
                      <a:pt x="148705" y="273548"/>
                      <a:pt x="148283" y="271055"/>
                    </a:cubicBezTo>
                    <a:cubicBezTo>
                      <a:pt x="148056" y="269705"/>
                      <a:pt x="146545" y="268518"/>
                      <a:pt x="146459" y="267201"/>
                    </a:cubicBezTo>
                    <a:cubicBezTo>
                      <a:pt x="146042" y="260790"/>
                      <a:pt x="145798" y="258693"/>
                      <a:pt x="143254" y="257387"/>
                    </a:cubicBezTo>
                    <a:cubicBezTo>
                      <a:pt x="142989" y="238770"/>
                      <a:pt x="135891" y="241334"/>
                      <a:pt x="127722" y="227828"/>
                    </a:cubicBezTo>
                    <a:cubicBezTo>
                      <a:pt x="121929" y="218257"/>
                      <a:pt x="113219" y="210561"/>
                      <a:pt x="109624" y="199560"/>
                    </a:cubicBezTo>
                    <a:cubicBezTo>
                      <a:pt x="109185" y="198226"/>
                      <a:pt x="107718" y="197256"/>
                      <a:pt x="106841" y="196032"/>
                    </a:cubicBezTo>
                    <a:cubicBezTo>
                      <a:pt x="100079" y="186694"/>
                      <a:pt x="104286" y="170354"/>
                      <a:pt x="100642" y="167172"/>
                    </a:cubicBezTo>
                    <a:cubicBezTo>
                      <a:pt x="100859" y="166869"/>
                      <a:pt x="101206" y="166592"/>
                      <a:pt x="101319" y="166273"/>
                    </a:cubicBezTo>
                    <a:cubicBezTo>
                      <a:pt x="107545" y="149407"/>
                      <a:pt x="122411" y="138882"/>
                      <a:pt x="131809" y="124363"/>
                    </a:cubicBezTo>
                    <a:cubicBezTo>
                      <a:pt x="141105" y="109996"/>
                      <a:pt x="232504" y="86318"/>
                      <a:pt x="144753" y="19819"/>
                    </a:cubicBezTo>
                    <a:cubicBezTo>
                      <a:pt x="134170" y="11798"/>
                      <a:pt x="126645" y="5279"/>
                      <a:pt x="121058" y="0"/>
                    </a:cubicBezTo>
                    <a:cubicBezTo>
                      <a:pt x="94492" y="683"/>
                      <a:pt x="68750" y="1344"/>
                      <a:pt x="43928" y="1978"/>
                    </a:cubicBezTo>
                    <a:cubicBezTo>
                      <a:pt x="54480" y="10915"/>
                      <a:pt x="65957" y="20378"/>
                      <a:pt x="71674" y="29152"/>
                    </a:cubicBezTo>
                    <a:cubicBezTo>
                      <a:pt x="81922" y="44874"/>
                      <a:pt x="101043" y="49091"/>
                      <a:pt x="116109" y="67073"/>
                    </a:cubicBezTo>
                    <a:cubicBezTo>
                      <a:pt x="119125" y="70677"/>
                      <a:pt x="120137" y="69907"/>
                      <a:pt x="124484" y="72471"/>
                    </a:cubicBezTo>
                    <a:cubicBezTo>
                      <a:pt x="124273" y="72828"/>
                      <a:pt x="63964" y="134807"/>
                      <a:pt x="52699" y="135067"/>
                    </a:cubicBezTo>
                    <a:cubicBezTo>
                      <a:pt x="46624" y="153829"/>
                      <a:pt x="44713" y="157623"/>
                      <a:pt x="46316" y="161829"/>
                    </a:cubicBezTo>
                    <a:cubicBezTo>
                      <a:pt x="73937" y="234343"/>
                      <a:pt x="30854" y="142725"/>
                      <a:pt x="102499" y="262112"/>
                    </a:cubicBezTo>
                    <a:cubicBezTo>
                      <a:pt x="103739" y="264188"/>
                      <a:pt x="103912" y="261879"/>
                      <a:pt x="99013" y="265467"/>
                    </a:cubicBezTo>
                    <a:cubicBezTo>
                      <a:pt x="69535" y="287064"/>
                      <a:pt x="84401" y="285254"/>
                      <a:pt x="75350" y="292592"/>
                    </a:cubicBezTo>
                    <a:cubicBezTo>
                      <a:pt x="58876" y="305941"/>
                      <a:pt x="33832" y="342111"/>
                      <a:pt x="33144" y="344392"/>
                    </a:cubicBezTo>
                    <a:cubicBezTo>
                      <a:pt x="24715" y="346685"/>
                      <a:pt x="27108" y="355600"/>
                      <a:pt x="23340" y="360852"/>
                    </a:cubicBezTo>
                    <a:cubicBezTo>
                      <a:pt x="17109" y="369512"/>
                      <a:pt x="22187" y="397835"/>
                      <a:pt x="43382" y="408089"/>
                    </a:cubicBezTo>
                    <a:cubicBezTo>
                      <a:pt x="67023" y="419524"/>
                      <a:pt x="68620" y="432331"/>
                      <a:pt x="80114" y="443078"/>
                    </a:cubicBezTo>
                    <a:cubicBezTo>
                      <a:pt x="131788" y="491409"/>
                      <a:pt x="115514" y="470235"/>
                      <a:pt x="105038" y="488141"/>
                    </a:cubicBezTo>
                    <a:cubicBezTo>
                      <a:pt x="99224" y="498086"/>
                      <a:pt x="89804" y="505202"/>
                      <a:pt x="83827" y="515055"/>
                    </a:cubicBezTo>
                    <a:cubicBezTo>
                      <a:pt x="83156" y="516171"/>
                      <a:pt x="77683" y="516475"/>
                      <a:pt x="76643" y="518827"/>
                    </a:cubicBezTo>
                    <a:cubicBezTo>
                      <a:pt x="76486" y="519190"/>
                      <a:pt x="12691" y="597709"/>
                      <a:pt x="10401" y="599487"/>
                    </a:cubicBezTo>
                    <a:cubicBezTo>
                      <a:pt x="-1931" y="609025"/>
                      <a:pt x="3228" y="621875"/>
                      <a:pt x="1073" y="626248"/>
                    </a:cubicBezTo>
                    <a:cubicBezTo>
                      <a:pt x="-2408" y="633310"/>
                      <a:pt x="2946" y="635294"/>
                      <a:pt x="11825" y="641765"/>
                    </a:cubicBezTo>
                    <a:cubicBezTo>
                      <a:pt x="39516" y="685013"/>
                      <a:pt x="129454" y="749289"/>
                      <a:pt x="113034" y="756508"/>
                    </a:cubicBezTo>
                    <a:cubicBezTo>
                      <a:pt x="112753" y="756633"/>
                      <a:pt x="84602" y="788722"/>
                      <a:pt x="72069" y="803051"/>
                    </a:cubicBezTo>
                    <a:cubicBezTo>
                      <a:pt x="94714" y="802753"/>
                      <a:pt x="117679" y="802504"/>
                      <a:pt x="140942" y="802293"/>
                    </a:cubicBezTo>
                    <a:cubicBezTo>
                      <a:pt x="153475" y="788229"/>
                      <a:pt x="172423" y="767342"/>
                      <a:pt x="172569" y="767244"/>
                    </a:cubicBezTo>
                    <a:cubicBezTo>
                      <a:pt x="189422" y="755505"/>
                      <a:pt x="182287" y="733426"/>
                      <a:pt x="164308" y="7292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6" name="Google Shape;2496;p27"/>
              <p:cNvSpPr/>
              <p:nvPr/>
            </p:nvSpPr>
            <p:spPr>
              <a:xfrm>
                <a:off x="15335269" y="7070893"/>
                <a:ext cx="176711" cy="828024"/>
              </a:xfrm>
              <a:custGeom>
                <a:avLst/>
                <a:gdLst/>
                <a:ahLst/>
                <a:cxnLst/>
                <a:rect l="l" t="t" r="r" b="b"/>
                <a:pathLst>
                  <a:path w="176711" h="828024" extrusionOk="0">
                    <a:moveTo>
                      <a:pt x="157794" y="800949"/>
                    </a:moveTo>
                    <a:cubicBezTo>
                      <a:pt x="164772" y="792846"/>
                      <a:pt x="184489" y="781248"/>
                      <a:pt x="173396" y="752649"/>
                    </a:cubicBezTo>
                    <a:cubicBezTo>
                      <a:pt x="175610" y="746379"/>
                      <a:pt x="158476" y="734938"/>
                      <a:pt x="151676" y="732678"/>
                    </a:cubicBezTo>
                    <a:cubicBezTo>
                      <a:pt x="145737" y="730711"/>
                      <a:pt x="111853" y="694606"/>
                      <a:pt x="107262" y="689582"/>
                    </a:cubicBezTo>
                    <a:cubicBezTo>
                      <a:pt x="105172" y="687295"/>
                      <a:pt x="104523" y="683658"/>
                      <a:pt x="102379" y="681441"/>
                    </a:cubicBezTo>
                    <a:cubicBezTo>
                      <a:pt x="41437" y="618553"/>
                      <a:pt x="58425" y="637055"/>
                      <a:pt x="65398" y="622487"/>
                    </a:cubicBezTo>
                    <a:cubicBezTo>
                      <a:pt x="71353" y="610049"/>
                      <a:pt x="116801" y="559555"/>
                      <a:pt x="131678" y="548667"/>
                    </a:cubicBezTo>
                    <a:cubicBezTo>
                      <a:pt x="148477" y="536365"/>
                      <a:pt x="149982" y="520377"/>
                      <a:pt x="171539" y="504232"/>
                    </a:cubicBezTo>
                    <a:cubicBezTo>
                      <a:pt x="176119" y="465368"/>
                      <a:pt x="144162" y="464599"/>
                      <a:pt x="138488" y="448551"/>
                    </a:cubicBezTo>
                    <a:cubicBezTo>
                      <a:pt x="137720" y="446373"/>
                      <a:pt x="134969" y="444340"/>
                      <a:pt x="132658" y="443397"/>
                    </a:cubicBezTo>
                    <a:cubicBezTo>
                      <a:pt x="126638" y="440948"/>
                      <a:pt x="105243" y="410685"/>
                      <a:pt x="86555" y="399331"/>
                    </a:cubicBezTo>
                    <a:cubicBezTo>
                      <a:pt x="84156" y="397873"/>
                      <a:pt x="86246" y="396924"/>
                      <a:pt x="63741" y="376552"/>
                    </a:cubicBezTo>
                    <a:cubicBezTo>
                      <a:pt x="70784" y="362423"/>
                      <a:pt x="69685" y="364190"/>
                      <a:pt x="108984" y="321701"/>
                    </a:cubicBezTo>
                    <a:cubicBezTo>
                      <a:pt x="181701" y="243084"/>
                      <a:pt x="165709" y="255788"/>
                      <a:pt x="127905" y="204795"/>
                    </a:cubicBezTo>
                    <a:cubicBezTo>
                      <a:pt x="122491" y="197489"/>
                      <a:pt x="100863" y="190352"/>
                      <a:pt x="95038" y="183377"/>
                    </a:cubicBezTo>
                    <a:cubicBezTo>
                      <a:pt x="66313" y="148963"/>
                      <a:pt x="85461" y="159075"/>
                      <a:pt x="87475" y="143456"/>
                    </a:cubicBezTo>
                    <a:cubicBezTo>
                      <a:pt x="173180" y="64097"/>
                      <a:pt x="150702" y="85055"/>
                      <a:pt x="113385" y="50613"/>
                    </a:cubicBezTo>
                    <a:cubicBezTo>
                      <a:pt x="84449" y="23938"/>
                      <a:pt x="68635" y="8736"/>
                      <a:pt x="60125" y="0"/>
                    </a:cubicBezTo>
                    <a:cubicBezTo>
                      <a:pt x="40089" y="558"/>
                      <a:pt x="20036" y="1116"/>
                      <a:pt x="0" y="1675"/>
                    </a:cubicBezTo>
                    <a:cubicBezTo>
                      <a:pt x="12603" y="22470"/>
                      <a:pt x="34832" y="40121"/>
                      <a:pt x="83485" y="79700"/>
                    </a:cubicBezTo>
                    <a:cubicBezTo>
                      <a:pt x="77876" y="84269"/>
                      <a:pt x="71791" y="98035"/>
                      <a:pt x="59042" y="104430"/>
                    </a:cubicBezTo>
                    <a:cubicBezTo>
                      <a:pt x="57071" y="105422"/>
                      <a:pt x="42731" y="131593"/>
                      <a:pt x="42368" y="131663"/>
                    </a:cubicBezTo>
                    <a:cubicBezTo>
                      <a:pt x="34626" y="133295"/>
                      <a:pt x="37436" y="140893"/>
                      <a:pt x="31232" y="149223"/>
                    </a:cubicBezTo>
                    <a:cubicBezTo>
                      <a:pt x="-4158" y="196742"/>
                      <a:pt x="70968" y="217759"/>
                      <a:pt x="79858" y="227682"/>
                    </a:cubicBezTo>
                    <a:cubicBezTo>
                      <a:pt x="89408" y="238353"/>
                      <a:pt x="88671" y="238115"/>
                      <a:pt x="102081" y="250271"/>
                    </a:cubicBezTo>
                    <a:cubicBezTo>
                      <a:pt x="99921" y="260828"/>
                      <a:pt x="94881" y="253289"/>
                      <a:pt x="94431" y="260069"/>
                    </a:cubicBezTo>
                    <a:cubicBezTo>
                      <a:pt x="94204" y="263597"/>
                      <a:pt x="92331" y="265619"/>
                      <a:pt x="89343" y="266865"/>
                    </a:cubicBezTo>
                    <a:cubicBezTo>
                      <a:pt x="80280" y="270632"/>
                      <a:pt x="79094" y="283227"/>
                      <a:pt x="68603" y="285400"/>
                    </a:cubicBezTo>
                    <a:cubicBezTo>
                      <a:pt x="68245" y="285471"/>
                      <a:pt x="53959" y="305691"/>
                      <a:pt x="44160" y="314298"/>
                    </a:cubicBezTo>
                    <a:cubicBezTo>
                      <a:pt x="35119" y="322237"/>
                      <a:pt x="18753" y="346815"/>
                      <a:pt x="16301" y="351080"/>
                    </a:cubicBezTo>
                    <a:cubicBezTo>
                      <a:pt x="5284" y="358104"/>
                      <a:pt x="2837" y="372509"/>
                      <a:pt x="8375" y="382086"/>
                    </a:cubicBezTo>
                    <a:cubicBezTo>
                      <a:pt x="14693" y="393001"/>
                      <a:pt x="9820" y="386389"/>
                      <a:pt x="14060" y="398122"/>
                    </a:cubicBezTo>
                    <a:cubicBezTo>
                      <a:pt x="29580" y="406831"/>
                      <a:pt x="28725" y="414657"/>
                      <a:pt x="34751" y="419882"/>
                    </a:cubicBezTo>
                    <a:cubicBezTo>
                      <a:pt x="45313" y="429041"/>
                      <a:pt x="71770" y="454350"/>
                      <a:pt x="72105" y="454708"/>
                    </a:cubicBezTo>
                    <a:cubicBezTo>
                      <a:pt x="124191" y="510622"/>
                      <a:pt x="111566" y="479698"/>
                      <a:pt x="99158" y="505126"/>
                    </a:cubicBezTo>
                    <a:cubicBezTo>
                      <a:pt x="96976" y="509597"/>
                      <a:pt x="89613" y="508768"/>
                      <a:pt x="76507" y="529802"/>
                    </a:cubicBezTo>
                    <a:cubicBezTo>
                      <a:pt x="67244" y="544673"/>
                      <a:pt x="56064" y="550965"/>
                      <a:pt x="48897" y="561024"/>
                    </a:cubicBezTo>
                    <a:cubicBezTo>
                      <a:pt x="43997" y="567901"/>
                      <a:pt x="40034" y="575342"/>
                      <a:pt x="33159" y="580621"/>
                    </a:cubicBezTo>
                    <a:cubicBezTo>
                      <a:pt x="32802" y="580897"/>
                      <a:pt x="16052" y="610131"/>
                      <a:pt x="9875" y="610434"/>
                    </a:cubicBezTo>
                    <a:cubicBezTo>
                      <a:pt x="-2420" y="631966"/>
                      <a:pt x="-4022" y="623365"/>
                      <a:pt x="14557" y="662885"/>
                    </a:cubicBezTo>
                    <a:cubicBezTo>
                      <a:pt x="22716" y="666863"/>
                      <a:pt x="26257" y="674998"/>
                      <a:pt x="31275" y="681745"/>
                    </a:cubicBezTo>
                    <a:cubicBezTo>
                      <a:pt x="37409" y="689999"/>
                      <a:pt x="62989" y="709585"/>
                      <a:pt x="67650" y="726050"/>
                    </a:cubicBezTo>
                    <a:cubicBezTo>
                      <a:pt x="68982" y="730749"/>
                      <a:pt x="92001" y="741436"/>
                      <a:pt x="96213" y="755695"/>
                    </a:cubicBezTo>
                    <a:cubicBezTo>
                      <a:pt x="97111" y="758735"/>
                      <a:pt x="97371" y="750985"/>
                      <a:pt x="110418" y="767732"/>
                    </a:cubicBezTo>
                    <a:cubicBezTo>
                      <a:pt x="103694" y="775661"/>
                      <a:pt x="94859" y="781525"/>
                      <a:pt x="88503" y="789849"/>
                    </a:cubicBezTo>
                    <a:cubicBezTo>
                      <a:pt x="87702" y="790901"/>
                      <a:pt x="82256" y="790570"/>
                      <a:pt x="80962" y="792830"/>
                    </a:cubicBezTo>
                    <a:cubicBezTo>
                      <a:pt x="79609" y="795188"/>
                      <a:pt x="61614" y="812048"/>
                      <a:pt x="46157" y="826860"/>
                    </a:cubicBezTo>
                    <a:cubicBezTo>
                      <a:pt x="72603" y="827234"/>
                      <a:pt x="99017" y="827624"/>
                      <a:pt x="125360" y="828025"/>
                    </a:cubicBezTo>
                    <a:cubicBezTo>
                      <a:pt x="125804" y="827158"/>
                      <a:pt x="126199" y="826204"/>
                      <a:pt x="126502" y="825098"/>
                    </a:cubicBezTo>
                    <a:cubicBezTo>
                      <a:pt x="127363" y="822042"/>
                      <a:pt x="141276" y="820139"/>
                      <a:pt x="157794" y="8009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7" name="Google Shape;2497;p27"/>
              <p:cNvSpPr/>
              <p:nvPr/>
            </p:nvSpPr>
            <p:spPr>
              <a:xfrm>
                <a:off x="15710680" y="7059187"/>
                <a:ext cx="182422" cy="846180"/>
              </a:xfrm>
              <a:custGeom>
                <a:avLst/>
                <a:gdLst/>
                <a:ahLst/>
                <a:cxnLst/>
                <a:rect l="l" t="t" r="r" b="b"/>
                <a:pathLst>
                  <a:path w="182422" h="846180" extrusionOk="0">
                    <a:moveTo>
                      <a:pt x="136542" y="839254"/>
                    </a:moveTo>
                    <a:cubicBezTo>
                      <a:pt x="148002" y="828496"/>
                      <a:pt x="170112" y="801442"/>
                      <a:pt x="172510" y="799772"/>
                    </a:cubicBezTo>
                    <a:cubicBezTo>
                      <a:pt x="189358" y="788028"/>
                      <a:pt x="182223" y="765943"/>
                      <a:pt x="164244" y="761738"/>
                    </a:cubicBezTo>
                    <a:cubicBezTo>
                      <a:pt x="156399" y="741013"/>
                      <a:pt x="139173" y="741680"/>
                      <a:pt x="134436" y="728288"/>
                    </a:cubicBezTo>
                    <a:cubicBezTo>
                      <a:pt x="133667" y="726110"/>
                      <a:pt x="130917" y="724077"/>
                      <a:pt x="128605" y="723134"/>
                    </a:cubicBezTo>
                    <a:cubicBezTo>
                      <a:pt x="122585" y="720685"/>
                      <a:pt x="101190" y="690422"/>
                      <a:pt x="82502" y="679068"/>
                    </a:cubicBezTo>
                    <a:cubicBezTo>
                      <a:pt x="80981" y="678141"/>
                      <a:pt x="79952" y="676396"/>
                      <a:pt x="78734" y="674992"/>
                    </a:cubicBezTo>
                    <a:cubicBezTo>
                      <a:pt x="50507" y="642410"/>
                      <a:pt x="57691" y="665622"/>
                      <a:pt x="68626" y="645813"/>
                    </a:cubicBezTo>
                    <a:cubicBezTo>
                      <a:pt x="76233" y="632031"/>
                      <a:pt x="124242" y="585114"/>
                      <a:pt x="125330" y="578551"/>
                    </a:cubicBezTo>
                    <a:cubicBezTo>
                      <a:pt x="125849" y="575397"/>
                      <a:pt x="139541" y="571933"/>
                      <a:pt x="153849" y="551166"/>
                    </a:cubicBezTo>
                    <a:cubicBezTo>
                      <a:pt x="162273" y="538945"/>
                      <a:pt x="164487" y="540581"/>
                      <a:pt x="167281" y="531764"/>
                    </a:cubicBezTo>
                    <a:cubicBezTo>
                      <a:pt x="179548" y="527954"/>
                      <a:pt x="185888" y="516041"/>
                      <a:pt x="171888" y="500249"/>
                    </a:cubicBezTo>
                    <a:cubicBezTo>
                      <a:pt x="161780" y="488851"/>
                      <a:pt x="89561" y="413292"/>
                      <a:pt x="85680" y="404550"/>
                    </a:cubicBezTo>
                    <a:cubicBezTo>
                      <a:pt x="84813" y="402604"/>
                      <a:pt x="82837" y="403715"/>
                      <a:pt x="76585" y="398572"/>
                    </a:cubicBezTo>
                    <a:cubicBezTo>
                      <a:pt x="110236" y="352175"/>
                      <a:pt x="126445" y="351535"/>
                      <a:pt x="123814" y="338512"/>
                    </a:cubicBezTo>
                    <a:cubicBezTo>
                      <a:pt x="154439" y="312813"/>
                      <a:pt x="139914" y="314433"/>
                      <a:pt x="148620" y="310867"/>
                    </a:cubicBezTo>
                    <a:cubicBezTo>
                      <a:pt x="149378" y="310558"/>
                      <a:pt x="148636" y="306065"/>
                      <a:pt x="148214" y="303572"/>
                    </a:cubicBezTo>
                    <a:cubicBezTo>
                      <a:pt x="141316" y="262698"/>
                      <a:pt x="116949" y="254698"/>
                      <a:pt x="109549" y="232077"/>
                    </a:cubicBezTo>
                    <a:cubicBezTo>
                      <a:pt x="109110" y="230744"/>
                      <a:pt x="107643" y="229774"/>
                      <a:pt x="106766" y="228549"/>
                    </a:cubicBezTo>
                    <a:cubicBezTo>
                      <a:pt x="100026" y="219244"/>
                      <a:pt x="104195" y="202849"/>
                      <a:pt x="100567" y="199690"/>
                    </a:cubicBezTo>
                    <a:cubicBezTo>
                      <a:pt x="100784" y="199386"/>
                      <a:pt x="101130" y="199110"/>
                      <a:pt x="101244" y="198790"/>
                    </a:cubicBezTo>
                    <a:cubicBezTo>
                      <a:pt x="107470" y="181924"/>
                      <a:pt x="122336" y="171400"/>
                      <a:pt x="131734" y="156881"/>
                    </a:cubicBezTo>
                    <a:cubicBezTo>
                      <a:pt x="141955" y="141082"/>
                      <a:pt x="231942" y="118467"/>
                      <a:pt x="144678" y="52337"/>
                    </a:cubicBezTo>
                    <a:cubicBezTo>
                      <a:pt x="103112" y="20838"/>
                      <a:pt x="110280" y="17695"/>
                      <a:pt x="89323" y="0"/>
                    </a:cubicBezTo>
                    <a:cubicBezTo>
                      <a:pt x="65524" y="715"/>
                      <a:pt x="41460" y="1436"/>
                      <a:pt x="17180" y="2152"/>
                    </a:cubicBezTo>
                    <a:cubicBezTo>
                      <a:pt x="19437" y="11191"/>
                      <a:pt x="25788" y="17429"/>
                      <a:pt x="31174" y="24079"/>
                    </a:cubicBezTo>
                    <a:cubicBezTo>
                      <a:pt x="38829" y="24805"/>
                      <a:pt x="78333" y="70606"/>
                      <a:pt x="86979" y="76367"/>
                    </a:cubicBezTo>
                    <a:cubicBezTo>
                      <a:pt x="122834" y="100300"/>
                      <a:pt x="113284" y="100371"/>
                      <a:pt x="120441" y="103026"/>
                    </a:cubicBezTo>
                    <a:cubicBezTo>
                      <a:pt x="128129" y="105877"/>
                      <a:pt x="124474" y="103888"/>
                      <a:pt x="96561" y="131658"/>
                    </a:cubicBezTo>
                    <a:cubicBezTo>
                      <a:pt x="91126" y="137067"/>
                      <a:pt x="63278" y="167346"/>
                      <a:pt x="52634" y="167590"/>
                    </a:cubicBezTo>
                    <a:cubicBezTo>
                      <a:pt x="46560" y="186352"/>
                      <a:pt x="44649" y="190146"/>
                      <a:pt x="46252" y="194351"/>
                    </a:cubicBezTo>
                    <a:cubicBezTo>
                      <a:pt x="52055" y="209597"/>
                      <a:pt x="49624" y="219558"/>
                      <a:pt x="61746" y="231232"/>
                    </a:cubicBezTo>
                    <a:cubicBezTo>
                      <a:pt x="70402" y="239567"/>
                      <a:pt x="101201" y="293183"/>
                      <a:pt x="103166" y="295627"/>
                    </a:cubicBezTo>
                    <a:cubicBezTo>
                      <a:pt x="92831" y="300678"/>
                      <a:pt x="80114" y="309290"/>
                      <a:pt x="78669" y="320752"/>
                    </a:cubicBezTo>
                    <a:cubicBezTo>
                      <a:pt x="78073" y="325473"/>
                      <a:pt x="66039" y="327998"/>
                      <a:pt x="45580" y="359714"/>
                    </a:cubicBezTo>
                    <a:cubicBezTo>
                      <a:pt x="41736" y="365670"/>
                      <a:pt x="35240" y="369718"/>
                      <a:pt x="33085" y="376921"/>
                    </a:cubicBezTo>
                    <a:cubicBezTo>
                      <a:pt x="24656" y="379213"/>
                      <a:pt x="27049" y="388128"/>
                      <a:pt x="23281" y="393380"/>
                    </a:cubicBezTo>
                    <a:cubicBezTo>
                      <a:pt x="15827" y="403742"/>
                      <a:pt x="25084" y="422857"/>
                      <a:pt x="32187" y="433409"/>
                    </a:cubicBezTo>
                    <a:cubicBezTo>
                      <a:pt x="36074" y="439192"/>
                      <a:pt x="57355" y="442476"/>
                      <a:pt x="72059" y="466208"/>
                    </a:cubicBezTo>
                    <a:cubicBezTo>
                      <a:pt x="76763" y="473807"/>
                      <a:pt x="110106" y="503462"/>
                      <a:pt x="116614" y="509234"/>
                    </a:cubicBezTo>
                    <a:cubicBezTo>
                      <a:pt x="102830" y="522480"/>
                      <a:pt x="85523" y="544689"/>
                      <a:pt x="83769" y="547583"/>
                    </a:cubicBezTo>
                    <a:cubicBezTo>
                      <a:pt x="83092" y="548700"/>
                      <a:pt x="77624" y="549003"/>
                      <a:pt x="76585" y="551355"/>
                    </a:cubicBezTo>
                    <a:cubicBezTo>
                      <a:pt x="73358" y="558704"/>
                      <a:pt x="31992" y="600879"/>
                      <a:pt x="15545" y="629029"/>
                    </a:cubicBezTo>
                    <a:cubicBezTo>
                      <a:pt x="3981" y="633998"/>
                      <a:pt x="-231" y="646285"/>
                      <a:pt x="2200" y="656251"/>
                    </a:cubicBezTo>
                    <a:cubicBezTo>
                      <a:pt x="-382" y="661692"/>
                      <a:pt x="-1844" y="664787"/>
                      <a:pt x="4544" y="669155"/>
                    </a:cubicBezTo>
                    <a:cubicBezTo>
                      <a:pt x="16828" y="677550"/>
                      <a:pt x="26957" y="696372"/>
                      <a:pt x="30687" y="699608"/>
                    </a:cubicBezTo>
                    <a:cubicBezTo>
                      <a:pt x="49137" y="715606"/>
                      <a:pt x="117946" y="783232"/>
                      <a:pt x="118979" y="785264"/>
                    </a:cubicBezTo>
                    <a:cubicBezTo>
                      <a:pt x="103345" y="797854"/>
                      <a:pt x="92534" y="813858"/>
                      <a:pt x="64263" y="845004"/>
                    </a:cubicBezTo>
                    <a:cubicBezTo>
                      <a:pt x="86383" y="845394"/>
                      <a:pt x="108341" y="845790"/>
                      <a:pt x="130121" y="846180"/>
                    </a:cubicBezTo>
                    <a:cubicBezTo>
                      <a:pt x="131723" y="844137"/>
                      <a:pt x="133775" y="841845"/>
                      <a:pt x="136542" y="8392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8" name="Google Shape;2498;p27"/>
              <p:cNvSpPr/>
              <p:nvPr/>
            </p:nvSpPr>
            <p:spPr>
              <a:xfrm>
                <a:off x="16290288" y="7039118"/>
                <a:ext cx="177148" cy="874931"/>
              </a:xfrm>
              <a:custGeom>
                <a:avLst/>
                <a:gdLst/>
                <a:ahLst/>
                <a:cxnLst/>
                <a:rect l="l" t="t" r="r" b="b"/>
                <a:pathLst>
                  <a:path w="177148" h="874931" extrusionOk="0">
                    <a:moveTo>
                      <a:pt x="167493" y="808774"/>
                    </a:moveTo>
                    <a:cubicBezTo>
                      <a:pt x="183848" y="797377"/>
                      <a:pt x="176924" y="775937"/>
                      <a:pt x="159470" y="771851"/>
                    </a:cubicBezTo>
                    <a:cubicBezTo>
                      <a:pt x="151836" y="751679"/>
                      <a:pt x="135065" y="752183"/>
                      <a:pt x="130528" y="739371"/>
                    </a:cubicBezTo>
                    <a:cubicBezTo>
                      <a:pt x="129781" y="737258"/>
                      <a:pt x="127112" y="735280"/>
                      <a:pt x="124871" y="734364"/>
                    </a:cubicBezTo>
                    <a:cubicBezTo>
                      <a:pt x="119029" y="731984"/>
                      <a:pt x="98257" y="702605"/>
                      <a:pt x="80110" y="691581"/>
                    </a:cubicBezTo>
                    <a:cubicBezTo>
                      <a:pt x="78107" y="690367"/>
                      <a:pt x="73419" y="683327"/>
                      <a:pt x="69521" y="679626"/>
                    </a:cubicBezTo>
                    <a:cubicBezTo>
                      <a:pt x="55862" y="666641"/>
                      <a:pt x="55900" y="670575"/>
                      <a:pt x="59792" y="666353"/>
                    </a:cubicBezTo>
                    <a:cubicBezTo>
                      <a:pt x="60117" y="666001"/>
                      <a:pt x="110551" y="607578"/>
                      <a:pt x="112814" y="606001"/>
                    </a:cubicBezTo>
                    <a:cubicBezTo>
                      <a:pt x="123658" y="598435"/>
                      <a:pt x="119132" y="594511"/>
                      <a:pt x="124470" y="591260"/>
                    </a:cubicBezTo>
                    <a:cubicBezTo>
                      <a:pt x="142574" y="580236"/>
                      <a:pt x="155545" y="559512"/>
                      <a:pt x="160823" y="551507"/>
                    </a:cubicBezTo>
                    <a:cubicBezTo>
                      <a:pt x="152930" y="543454"/>
                      <a:pt x="144966" y="535465"/>
                      <a:pt x="136976" y="527498"/>
                    </a:cubicBezTo>
                    <a:cubicBezTo>
                      <a:pt x="145302" y="521450"/>
                      <a:pt x="153044" y="515928"/>
                      <a:pt x="160249" y="510811"/>
                    </a:cubicBezTo>
                    <a:cubicBezTo>
                      <a:pt x="146277" y="495951"/>
                      <a:pt x="86341" y="432108"/>
                      <a:pt x="83201" y="425057"/>
                    </a:cubicBezTo>
                    <a:cubicBezTo>
                      <a:pt x="82362" y="423166"/>
                      <a:pt x="80440" y="424245"/>
                      <a:pt x="74371" y="419253"/>
                    </a:cubicBezTo>
                    <a:cubicBezTo>
                      <a:pt x="107249" y="373913"/>
                      <a:pt x="122792" y="373642"/>
                      <a:pt x="120226" y="360944"/>
                    </a:cubicBezTo>
                    <a:cubicBezTo>
                      <a:pt x="149963" y="335992"/>
                      <a:pt x="135893" y="337553"/>
                      <a:pt x="144311" y="334101"/>
                    </a:cubicBezTo>
                    <a:cubicBezTo>
                      <a:pt x="145048" y="333803"/>
                      <a:pt x="144328" y="329440"/>
                      <a:pt x="143922" y="327023"/>
                    </a:cubicBezTo>
                    <a:cubicBezTo>
                      <a:pt x="143700" y="325711"/>
                      <a:pt x="142232" y="324562"/>
                      <a:pt x="142146" y="323283"/>
                    </a:cubicBezTo>
                    <a:cubicBezTo>
                      <a:pt x="141745" y="317056"/>
                      <a:pt x="141502" y="315018"/>
                      <a:pt x="139033" y="313750"/>
                    </a:cubicBezTo>
                    <a:cubicBezTo>
                      <a:pt x="138784" y="295670"/>
                      <a:pt x="131887" y="298163"/>
                      <a:pt x="123950" y="285054"/>
                    </a:cubicBezTo>
                    <a:cubicBezTo>
                      <a:pt x="118326" y="275759"/>
                      <a:pt x="109869" y="268291"/>
                      <a:pt x="106377" y="257609"/>
                    </a:cubicBezTo>
                    <a:cubicBezTo>
                      <a:pt x="105955" y="256313"/>
                      <a:pt x="104526" y="255370"/>
                      <a:pt x="103671" y="254184"/>
                    </a:cubicBezTo>
                    <a:cubicBezTo>
                      <a:pt x="97125" y="245149"/>
                      <a:pt x="101175" y="229232"/>
                      <a:pt x="97651" y="226164"/>
                    </a:cubicBezTo>
                    <a:cubicBezTo>
                      <a:pt x="97862" y="225872"/>
                      <a:pt x="98197" y="225601"/>
                      <a:pt x="98311" y="225292"/>
                    </a:cubicBezTo>
                    <a:cubicBezTo>
                      <a:pt x="104358" y="208919"/>
                      <a:pt x="118791" y="198698"/>
                      <a:pt x="127913" y="184602"/>
                    </a:cubicBezTo>
                    <a:cubicBezTo>
                      <a:pt x="136932" y="170663"/>
                      <a:pt x="225680" y="147662"/>
                      <a:pt x="140484" y="83098"/>
                    </a:cubicBezTo>
                    <a:cubicBezTo>
                      <a:pt x="96876" y="50055"/>
                      <a:pt x="108543" y="49166"/>
                      <a:pt x="81274" y="27846"/>
                    </a:cubicBezTo>
                    <a:cubicBezTo>
                      <a:pt x="72931" y="21321"/>
                      <a:pt x="84252" y="25369"/>
                      <a:pt x="87781" y="15619"/>
                    </a:cubicBezTo>
                    <a:cubicBezTo>
                      <a:pt x="89010" y="12232"/>
                      <a:pt x="91880" y="10845"/>
                      <a:pt x="93958" y="8520"/>
                    </a:cubicBezTo>
                    <a:cubicBezTo>
                      <a:pt x="97726" y="4298"/>
                      <a:pt x="100671" y="1648"/>
                      <a:pt x="102425" y="0"/>
                    </a:cubicBezTo>
                    <a:cubicBezTo>
                      <a:pt x="79092" y="976"/>
                      <a:pt x="53696" y="1984"/>
                      <a:pt x="26482" y="3024"/>
                    </a:cubicBezTo>
                    <a:cubicBezTo>
                      <a:pt x="15611" y="9360"/>
                      <a:pt x="14701" y="26903"/>
                      <a:pt x="17149" y="33173"/>
                    </a:cubicBezTo>
                    <a:cubicBezTo>
                      <a:pt x="16824" y="41021"/>
                      <a:pt x="31251" y="58000"/>
                      <a:pt x="34234" y="58965"/>
                    </a:cubicBezTo>
                    <a:cubicBezTo>
                      <a:pt x="44266" y="62217"/>
                      <a:pt x="74285" y="99639"/>
                      <a:pt x="84457" y="106430"/>
                    </a:cubicBezTo>
                    <a:cubicBezTo>
                      <a:pt x="119267" y="129663"/>
                      <a:pt x="109999" y="129734"/>
                      <a:pt x="116945" y="132314"/>
                    </a:cubicBezTo>
                    <a:cubicBezTo>
                      <a:pt x="119701" y="133332"/>
                      <a:pt x="123848" y="134584"/>
                      <a:pt x="115110" y="139912"/>
                    </a:cubicBezTo>
                    <a:cubicBezTo>
                      <a:pt x="105804" y="145581"/>
                      <a:pt x="64345" y="194698"/>
                      <a:pt x="51114" y="194996"/>
                    </a:cubicBezTo>
                    <a:cubicBezTo>
                      <a:pt x="45219" y="213217"/>
                      <a:pt x="43362" y="216897"/>
                      <a:pt x="44916" y="220983"/>
                    </a:cubicBezTo>
                    <a:cubicBezTo>
                      <a:pt x="50551" y="235790"/>
                      <a:pt x="48191" y="245453"/>
                      <a:pt x="59960" y="256790"/>
                    </a:cubicBezTo>
                    <a:cubicBezTo>
                      <a:pt x="68384" y="264898"/>
                      <a:pt x="98251" y="316926"/>
                      <a:pt x="100184" y="319311"/>
                    </a:cubicBezTo>
                    <a:cubicBezTo>
                      <a:pt x="90158" y="324215"/>
                      <a:pt x="77799" y="332578"/>
                      <a:pt x="76396" y="343704"/>
                    </a:cubicBezTo>
                    <a:cubicBezTo>
                      <a:pt x="75817" y="348289"/>
                      <a:pt x="64134" y="350733"/>
                      <a:pt x="44266" y="381533"/>
                    </a:cubicBezTo>
                    <a:cubicBezTo>
                      <a:pt x="40536" y="387316"/>
                      <a:pt x="34229" y="391245"/>
                      <a:pt x="32134" y="398236"/>
                    </a:cubicBezTo>
                    <a:cubicBezTo>
                      <a:pt x="23948" y="400463"/>
                      <a:pt x="26276" y="409118"/>
                      <a:pt x="22611" y="414218"/>
                    </a:cubicBezTo>
                    <a:cubicBezTo>
                      <a:pt x="15373" y="424277"/>
                      <a:pt x="24365" y="442839"/>
                      <a:pt x="31257" y="453088"/>
                    </a:cubicBezTo>
                    <a:cubicBezTo>
                      <a:pt x="35035" y="458702"/>
                      <a:pt x="55689" y="461889"/>
                      <a:pt x="69970" y="484933"/>
                    </a:cubicBezTo>
                    <a:cubicBezTo>
                      <a:pt x="74529" y="492293"/>
                      <a:pt x="106708" y="520924"/>
                      <a:pt x="113231" y="526707"/>
                    </a:cubicBezTo>
                    <a:cubicBezTo>
                      <a:pt x="93693" y="545481"/>
                      <a:pt x="29486" y="618396"/>
                      <a:pt x="15102" y="643017"/>
                    </a:cubicBezTo>
                    <a:cubicBezTo>
                      <a:pt x="3874" y="647835"/>
                      <a:pt x="-213" y="659769"/>
                      <a:pt x="2147" y="669448"/>
                    </a:cubicBezTo>
                    <a:cubicBezTo>
                      <a:pt x="-359" y="674721"/>
                      <a:pt x="-1810" y="677724"/>
                      <a:pt x="4421" y="681973"/>
                    </a:cubicBezTo>
                    <a:cubicBezTo>
                      <a:pt x="16342" y="690124"/>
                      <a:pt x="26184" y="708398"/>
                      <a:pt x="29800" y="711536"/>
                    </a:cubicBezTo>
                    <a:cubicBezTo>
                      <a:pt x="57286" y="735377"/>
                      <a:pt x="115348" y="794348"/>
                      <a:pt x="115527" y="794700"/>
                    </a:cubicBezTo>
                    <a:cubicBezTo>
                      <a:pt x="109447" y="799588"/>
                      <a:pt x="111006" y="796244"/>
                      <a:pt x="106903" y="801371"/>
                    </a:cubicBezTo>
                    <a:cubicBezTo>
                      <a:pt x="67074" y="851150"/>
                      <a:pt x="42690" y="868487"/>
                      <a:pt x="44618" y="874259"/>
                    </a:cubicBezTo>
                    <a:cubicBezTo>
                      <a:pt x="66690" y="874519"/>
                      <a:pt x="88112" y="874742"/>
                      <a:pt x="108889" y="874931"/>
                    </a:cubicBezTo>
                    <a:cubicBezTo>
                      <a:pt x="118049" y="864629"/>
                      <a:pt x="166215" y="809669"/>
                      <a:pt x="167493" y="80877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9" name="Google Shape;2499;p27"/>
              <p:cNvSpPr/>
              <p:nvPr/>
            </p:nvSpPr>
            <p:spPr>
              <a:xfrm>
                <a:off x="14328848" y="7095937"/>
                <a:ext cx="171950" cy="802915"/>
              </a:xfrm>
              <a:custGeom>
                <a:avLst/>
                <a:gdLst/>
                <a:ahLst/>
                <a:cxnLst/>
                <a:rect l="l" t="t" r="r" b="b"/>
                <a:pathLst>
                  <a:path w="171950" h="802915" extrusionOk="0">
                    <a:moveTo>
                      <a:pt x="167434" y="734315"/>
                    </a:moveTo>
                    <a:cubicBezTo>
                      <a:pt x="179891" y="717633"/>
                      <a:pt x="155633" y="716490"/>
                      <a:pt x="153727" y="711320"/>
                    </a:cubicBezTo>
                    <a:cubicBezTo>
                      <a:pt x="148974" y="698372"/>
                      <a:pt x="133231" y="696172"/>
                      <a:pt x="129295" y="687435"/>
                    </a:cubicBezTo>
                    <a:cubicBezTo>
                      <a:pt x="120129" y="667101"/>
                      <a:pt x="101869" y="660901"/>
                      <a:pt x="74324" y="624780"/>
                    </a:cubicBezTo>
                    <a:cubicBezTo>
                      <a:pt x="80149" y="615084"/>
                      <a:pt x="84437" y="620417"/>
                      <a:pt x="101051" y="597433"/>
                    </a:cubicBezTo>
                    <a:cubicBezTo>
                      <a:pt x="134346" y="551382"/>
                      <a:pt x="139256" y="560016"/>
                      <a:pt x="151751" y="535286"/>
                    </a:cubicBezTo>
                    <a:cubicBezTo>
                      <a:pt x="159785" y="519353"/>
                      <a:pt x="169356" y="523222"/>
                      <a:pt x="131033" y="483302"/>
                    </a:cubicBezTo>
                    <a:cubicBezTo>
                      <a:pt x="121786" y="473666"/>
                      <a:pt x="111792" y="464290"/>
                      <a:pt x="104051" y="453548"/>
                    </a:cubicBezTo>
                    <a:cubicBezTo>
                      <a:pt x="93120" y="438390"/>
                      <a:pt x="75168" y="429707"/>
                      <a:pt x="67319" y="412050"/>
                    </a:cubicBezTo>
                    <a:cubicBezTo>
                      <a:pt x="66496" y="410202"/>
                      <a:pt x="64671" y="411216"/>
                      <a:pt x="58787" y="406479"/>
                    </a:cubicBezTo>
                    <a:cubicBezTo>
                      <a:pt x="65445" y="397683"/>
                      <a:pt x="117861" y="336512"/>
                      <a:pt x="134573" y="330329"/>
                    </a:cubicBezTo>
                    <a:cubicBezTo>
                      <a:pt x="140853" y="328009"/>
                      <a:pt x="139868" y="318563"/>
                      <a:pt x="147333" y="317278"/>
                    </a:cubicBezTo>
                    <a:cubicBezTo>
                      <a:pt x="147680" y="317219"/>
                      <a:pt x="146478" y="319668"/>
                      <a:pt x="151881" y="292522"/>
                    </a:cubicBezTo>
                    <a:cubicBezTo>
                      <a:pt x="154339" y="289297"/>
                      <a:pt x="151783" y="287866"/>
                      <a:pt x="148113" y="279016"/>
                    </a:cubicBezTo>
                    <a:cubicBezTo>
                      <a:pt x="114413" y="269591"/>
                      <a:pt x="75066" y="193614"/>
                      <a:pt x="68851" y="190308"/>
                    </a:cubicBezTo>
                    <a:cubicBezTo>
                      <a:pt x="61623" y="186471"/>
                      <a:pt x="57601" y="180147"/>
                      <a:pt x="54504" y="173356"/>
                    </a:cubicBezTo>
                    <a:cubicBezTo>
                      <a:pt x="56307" y="171801"/>
                      <a:pt x="57915" y="169839"/>
                      <a:pt x="59501" y="167655"/>
                    </a:cubicBezTo>
                    <a:cubicBezTo>
                      <a:pt x="77193" y="143256"/>
                      <a:pt x="101490" y="135625"/>
                      <a:pt x="120259" y="116581"/>
                    </a:cubicBezTo>
                    <a:cubicBezTo>
                      <a:pt x="146424" y="90035"/>
                      <a:pt x="153386" y="81901"/>
                      <a:pt x="170228" y="71728"/>
                    </a:cubicBezTo>
                    <a:cubicBezTo>
                      <a:pt x="166455" y="66493"/>
                      <a:pt x="173595" y="66341"/>
                      <a:pt x="171587" y="57036"/>
                    </a:cubicBezTo>
                    <a:cubicBezTo>
                      <a:pt x="168907" y="44403"/>
                      <a:pt x="138866" y="18248"/>
                      <a:pt x="123172" y="0"/>
                    </a:cubicBezTo>
                    <a:cubicBezTo>
                      <a:pt x="101100" y="558"/>
                      <a:pt x="80052" y="1095"/>
                      <a:pt x="60118" y="1593"/>
                    </a:cubicBezTo>
                    <a:cubicBezTo>
                      <a:pt x="66766" y="8823"/>
                      <a:pt x="66810" y="12416"/>
                      <a:pt x="74909" y="19993"/>
                    </a:cubicBezTo>
                    <a:cubicBezTo>
                      <a:pt x="137702" y="78725"/>
                      <a:pt x="111944" y="36777"/>
                      <a:pt x="55630" y="112890"/>
                    </a:cubicBezTo>
                    <a:cubicBezTo>
                      <a:pt x="50195" y="120233"/>
                      <a:pt x="30424" y="128059"/>
                      <a:pt x="25021" y="135430"/>
                    </a:cubicBezTo>
                    <a:cubicBezTo>
                      <a:pt x="19515" y="142952"/>
                      <a:pt x="15775" y="148204"/>
                      <a:pt x="11059" y="150242"/>
                    </a:cubicBezTo>
                    <a:cubicBezTo>
                      <a:pt x="178" y="154946"/>
                      <a:pt x="1726" y="169199"/>
                      <a:pt x="1222" y="170397"/>
                    </a:cubicBezTo>
                    <a:cubicBezTo>
                      <a:pt x="-1831" y="177616"/>
                      <a:pt x="1287" y="183875"/>
                      <a:pt x="5602" y="188433"/>
                    </a:cubicBezTo>
                    <a:cubicBezTo>
                      <a:pt x="15715" y="199115"/>
                      <a:pt x="17805" y="209299"/>
                      <a:pt x="30505" y="217797"/>
                    </a:cubicBezTo>
                    <a:cubicBezTo>
                      <a:pt x="35578" y="221189"/>
                      <a:pt x="48154" y="248645"/>
                      <a:pt x="52458" y="253560"/>
                    </a:cubicBezTo>
                    <a:cubicBezTo>
                      <a:pt x="56995" y="258741"/>
                      <a:pt x="63426" y="262383"/>
                      <a:pt x="67476" y="267852"/>
                    </a:cubicBezTo>
                    <a:cubicBezTo>
                      <a:pt x="90619" y="299134"/>
                      <a:pt x="68423" y="270404"/>
                      <a:pt x="95800" y="295822"/>
                    </a:cubicBezTo>
                    <a:cubicBezTo>
                      <a:pt x="89298" y="302868"/>
                      <a:pt x="83565" y="310607"/>
                      <a:pt x="77453" y="317912"/>
                    </a:cubicBezTo>
                    <a:cubicBezTo>
                      <a:pt x="56107" y="343444"/>
                      <a:pt x="48587" y="342669"/>
                      <a:pt x="46053" y="349817"/>
                    </a:cubicBezTo>
                    <a:cubicBezTo>
                      <a:pt x="41555" y="362543"/>
                      <a:pt x="21145" y="381284"/>
                      <a:pt x="17707" y="397033"/>
                    </a:cubicBezTo>
                    <a:cubicBezTo>
                      <a:pt x="13815" y="402626"/>
                      <a:pt x="8385" y="402853"/>
                      <a:pt x="9570" y="417416"/>
                    </a:cubicBezTo>
                    <a:cubicBezTo>
                      <a:pt x="10502" y="428878"/>
                      <a:pt x="21648" y="444882"/>
                      <a:pt x="26191" y="447077"/>
                    </a:cubicBezTo>
                    <a:cubicBezTo>
                      <a:pt x="54282" y="460659"/>
                      <a:pt x="36195" y="462382"/>
                      <a:pt x="103201" y="518789"/>
                    </a:cubicBezTo>
                    <a:cubicBezTo>
                      <a:pt x="92541" y="528609"/>
                      <a:pt x="93359" y="525396"/>
                      <a:pt x="91274" y="528409"/>
                    </a:cubicBezTo>
                    <a:cubicBezTo>
                      <a:pt x="42681" y="598961"/>
                      <a:pt x="33607" y="597248"/>
                      <a:pt x="19905" y="631018"/>
                    </a:cubicBezTo>
                    <a:cubicBezTo>
                      <a:pt x="12927" y="648219"/>
                      <a:pt x="33245" y="659026"/>
                      <a:pt x="40856" y="665660"/>
                    </a:cubicBezTo>
                    <a:cubicBezTo>
                      <a:pt x="91891" y="710160"/>
                      <a:pt x="103553" y="725947"/>
                      <a:pt x="110374" y="732169"/>
                    </a:cubicBezTo>
                    <a:cubicBezTo>
                      <a:pt x="110704" y="732472"/>
                      <a:pt x="53443" y="785318"/>
                      <a:pt x="42800" y="802916"/>
                    </a:cubicBezTo>
                    <a:cubicBezTo>
                      <a:pt x="62268" y="802336"/>
                      <a:pt x="82120" y="801810"/>
                      <a:pt x="102329" y="801328"/>
                    </a:cubicBezTo>
                    <a:cubicBezTo>
                      <a:pt x="112664" y="797285"/>
                      <a:pt x="119556" y="786950"/>
                      <a:pt x="155275" y="758329"/>
                    </a:cubicBezTo>
                    <a:cubicBezTo>
                      <a:pt x="162578" y="750481"/>
                      <a:pt x="165713" y="743918"/>
                      <a:pt x="167434" y="7343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0" name="Google Shape;2500;p27"/>
              <p:cNvSpPr/>
              <p:nvPr/>
            </p:nvSpPr>
            <p:spPr>
              <a:xfrm>
                <a:off x="14747302" y="7086708"/>
                <a:ext cx="170956" cy="806530"/>
              </a:xfrm>
              <a:custGeom>
                <a:avLst/>
                <a:gdLst/>
                <a:ahLst/>
                <a:cxnLst/>
                <a:rect l="l" t="t" r="r" b="b"/>
                <a:pathLst>
                  <a:path w="170956" h="806530" extrusionOk="0">
                    <a:moveTo>
                      <a:pt x="122186" y="797171"/>
                    </a:moveTo>
                    <a:cubicBezTo>
                      <a:pt x="123014" y="794180"/>
                      <a:pt x="136592" y="792261"/>
                      <a:pt x="152562" y="773710"/>
                    </a:cubicBezTo>
                    <a:cubicBezTo>
                      <a:pt x="159503" y="765629"/>
                      <a:pt x="178505" y="754617"/>
                      <a:pt x="167710" y="726798"/>
                    </a:cubicBezTo>
                    <a:cubicBezTo>
                      <a:pt x="169865" y="720706"/>
                      <a:pt x="153223" y="709602"/>
                      <a:pt x="146624" y="707407"/>
                    </a:cubicBezTo>
                    <a:cubicBezTo>
                      <a:pt x="140858" y="705493"/>
                      <a:pt x="107959" y="670440"/>
                      <a:pt x="103498" y="665568"/>
                    </a:cubicBezTo>
                    <a:cubicBezTo>
                      <a:pt x="101468" y="663345"/>
                      <a:pt x="100840" y="659817"/>
                      <a:pt x="98761" y="657666"/>
                    </a:cubicBezTo>
                    <a:cubicBezTo>
                      <a:pt x="39567" y="596582"/>
                      <a:pt x="56090" y="614564"/>
                      <a:pt x="62857" y="600430"/>
                    </a:cubicBezTo>
                    <a:cubicBezTo>
                      <a:pt x="68639" y="588355"/>
                      <a:pt x="112766" y="539329"/>
                      <a:pt x="127210" y="528756"/>
                    </a:cubicBezTo>
                    <a:cubicBezTo>
                      <a:pt x="143500" y="516827"/>
                      <a:pt x="145016" y="501257"/>
                      <a:pt x="165907" y="485610"/>
                    </a:cubicBezTo>
                    <a:cubicBezTo>
                      <a:pt x="170352" y="447874"/>
                      <a:pt x="139326" y="447131"/>
                      <a:pt x="133820" y="431545"/>
                    </a:cubicBezTo>
                    <a:cubicBezTo>
                      <a:pt x="133073" y="429431"/>
                      <a:pt x="130404" y="427453"/>
                      <a:pt x="128163" y="426537"/>
                    </a:cubicBezTo>
                    <a:cubicBezTo>
                      <a:pt x="122321" y="424158"/>
                      <a:pt x="101549" y="394778"/>
                      <a:pt x="83402" y="383755"/>
                    </a:cubicBezTo>
                    <a:cubicBezTo>
                      <a:pt x="81074" y="382340"/>
                      <a:pt x="83104" y="381419"/>
                      <a:pt x="61255" y="361643"/>
                    </a:cubicBezTo>
                    <a:cubicBezTo>
                      <a:pt x="78838" y="326378"/>
                      <a:pt x="172593" y="252195"/>
                      <a:pt x="152026" y="235052"/>
                    </a:cubicBezTo>
                    <a:cubicBezTo>
                      <a:pt x="153337" y="224967"/>
                      <a:pt x="148415" y="228424"/>
                      <a:pt x="123550" y="194883"/>
                    </a:cubicBezTo>
                    <a:cubicBezTo>
                      <a:pt x="118294" y="187794"/>
                      <a:pt x="97294" y="180857"/>
                      <a:pt x="91642" y="174088"/>
                    </a:cubicBezTo>
                    <a:cubicBezTo>
                      <a:pt x="63750" y="140665"/>
                      <a:pt x="82341" y="150485"/>
                      <a:pt x="84295" y="135327"/>
                    </a:cubicBezTo>
                    <a:cubicBezTo>
                      <a:pt x="167504" y="58277"/>
                      <a:pt x="145682" y="78622"/>
                      <a:pt x="109453" y="45183"/>
                    </a:cubicBezTo>
                    <a:cubicBezTo>
                      <a:pt x="50232" y="-9408"/>
                      <a:pt x="82877" y="21169"/>
                      <a:pt x="62186" y="0"/>
                    </a:cubicBezTo>
                    <a:cubicBezTo>
                      <a:pt x="41928" y="531"/>
                      <a:pt x="21956" y="1051"/>
                      <a:pt x="2278" y="1566"/>
                    </a:cubicBezTo>
                    <a:cubicBezTo>
                      <a:pt x="27511" y="37628"/>
                      <a:pt x="83862" y="68373"/>
                      <a:pt x="78086" y="75722"/>
                    </a:cubicBezTo>
                    <a:cubicBezTo>
                      <a:pt x="56902" y="102706"/>
                      <a:pt x="58093" y="94344"/>
                      <a:pt x="55240" y="99059"/>
                    </a:cubicBezTo>
                    <a:cubicBezTo>
                      <a:pt x="38506" y="126721"/>
                      <a:pt x="41126" y="123740"/>
                      <a:pt x="40498" y="123870"/>
                    </a:cubicBezTo>
                    <a:cubicBezTo>
                      <a:pt x="32984" y="125452"/>
                      <a:pt x="35713" y="132828"/>
                      <a:pt x="29687" y="140920"/>
                    </a:cubicBezTo>
                    <a:cubicBezTo>
                      <a:pt x="-4452" y="186764"/>
                      <a:pt x="68455" y="207662"/>
                      <a:pt x="76900" y="217097"/>
                    </a:cubicBezTo>
                    <a:cubicBezTo>
                      <a:pt x="86158" y="227443"/>
                      <a:pt x="85465" y="227232"/>
                      <a:pt x="98479" y="239030"/>
                    </a:cubicBezTo>
                    <a:cubicBezTo>
                      <a:pt x="97927" y="241724"/>
                      <a:pt x="97862" y="245290"/>
                      <a:pt x="93233" y="245133"/>
                    </a:cubicBezTo>
                    <a:cubicBezTo>
                      <a:pt x="90267" y="245030"/>
                      <a:pt x="92898" y="252325"/>
                      <a:pt x="86104" y="255143"/>
                    </a:cubicBezTo>
                    <a:cubicBezTo>
                      <a:pt x="72840" y="260655"/>
                      <a:pt x="28328" y="318173"/>
                      <a:pt x="19932" y="329608"/>
                    </a:cubicBezTo>
                    <a:cubicBezTo>
                      <a:pt x="10122" y="342962"/>
                      <a:pt x="-2833" y="349460"/>
                      <a:pt x="10620" y="372395"/>
                    </a:cubicBezTo>
                    <a:cubicBezTo>
                      <a:pt x="12921" y="388427"/>
                      <a:pt x="79829" y="446833"/>
                      <a:pt x="106638" y="473769"/>
                    </a:cubicBezTo>
                    <a:cubicBezTo>
                      <a:pt x="95594" y="482082"/>
                      <a:pt x="97505" y="486380"/>
                      <a:pt x="92578" y="489540"/>
                    </a:cubicBezTo>
                    <a:cubicBezTo>
                      <a:pt x="78487" y="498579"/>
                      <a:pt x="76202" y="509543"/>
                      <a:pt x="64276" y="522507"/>
                    </a:cubicBezTo>
                    <a:cubicBezTo>
                      <a:pt x="45858" y="542527"/>
                      <a:pt x="66138" y="514107"/>
                      <a:pt x="11546" y="588544"/>
                    </a:cubicBezTo>
                    <a:cubicBezTo>
                      <a:pt x="5840" y="588945"/>
                      <a:pt x="7984" y="595032"/>
                      <a:pt x="3550" y="597628"/>
                    </a:cubicBezTo>
                    <a:cubicBezTo>
                      <a:pt x="-8025" y="604397"/>
                      <a:pt x="12309" y="637147"/>
                      <a:pt x="13489" y="639646"/>
                    </a:cubicBezTo>
                    <a:cubicBezTo>
                      <a:pt x="21410" y="643510"/>
                      <a:pt x="24847" y="651406"/>
                      <a:pt x="29720" y="657958"/>
                    </a:cubicBezTo>
                    <a:cubicBezTo>
                      <a:pt x="35675" y="665969"/>
                      <a:pt x="60508" y="684991"/>
                      <a:pt x="65033" y="700974"/>
                    </a:cubicBezTo>
                    <a:cubicBezTo>
                      <a:pt x="66333" y="705564"/>
                      <a:pt x="88637" y="715780"/>
                      <a:pt x="92762" y="729757"/>
                    </a:cubicBezTo>
                    <a:cubicBezTo>
                      <a:pt x="93629" y="732711"/>
                      <a:pt x="93889" y="725183"/>
                      <a:pt x="106557" y="741447"/>
                    </a:cubicBezTo>
                    <a:cubicBezTo>
                      <a:pt x="100033" y="749154"/>
                      <a:pt x="91452" y="754850"/>
                      <a:pt x="85281" y="762936"/>
                    </a:cubicBezTo>
                    <a:cubicBezTo>
                      <a:pt x="84501" y="763954"/>
                      <a:pt x="79217" y="763635"/>
                      <a:pt x="77956" y="765830"/>
                    </a:cubicBezTo>
                    <a:cubicBezTo>
                      <a:pt x="76446" y="768458"/>
                      <a:pt x="51716" y="791497"/>
                      <a:pt x="36227" y="806531"/>
                    </a:cubicBezTo>
                    <a:cubicBezTo>
                      <a:pt x="61888" y="806487"/>
                      <a:pt x="87804" y="806487"/>
                      <a:pt x="113925" y="806520"/>
                    </a:cubicBezTo>
                    <a:cubicBezTo>
                      <a:pt x="119295" y="804948"/>
                      <a:pt x="120806" y="802119"/>
                      <a:pt x="122186" y="79717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1" name="Google Shape;2501;p27"/>
              <p:cNvSpPr/>
              <p:nvPr/>
            </p:nvSpPr>
            <p:spPr>
              <a:xfrm>
                <a:off x="13932022" y="7096538"/>
                <a:ext cx="177550" cy="833342"/>
              </a:xfrm>
              <a:custGeom>
                <a:avLst/>
                <a:gdLst/>
                <a:ahLst/>
                <a:cxnLst/>
                <a:rect l="l" t="t" r="r" b="b"/>
                <a:pathLst>
                  <a:path w="177550" h="833342" extrusionOk="0">
                    <a:moveTo>
                      <a:pt x="167472" y="751366"/>
                    </a:moveTo>
                    <a:cubicBezTo>
                      <a:pt x="183827" y="739963"/>
                      <a:pt x="176903" y="718523"/>
                      <a:pt x="159449" y="714437"/>
                    </a:cubicBezTo>
                    <a:cubicBezTo>
                      <a:pt x="151832" y="694319"/>
                      <a:pt x="135109" y="694964"/>
                      <a:pt x="130508" y="681957"/>
                    </a:cubicBezTo>
                    <a:cubicBezTo>
                      <a:pt x="129760" y="679844"/>
                      <a:pt x="127092" y="677865"/>
                      <a:pt x="124850" y="676950"/>
                    </a:cubicBezTo>
                    <a:cubicBezTo>
                      <a:pt x="119009" y="674570"/>
                      <a:pt x="98236" y="645191"/>
                      <a:pt x="80090" y="634167"/>
                    </a:cubicBezTo>
                    <a:cubicBezTo>
                      <a:pt x="78617" y="633268"/>
                      <a:pt x="77616" y="631577"/>
                      <a:pt x="76435" y="630211"/>
                    </a:cubicBezTo>
                    <a:cubicBezTo>
                      <a:pt x="49031" y="598577"/>
                      <a:pt x="56004" y="621117"/>
                      <a:pt x="66620" y="601883"/>
                    </a:cubicBezTo>
                    <a:cubicBezTo>
                      <a:pt x="73994" y="588529"/>
                      <a:pt x="120628" y="542940"/>
                      <a:pt x="121672" y="536577"/>
                    </a:cubicBezTo>
                    <a:cubicBezTo>
                      <a:pt x="122176" y="533515"/>
                      <a:pt x="135472" y="530149"/>
                      <a:pt x="149358" y="509989"/>
                    </a:cubicBezTo>
                    <a:cubicBezTo>
                      <a:pt x="157533" y="498120"/>
                      <a:pt x="159682" y="499713"/>
                      <a:pt x="162400" y="491150"/>
                    </a:cubicBezTo>
                    <a:cubicBezTo>
                      <a:pt x="174310" y="487454"/>
                      <a:pt x="180465" y="475883"/>
                      <a:pt x="166872" y="460551"/>
                    </a:cubicBezTo>
                    <a:cubicBezTo>
                      <a:pt x="157056" y="449484"/>
                      <a:pt x="86943" y="376125"/>
                      <a:pt x="83170" y="367638"/>
                    </a:cubicBezTo>
                    <a:cubicBezTo>
                      <a:pt x="82325" y="365747"/>
                      <a:pt x="80409" y="366825"/>
                      <a:pt x="74340" y="361834"/>
                    </a:cubicBezTo>
                    <a:cubicBezTo>
                      <a:pt x="107012" y="316786"/>
                      <a:pt x="122750" y="316163"/>
                      <a:pt x="120194" y="303524"/>
                    </a:cubicBezTo>
                    <a:cubicBezTo>
                      <a:pt x="149927" y="278573"/>
                      <a:pt x="135824" y="280150"/>
                      <a:pt x="144280" y="276681"/>
                    </a:cubicBezTo>
                    <a:cubicBezTo>
                      <a:pt x="145016" y="276383"/>
                      <a:pt x="144296" y="272020"/>
                      <a:pt x="143890" y="269603"/>
                    </a:cubicBezTo>
                    <a:cubicBezTo>
                      <a:pt x="139727" y="244939"/>
                      <a:pt x="125007" y="226279"/>
                      <a:pt x="103645" y="196764"/>
                    </a:cubicBezTo>
                    <a:cubicBezTo>
                      <a:pt x="97100" y="187730"/>
                      <a:pt x="101149" y="171812"/>
                      <a:pt x="97625" y="168745"/>
                    </a:cubicBezTo>
                    <a:cubicBezTo>
                      <a:pt x="97836" y="168452"/>
                      <a:pt x="98171" y="168181"/>
                      <a:pt x="98285" y="167872"/>
                    </a:cubicBezTo>
                    <a:cubicBezTo>
                      <a:pt x="104349" y="151500"/>
                      <a:pt x="118776" y="141273"/>
                      <a:pt x="127904" y="127177"/>
                    </a:cubicBezTo>
                    <a:cubicBezTo>
                      <a:pt x="130080" y="123811"/>
                      <a:pt x="179962" y="97971"/>
                      <a:pt x="177109" y="74899"/>
                    </a:cubicBezTo>
                    <a:cubicBezTo>
                      <a:pt x="182690" y="51590"/>
                      <a:pt x="133886" y="23836"/>
                      <a:pt x="111440" y="646"/>
                    </a:cubicBezTo>
                    <a:cubicBezTo>
                      <a:pt x="85336" y="-471"/>
                      <a:pt x="59496" y="-378"/>
                      <a:pt x="36802" y="2852"/>
                    </a:cubicBezTo>
                    <a:cubicBezTo>
                      <a:pt x="48701" y="10233"/>
                      <a:pt x="74882" y="42626"/>
                      <a:pt x="84442" y="49005"/>
                    </a:cubicBezTo>
                    <a:cubicBezTo>
                      <a:pt x="119252" y="72238"/>
                      <a:pt x="109979" y="72309"/>
                      <a:pt x="116930" y="74889"/>
                    </a:cubicBezTo>
                    <a:cubicBezTo>
                      <a:pt x="124395" y="77658"/>
                      <a:pt x="120849" y="75729"/>
                      <a:pt x="93748" y="102686"/>
                    </a:cubicBezTo>
                    <a:cubicBezTo>
                      <a:pt x="88470" y="107937"/>
                      <a:pt x="61429" y="137338"/>
                      <a:pt x="51099" y="137571"/>
                    </a:cubicBezTo>
                    <a:cubicBezTo>
                      <a:pt x="45204" y="155792"/>
                      <a:pt x="43347" y="159472"/>
                      <a:pt x="44900" y="163558"/>
                    </a:cubicBezTo>
                    <a:cubicBezTo>
                      <a:pt x="50536" y="178365"/>
                      <a:pt x="48176" y="188028"/>
                      <a:pt x="59945" y="199365"/>
                    </a:cubicBezTo>
                    <a:cubicBezTo>
                      <a:pt x="68353" y="207457"/>
                      <a:pt x="98253" y="259512"/>
                      <a:pt x="100164" y="261886"/>
                    </a:cubicBezTo>
                    <a:cubicBezTo>
                      <a:pt x="90132" y="266785"/>
                      <a:pt x="77778" y="275153"/>
                      <a:pt x="76376" y="286279"/>
                    </a:cubicBezTo>
                    <a:cubicBezTo>
                      <a:pt x="75797" y="290859"/>
                      <a:pt x="64114" y="293314"/>
                      <a:pt x="44251" y="324108"/>
                    </a:cubicBezTo>
                    <a:cubicBezTo>
                      <a:pt x="40521" y="329891"/>
                      <a:pt x="34214" y="333820"/>
                      <a:pt x="32119" y="340811"/>
                    </a:cubicBezTo>
                    <a:cubicBezTo>
                      <a:pt x="23939" y="343038"/>
                      <a:pt x="26261" y="351694"/>
                      <a:pt x="22596" y="356793"/>
                    </a:cubicBezTo>
                    <a:cubicBezTo>
                      <a:pt x="15358" y="366852"/>
                      <a:pt x="24350" y="385414"/>
                      <a:pt x="31242" y="395663"/>
                    </a:cubicBezTo>
                    <a:cubicBezTo>
                      <a:pt x="35015" y="401277"/>
                      <a:pt x="55674" y="404464"/>
                      <a:pt x="69955" y="427508"/>
                    </a:cubicBezTo>
                    <a:cubicBezTo>
                      <a:pt x="74524" y="434884"/>
                      <a:pt x="106898" y="463678"/>
                      <a:pt x="113216" y="469282"/>
                    </a:cubicBezTo>
                    <a:cubicBezTo>
                      <a:pt x="99833" y="482143"/>
                      <a:pt x="83029" y="503707"/>
                      <a:pt x="81329" y="506515"/>
                    </a:cubicBezTo>
                    <a:cubicBezTo>
                      <a:pt x="80669" y="507599"/>
                      <a:pt x="75363" y="507891"/>
                      <a:pt x="74357" y="510173"/>
                    </a:cubicBezTo>
                    <a:cubicBezTo>
                      <a:pt x="71222" y="517310"/>
                      <a:pt x="31058" y="558255"/>
                      <a:pt x="15093" y="585586"/>
                    </a:cubicBezTo>
                    <a:cubicBezTo>
                      <a:pt x="3864" y="590410"/>
                      <a:pt x="-223" y="602338"/>
                      <a:pt x="2137" y="612018"/>
                    </a:cubicBezTo>
                    <a:cubicBezTo>
                      <a:pt x="-369" y="617302"/>
                      <a:pt x="-1793" y="620310"/>
                      <a:pt x="4411" y="624542"/>
                    </a:cubicBezTo>
                    <a:cubicBezTo>
                      <a:pt x="16338" y="632688"/>
                      <a:pt x="26174" y="650968"/>
                      <a:pt x="29791" y="654106"/>
                    </a:cubicBezTo>
                    <a:cubicBezTo>
                      <a:pt x="47699" y="669639"/>
                      <a:pt x="114510" y="735297"/>
                      <a:pt x="115517" y="737269"/>
                    </a:cubicBezTo>
                    <a:cubicBezTo>
                      <a:pt x="101755" y="748347"/>
                      <a:pt x="40028" y="821820"/>
                      <a:pt x="34723" y="824053"/>
                    </a:cubicBezTo>
                    <a:cubicBezTo>
                      <a:pt x="29542" y="826232"/>
                      <a:pt x="23960" y="826237"/>
                      <a:pt x="20160" y="833342"/>
                    </a:cubicBezTo>
                    <a:cubicBezTo>
                      <a:pt x="44494" y="829110"/>
                      <a:pt x="72689" y="825316"/>
                      <a:pt x="104349" y="821929"/>
                    </a:cubicBezTo>
                    <a:cubicBezTo>
                      <a:pt x="121001" y="804077"/>
                      <a:pt x="166103" y="752320"/>
                      <a:pt x="167472" y="75136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2" name="Google Shape;2502;p27"/>
              <p:cNvSpPr/>
              <p:nvPr/>
            </p:nvSpPr>
            <p:spPr>
              <a:xfrm>
                <a:off x="15918853" y="7053231"/>
                <a:ext cx="178539" cy="855377"/>
              </a:xfrm>
              <a:custGeom>
                <a:avLst/>
                <a:gdLst/>
                <a:ahLst/>
                <a:cxnLst/>
                <a:rect l="l" t="t" r="r" b="b"/>
                <a:pathLst>
                  <a:path w="178539" h="855377" extrusionOk="0">
                    <a:moveTo>
                      <a:pt x="119651" y="841633"/>
                    </a:moveTo>
                    <a:cubicBezTo>
                      <a:pt x="123793" y="839362"/>
                      <a:pt x="128254" y="836100"/>
                      <a:pt x="129770" y="830653"/>
                    </a:cubicBezTo>
                    <a:cubicBezTo>
                      <a:pt x="130598" y="827672"/>
                      <a:pt x="144100" y="825830"/>
                      <a:pt x="160146" y="807197"/>
                    </a:cubicBezTo>
                    <a:cubicBezTo>
                      <a:pt x="167081" y="799122"/>
                      <a:pt x="186088" y="788104"/>
                      <a:pt x="175293" y="760280"/>
                    </a:cubicBezTo>
                    <a:cubicBezTo>
                      <a:pt x="177443" y="754188"/>
                      <a:pt x="160806" y="743084"/>
                      <a:pt x="154207" y="740889"/>
                    </a:cubicBezTo>
                    <a:cubicBezTo>
                      <a:pt x="148441" y="738976"/>
                      <a:pt x="115542" y="703922"/>
                      <a:pt x="111081" y="699050"/>
                    </a:cubicBezTo>
                    <a:cubicBezTo>
                      <a:pt x="109051" y="696828"/>
                      <a:pt x="108423" y="693300"/>
                      <a:pt x="106344" y="691148"/>
                    </a:cubicBezTo>
                    <a:cubicBezTo>
                      <a:pt x="47178" y="630086"/>
                      <a:pt x="63668" y="648057"/>
                      <a:pt x="70441" y="633912"/>
                    </a:cubicBezTo>
                    <a:cubicBezTo>
                      <a:pt x="76222" y="621837"/>
                      <a:pt x="120350" y="572811"/>
                      <a:pt x="134794" y="562238"/>
                    </a:cubicBezTo>
                    <a:cubicBezTo>
                      <a:pt x="151083" y="550309"/>
                      <a:pt x="152599" y="534739"/>
                      <a:pt x="173491" y="519093"/>
                    </a:cubicBezTo>
                    <a:cubicBezTo>
                      <a:pt x="177935" y="481356"/>
                      <a:pt x="146909" y="480614"/>
                      <a:pt x="141404" y="465027"/>
                    </a:cubicBezTo>
                    <a:cubicBezTo>
                      <a:pt x="140656" y="462913"/>
                      <a:pt x="137988" y="460935"/>
                      <a:pt x="135746" y="460019"/>
                    </a:cubicBezTo>
                    <a:cubicBezTo>
                      <a:pt x="129905" y="457640"/>
                      <a:pt x="109132" y="428260"/>
                      <a:pt x="90986" y="417237"/>
                    </a:cubicBezTo>
                    <a:cubicBezTo>
                      <a:pt x="88658" y="415823"/>
                      <a:pt x="90693" y="414901"/>
                      <a:pt x="68838" y="395125"/>
                    </a:cubicBezTo>
                    <a:cubicBezTo>
                      <a:pt x="86417" y="359865"/>
                      <a:pt x="180166" y="285688"/>
                      <a:pt x="159610" y="268535"/>
                    </a:cubicBezTo>
                    <a:cubicBezTo>
                      <a:pt x="160915" y="258449"/>
                      <a:pt x="155999" y="261907"/>
                      <a:pt x="131134" y="228365"/>
                    </a:cubicBezTo>
                    <a:cubicBezTo>
                      <a:pt x="125877" y="221276"/>
                      <a:pt x="104877" y="214339"/>
                      <a:pt x="99225" y="207570"/>
                    </a:cubicBezTo>
                    <a:cubicBezTo>
                      <a:pt x="71334" y="174153"/>
                      <a:pt x="89924" y="183973"/>
                      <a:pt x="91879" y="168809"/>
                    </a:cubicBezTo>
                    <a:cubicBezTo>
                      <a:pt x="174920" y="91916"/>
                      <a:pt x="153541" y="112353"/>
                      <a:pt x="117036" y="78665"/>
                    </a:cubicBezTo>
                    <a:cubicBezTo>
                      <a:pt x="45370" y="12590"/>
                      <a:pt x="54070" y="19792"/>
                      <a:pt x="60469" y="14194"/>
                    </a:cubicBezTo>
                    <a:cubicBezTo>
                      <a:pt x="76904" y="-179"/>
                      <a:pt x="64832" y="9891"/>
                      <a:pt x="74241" y="0"/>
                    </a:cubicBezTo>
                    <a:cubicBezTo>
                      <a:pt x="50307" y="759"/>
                      <a:pt x="25896" y="1528"/>
                      <a:pt x="1096" y="2298"/>
                    </a:cubicBezTo>
                    <a:cubicBezTo>
                      <a:pt x="-11799" y="45584"/>
                      <a:pt x="93487" y="99260"/>
                      <a:pt x="85664" y="109210"/>
                    </a:cubicBezTo>
                    <a:cubicBezTo>
                      <a:pt x="64523" y="136140"/>
                      <a:pt x="65649" y="127870"/>
                      <a:pt x="62818" y="132547"/>
                    </a:cubicBezTo>
                    <a:cubicBezTo>
                      <a:pt x="46084" y="160208"/>
                      <a:pt x="48705" y="157227"/>
                      <a:pt x="48077" y="157357"/>
                    </a:cubicBezTo>
                    <a:cubicBezTo>
                      <a:pt x="40562" y="158940"/>
                      <a:pt x="43291" y="166316"/>
                      <a:pt x="37265" y="174407"/>
                    </a:cubicBezTo>
                    <a:cubicBezTo>
                      <a:pt x="26303" y="189127"/>
                      <a:pt x="25972" y="205337"/>
                      <a:pt x="35760" y="218322"/>
                    </a:cubicBezTo>
                    <a:cubicBezTo>
                      <a:pt x="41948" y="226528"/>
                      <a:pt x="83509" y="249496"/>
                      <a:pt x="84484" y="250585"/>
                    </a:cubicBezTo>
                    <a:cubicBezTo>
                      <a:pt x="93736" y="260926"/>
                      <a:pt x="93010" y="260687"/>
                      <a:pt x="106063" y="272518"/>
                    </a:cubicBezTo>
                    <a:cubicBezTo>
                      <a:pt x="105511" y="275212"/>
                      <a:pt x="105446" y="278778"/>
                      <a:pt x="100817" y="278620"/>
                    </a:cubicBezTo>
                    <a:cubicBezTo>
                      <a:pt x="97850" y="278518"/>
                      <a:pt x="100481" y="285812"/>
                      <a:pt x="93687" y="288630"/>
                    </a:cubicBezTo>
                    <a:cubicBezTo>
                      <a:pt x="84890" y="292283"/>
                      <a:pt x="83737" y="304521"/>
                      <a:pt x="73553" y="306623"/>
                    </a:cubicBezTo>
                    <a:cubicBezTo>
                      <a:pt x="71296" y="307090"/>
                      <a:pt x="21273" y="371290"/>
                      <a:pt x="20927" y="371561"/>
                    </a:cubicBezTo>
                    <a:cubicBezTo>
                      <a:pt x="-14268" y="398773"/>
                      <a:pt x="70733" y="463536"/>
                      <a:pt x="114232" y="507251"/>
                    </a:cubicBezTo>
                    <a:cubicBezTo>
                      <a:pt x="103102" y="515629"/>
                      <a:pt x="105224" y="519775"/>
                      <a:pt x="100173" y="523022"/>
                    </a:cubicBezTo>
                    <a:cubicBezTo>
                      <a:pt x="86081" y="532062"/>
                      <a:pt x="83796" y="543025"/>
                      <a:pt x="71870" y="555989"/>
                    </a:cubicBezTo>
                    <a:cubicBezTo>
                      <a:pt x="66164" y="562194"/>
                      <a:pt x="59245" y="567451"/>
                      <a:pt x="54416" y="574237"/>
                    </a:cubicBezTo>
                    <a:cubicBezTo>
                      <a:pt x="-30" y="650642"/>
                      <a:pt x="-885" y="626427"/>
                      <a:pt x="21078" y="673133"/>
                    </a:cubicBezTo>
                    <a:cubicBezTo>
                      <a:pt x="28999" y="676997"/>
                      <a:pt x="32436" y="684894"/>
                      <a:pt x="37309" y="691446"/>
                    </a:cubicBezTo>
                    <a:cubicBezTo>
                      <a:pt x="43264" y="699456"/>
                      <a:pt x="68096" y="718479"/>
                      <a:pt x="72622" y="734461"/>
                    </a:cubicBezTo>
                    <a:cubicBezTo>
                      <a:pt x="73922" y="739052"/>
                      <a:pt x="96226" y="749267"/>
                      <a:pt x="100351" y="763245"/>
                    </a:cubicBezTo>
                    <a:cubicBezTo>
                      <a:pt x="101217" y="766198"/>
                      <a:pt x="101477" y="758670"/>
                      <a:pt x="114145" y="774935"/>
                    </a:cubicBezTo>
                    <a:cubicBezTo>
                      <a:pt x="107622" y="782641"/>
                      <a:pt x="99041" y="788337"/>
                      <a:pt x="92870" y="796423"/>
                    </a:cubicBezTo>
                    <a:cubicBezTo>
                      <a:pt x="92090" y="797442"/>
                      <a:pt x="86801" y="797122"/>
                      <a:pt x="85545" y="799317"/>
                    </a:cubicBezTo>
                    <a:cubicBezTo>
                      <a:pt x="85491" y="799409"/>
                      <a:pt x="40313" y="843389"/>
                      <a:pt x="30098" y="854066"/>
                    </a:cubicBezTo>
                    <a:cubicBezTo>
                      <a:pt x="55201" y="854510"/>
                      <a:pt x="79985" y="854949"/>
                      <a:pt x="104428" y="855377"/>
                    </a:cubicBezTo>
                    <a:cubicBezTo>
                      <a:pt x="110849" y="854071"/>
                      <a:pt x="103491" y="850500"/>
                      <a:pt x="119651" y="84163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3" name="Google Shape;2503;p27"/>
              <p:cNvSpPr/>
              <p:nvPr/>
            </p:nvSpPr>
            <p:spPr>
              <a:xfrm>
                <a:off x="15507998" y="7065035"/>
                <a:ext cx="171939" cy="836273"/>
              </a:xfrm>
              <a:custGeom>
                <a:avLst/>
                <a:gdLst/>
                <a:ahLst/>
                <a:cxnLst/>
                <a:rect l="l" t="t" r="r" b="b"/>
                <a:pathLst>
                  <a:path w="171939" h="836273" extrusionOk="0">
                    <a:moveTo>
                      <a:pt x="167435" y="765228"/>
                    </a:moveTo>
                    <a:cubicBezTo>
                      <a:pt x="179891" y="748547"/>
                      <a:pt x="155633" y="747403"/>
                      <a:pt x="153727" y="742233"/>
                    </a:cubicBezTo>
                    <a:cubicBezTo>
                      <a:pt x="148979" y="729285"/>
                      <a:pt x="133231" y="727085"/>
                      <a:pt x="129295" y="718349"/>
                    </a:cubicBezTo>
                    <a:cubicBezTo>
                      <a:pt x="120119" y="697987"/>
                      <a:pt x="101901" y="691863"/>
                      <a:pt x="74324" y="655693"/>
                    </a:cubicBezTo>
                    <a:cubicBezTo>
                      <a:pt x="80149" y="645997"/>
                      <a:pt x="84437" y="651330"/>
                      <a:pt x="101051" y="628346"/>
                    </a:cubicBezTo>
                    <a:cubicBezTo>
                      <a:pt x="125283" y="594826"/>
                      <a:pt x="161891" y="564557"/>
                      <a:pt x="158529" y="549003"/>
                    </a:cubicBezTo>
                    <a:cubicBezTo>
                      <a:pt x="154875" y="532067"/>
                      <a:pt x="74930" y="460090"/>
                      <a:pt x="67319" y="442958"/>
                    </a:cubicBezTo>
                    <a:cubicBezTo>
                      <a:pt x="66496" y="441110"/>
                      <a:pt x="64671" y="442124"/>
                      <a:pt x="58787" y="437387"/>
                    </a:cubicBezTo>
                    <a:cubicBezTo>
                      <a:pt x="67259" y="426201"/>
                      <a:pt x="111587" y="376737"/>
                      <a:pt x="119052" y="372309"/>
                    </a:cubicBezTo>
                    <a:cubicBezTo>
                      <a:pt x="132354" y="364418"/>
                      <a:pt x="126426" y="364250"/>
                      <a:pt x="134568" y="361242"/>
                    </a:cubicBezTo>
                    <a:cubicBezTo>
                      <a:pt x="140848" y="358922"/>
                      <a:pt x="139862" y="349476"/>
                      <a:pt x="147328" y="348192"/>
                    </a:cubicBezTo>
                    <a:cubicBezTo>
                      <a:pt x="147674" y="348132"/>
                      <a:pt x="146310" y="351449"/>
                      <a:pt x="152812" y="318725"/>
                    </a:cubicBezTo>
                    <a:cubicBezTo>
                      <a:pt x="150251" y="316167"/>
                      <a:pt x="148860" y="311767"/>
                      <a:pt x="148102" y="309929"/>
                    </a:cubicBezTo>
                    <a:cubicBezTo>
                      <a:pt x="110563" y="299432"/>
                      <a:pt x="79873" y="227086"/>
                      <a:pt x="68840" y="221222"/>
                    </a:cubicBezTo>
                    <a:cubicBezTo>
                      <a:pt x="61612" y="217390"/>
                      <a:pt x="57590" y="211060"/>
                      <a:pt x="54494" y="204269"/>
                    </a:cubicBezTo>
                    <a:cubicBezTo>
                      <a:pt x="56296" y="202714"/>
                      <a:pt x="57904" y="200752"/>
                      <a:pt x="59490" y="198568"/>
                    </a:cubicBezTo>
                    <a:cubicBezTo>
                      <a:pt x="77182" y="174169"/>
                      <a:pt x="101474" y="166538"/>
                      <a:pt x="120249" y="147494"/>
                    </a:cubicBezTo>
                    <a:cubicBezTo>
                      <a:pt x="146413" y="120949"/>
                      <a:pt x="153375" y="112814"/>
                      <a:pt x="170217" y="102641"/>
                    </a:cubicBezTo>
                    <a:cubicBezTo>
                      <a:pt x="166444" y="97406"/>
                      <a:pt x="173584" y="97254"/>
                      <a:pt x="171576" y="87954"/>
                    </a:cubicBezTo>
                    <a:cubicBezTo>
                      <a:pt x="171397" y="87114"/>
                      <a:pt x="171690" y="87326"/>
                      <a:pt x="171879" y="85510"/>
                    </a:cubicBezTo>
                    <a:cubicBezTo>
                      <a:pt x="165323" y="74216"/>
                      <a:pt x="174911" y="84052"/>
                      <a:pt x="93748" y="0"/>
                    </a:cubicBezTo>
                    <a:cubicBezTo>
                      <a:pt x="71774" y="634"/>
                      <a:pt x="49697" y="1268"/>
                      <a:pt x="27533" y="1902"/>
                    </a:cubicBezTo>
                    <a:cubicBezTo>
                      <a:pt x="41262" y="27125"/>
                      <a:pt x="50249" y="14552"/>
                      <a:pt x="67129" y="41785"/>
                    </a:cubicBezTo>
                    <a:cubicBezTo>
                      <a:pt x="71991" y="49638"/>
                      <a:pt x="110212" y="83451"/>
                      <a:pt x="112680" y="85624"/>
                    </a:cubicBezTo>
                    <a:cubicBezTo>
                      <a:pt x="85292" y="116570"/>
                      <a:pt x="82374" y="107633"/>
                      <a:pt x="55620" y="143803"/>
                    </a:cubicBezTo>
                    <a:cubicBezTo>
                      <a:pt x="48235" y="153781"/>
                      <a:pt x="36655" y="150903"/>
                      <a:pt x="16175" y="177719"/>
                    </a:cubicBezTo>
                    <a:cubicBezTo>
                      <a:pt x="8569" y="183821"/>
                      <a:pt x="5126" y="181388"/>
                      <a:pt x="1683" y="194872"/>
                    </a:cubicBezTo>
                    <a:cubicBezTo>
                      <a:pt x="1163" y="196926"/>
                      <a:pt x="2008" y="199435"/>
                      <a:pt x="1222" y="201305"/>
                    </a:cubicBezTo>
                    <a:cubicBezTo>
                      <a:pt x="-1831" y="208524"/>
                      <a:pt x="1288" y="214783"/>
                      <a:pt x="5602" y="219341"/>
                    </a:cubicBezTo>
                    <a:cubicBezTo>
                      <a:pt x="15715" y="230023"/>
                      <a:pt x="17805" y="240207"/>
                      <a:pt x="30505" y="248704"/>
                    </a:cubicBezTo>
                    <a:cubicBezTo>
                      <a:pt x="35578" y="252097"/>
                      <a:pt x="48154" y="279553"/>
                      <a:pt x="52458" y="284468"/>
                    </a:cubicBezTo>
                    <a:cubicBezTo>
                      <a:pt x="56995" y="289649"/>
                      <a:pt x="63426" y="293291"/>
                      <a:pt x="67476" y="298760"/>
                    </a:cubicBezTo>
                    <a:cubicBezTo>
                      <a:pt x="90625" y="330041"/>
                      <a:pt x="68434" y="301323"/>
                      <a:pt x="95800" y="326730"/>
                    </a:cubicBezTo>
                    <a:cubicBezTo>
                      <a:pt x="83912" y="339623"/>
                      <a:pt x="71644" y="358592"/>
                      <a:pt x="55982" y="370634"/>
                    </a:cubicBezTo>
                    <a:cubicBezTo>
                      <a:pt x="52236" y="373523"/>
                      <a:pt x="47488" y="376682"/>
                      <a:pt x="46059" y="380725"/>
                    </a:cubicBezTo>
                    <a:cubicBezTo>
                      <a:pt x="41441" y="393787"/>
                      <a:pt x="29141" y="401753"/>
                      <a:pt x="24729" y="414722"/>
                    </a:cubicBezTo>
                    <a:cubicBezTo>
                      <a:pt x="17198" y="420581"/>
                      <a:pt x="20144" y="426949"/>
                      <a:pt x="14892" y="431214"/>
                    </a:cubicBezTo>
                    <a:cubicBezTo>
                      <a:pt x="1764" y="441885"/>
                      <a:pt x="13842" y="462409"/>
                      <a:pt x="23451" y="476392"/>
                    </a:cubicBezTo>
                    <a:cubicBezTo>
                      <a:pt x="24610" y="478083"/>
                      <a:pt x="41620" y="482700"/>
                      <a:pt x="54098" y="502828"/>
                    </a:cubicBezTo>
                    <a:cubicBezTo>
                      <a:pt x="58965" y="510687"/>
                      <a:pt x="95870" y="543519"/>
                      <a:pt x="103206" y="549692"/>
                    </a:cubicBezTo>
                    <a:cubicBezTo>
                      <a:pt x="81757" y="569446"/>
                      <a:pt x="105464" y="540359"/>
                      <a:pt x="74335" y="583726"/>
                    </a:cubicBezTo>
                    <a:cubicBezTo>
                      <a:pt x="45490" y="623858"/>
                      <a:pt x="32211" y="631603"/>
                      <a:pt x="19911" y="661926"/>
                    </a:cubicBezTo>
                    <a:cubicBezTo>
                      <a:pt x="13409" y="677957"/>
                      <a:pt x="25357" y="681864"/>
                      <a:pt x="63188" y="716175"/>
                    </a:cubicBezTo>
                    <a:cubicBezTo>
                      <a:pt x="97354" y="747159"/>
                      <a:pt x="101885" y="755570"/>
                      <a:pt x="111413" y="763933"/>
                    </a:cubicBezTo>
                    <a:cubicBezTo>
                      <a:pt x="76441" y="792657"/>
                      <a:pt x="91448" y="779910"/>
                      <a:pt x="53963" y="820199"/>
                    </a:cubicBezTo>
                    <a:cubicBezTo>
                      <a:pt x="46292" y="828447"/>
                      <a:pt x="41533" y="832892"/>
                      <a:pt x="41966" y="835314"/>
                    </a:cubicBezTo>
                    <a:cubicBezTo>
                      <a:pt x="61347" y="835628"/>
                      <a:pt x="80674" y="835948"/>
                      <a:pt x="99931" y="836273"/>
                    </a:cubicBezTo>
                    <a:cubicBezTo>
                      <a:pt x="150230" y="789735"/>
                      <a:pt x="162855" y="790863"/>
                      <a:pt x="167435" y="76522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4" name="Google Shape;2504;p27"/>
              <p:cNvSpPr/>
              <p:nvPr/>
            </p:nvSpPr>
            <p:spPr>
              <a:xfrm>
                <a:off x="15111094" y="7077088"/>
                <a:ext cx="177184" cy="818795"/>
              </a:xfrm>
              <a:custGeom>
                <a:avLst/>
                <a:gdLst/>
                <a:ahLst/>
                <a:cxnLst/>
                <a:rect l="l" t="t" r="r" b="b"/>
                <a:pathLst>
                  <a:path w="177184" h="818795" extrusionOk="0">
                    <a:moveTo>
                      <a:pt x="159517" y="733870"/>
                    </a:moveTo>
                    <a:cubicBezTo>
                      <a:pt x="151938" y="713834"/>
                      <a:pt x="135166" y="714354"/>
                      <a:pt x="130575" y="701391"/>
                    </a:cubicBezTo>
                    <a:cubicBezTo>
                      <a:pt x="129828" y="699277"/>
                      <a:pt x="127159" y="697299"/>
                      <a:pt x="124918" y="696383"/>
                    </a:cubicBezTo>
                    <a:cubicBezTo>
                      <a:pt x="119077" y="694004"/>
                      <a:pt x="98304" y="664624"/>
                      <a:pt x="80157" y="653601"/>
                    </a:cubicBezTo>
                    <a:cubicBezTo>
                      <a:pt x="75236" y="650609"/>
                      <a:pt x="85723" y="657032"/>
                      <a:pt x="57398" y="630926"/>
                    </a:cubicBezTo>
                    <a:cubicBezTo>
                      <a:pt x="131046" y="544733"/>
                      <a:pt x="157639" y="525807"/>
                      <a:pt x="162468" y="510589"/>
                    </a:cubicBezTo>
                    <a:cubicBezTo>
                      <a:pt x="200824" y="498677"/>
                      <a:pt x="141609" y="458583"/>
                      <a:pt x="119970" y="428575"/>
                    </a:cubicBezTo>
                    <a:cubicBezTo>
                      <a:pt x="109040" y="413416"/>
                      <a:pt x="91093" y="404734"/>
                      <a:pt x="83238" y="387077"/>
                    </a:cubicBezTo>
                    <a:cubicBezTo>
                      <a:pt x="82399" y="385186"/>
                      <a:pt x="80477" y="386264"/>
                      <a:pt x="74408" y="381273"/>
                    </a:cubicBezTo>
                    <a:cubicBezTo>
                      <a:pt x="107280" y="335949"/>
                      <a:pt x="122823" y="335656"/>
                      <a:pt x="120262" y="322963"/>
                    </a:cubicBezTo>
                    <a:cubicBezTo>
                      <a:pt x="149994" y="298012"/>
                      <a:pt x="135892" y="299589"/>
                      <a:pt x="144348" y="296120"/>
                    </a:cubicBezTo>
                    <a:cubicBezTo>
                      <a:pt x="145084" y="295822"/>
                      <a:pt x="144364" y="291459"/>
                      <a:pt x="143958" y="289042"/>
                    </a:cubicBezTo>
                    <a:cubicBezTo>
                      <a:pt x="137234" y="249317"/>
                      <a:pt x="113641" y="241708"/>
                      <a:pt x="106419" y="219623"/>
                    </a:cubicBezTo>
                    <a:cubicBezTo>
                      <a:pt x="105997" y="218328"/>
                      <a:pt x="104568" y="217385"/>
                      <a:pt x="103718" y="216198"/>
                    </a:cubicBezTo>
                    <a:cubicBezTo>
                      <a:pt x="97173" y="207163"/>
                      <a:pt x="101228" y="191257"/>
                      <a:pt x="97698" y="188179"/>
                    </a:cubicBezTo>
                    <a:cubicBezTo>
                      <a:pt x="97909" y="187886"/>
                      <a:pt x="98239" y="187615"/>
                      <a:pt x="98358" y="187306"/>
                    </a:cubicBezTo>
                    <a:cubicBezTo>
                      <a:pt x="104416" y="170950"/>
                      <a:pt x="118849" y="160723"/>
                      <a:pt x="127971" y="146627"/>
                    </a:cubicBezTo>
                    <a:cubicBezTo>
                      <a:pt x="137895" y="131289"/>
                      <a:pt x="225261" y="109329"/>
                      <a:pt x="140542" y="45123"/>
                    </a:cubicBezTo>
                    <a:cubicBezTo>
                      <a:pt x="108130" y="20556"/>
                      <a:pt x="115054" y="22264"/>
                      <a:pt x="92598" y="0"/>
                    </a:cubicBezTo>
                    <a:cubicBezTo>
                      <a:pt x="10201" y="2764"/>
                      <a:pt x="15913" y="358"/>
                      <a:pt x="21955" y="7371"/>
                    </a:cubicBezTo>
                    <a:cubicBezTo>
                      <a:pt x="29041" y="15592"/>
                      <a:pt x="31418" y="20063"/>
                      <a:pt x="34292" y="20990"/>
                    </a:cubicBezTo>
                    <a:cubicBezTo>
                      <a:pt x="39814" y="22784"/>
                      <a:pt x="66158" y="48912"/>
                      <a:pt x="69595" y="54180"/>
                    </a:cubicBezTo>
                    <a:cubicBezTo>
                      <a:pt x="79529" y="69430"/>
                      <a:pt x="98109" y="73538"/>
                      <a:pt x="112743" y="91000"/>
                    </a:cubicBezTo>
                    <a:cubicBezTo>
                      <a:pt x="115672" y="94496"/>
                      <a:pt x="116657" y="93753"/>
                      <a:pt x="120874" y="96241"/>
                    </a:cubicBezTo>
                    <a:cubicBezTo>
                      <a:pt x="120668" y="96588"/>
                      <a:pt x="62227" y="156761"/>
                      <a:pt x="51178" y="157016"/>
                    </a:cubicBezTo>
                    <a:cubicBezTo>
                      <a:pt x="39679" y="192541"/>
                      <a:pt x="37611" y="177182"/>
                      <a:pt x="99522" y="280371"/>
                    </a:cubicBezTo>
                    <a:cubicBezTo>
                      <a:pt x="100724" y="282382"/>
                      <a:pt x="100887" y="280149"/>
                      <a:pt x="96139" y="283628"/>
                    </a:cubicBezTo>
                    <a:cubicBezTo>
                      <a:pt x="67527" y="304597"/>
                      <a:pt x="81955" y="302841"/>
                      <a:pt x="73163" y="309962"/>
                    </a:cubicBezTo>
                    <a:cubicBezTo>
                      <a:pt x="57165" y="322920"/>
                      <a:pt x="32847" y="358039"/>
                      <a:pt x="32181" y="360256"/>
                    </a:cubicBezTo>
                    <a:cubicBezTo>
                      <a:pt x="24001" y="362483"/>
                      <a:pt x="26323" y="371138"/>
                      <a:pt x="22658" y="376238"/>
                    </a:cubicBezTo>
                    <a:cubicBezTo>
                      <a:pt x="16774" y="384421"/>
                      <a:pt x="20704" y="411747"/>
                      <a:pt x="42115" y="422098"/>
                    </a:cubicBezTo>
                    <a:cubicBezTo>
                      <a:pt x="67387" y="434320"/>
                      <a:pt x="49234" y="431946"/>
                      <a:pt x="113273" y="488721"/>
                    </a:cubicBezTo>
                    <a:cubicBezTo>
                      <a:pt x="99890" y="501587"/>
                      <a:pt x="83092" y="523136"/>
                      <a:pt x="81386" y="525954"/>
                    </a:cubicBezTo>
                    <a:cubicBezTo>
                      <a:pt x="80731" y="527038"/>
                      <a:pt x="75420" y="527330"/>
                      <a:pt x="74414" y="529612"/>
                    </a:cubicBezTo>
                    <a:cubicBezTo>
                      <a:pt x="74262" y="529964"/>
                      <a:pt x="12378" y="606158"/>
                      <a:pt x="10099" y="607925"/>
                    </a:cubicBezTo>
                    <a:cubicBezTo>
                      <a:pt x="-1871" y="617182"/>
                      <a:pt x="3131" y="629663"/>
                      <a:pt x="1041" y="633912"/>
                    </a:cubicBezTo>
                    <a:cubicBezTo>
                      <a:pt x="-2337" y="640767"/>
                      <a:pt x="2860" y="642691"/>
                      <a:pt x="11484" y="648978"/>
                    </a:cubicBezTo>
                    <a:cubicBezTo>
                      <a:pt x="37216" y="689153"/>
                      <a:pt x="125194" y="753592"/>
                      <a:pt x="109749" y="760383"/>
                    </a:cubicBezTo>
                    <a:cubicBezTo>
                      <a:pt x="109402" y="760535"/>
                      <a:pt x="64496" y="811793"/>
                      <a:pt x="64241" y="812145"/>
                    </a:cubicBezTo>
                    <a:cubicBezTo>
                      <a:pt x="62141" y="815012"/>
                      <a:pt x="59661" y="816850"/>
                      <a:pt x="58854" y="818069"/>
                    </a:cubicBezTo>
                    <a:cubicBezTo>
                      <a:pt x="80964" y="818297"/>
                      <a:pt x="103112" y="818540"/>
                      <a:pt x="125281" y="818795"/>
                    </a:cubicBezTo>
                    <a:cubicBezTo>
                      <a:pt x="138420" y="802520"/>
                      <a:pt x="167210" y="771027"/>
                      <a:pt x="167540" y="770794"/>
                    </a:cubicBezTo>
                    <a:cubicBezTo>
                      <a:pt x="183895" y="759397"/>
                      <a:pt x="176966" y="737957"/>
                      <a:pt x="159517" y="7338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38" name="Google Shape;2538;p27"/>
          <p:cNvGrpSpPr/>
          <p:nvPr/>
        </p:nvGrpSpPr>
        <p:grpSpPr>
          <a:xfrm rot="218097">
            <a:off x="608451" y="2697234"/>
            <a:ext cx="853584" cy="2994794"/>
            <a:chOff x="1216432" y="5394146"/>
            <a:chExt cx="1707147" cy="5989593"/>
          </a:xfrm>
        </p:grpSpPr>
        <p:sp>
          <p:nvSpPr>
            <p:cNvPr id="2539" name="Google Shape;2539;p27"/>
            <p:cNvSpPr/>
            <p:nvPr/>
          </p:nvSpPr>
          <p:spPr>
            <a:xfrm>
              <a:off x="1277274" y="5730080"/>
              <a:ext cx="510954" cy="151185"/>
            </a:xfrm>
            <a:custGeom>
              <a:avLst/>
              <a:gdLst/>
              <a:ahLst/>
              <a:cxnLst/>
              <a:rect l="l" t="t" r="r" b="b"/>
              <a:pathLst>
                <a:path w="510954" h="151185" extrusionOk="0">
                  <a:moveTo>
                    <a:pt x="508802" y="10885"/>
                  </a:moveTo>
                  <a:cubicBezTo>
                    <a:pt x="509496" y="13964"/>
                    <a:pt x="510261" y="17042"/>
                    <a:pt x="510954" y="20121"/>
                  </a:cubicBezTo>
                  <a:lnTo>
                    <a:pt x="510883" y="20121"/>
                  </a:lnTo>
                  <a:cubicBezTo>
                    <a:pt x="510727" y="20121"/>
                    <a:pt x="510500" y="20121"/>
                    <a:pt x="510345" y="20193"/>
                  </a:cubicBezTo>
                  <a:cubicBezTo>
                    <a:pt x="510273" y="20193"/>
                    <a:pt x="510189" y="20193"/>
                    <a:pt x="510117" y="20193"/>
                  </a:cubicBezTo>
                  <a:cubicBezTo>
                    <a:pt x="509807" y="20193"/>
                    <a:pt x="509508" y="20193"/>
                    <a:pt x="509197" y="20265"/>
                  </a:cubicBezTo>
                  <a:cubicBezTo>
                    <a:pt x="504127" y="20648"/>
                    <a:pt x="498986" y="21115"/>
                    <a:pt x="493845" y="21654"/>
                  </a:cubicBezTo>
                  <a:cubicBezTo>
                    <a:pt x="493689" y="21654"/>
                    <a:pt x="493534" y="21654"/>
                    <a:pt x="493378" y="21654"/>
                  </a:cubicBezTo>
                  <a:cubicBezTo>
                    <a:pt x="492996" y="21726"/>
                    <a:pt x="492530" y="21726"/>
                    <a:pt x="492147" y="21810"/>
                  </a:cubicBezTo>
                  <a:cubicBezTo>
                    <a:pt x="491382" y="21882"/>
                    <a:pt x="490688" y="21966"/>
                    <a:pt x="489923" y="22038"/>
                  </a:cubicBezTo>
                  <a:cubicBezTo>
                    <a:pt x="485392" y="21499"/>
                    <a:pt x="480788" y="21043"/>
                    <a:pt x="476257" y="20648"/>
                  </a:cubicBezTo>
                  <a:cubicBezTo>
                    <a:pt x="470040" y="20109"/>
                    <a:pt x="463822" y="19570"/>
                    <a:pt x="457677" y="19115"/>
                  </a:cubicBezTo>
                  <a:cubicBezTo>
                    <a:pt x="457366" y="19115"/>
                    <a:pt x="457139" y="19115"/>
                    <a:pt x="456912" y="19043"/>
                  </a:cubicBezTo>
                  <a:cubicBezTo>
                    <a:pt x="450922" y="18660"/>
                    <a:pt x="444931" y="18348"/>
                    <a:pt x="439025" y="18049"/>
                  </a:cubicBezTo>
                  <a:cubicBezTo>
                    <a:pt x="426507" y="17438"/>
                    <a:pt x="414072" y="17126"/>
                    <a:pt x="401566" y="17126"/>
                  </a:cubicBezTo>
                  <a:cubicBezTo>
                    <a:pt x="391128" y="17126"/>
                    <a:pt x="380762" y="17354"/>
                    <a:pt x="370324" y="17737"/>
                  </a:cubicBezTo>
                  <a:cubicBezTo>
                    <a:pt x="360041" y="18204"/>
                    <a:pt x="349747" y="18815"/>
                    <a:pt x="339464" y="19666"/>
                  </a:cubicBezTo>
                  <a:cubicBezTo>
                    <a:pt x="329098" y="20588"/>
                    <a:pt x="318732" y="21666"/>
                    <a:pt x="308450" y="22900"/>
                  </a:cubicBezTo>
                  <a:cubicBezTo>
                    <a:pt x="293098" y="24901"/>
                    <a:pt x="277818" y="27285"/>
                    <a:pt x="262693" y="30279"/>
                  </a:cubicBezTo>
                  <a:cubicBezTo>
                    <a:pt x="252554" y="32280"/>
                    <a:pt x="242427" y="34508"/>
                    <a:pt x="232443" y="36892"/>
                  </a:cubicBezTo>
                  <a:cubicBezTo>
                    <a:pt x="222460" y="39348"/>
                    <a:pt x="212560" y="42043"/>
                    <a:pt x="202732" y="44966"/>
                  </a:cubicBezTo>
                  <a:lnTo>
                    <a:pt x="202660" y="44966"/>
                  </a:lnTo>
                  <a:cubicBezTo>
                    <a:pt x="192832" y="47961"/>
                    <a:pt x="183087" y="51123"/>
                    <a:pt x="173415" y="54501"/>
                  </a:cubicBezTo>
                  <a:cubicBezTo>
                    <a:pt x="168572" y="56190"/>
                    <a:pt x="163742" y="57963"/>
                    <a:pt x="158983" y="59808"/>
                  </a:cubicBezTo>
                  <a:cubicBezTo>
                    <a:pt x="106471" y="79885"/>
                    <a:pt x="56805" y="107497"/>
                    <a:pt x="11897" y="143411"/>
                  </a:cubicBezTo>
                  <a:cubicBezTo>
                    <a:pt x="8597" y="145867"/>
                    <a:pt x="5368" y="148490"/>
                    <a:pt x="2224" y="151185"/>
                  </a:cubicBezTo>
                  <a:cubicBezTo>
                    <a:pt x="1459" y="148107"/>
                    <a:pt x="693" y="144956"/>
                    <a:pt x="0" y="141877"/>
                  </a:cubicBezTo>
                  <a:cubicBezTo>
                    <a:pt x="12590" y="129419"/>
                    <a:pt x="26256" y="118183"/>
                    <a:pt x="40305" y="107497"/>
                  </a:cubicBezTo>
                  <a:cubicBezTo>
                    <a:pt x="169350" y="20193"/>
                    <a:pt x="334790" y="-17182"/>
                    <a:pt x="489026" y="7423"/>
                  </a:cubicBezTo>
                  <a:cubicBezTo>
                    <a:pt x="489720" y="6656"/>
                    <a:pt x="490330" y="6033"/>
                    <a:pt x="490951" y="5494"/>
                  </a:cubicBezTo>
                  <a:cubicBezTo>
                    <a:pt x="491645" y="3422"/>
                    <a:pt x="493104" y="1649"/>
                    <a:pt x="495937" y="499"/>
                  </a:cubicBezTo>
                  <a:cubicBezTo>
                    <a:pt x="503613" y="-1430"/>
                    <a:pt x="506459" y="4189"/>
                    <a:pt x="508145" y="10729"/>
                  </a:cubicBezTo>
                  <a:cubicBezTo>
                    <a:pt x="508348" y="10801"/>
                    <a:pt x="508575" y="10801"/>
                    <a:pt x="508802" y="10885"/>
                  </a:cubicBezTo>
                  <a:close/>
                </a:path>
              </a:pathLst>
            </a:custGeom>
            <a:solidFill>
              <a:srgbClr val="191918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27"/>
            <p:cNvSpPr/>
            <p:nvPr/>
          </p:nvSpPr>
          <p:spPr>
            <a:xfrm>
              <a:off x="1715271" y="5462389"/>
              <a:ext cx="35" cy="71"/>
            </a:xfrm>
            <a:custGeom>
              <a:avLst/>
              <a:gdLst/>
              <a:ahLst/>
              <a:cxnLst/>
              <a:rect l="l" t="t" r="r" b="b"/>
              <a:pathLst>
                <a:path w="35" h="71" extrusionOk="0">
                  <a:moveTo>
                    <a:pt x="0" y="0"/>
                  </a:moveTo>
                  <a:cubicBezTo>
                    <a:pt x="36" y="0"/>
                    <a:pt x="36" y="12"/>
                    <a:pt x="36" y="72"/>
                  </a:cubicBezTo>
                  <a:cubicBezTo>
                    <a:pt x="24" y="48"/>
                    <a:pt x="12" y="24"/>
                    <a:pt x="0" y="0"/>
                  </a:cubicBezTo>
                  <a:close/>
                </a:path>
              </a:pathLst>
            </a:custGeom>
            <a:solidFill>
              <a:srgbClr val="191918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27"/>
            <p:cNvSpPr/>
            <p:nvPr/>
          </p:nvSpPr>
          <p:spPr>
            <a:xfrm>
              <a:off x="1216775" y="5586457"/>
              <a:ext cx="72" cy="850"/>
            </a:xfrm>
            <a:custGeom>
              <a:avLst/>
              <a:gdLst/>
              <a:ahLst/>
              <a:cxnLst/>
              <a:rect l="l" t="t" r="r" b="b"/>
              <a:pathLst>
                <a:path w="72" h="850" extrusionOk="0">
                  <a:moveTo>
                    <a:pt x="0" y="0"/>
                  </a:moveTo>
                  <a:cubicBezTo>
                    <a:pt x="72" y="311"/>
                    <a:pt x="72" y="611"/>
                    <a:pt x="72" y="851"/>
                  </a:cubicBezTo>
                  <a:cubicBezTo>
                    <a:pt x="84" y="611"/>
                    <a:pt x="0" y="311"/>
                    <a:pt x="0" y="0"/>
                  </a:cubicBezTo>
                  <a:close/>
                </a:path>
              </a:pathLst>
            </a:custGeom>
            <a:solidFill>
              <a:srgbClr val="191918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27"/>
            <p:cNvSpPr/>
            <p:nvPr/>
          </p:nvSpPr>
          <p:spPr>
            <a:xfrm>
              <a:off x="2453372" y="10573275"/>
              <a:ext cx="470207" cy="529348"/>
            </a:xfrm>
            <a:custGeom>
              <a:avLst/>
              <a:gdLst/>
              <a:ahLst/>
              <a:cxnLst/>
              <a:rect l="l" t="t" r="r" b="b"/>
              <a:pathLst>
                <a:path w="470207" h="529348" extrusionOk="0">
                  <a:moveTo>
                    <a:pt x="470207" y="82141"/>
                  </a:moveTo>
                  <a:cubicBezTo>
                    <a:pt x="470207" y="83759"/>
                    <a:pt x="470135" y="85376"/>
                    <a:pt x="470135" y="86993"/>
                  </a:cubicBezTo>
                  <a:cubicBezTo>
                    <a:pt x="468677" y="97762"/>
                    <a:pt x="467529" y="108448"/>
                    <a:pt x="466991" y="119145"/>
                  </a:cubicBezTo>
                  <a:cubicBezTo>
                    <a:pt x="457163" y="239057"/>
                    <a:pt x="447335" y="358813"/>
                    <a:pt x="437279" y="478581"/>
                  </a:cubicBezTo>
                  <a:cubicBezTo>
                    <a:pt x="367107" y="487961"/>
                    <a:pt x="296027" y="500191"/>
                    <a:pt x="232993" y="529348"/>
                  </a:cubicBezTo>
                  <a:cubicBezTo>
                    <a:pt x="154069" y="395134"/>
                    <a:pt x="71858" y="262680"/>
                    <a:pt x="0" y="124991"/>
                  </a:cubicBezTo>
                  <a:cubicBezTo>
                    <a:pt x="20421" y="97535"/>
                    <a:pt x="39922" y="69767"/>
                    <a:pt x="61874" y="42694"/>
                  </a:cubicBezTo>
                  <a:cubicBezTo>
                    <a:pt x="125828" y="75769"/>
                    <a:pt x="147625" y="140768"/>
                    <a:pt x="179716" y="30236"/>
                  </a:cubicBezTo>
                  <a:cubicBezTo>
                    <a:pt x="219255" y="40154"/>
                    <a:pt x="253570" y="66233"/>
                    <a:pt x="293791" y="71540"/>
                  </a:cubicBezTo>
                  <a:cubicBezTo>
                    <a:pt x="319665" y="64161"/>
                    <a:pt x="322809" y="31385"/>
                    <a:pt x="330485" y="9464"/>
                  </a:cubicBezTo>
                  <a:cubicBezTo>
                    <a:pt x="379996" y="42071"/>
                    <a:pt x="413929" y="77841"/>
                    <a:pt x="444561" y="0"/>
                  </a:cubicBezTo>
                  <a:cubicBezTo>
                    <a:pt x="453241" y="4612"/>
                    <a:pt x="461754" y="9619"/>
                    <a:pt x="469968" y="14998"/>
                  </a:cubicBezTo>
                  <a:cubicBezTo>
                    <a:pt x="469597" y="37375"/>
                    <a:pt x="470064" y="59752"/>
                    <a:pt x="470207" y="821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27"/>
            <p:cNvSpPr/>
            <p:nvPr/>
          </p:nvSpPr>
          <p:spPr>
            <a:xfrm>
              <a:off x="1417666" y="6343249"/>
              <a:ext cx="1505841" cy="4355005"/>
            </a:xfrm>
            <a:custGeom>
              <a:avLst/>
              <a:gdLst/>
              <a:ahLst/>
              <a:cxnLst/>
              <a:rect l="l" t="t" r="r" b="b"/>
              <a:pathLst>
                <a:path w="1505841" h="4355005" extrusionOk="0">
                  <a:moveTo>
                    <a:pt x="1505531" y="4234327"/>
                  </a:moveTo>
                  <a:cubicBezTo>
                    <a:pt x="1505602" y="4234938"/>
                    <a:pt x="1505758" y="4235561"/>
                    <a:pt x="1505842" y="4236172"/>
                  </a:cubicBezTo>
                  <a:cubicBezTo>
                    <a:pt x="1505770" y="4239095"/>
                    <a:pt x="1505686" y="4242090"/>
                    <a:pt x="1505686" y="4245013"/>
                  </a:cubicBezTo>
                  <a:cubicBezTo>
                    <a:pt x="1497472" y="4239634"/>
                    <a:pt x="1488947" y="4234627"/>
                    <a:pt x="1480279" y="4230015"/>
                  </a:cubicBezTo>
                  <a:cubicBezTo>
                    <a:pt x="1449647" y="4307856"/>
                    <a:pt x="1415715" y="4272086"/>
                    <a:pt x="1366204" y="4239478"/>
                  </a:cubicBezTo>
                  <a:cubicBezTo>
                    <a:pt x="1358528" y="4261400"/>
                    <a:pt x="1355383" y="4294163"/>
                    <a:pt x="1329510" y="4301555"/>
                  </a:cubicBezTo>
                  <a:cubicBezTo>
                    <a:pt x="1289276" y="4296248"/>
                    <a:pt x="1254962" y="4270169"/>
                    <a:pt x="1215434" y="4260250"/>
                  </a:cubicBezTo>
                  <a:cubicBezTo>
                    <a:pt x="1183343" y="4370782"/>
                    <a:pt x="1161547" y="4305783"/>
                    <a:pt x="1097592" y="4272709"/>
                  </a:cubicBezTo>
                  <a:cubicBezTo>
                    <a:pt x="1075640" y="4299782"/>
                    <a:pt x="1056140" y="4327549"/>
                    <a:pt x="1035718" y="4355006"/>
                  </a:cubicBezTo>
                  <a:cubicBezTo>
                    <a:pt x="1033650" y="4351089"/>
                    <a:pt x="1031569" y="4347159"/>
                    <a:pt x="1029573" y="4343242"/>
                  </a:cubicBezTo>
                  <a:cubicBezTo>
                    <a:pt x="1025735" y="4335779"/>
                    <a:pt x="1021897" y="4328400"/>
                    <a:pt x="1018130" y="4320937"/>
                  </a:cubicBezTo>
                  <a:cubicBezTo>
                    <a:pt x="1018059" y="4320626"/>
                    <a:pt x="1017975" y="4320242"/>
                    <a:pt x="1017903" y="4319943"/>
                  </a:cubicBezTo>
                  <a:cubicBezTo>
                    <a:pt x="1017138" y="4316481"/>
                    <a:pt x="1016289" y="4313174"/>
                    <a:pt x="1015452" y="4309868"/>
                  </a:cubicBezTo>
                  <a:cubicBezTo>
                    <a:pt x="1014687" y="4304094"/>
                    <a:pt x="1013001" y="4298404"/>
                    <a:pt x="1011614" y="4292798"/>
                  </a:cubicBezTo>
                  <a:cubicBezTo>
                    <a:pt x="1010311" y="4287563"/>
                    <a:pt x="1009079" y="4282340"/>
                    <a:pt x="1007776" y="4277105"/>
                  </a:cubicBezTo>
                  <a:cubicBezTo>
                    <a:pt x="1004859" y="4265641"/>
                    <a:pt x="1002324" y="4253949"/>
                    <a:pt x="998713" y="4242725"/>
                  </a:cubicBezTo>
                  <a:cubicBezTo>
                    <a:pt x="998713" y="4242725"/>
                    <a:pt x="998642" y="4242725"/>
                    <a:pt x="998558" y="4242797"/>
                  </a:cubicBezTo>
                  <a:cubicBezTo>
                    <a:pt x="998402" y="4242413"/>
                    <a:pt x="998331" y="4242102"/>
                    <a:pt x="998175" y="4241802"/>
                  </a:cubicBezTo>
                  <a:cubicBezTo>
                    <a:pt x="993871" y="4225343"/>
                    <a:pt x="989579" y="4208884"/>
                    <a:pt x="985358" y="4192424"/>
                  </a:cubicBezTo>
                  <a:cubicBezTo>
                    <a:pt x="971692" y="4138506"/>
                    <a:pt x="958337" y="4084587"/>
                    <a:pt x="945125" y="4030585"/>
                  </a:cubicBezTo>
                  <a:cubicBezTo>
                    <a:pt x="920017" y="3928127"/>
                    <a:pt x="895458" y="3825525"/>
                    <a:pt x="870733" y="3722995"/>
                  </a:cubicBezTo>
                  <a:cubicBezTo>
                    <a:pt x="819607" y="3510940"/>
                    <a:pt x="768470" y="3298800"/>
                    <a:pt x="717345" y="3086745"/>
                  </a:cubicBezTo>
                  <a:cubicBezTo>
                    <a:pt x="665753" y="2872988"/>
                    <a:pt x="614245" y="2659159"/>
                    <a:pt x="562725" y="2445415"/>
                  </a:cubicBezTo>
                  <a:cubicBezTo>
                    <a:pt x="510297" y="2228196"/>
                    <a:pt x="458012" y="2010989"/>
                    <a:pt x="405571" y="1793699"/>
                  </a:cubicBezTo>
                  <a:cubicBezTo>
                    <a:pt x="355283" y="1585404"/>
                    <a:pt x="305162" y="1377122"/>
                    <a:pt x="254945" y="1168744"/>
                  </a:cubicBezTo>
                  <a:cubicBezTo>
                    <a:pt x="202361" y="950687"/>
                    <a:pt x="149693" y="732701"/>
                    <a:pt x="97265" y="514644"/>
                  </a:cubicBezTo>
                  <a:cubicBezTo>
                    <a:pt x="64863" y="380190"/>
                    <a:pt x="32473" y="245592"/>
                    <a:pt x="0" y="111137"/>
                  </a:cubicBezTo>
                  <a:cubicBezTo>
                    <a:pt x="149323" y="14070"/>
                    <a:pt x="334252" y="-10548"/>
                    <a:pt x="511361" y="3756"/>
                  </a:cubicBezTo>
                  <a:cubicBezTo>
                    <a:pt x="546214" y="151663"/>
                    <a:pt x="581066" y="299426"/>
                    <a:pt x="616003" y="447333"/>
                  </a:cubicBezTo>
                  <a:cubicBezTo>
                    <a:pt x="666447" y="661162"/>
                    <a:pt x="716651" y="875062"/>
                    <a:pt x="767239" y="1088891"/>
                  </a:cubicBezTo>
                  <a:cubicBezTo>
                    <a:pt x="819751" y="1310877"/>
                    <a:pt x="871797" y="1532936"/>
                    <a:pt x="924082" y="1754994"/>
                  </a:cubicBezTo>
                  <a:cubicBezTo>
                    <a:pt x="975052" y="1971745"/>
                    <a:pt x="1025723" y="2188652"/>
                    <a:pt x="1076860" y="2405404"/>
                  </a:cubicBezTo>
                  <a:cubicBezTo>
                    <a:pt x="1128607" y="2624923"/>
                    <a:pt x="1180498" y="2844286"/>
                    <a:pt x="1232017" y="3063816"/>
                  </a:cubicBezTo>
                  <a:cubicBezTo>
                    <a:pt x="1257736" y="3173654"/>
                    <a:pt x="1283454" y="3283491"/>
                    <a:pt x="1309244" y="3393256"/>
                  </a:cubicBezTo>
                  <a:cubicBezTo>
                    <a:pt x="1334196" y="3499859"/>
                    <a:pt x="1359604" y="3606390"/>
                    <a:pt x="1384784" y="3712921"/>
                  </a:cubicBezTo>
                  <a:cubicBezTo>
                    <a:pt x="1407118" y="3806994"/>
                    <a:pt x="1429465" y="3901054"/>
                    <a:pt x="1451572" y="3995211"/>
                  </a:cubicBezTo>
                  <a:cubicBezTo>
                    <a:pt x="1462775" y="4043055"/>
                    <a:pt x="1474062" y="4090900"/>
                    <a:pt x="1485193" y="4138817"/>
                  </a:cubicBezTo>
                  <a:cubicBezTo>
                    <a:pt x="1489497" y="4157277"/>
                    <a:pt x="1493718" y="4175665"/>
                    <a:pt x="1497855" y="4194125"/>
                  </a:cubicBezTo>
                  <a:cubicBezTo>
                    <a:pt x="1498237" y="4195970"/>
                    <a:pt x="1498620" y="4197815"/>
                    <a:pt x="1498931" y="4199659"/>
                  </a:cubicBezTo>
                  <a:cubicBezTo>
                    <a:pt x="1499541" y="4202583"/>
                    <a:pt x="1500079" y="4205433"/>
                    <a:pt x="1500617" y="4208273"/>
                  </a:cubicBezTo>
                  <a:cubicBezTo>
                    <a:pt x="1502231" y="4216946"/>
                    <a:pt x="1503917" y="4225630"/>
                    <a:pt x="1505531" y="42343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27"/>
            <p:cNvSpPr/>
            <p:nvPr/>
          </p:nvSpPr>
          <p:spPr>
            <a:xfrm>
              <a:off x="1279474" y="5747221"/>
              <a:ext cx="635479" cy="682763"/>
            </a:xfrm>
            <a:custGeom>
              <a:avLst/>
              <a:gdLst/>
              <a:ahLst/>
              <a:cxnLst/>
              <a:rect l="l" t="t" r="r" b="b"/>
              <a:pathLst>
                <a:path w="635479" h="682763" extrusionOk="0">
                  <a:moveTo>
                    <a:pt x="635480" y="539732"/>
                  </a:moveTo>
                  <a:cubicBezTo>
                    <a:pt x="568644" y="522362"/>
                    <a:pt x="498699" y="519727"/>
                    <a:pt x="430428" y="535898"/>
                  </a:cubicBezTo>
                  <a:cubicBezTo>
                    <a:pt x="324854" y="553747"/>
                    <a:pt x="198475" y="593518"/>
                    <a:pt x="132237" y="682763"/>
                  </a:cubicBezTo>
                  <a:cubicBezTo>
                    <a:pt x="128770" y="668149"/>
                    <a:pt x="125183" y="653534"/>
                    <a:pt x="121716" y="638920"/>
                  </a:cubicBezTo>
                  <a:cubicBezTo>
                    <a:pt x="119922" y="631253"/>
                    <a:pt x="118009" y="623826"/>
                    <a:pt x="116216" y="616159"/>
                  </a:cubicBezTo>
                  <a:cubicBezTo>
                    <a:pt x="113346" y="604419"/>
                    <a:pt x="110596" y="592800"/>
                    <a:pt x="107727" y="581180"/>
                  </a:cubicBezTo>
                  <a:cubicBezTo>
                    <a:pt x="99357" y="546201"/>
                    <a:pt x="90868" y="511221"/>
                    <a:pt x="82499" y="476122"/>
                  </a:cubicBezTo>
                  <a:cubicBezTo>
                    <a:pt x="58227" y="375856"/>
                    <a:pt x="34076" y="275591"/>
                    <a:pt x="9924" y="175325"/>
                  </a:cubicBezTo>
                  <a:cubicBezTo>
                    <a:pt x="9804" y="174846"/>
                    <a:pt x="9685" y="174366"/>
                    <a:pt x="9565" y="173887"/>
                  </a:cubicBezTo>
                  <a:cubicBezTo>
                    <a:pt x="6815" y="162747"/>
                    <a:pt x="4185" y="151606"/>
                    <a:pt x="1554" y="140465"/>
                  </a:cubicBezTo>
                  <a:cubicBezTo>
                    <a:pt x="957" y="138309"/>
                    <a:pt x="478" y="136153"/>
                    <a:pt x="0" y="133997"/>
                  </a:cubicBezTo>
                  <a:cubicBezTo>
                    <a:pt x="3109" y="131361"/>
                    <a:pt x="6337" y="128726"/>
                    <a:pt x="9685" y="126330"/>
                  </a:cubicBezTo>
                  <a:cubicBezTo>
                    <a:pt x="143596" y="19116"/>
                    <a:pt x="319115" y="-13587"/>
                    <a:pt x="487699" y="4861"/>
                  </a:cubicBezTo>
                  <a:cubicBezTo>
                    <a:pt x="495112" y="5699"/>
                    <a:pt x="502406" y="6538"/>
                    <a:pt x="509818" y="7616"/>
                  </a:cubicBezTo>
                  <a:cubicBezTo>
                    <a:pt x="512329" y="18038"/>
                    <a:pt x="514840" y="28460"/>
                    <a:pt x="517231" y="39002"/>
                  </a:cubicBezTo>
                  <a:cubicBezTo>
                    <a:pt x="517710" y="40918"/>
                    <a:pt x="518188" y="42835"/>
                    <a:pt x="518666" y="44752"/>
                  </a:cubicBezTo>
                  <a:cubicBezTo>
                    <a:pt x="544372" y="153762"/>
                    <a:pt x="569959" y="262653"/>
                    <a:pt x="595785" y="371664"/>
                  </a:cubicBezTo>
                  <a:cubicBezTo>
                    <a:pt x="601763" y="397299"/>
                    <a:pt x="607860" y="422935"/>
                    <a:pt x="613839" y="448570"/>
                  </a:cubicBezTo>
                  <a:cubicBezTo>
                    <a:pt x="616589" y="460070"/>
                    <a:pt x="619339" y="471450"/>
                    <a:pt x="621969" y="482950"/>
                  </a:cubicBezTo>
                  <a:cubicBezTo>
                    <a:pt x="623404" y="489060"/>
                    <a:pt x="624958" y="495289"/>
                    <a:pt x="626393" y="501518"/>
                  </a:cubicBezTo>
                  <a:cubicBezTo>
                    <a:pt x="629382" y="514216"/>
                    <a:pt x="632371" y="527034"/>
                    <a:pt x="635480" y="5397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27"/>
            <p:cNvSpPr/>
            <p:nvPr/>
          </p:nvSpPr>
          <p:spPr>
            <a:xfrm>
              <a:off x="2686365" y="11051844"/>
              <a:ext cx="204286" cy="331895"/>
            </a:xfrm>
            <a:custGeom>
              <a:avLst/>
              <a:gdLst/>
              <a:ahLst/>
              <a:cxnLst/>
              <a:rect l="l" t="t" r="r" b="b"/>
              <a:pathLst>
                <a:path w="204286" h="331895" extrusionOk="0">
                  <a:moveTo>
                    <a:pt x="204286" y="0"/>
                  </a:moveTo>
                  <a:cubicBezTo>
                    <a:pt x="203593" y="8002"/>
                    <a:pt x="202899" y="16004"/>
                    <a:pt x="202218" y="23922"/>
                  </a:cubicBezTo>
                  <a:cubicBezTo>
                    <a:pt x="198607" y="67155"/>
                    <a:pt x="194924" y="110304"/>
                    <a:pt x="191242" y="153453"/>
                  </a:cubicBezTo>
                  <a:cubicBezTo>
                    <a:pt x="188097" y="195752"/>
                    <a:pt x="185479" y="238062"/>
                    <a:pt x="182107" y="280289"/>
                  </a:cubicBezTo>
                  <a:cubicBezTo>
                    <a:pt x="178807" y="297898"/>
                    <a:pt x="185562" y="331895"/>
                    <a:pt x="160155" y="331895"/>
                  </a:cubicBezTo>
                  <a:cubicBezTo>
                    <a:pt x="159773" y="331895"/>
                    <a:pt x="159306" y="331895"/>
                    <a:pt x="158924" y="331895"/>
                  </a:cubicBezTo>
                  <a:cubicBezTo>
                    <a:pt x="148402" y="329584"/>
                    <a:pt x="144492" y="321665"/>
                    <a:pt x="143643" y="311363"/>
                  </a:cubicBezTo>
                  <a:cubicBezTo>
                    <a:pt x="102956" y="229605"/>
                    <a:pt x="58120" y="149991"/>
                    <a:pt x="11980" y="71072"/>
                  </a:cubicBezTo>
                  <a:cubicBezTo>
                    <a:pt x="7987" y="64304"/>
                    <a:pt x="3993" y="57536"/>
                    <a:pt x="0" y="50768"/>
                  </a:cubicBezTo>
                  <a:cubicBezTo>
                    <a:pt x="63022" y="21610"/>
                    <a:pt x="134114" y="9380"/>
                    <a:pt x="204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27"/>
            <p:cNvSpPr/>
            <p:nvPr/>
          </p:nvSpPr>
          <p:spPr>
            <a:xfrm>
              <a:off x="1781639" y="6408254"/>
              <a:ext cx="1012581" cy="4077093"/>
            </a:xfrm>
            <a:custGeom>
              <a:avLst/>
              <a:gdLst/>
              <a:ahLst/>
              <a:cxnLst/>
              <a:rect l="l" t="t" r="r" b="b"/>
              <a:pathLst>
                <a:path w="1012581" h="4077093" extrusionOk="0">
                  <a:moveTo>
                    <a:pt x="1012285" y="4063018"/>
                  </a:moveTo>
                  <a:cubicBezTo>
                    <a:pt x="1013816" y="4069247"/>
                    <a:pt x="1009213" y="4075632"/>
                    <a:pt x="1003151" y="4076866"/>
                  </a:cubicBezTo>
                  <a:cubicBezTo>
                    <a:pt x="1002386" y="4077022"/>
                    <a:pt x="1001620" y="4077094"/>
                    <a:pt x="1000843" y="4077094"/>
                  </a:cubicBezTo>
                  <a:cubicBezTo>
                    <a:pt x="995319" y="4077094"/>
                    <a:pt x="990632" y="4073093"/>
                    <a:pt x="989329" y="4067630"/>
                  </a:cubicBezTo>
                  <a:cubicBezTo>
                    <a:pt x="946645" y="3893034"/>
                    <a:pt x="903961" y="3718425"/>
                    <a:pt x="861277" y="3543828"/>
                  </a:cubicBezTo>
                  <a:cubicBezTo>
                    <a:pt x="816979" y="3362224"/>
                    <a:pt x="772609" y="3180703"/>
                    <a:pt x="728239" y="2999099"/>
                  </a:cubicBezTo>
                  <a:cubicBezTo>
                    <a:pt x="685626" y="2824574"/>
                    <a:pt x="642942" y="2650049"/>
                    <a:pt x="600342" y="2475452"/>
                  </a:cubicBezTo>
                  <a:cubicBezTo>
                    <a:pt x="560575" y="2312691"/>
                    <a:pt x="520808" y="2149941"/>
                    <a:pt x="481041" y="1987180"/>
                  </a:cubicBezTo>
                  <a:cubicBezTo>
                    <a:pt x="439206" y="1816045"/>
                    <a:pt x="397359" y="1644898"/>
                    <a:pt x="355595" y="1473680"/>
                  </a:cubicBezTo>
                  <a:cubicBezTo>
                    <a:pt x="311297" y="1292231"/>
                    <a:pt x="266927" y="1110711"/>
                    <a:pt x="222557" y="929262"/>
                  </a:cubicBezTo>
                  <a:cubicBezTo>
                    <a:pt x="178797" y="749813"/>
                    <a:pt x="134965" y="570293"/>
                    <a:pt x="91205" y="390761"/>
                  </a:cubicBezTo>
                  <a:cubicBezTo>
                    <a:pt x="76391" y="330074"/>
                    <a:pt x="61577" y="269388"/>
                    <a:pt x="46835" y="208617"/>
                  </a:cubicBezTo>
                  <a:cubicBezTo>
                    <a:pt x="38011" y="172308"/>
                    <a:pt x="29175" y="135928"/>
                    <a:pt x="20423" y="99547"/>
                  </a:cubicBezTo>
                  <a:cubicBezTo>
                    <a:pt x="16358" y="82704"/>
                    <a:pt x="12281" y="65861"/>
                    <a:pt x="8299" y="49007"/>
                  </a:cubicBezTo>
                  <a:cubicBezTo>
                    <a:pt x="6530" y="41388"/>
                    <a:pt x="4772" y="33781"/>
                    <a:pt x="3003" y="26162"/>
                  </a:cubicBezTo>
                  <a:cubicBezTo>
                    <a:pt x="1927" y="21395"/>
                    <a:pt x="552" y="16471"/>
                    <a:pt x="157" y="11620"/>
                  </a:cubicBezTo>
                  <a:cubicBezTo>
                    <a:pt x="-835" y="6385"/>
                    <a:pt x="3003" y="1162"/>
                    <a:pt x="8060" y="239"/>
                  </a:cubicBezTo>
                  <a:cubicBezTo>
                    <a:pt x="12903" y="-839"/>
                    <a:pt x="17350" y="1856"/>
                    <a:pt x="19036" y="5702"/>
                  </a:cubicBezTo>
                  <a:cubicBezTo>
                    <a:pt x="21798" y="11931"/>
                    <a:pt x="23185" y="18927"/>
                    <a:pt x="24871" y="25467"/>
                  </a:cubicBezTo>
                  <a:cubicBezTo>
                    <a:pt x="27788" y="36848"/>
                    <a:pt x="30634" y="48312"/>
                    <a:pt x="33551" y="59692"/>
                  </a:cubicBezTo>
                  <a:cubicBezTo>
                    <a:pt x="39230" y="82536"/>
                    <a:pt x="44838" y="105453"/>
                    <a:pt x="50517" y="128297"/>
                  </a:cubicBezTo>
                  <a:cubicBezTo>
                    <a:pt x="59879" y="166139"/>
                    <a:pt x="69169" y="204065"/>
                    <a:pt x="78459" y="241979"/>
                  </a:cubicBezTo>
                  <a:cubicBezTo>
                    <a:pt x="101415" y="335585"/>
                    <a:pt x="124372" y="429190"/>
                    <a:pt x="147244" y="522879"/>
                  </a:cubicBezTo>
                  <a:cubicBezTo>
                    <a:pt x="187322" y="686635"/>
                    <a:pt x="227316" y="850462"/>
                    <a:pt x="267393" y="1014230"/>
                  </a:cubicBezTo>
                  <a:cubicBezTo>
                    <a:pt x="309157" y="1184838"/>
                    <a:pt x="350837" y="1355433"/>
                    <a:pt x="392528" y="1526113"/>
                  </a:cubicBezTo>
                  <a:cubicBezTo>
                    <a:pt x="437436" y="1710101"/>
                    <a:pt x="482273" y="1894162"/>
                    <a:pt x="527336" y="2078066"/>
                  </a:cubicBezTo>
                  <a:cubicBezTo>
                    <a:pt x="572089" y="2260593"/>
                    <a:pt x="616614" y="2443192"/>
                    <a:pt x="661223" y="2625791"/>
                  </a:cubicBezTo>
                  <a:cubicBezTo>
                    <a:pt x="703142" y="2797704"/>
                    <a:pt x="745205" y="2969606"/>
                    <a:pt x="787207" y="3141519"/>
                  </a:cubicBezTo>
                  <a:cubicBezTo>
                    <a:pt x="828433" y="3310270"/>
                    <a:pt x="869658" y="3479033"/>
                    <a:pt x="910884" y="3647783"/>
                  </a:cubicBezTo>
                  <a:cubicBezTo>
                    <a:pt x="944720" y="3786191"/>
                    <a:pt x="978497" y="3924647"/>
                    <a:pt x="1012285" y="40630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27"/>
            <p:cNvSpPr/>
            <p:nvPr/>
          </p:nvSpPr>
          <p:spPr>
            <a:xfrm>
              <a:off x="1578039" y="6468390"/>
              <a:ext cx="1004288" cy="4076602"/>
            </a:xfrm>
            <a:custGeom>
              <a:avLst/>
              <a:gdLst/>
              <a:ahLst/>
              <a:cxnLst/>
              <a:rect l="l" t="t" r="r" b="b"/>
              <a:pathLst>
                <a:path w="1004288" h="4076602" extrusionOk="0">
                  <a:moveTo>
                    <a:pt x="981123" y="4067558"/>
                  </a:moveTo>
                  <a:cubicBezTo>
                    <a:pt x="958250" y="3973186"/>
                    <a:pt x="935366" y="3878730"/>
                    <a:pt x="912493" y="3784346"/>
                  </a:cubicBezTo>
                  <a:cubicBezTo>
                    <a:pt x="891761" y="3699126"/>
                    <a:pt x="870957" y="3613894"/>
                    <a:pt x="850464" y="3528602"/>
                  </a:cubicBezTo>
                  <a:cubicBezTo>
                    <a:pt x="830270" y="3444532"/>
                    <a:pt x="809621" y="3360534"/>
                    <a:pt x="789355" y="3276464"/>
                  </a:cubicBezTo>
                  <a:cubicBezTo>
                    <a:pt x="767475" y="3186082"/>
                    <a:pt x="745523" y="3095782"/>
                    <a:pt x="723643" y="3005411"/>
                  </a:cubicBezTo>
                  <a:cubicBezTo>
                    <a:pt x="680648" y="2828119"/>
                    <a:pt x="637665" y="2650827"/>
                    <a:pt x="594670" y="2473535"/>
                  </a:cubicBezTo>
                  <a:cubicBezTo>
                    <a:pt x="553982" y="2305862"/>
                    <a:pt x="513295" y="2138178"/>
                    <a:pt x="472679" y="1970577"/>
                  </a:cubicBezTo>
                  <a:cubicBezTo>
                    <a:pt x="429840" y="1793740"/>
                    <a:pt x="386928" y="1616915"/>
                    <a:pt x="344089" y="1440078"/>
                  </a:cubicBezTo>
                  <a:cubicBezTo>
                    <a:pt x="300795" y="1261325"/>
                    <a:pt x="257417" y="1082643"/>
                    <a:pt x="214111" y="903973"/>
                  </a:cubicBezTo>
                  <a:cubicBezTo>
                    <a:pt x="172503" y="732443"/>
                    <a:pt x="130967" y="560925"/>
                    <a:pt x="89514" y="389323"/>
                  </a:cubicBezTo>
                  <a:cubicBezTo>
                    <a:pt x="73852" y="324708"/>
                    <a:pt x="58189" y="260032"/>
                    <a:pt x="42681" y="195344"/>
                  </a:cubicBezTo>
                  <a:cubicBezTo>
                    <a:pt x="33858" y="158580"/>
                    <a:pt x="25022" y="121732"/>
                    <a:pt x="16270" y="84968"/>
                  </a:cubicBezTo>
                  <a:cubicBezTo>
                    <a:pt x="12360" y="68736"/>
                    <a:pt x="8594" y="52504"/>
                    <a:pt x="4828" y="36285"/>
                  </a:cubicBezTo>
                  <a:cubicBezTo>
                    <a:pt x="4218" y="33589"/>
                    <a:pt x="3596" y="30822"/>
                    <a:pt x="2986" y="28127"/>
                  </a:cubicBezTo>
                  <a:cubicBezTo>
                    <a:pt x="2221" y="24437"/>
                    <a:pt x="1217" y="20747"/>
                    <a:pt x="679" y="16974"/>
                  </a:cubicBezTo>
                  <a:cubicBezTo>
                    <a:pt x="69" y="12662"/>
                    <a:pt x="-852" y="8133"/>
                    <a:pt x="1671" y="4204"/>
                  </a:cubicBezTo>
                  <a:cubicBezTo>
                    <a:pt x="4206" y="203"/>
                    <a:pt x="9192" y="-1258"/>
                    <a:pt x="13340" y="1209"/>
                  </a:cubicBezTo>
                  <a:cubicBezTo>
                    <a:pt x="18027" y="3821"/>
                    <a:pt x="19558" y="9511"/>
                    <a:pt x="20945" y="14363"/>
                  </a:cubicBezTo>
                  <a:cubicBezTo>
                    <a:pt x="23790" y="25132"/>
                    <a:pt x="26624" y="35817"/>
                    <a:pt x="29314" y="46587"/>
                  </a:cubicBezTo>
                  <a:cubicBezTo>
                    <a:pt x="35149" y="69659"/>
                    <a:pt x="40828" y="92814"/>
                    <a:pt x="46507" y="115970"/>
                  </a:cubicBezTo>
                  <a:cubicBezTo>
                    <a:pt x="55797" y="153501"/>
                    <a:pt x="64932" y="190960"/>
                    <a:pt x="74067" y="228503"/>
                  </a:cubicBezTo>
                  <a:cubicBezTo>
                    <a:pt x="94715" y="313184"/>
                    <a:pt x="115292" y="397876"/>
                    <a:pt x="135869" y="482641"/>
                  </a:cubicBezTo>
                  <a:cubicBezTo>
                    <a:pt x="178553" y="658160"/>
                    <a:pt x="221166" y="833763"/>
                    <a:pt x="263694" y="1009366"/>
                  </a:cubicBezTo>
                  <a:cubicBezTo>
                    <a:pt x="306223" y="1184742"/>
                    <a:pt x="348752" y="1360033"/>
                    <a:pt x="391280" y="1535397"/>
                  </a:cubicBezTo>
                  <a:cubicBezTo>
                    <a:pt x="434658" y="1714306"/>
                    <a:pt x="478107" y="1893215"/>
                    <a:pt x="521485" y="2072124"/>
                  </a:cubicBezTo>
                  <a:cubicBezTo>
                    <a:pt x="565245" y="2252950"/>
                    <a:pt x="609077" y="2433860"/>
                    <a:pt x="652993" y="2614698"/>
                  </a:cubicBezTo>
                  <a:cubicBezTo>
                    <a:pt x="674108" y="2701691"/>
                    <a:pt x="695211" y="2788756"/>
                    <a:pt x="716326" y="2875832"/>
                  </a:cubicBezTo>
                  <a:cubicBezTo>
                    <a:pt x="735217" y="2953985"/>
                    <a:pt x="754024" y="3032053"/>
                    <a:pt x="773130" y="3110121"/>
                  </a:cubicBezTo>
                  <a:cubicBezTo>
                    <a:pt x="795620" y="3202110"/>
                    <a:pt x="817739" y="3294182"/>
                    <a:pt x="840074" y="3386254"/>
                  </a:cubicBezTo>
                  <a:cubicBezTo>
                    <a:pt x="860950" y="3472480"/>
                    <a:pt x="881909" y="3558778"/>
                    <a:pt x="902797" y="3645004"/>
                  </a:cubicBezTo>
                  <a:cubicBezTo>
                    <a:pt x="936502" y="3784071"/>
                    <a:pt x="970278" y="3923053"/>
                    <a:pt x="1003983" y="4062048"/>
                  </a:cubicBezTo>
                  <a:cubicBezTo>
                    <a:pt x="1005442" y="4068277"/>
                    <a:pt x="1001532" y="4074734"/>
                    <a:pt x="995303" y="4076279"/>
                  </a:cubicBezTo>
                  <a:cubicBezTo>
                    <a:pt x="994394" y="4076507"/>
                    <a:pt x="993497" y="4076603"/>
                    <a:pt x="992601" y="4076603"/>
                  </a:cubicBezTo>
                  <a:cubicBezTo>
                    <a:pt x="987340" y="4076578"/>
                    <a:pt x="982438" y="4072877"/>
                    <a:pt x="981123" y="40675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27"/>
            <p:cNvSpPr/>
            <p:nvPr/>
          </p:nvSpPr>
          <p:spPr>
            <a:xfrm>
              <a:off x="1411759" y="6272354"/>
              <a:ext cx="517267" cy="182019"/>
            </a:xfrm>
            <a:custGeom>
              <a:avLst/>
              <a:gdLst/>
              <a:ahLst/>
              <a:cxnLst/>
              <a:rect l="l" t="t" r="r" b="b"/>
              <a:pathLst>
                <a:path w="517267" h="182019" extrusionOk="0">
                  <a:moveTo>
                    <a:pt x="511504" y="50105"/>
                  </a:moveTo>
                  <a:cubicBezTo>
                    <a:pt x="513429" y="58335"/>
                    <a:pt x="515342" y="66493"/>
                    <a:pt x="517267" y="74638"/>
                  </a:cubicBezTo>
                  <a:cubicBezTo>
                    <a:pt x="340158" y="60335"/>
                    <a:pt x="155217" y="84941"/>
                    <a:pt x="5906" y="182020"/>
                  </a:cubicBezTo>
                  <a:cubicBezTo>
                    <a:pt x="3910" y="174018"/>
                    <a:pt x="1997" y="165944"/>
                    <a:pt x="72" y="157942"/>
                  </a:cubicBezTo>
                  <a:cubicBezTo>
                    <a:pt x="72" y="157870"/>
                    <a:pt x="0" y="157714"/>
                    <a:pt x="0" y="157630"/>
                  </a:cubicBezTo>
                  <a:cubicBezTo>
                    <a:pt x="66250" y="68325"/>
                    <a:pt x="192617" y="28638"/>
                    <a:pt x="298096" y="10801"/>
                  </a:cubicBezTo>
                  <a:cubicBezTo>
                    <a:pt x="366426" y="-5431"/>
                    <a:pt x="436359" y="-2735"/>
                    <a:pt x="503147" y="14647"/>
                  </a:cubicBezTo>
                  <a:cubicBezTo>
                    <a:pt x="505909" y="26482"/>
                    <a:pt x="508742" y="38258"/>
                    <a:pt x="511504" y="501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27"/>
            <p:cNvSpPr/>
            <p:nvPr/>
          </p:nvSpPr>
          <p:spPr>
            <a:xfrm>
              <a:off x="1216432" y="5394146"/>
              <a:ext cx="578551" cy="515114"/>
            </a:xfrm>
            <a:custGeom>
              <a:avLst/>
              <a:gdLst/>
              <a:ahLst/>
              <a:cxnLst/>
              <a:rect l="l" t="t" r="r" b="b"/>
              <a:pathLst>
                <a:path w="578551" h="515114" extrusionOk="0">
                  <a:moveTo>
                    <a:pt x="572873" y="360667"/>
                  </a:moveTo>
                  <a:cubicBezTo>
                    <a:pt x="574798" y="368669"/>
                    <a:pt x="576711" y="376743"/>
                    <a:pt x="578552" y="384745"/>
                  </a:cubicBezTo>
                  <a:cubicBezTo>
                    <a:pt x="402292" y="345753"/>
                    <a:pt x="203302" y="392364"/>
                    <a:pt x="69798" y="515114"/>
                  </a:cubicBezTo>
                  <a:cubicBezTo>
                    <a:pt x="67956" y="507963"/>
                    <a:pt x="66270" y="500811"/>
                    <a:pt x="64573" y="493576"/>
                  </a:cubicBezTo>
                  <a:cubicBezTo>
                    <a:pt x="64035" y="491420"/>
                    <a:pt x="63497" y="489263"/>
                    <a:pt x="63042" y="487119"/>
                  </a:cubicBezTo>
                  <a:cubicBezTo>
                    <a:pt x="62277" y="484040"/>
                    <a:pt x="61512" y="480890"/>
                    <a:pt x="60818" y="477811"/>
                  </a:cubicBezTo>
                  <a:cubicBezTo>
                    <a:pt x="45311" y="413818"/>
                    <a:pt x="29875" y="349897"/>
                    <a:pt x="14523" y="285905"/>
                  </a:cubicBezTo>
                  <a:cubicBezTo>
                    <a:pt x="12371" y="272212"/>
                    <a:pt x="9837" y="258604"/>
                    <a:pt x="7696" y="244828"/>
                  </a:cubicBezTo>
                  <a:cubicBezTo>
                    <a:pt x="6309" y="236131"/>
                    <a:pt x="5245" y="227362"/>
                    <a:pt x="3858" y="218594"/>
                  </a:cubicBezTo>
                  <a:cubicBezTo>
                    <a:pt x="2555" y="210292"/>
                    <a:pt x="1324" y="201978"/>
                    <a:pt x="475" y="193593"/>
                  </a:cubicBezTo>
                  <a:cubicBezTo>
                    <a:pt x="475" y="193437"/>
                    <a:pt x="403" y="193281"/>
                    <a:pt x="403" y="193126"/>
                  </a:cubicBezTo>
                  <a:cubicBezTo>
                    <a:pt x="92" y="188897"/>
                    <a:pt x="-135" y="184740"/>
                    <a:pt x="92" y="180512"/>
                  </a:cubicBezTo>
                  <a:cubicBezTo>
                    <a:pt x="248" y="178583"/>
                    <a:pt x="319" y="176666"/>
                    <a:pt x="475" y="174738"/>
                  </a:cubicBezTo>
                  <a:lnTo>
                    <a:pt x="475" y="174666"/>
                  </a:lnTo>
                  <a:cubicBezTo>
                    <a:pt x="630" y="172665"/>
                    <a:pt x="857" y="170749"/>
                    <a:pt x="1084" y="168820"/>
                  </a:cubicBezTo>
                  <a:cubicBezTo>
                    <a:pt x="1084" y="168748"/>
                    <a:pt x="1084" y="168592"/>
                    <a:pt x="1156" y="168509"/>
                  </a:cubicBezTo>
                  <a:cubicBezTo>
                    <a:pt x="2149" y="162974"/>
                    <a:pt x="3607" y="157811"/>
                    <a:pt x="5305" y="152504"/>
                  </a:cubicBezTo>
                  <a:cubicBezTo>
                    <a:pt x="5233" y="152972"/>
                    <a:pt x="5078" y="153427"/>
                    <a:pt x="4922" y="153966"/>
                  </a:cubicBezTo>
                  <a:cubicBezTo>
                    <a:pt x="6154" y="149965"/>
                    <a:pt x="7684" y="146119"/>
                    <a:pt x="8988" y="142202"/>
                  </a:cubicBezTo>
                  <a:cubicBezTo>
                    <a:pt x="89298" y="12228"/>
                    <a:pt x="348775" y="-43224"/>
                    <a:pt x="472918" y="38079"/>
                  </a:cubicBezTo>
                  <a:cubicBezTo>
                    <a:pt x="473229" y="38307"/>
                    <a:pt x="473456" y="38546"/>
                    <a:pt x="473683" y="38774"/>
                  </a:cubicBezTo>
                  <a:cubicBezTo>
                    <a:pt x="474065" y="39085"/>
                    <a:pt x="474532" y="39469"/>
                    <a:pt x="474914" y="39852"/>
                  </a:cubicBezTo>
                  <a:cubicBezTo>
                    <a:pt x="476062" y="40774"/>
                    <a:pt x="477222" y="41697"/>
                    <a:pt x="478298" y="42703"/>
                  </a:cubicBezTo>
                  <a:cubicBezTo>
                    <a:pt x="478370" y="42703"/>
                    <a:pt x="478370" y="42703"/>
                    <a:pt x="478370" y="42859"/>
                  </a:cubicBezTo>
                  <a:cubicBezTo>
                    <a:pt x="478441" y="42859"/>
                    <a:pt x="478525" y="42931"/>
                    <a:pt x="478597" y="43014"/>
                  </a:cubicBezTo>
                  <a:cubicBezTo>
                    <a:pt x="480211" y="43937"/>
                    <a:pt x="481741" y="45326"/>
                    <a:pt x="483045" y="47016"/>
                  </a:cubicBezTo>
                  <a:cubicBezTo>
                    <a:pt x="483116" y="47016"/>
                    <a:pt x="483116" y="47087"/>
                    <a:pt x="483200" y="47243"/>
                  </a:cubicBezTo>
                  <a:cubicBezTo>
                    <a:pt x="483272" y="47243"/>
                    <a:pt x="483272" y="47243"/>
                    <a:pt x="483272" y="47315"/>
                  </a:cubicBezTo>
                  <a:cubicBezTo>
                    <a:pt x="484659" y="48549"/>
                    <a:pt x="485962" y="49855"/>
                    <a:pt x="487182" y="51160"/>
                  </a:cubicBezTo>
                  <a:lnTo>
                    <a:pt x="487253" y="51160"/>
                  </a:lnTo>
                  <a:cubicBezTo>
                    <a:pt x="487480" y="51472"/>
                    <a:pt x="487791" y="51771"/>
                    <a:pt x="488019" y="52083"/>
                  </a:cubicBezTo>
                  <a:cubicBezTo>
                    <a:pt x="488939" y="53472"/>
                    <a:pt x="489860" y="54850"/>
                    <a:pt x="490709" y="56311"/>
                  </a:cubicBezTo>
                  <a:cubicBezTo>
                    <a:pt x="490709" y="56383"/>
                    <a:pt x="490780" y="56467"/>
                    <a:pt x="490936" y="56623"/>
                  </a:cubicBezTo>
                  <a:cubicBezTo>
                    <a:pt x="490936" y="56623"/>
                    <a:pt x="490936" y="56695"/>
                    <a:pt x="491008" y="56695"/>
                  </a:cubicBezTo>
                  <a:cubicBezTo>
                    <a:pt x="493925" y="60384"/>
                    <a:pt x="496460" y="64230"/>
                    <a:pt x="498839" y="68231"/>
                  </a:cubicBezTo>
                  <a:cubicBezTo>
                    <a:pt x="515422" y="96070"/>
                    <a:pt x="520719" y="130379"/>
                    <a:pt x="526327" y="163453"/>
                  </a:cubicBezTo>
                  <a:cubicBezTo>
                    <a:pt x="540758" y="224523"/>
                    <a:pt x="555189" y="285749"/>
                    <a:pt x="569621" y="346819"/>
                  </a:cubicBezTo>
                  <a:cubicBezTo>
                    <a:pt x="570314" y="349897"/>
                    <a:pt x="571079" y="352976"/>
                    <a:pt x="571773" y="356055"/>
                  </a:cubicBezTo>
                  <a:lnTo>
                    <a:pt x="571701" y="356055"/>
                  </a:lnTo>
                  <a:cubicBezTo>
                    <a:pt x="571928" y="357205"/>
                    <a:pt x="572167" y="358367"/>
                    <a:pt x="572311" y="359517"/>
                  </a:cubicBezTo>
                  <a:cubicBezTo>
                    <a:pt x="572382" y="359517"/>
                    <a:pt x="572382" y="359517"/>
                    <a:pt x="572311" y="359589"/>
                  </a:cubicBezTo>
                  <a:cubicBezTo>
                    <a:pt x="572466" y="359972"/>
                    <a:pt x="572622" y="360283"/>
                    <a:pt x="572693" y="360667"/>
                  </a:cubicBezTo>
                  <a:cubicBezTo>
                    <a:pt x="572801" y="360667"/>
                    <a:pt x="572801" y="360667"/>
                    <a:pt x="572873" y="3606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B51891E-D9DE-3EDC-93A3-25F78BF85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655" y="435170"/>
            <a:ext cx="682752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4" name="Google Shape;2554;p28"/>
          <p:cNvGrpSpPr/>
          <p:nvPr/>
        </p:nvGrpSpPr>
        <p:grpSpPr>
          <a:xfrm>
            <a:off x="3169580" y="296939"/>
            <a:ext cx="4499496" cy="4549904"/>
            <a:chOff x="3169580" y="296939"/>
            <a:chExt cx="4499496" cy="4549904"/>
          </a:xfrm>
        </p:grpSpPr>
        <p:sp>
          <p:nvSpPr>
            <p:cNvPr id="2555" name="Google Shape;2555;p28"/>
            <p:cNvSpPr/>
            <p:nvPr/>
          </p:nvSpPr>
          <p:spPr>
            <a:xfrm rot="-159556">
              <a:off x="3268292" y="394394"/>
              <a:ext cx="4302073" cy="4354993"/>
            </a:xfrm>
            <a:custGeom>
              <a:avLst/>
              <a:gdLst/>
              <a:ahLst/>
              <a:cxnLst/>
              <a:rect l="l" t="t" r="r" b="b"/>
              <a:pathLst>
                <a:path w="8603484" h="8709315" extrusionOk="0">
                  <a:moveTo>
                    <a:pt x="2" y="8567242"/>
                  </a:moveTo>
                  <a:cubicBezTo>
                    <a:pt x="-434" y="8646618"/>
                    <a:pt x="64632" y="8710771"/>
                    <a:pt x="144064" y="8709291"/>
                  </a:cubicBezTo>
                  <a:cubicBezTo>
                    <a:pt x="8742175" y="8548813"/>
                    <a:pt x="8595759" y="8699432"/>
                    <a:pt x="8597137" y="8452906"/>
                  </a:cubicBezTo>
                  <a:cubicBezTo>
                    <a:pt x="8599124" y="8093995"/>
                    <a:pt x="8603483" y="143176"/>
                    <a:pt x="8603483" y="144343"/>
                  </a:cubicBezTo>
                  <a:cubicBezTo>
                    <a:pt x="8603918" y="65698"/>
                    <a:pt x="8539986" y="1841"/>
                    <a:pt x="8461286" y="2277"/>
                  </a:cubicBezTo>
                  <a:cubicBezTo>
                    <a:pt x="-132309" y="49603"/>
                    <a:pt x="7708" y="-100040"/>
                    <a:pt x="6331" y="149064"/>
                  </a:cubicBezTo>
                  <a:cubicBezTo>
                    <a:pt x="4343" y="513008"/>
                    <a:pt x="-15" y="8568391"/>
                    <a:pt x="2" y="85672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56" name="Google Shape;2556;p28"/>
            <p:cNvGrpSpPr/>
            <p:nvPr/>
          </p:nvGrpSpPr>
          <p:grpSpPr>
            <a:xfrm rot="-159556">
              <a:off x="3263687" y="687707"/>
              <a:ext cx="4313702" cy="3815307"/>
              <a:chOff x="6524635" y="1375490"/>
              <a:chExt cx="8626741" cy="7630026"/>
            </a:xfrm>
          </p:grpSpPr>
          <p:sp>
            <p:nvSpPr>
              <p:cNvPr id="2557" name="Google Shape;2557;p28"/>
              <p:cNvSpPr/>
              <p:nvPr/>
            </p:nvSpPr>
            <p:spPr>
              <a:xfrm>
                <a:off x="6529232" y="3403924"/>
                <a:ext cx="8617765" cy="79416"/>
              </a:xfrm>
              <a:custGeom>
                <a:avLst/>
                <a:gdLst/>
                <a:ahLst/>
                <a:cxnLst/>
                <a:rect l="l" t="t" r="r" b="b"/>
                <a:pathLst>
                  <a:path w="8617765" h="79416" extrusionOk="0">
                    <a:moveTo>
                      <a:pt x="8607538" y="32288"/>
                    </a:moveTo>
                    <a:cubicBezTo>
                      <a:pt x="8607206" y="-19602"/>
                      <a:pt x="9268624" y="-4779"/>
                      <a:pt x="10229" y="47129"/>
                    </a:cubicBezTo>
                    <a:cubicBezTo>
                      <a:pt x="10560" y="99019"/>
                      <a:pt x="-650875" y="84196"/>
                      <a:pt x="8607538" y="322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8" name="Google Shape;2558;p28"/>
              <p:cNvSpPr/>
              <p:nvPr/>
            </p:nvSpPr>
            <p:spPr>
              <a:xfrm>
                <a:off x="6533648" y="4079397"/>
                <a:ext cx="8617728" cy="93892"/>
              </a:xfrm>
              <a:custGeom>
                <a:avLst/>
                <a:gdLst/>
                <a:ahLst/>
                <a:cxnLst/>
                <a:rect l="l" t="t" r="r" b="b"/>
                <a:pathLst>
                  <a:path w="8617728" h="93892" extrusionOk="0">
                    <a:moveTo>
                      <a:pt x="8607497" y="31491"/>
                    </a:moveTo>
                    <a:cubicBezTo>
                      <a:pt x="8607167" y="-20416"/>
                      <a:pt x="9268654" y="-6813"/>
                      <a:pt x="10224" y="62409"/>
                    </a:cubicBezTo>
                    <a:cubicBezTo>
                      <a:pt x="10573" y="114299"/>
                      <a:pt x="-650880" y="100713"/>
                      <a:pt x="8607497" y="314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9" name="Google Shape;2559;p28"/>
              <p:cNvSpPr/>
              <p:nvPr/>
            </p:nvSpPr>
            <p:spPr>
              <a:xfrm>
                <a:off x="6530729" y="4754793"/>
                <a:ext cx="8618032" cy="108624"/>
              </a:xfrm>
              <a:custGeom>
                <a:avLst/>
                <a:gdLst/>
                <a:ahLst/>
                <a:cxnLst/>
                <a:rect l="l" t="t" r="r" b="b"/>
                <a:pathLst>
                  <a:path w="8618032" h="108624" extrusionOk="0">
                    <a:moveTo>
                      <a:pt x="8607592" y="30823"/>
                    </a:moveTo>
                    <a:cubicBezTo>
                      <a:pt x="8607923" y="-21084"/>
                      <a:pt x="9269201" y="-8735"/>
                      <a:pt x="10440" y="77801"/>
                    </a:cubicBezTo>
                    <a:cubicBezTo>
                      <a:pt x="10109" y="129709"/>
                      <a:pt x="-651169" y="117359"/>
                      <a:pt x="8607592" y="308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0" name="Google Shape;2560;p28"/>
              <p:cNvSpPr/>
              <p:nvPr/>
            </p:nvSpPr>
            <p:spPr>
              <a:xfrm>
                <a:off x="6529515" y="1375490"/>
                <a:ext cx="8617764" cy="39807"/>
              </a:xfrm>
              <a:custGeom>
                <a:avLst/>
                <a:gdLst/>
                <a:ahLst/>
                <a:cxnLst/>
                <a:rect l="l" t="t" r="r" b="b"/>
                <a:pathLst>
                  <a:path w="8617764" h="39807" extrusionOk="0">
                    <a:moveTo>
                      <a:pt x="10243" y="36591"/>
                    </a:moveTo>
                    <a:cubicBezTo>
                      <a:pt x="9268724" y="36591"/>
                      <a:pt x="8607237" y="55124"/>
                      <a:pt x="8607516" y="3217"/>
                    </a:cubicBezTo>
                    <a:cubicBezTo>
                      <a:pt x="-650948" y="3217"/>
                      <a:pt x="10539" y="-15317"/>
                      <a:pt x="10243" y="365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1" name="Google Shape;2561;p28"/>
              <p:cNvSpPr/>
              <p:nvPr/>
            </p:nvSpPr>
            <p:spPr>
              <a:xfrm>
                <a:off x="6524821" y="2728237"/>
                <a:ext cx="8617818" cy="65345"/>
              </a:xfrm>
              <a:custGeom>
                <a:avLst/>
                <a:gdLst/>
                <a:ahLst/>
                <a:cxnLst/>
                <a:rect l="l" t="t" r="r" b="b"/>
                <a:pathLst>
                  <a:path w="8617818" h="65345" extrusionOk="0">
                    <a:moveTo>
                      <a:pt x="8607590" y="33282"/>
                    </a:moveTo>
                    <a:cubicBezTo>
                      <a:pt x="8607258" y="-18608"/>
                      <a:pt x="9268693" y="-2548"/>
                      <a:pt x="10229" y="32063"/>
                    </a:cubicBezTo>
                    <a:cubicBezTo>
                      <a:pt x="10560" y="83953"/>
                      <a:pt x="-650875" y="67893"/>
                      <a:pt x="8607590" y="332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2" name="Google Shape;2562;p28"/>
              <p:cNvSpPr/>
              <p:nvPr/>
            </p:nvSpPr>
            <p:spPr>
              <a:xfrm>
                <a:off x="6525739" y="2052192"/>
                <a:ext cx="8617825" cy="51909"/>
              </a:xfrm>
              <a:custGeom>
                <a:avLst/>
                <a:gdLst/>
                <a:ahLst/>
                <a:cxnLst/>
                <a:rect l="l" t="t" r="r" b="b"/>
                <a:pathLst>
                  <a:path w="8617825" h="51909" extrusionOk="0">
                    <a:moveTo>
                      <a:pt x="8607404" y="34600"/>
                    </a:moveTo>
                    <a:cubicBezTo>
                      <a:pt x="8607683" y="-17290"/>
                      <a:pt x="9268908" y="-11"/>
                      <a:pt x="10427" y="17303"/>
                    </a:cubicBezTo>
                    <a:cubicBezTo>
                      <a:pt x="10131" y="69211"/>
                      <a:pt x="-651095" y="51914"/>
                      <a:pt x="8607404" y="34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3" name="Google Shape;2563;p28"/>
              <p:cNvSpPr/>
              <p:nvPr/>
            </p:nvSpPr>
            <p:spPr>
              <a:xfrm>
                <a:off x="6529059" y="6780473"/>
                <a:ext cx="8617537" cy="153763"/>
              </a:xfrm>
              <a:custGeom>
                <a:avLst/>
                <a:gdLst/>
                <a:ahLst/>
                <a:cxnLst/>
                <a:rect l="l" t="t" r="r" b="b"/>
                <a:pathLst>
                  <a:path w="8617537" h="153763" extrusionOk="0">
                    <a:moveTo>
                      <a:pt x="8607310" y="29291"/>
                    </a:moveTo>
                    <a:cubicBezTo>
                      <a:pt x="8606978" y="-22616"/>
                      <a:pt x="9268379" y="-13977"/>
                      <a:pt x="10228" y="124484"/>
                    </a:cubicBezTo>
                    <a:cubicBezTo>
                      <a:pt x="10559" y="176374"/>
                      <a:pt x="-650841" y="167735"/>
                      <a:pt x="8607310" y="292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4" name="Google Shape;2564;p28"/>
              <p:cNvSpPr/>
              <p:nvPr/>
            </p:nvSpPr>
            <p:spPr>
              <a:xfrm>
                <a:off x="6531428" y="8130609"/>
                <a:ext cx="8618175" cy="184382"/>
              </a:xfrm>
              <a:custGeom>
                <a:avLst/>
                <a:gdLst/>
                <a:ahLst/>
                <a:cxnLst/>
                <a:rect l="l" t="t" r="r" b="b"/>
                <a:pathLst>
                  <a:path w="8618175" h="184382" extrusionOk="0">
                    <a:moveTo>
                      <a:pt x="8607748" y="28525"/>
                    </a:moveTo>
                    <a:cubicBezTo>
                      <a:pt x="8608045" y="-23383"/>
                      <a:pt x="9269287" y="-17199"/>
                      <a:pt x="10422" y="155855"/>
                    </a:cubicBezTo>
                    <a:cubicBezTo>
                      <a:pt x="10143" y="207762"/>
                      <a:pt x="-651117" y="201596"/>
                      <a:pt x="8607748" y="285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5" name="Google Shape;2565;p28"/>
              <p:cNvSpPr/>
              <p:nvPr/>
            </p:nvSpPr>
            <p:spPr>
              <a:xfrm>
                <a:off x="6526310" y="5430117"/>
                <a:ext cx="8618071" cy="123543"/>
              </a:xfrm>
              <a:custGeom>
                <a:avLst/>
                <a:gdLst/>
                <a:ahLst/>
                <a:cxnLst/>
                <a:rect l="l" t="t" r="r" b="b"/>
                <a:pathLst>
                  <a:path w="8618071" h="123543" extrusionOk="0">
                    <a:moveTo>
                      <a:pt x="8607635" y="30244"/>
                    </a:moveTo>
                    <a:cubicBezTo>
                      <a:pt x="8607967" y="-21663"/>
                      <a:pt x="9269157" y="-10550"/>
                      <a:pt x="10431" y="93300"/>
                    </a:cubicBezTo>
                    <a:cubicBezTo>
                      <a:pt x="10118" y="145207"/>
                      <a:pt x="-651090" y="134094"/>
                      <a:pt x="8607635" y="302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6" name="Google Shape;2566;p28"/>
              <p:cNvSpPr/>
              <p:nvPr/>
            </p:nvSpPr>
            <p:spPr>
              <a:xfrm>
                <a:off x="6527660" y="8805715"/>
                <a:ext cx="8618196" cy="199801"/>
              </a:xfrm>
              <a:custGeom>
                <a:avLst/>
                <a:gdLst/>
                <a:ahLst/>
                <a:cxnLst/>
                <a:rect l="l" t="t" r="r" b="b"/>
                <a:pathLst>
                  <a:path w="8618196" h="199801" extrusionOk="0">
                    <a:moveTo>
                      <a:pt x="8607768" y="28199"/>
                    </a:moveTo>
                    <a:cubicBezTo>
                      <a:pt x="8608064" y="-23709"/>
                      <a:pt x="9269359" y="-18779"/>
                      <a:pt x="10424" y="171606"/>
                    </a:cubicBezTo>
                    <a:cubicBezTo>
                      <a:pt x="10145" y="223514"/>
                      <a:pt x="-651168" y="218567"/>
                      <a:pt x="8607768" y="28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7" name="Google Shape;2567;p28"/>
              <p:cNvSpPr/>
              <p:nvPr/>
            </p:nvSpPr>
            <p:spPr>
              <a:xfrm>
                <a:off x="6533483" y="7455519"/>
                <a:ext cx="8617492" cy="169018"/>
              </a:xfrm>
              <a:custGeom>
                <a:avLst/>
                <a:gdLst/>
                <a:ahLst/>
                <a:cxnLst/>
                <a:rect l="l" t="t" r="r" b="b"/>
                <a:pathLst>
                  <a:path w="8617492" h="169018" extrusionOk="0">
                    <a:moveTo>
                      <a:pt x="8607261" y="28886"/>
                    </a:moveTo>
                    <a:cubicBezTo>
                      <a:pt x="8606930" y="-23021"/>
                      <a:pt x="9268417" y="-15600"/>
                      <a:pt x="10232" y="140140"/>
                    </a:cubicBezTo>
                    <a:cubicBezTo>
                      <a:pt x="10563" y="192029"/>
                      <a:pt x="-650924" y="184627"/>
                      <a:pt x="8607261" y="28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8" name="Google Shape;2568;p28"/>
              <p:cNvSpPr/>
              <p:nvPr/>
            </p:nvSpPr>
            <p:spPr>
              <a:xfrm>
                <a:off x="6524635" y="6105372"/>
                <a:ext cx="8617585" cy="138589"/>
              </a:xfrm>
              <a:custGeom>
                <a:avLst/>
                <a:gdLst/>
                <a:ahLst/>
                <a:cxnLst/>
                <a:rect l="l" t="t" r="r" b="b"/>
                <a:pathLst>
                  <a:path w="8617585" h="138589" extrusionOk="0">
                    <a:moveTo>
                      <a:pt x="8607357" y="29735"/>
                    </a:moveTo>
                    <a:cubicBezTo>
                      <a:pt x="8607026" y="-22173"/>
                      <a:pt x="9268443" y="-12279"/>
                      <a:pt x="10223" y="108850"/>
                    </a:cubicBezTo>
                    <a:cubicBezTo>
                      <a:pt x="10572" y="160758"/>
                      <a:pt x="-650846" y="150881"/>
                      <a:pt x="8607357" y="297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69" name="Google Shape;2569;p28"/>
          <p:cNvGrpSpPr/>
          <p:nvPr/>
        </p:nvGrpSpPr>
        <p:grpSpPr>
          <a:xfrm>
            <a:off x="1745195" y="586632"/>
            <a:ext cx="5650362" cy="3970235"/>
            <a:chOff x="3490390" y="1173264"/>
            <a:chExt cx="11300724" cy="7940470"/>
          </a:xfrm>
        </p:grpSpPr>
        <p:sp>
          <p:nvSpPr>
            <p:cNvPr id="2570" name="Google Shape;2570;p28"/>
            <p:cNvSpPr/>
            <p:nvPr/>
          </p:nvSpPr>
          <p:spPr>
            <a:xfrm>
              <a:off x="3490390" y="1173264"/>
              <a:ext cx="11300724" cy="7940470"/>
            </a:xfrm>
            <a:custGeom>
              <a:avLst/>
              <a:gdLst/>
              <a:ahLst/>
              <a:cxnLst/>
              <a:rect l="l" t="t" r="r" b="b"/>
              <a:pathLst>
                <a:path w="11300724" h="7940470" extrusionOk="0">
                  <a:moveTo>
                    <a:pt x="11091367" y="2989"/>
                  </a:moveTo>
                  <a:cubicBezTo>
                    <a:pt x="11395582" y="2172054"/>
                    <a:pt x="10833143" y="2510206"/>
                    <a:pt x="11300725" y="7566487"/>
                  </a:cubicBezTo>
                  <a:cubicBezTo>
                    <a:pt x="10885057" y="7640095"/>
                    <a:pt x="10450269" y="7577731"/>
                    <a:pt x="10024025" y="7577731"/>
                  </a:cubicBezTo>
                  <a:cubicBezTo>
                    <a:pt x="9197932" y="7577731"/>
                    <a:pt x="6789700" y="7891442"/>
                    <a:pt x="4693481" y="7891442"/>
                  </a:cubicBezTo>
                  <a:cubicBezTo>
                    <a:pt x="3203501" y="7891442"/>
                    <a:pt x="1711869" y="7805606"/>
                    <a:pt x="220713" y="7915582"/>
                  </a:cubicBezTo>
                  <a:cubicBezTo>
                    <a:pt x="161382" y="8144902"/>
                    <a:pt x="0" y="6781239"/>
                    <a:pt x="0" y="4168747"/>
                  </a:cubicBezTo>
                  <a:cubicBezTo>
                    <a:pt x="0" y="3330695"/>
                    <a:pt x="23551" y="2055853"/>
                    <a:pt x="23551" y="1626798"/>
                  </a:cubicBezTo>
                  <a:cubicBezTo>
                    <a:pt x="23551" y="1431828"/>
                    <a:pt x="-18660" y="215127"/>
                    <a:pt x="40306" y="141423"/>
                  </a:cubicBezTo>
                  <a:cubicBezTo>
                    <a:pt x="893286" y="162561"/>
                    <a:pt x="1663051" y="31273"/>
                    <a:pt x="2611063" y="31273"/>
                  </a:cubicBezTo>
                  <a:cubicBezTo>
                    <a:pt x="4219165" y="31273"/>
                    <a:pt x="5827935" y="120429"/>
                    <a:pt x="7437832" y="120429"/>
                  </a:cubicBezTo>
                  <a:cubicBezTo>
                    <a:pt x="9093689" y="120413"/>
                    <a:pt x="9873792" y="-22230"/>
                    <a:pt x="11091367" y="29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28"/>
            <p:cNvSpPr/>
            <p:nvPr/>
          </p:nvSpPr>
          <p:spPr>
            <a:xfrm>
              <a:off x="4017323" y="1644869"/>
              <a:ext cx="10246087" cy="6760382"/>
            </a:xfrm>
            <a:custGeom>
              <a:avLst/>
              <a:gdLst/>
              <a:ahLst/>
              <a:cxnLst/>
              <a:rect l="l" t="t" r="r" b="b"/>
              <a:pathLst>
                <a:path w="10246087" h="6760382" extrusionOk="0">
                  <a:moveTo>
                    <a:pt x="4160148" y="6760382"/>
                  </a:moveTo>
                  <a:cubicBezTo>
                    <a:pt x="3225650" y="6760382"/>
                    <a:pt x="2268539" y="6727128"/>
                    <a:pt x="1316588" y="6727128"/>
                  </a:cubicBezTo>
                  <a:cubicBezTo>
                    <a:pt x="128060" y="6727128"/>
                    <a:pt x="96520" y="6787602"/>
                    <a:pt x="89040" y="6684852"/>
                  </a:cubicBezTo>
                  <a:cubicBezTo>
                    <a:pt x="-59431" y="4648759"/>
                    <a:pt x="22610" y="1870677"/>
                    <a:pt x="22610" y="959572"/>
                  </a:cubicBezTo>
                  <a:cubicBezTo>
                    <a:pt x="22610" y="244740"/>
                    <a:pt x="-35577" y="135765"/>
                    <a:pt x="73461" y="130286"/>
                  </a:cubicBezTo>
                  <a:cubicBezTo>
                    <a:pt x="1577083" y="54836"/>
                    <a:pt x="984042" y="-22187"/>
                    <a:pt x="4483626" y="74782"/>
                  </a:cubicBezTo>
                  <a:cubicBezTo>
                    <a:pt x="9577418" y="215900"/>
                    <a:pt x="10162232" y="-141214"/>
                    <a:pt x="10173620" y="66858"/>
                  </a:cubicBezTo>
                  <a:cubicBezTo>
                    <a:pt x="10278687" y="1987862"/>
                    <a:pt x="9928545" y="2606376"/>
                    <a:pt x="10245846" y="6373571"/>
                  </a:cubicBezTo>
                  <a:cubicBezTo>
                    <a:pt x="10249181" y="6413130"/>
                    <a:pt x="10217657" y="6448783"/>
                    <a:pt x="10174525" y="6446813"/>
                  </a:cubicBezTo>
                  <a:cubicBezTo>
                    <a:pt x="8846641" y="6386101"/>
                    <a:pt x="6607494" y="6760382"/>
                    <a:pt x="4160148" y="6760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28"/>
            <p:cNvSpPr/>
            <p:nvPr/>
          </p:nvSpPr>
          <p:spPr>
            <a:xfrm>
              <a:off x="3687948" y="1376432"/>
              <a:ext cx="10830699" cy="7526209"/>
            </a:xfrm>
            <a:custGeom>
              <a:avLst/>
              <a:gdLst/>
              <a:ahLst/>
              <a:cxnLst/>
              <a:rect l="l" t="t" r="r" b="b"/>
              <a:pathLst>
                <a:path w="10830699" h="7526209" extrusionOk="0">
                  <a:moveTo>
                    <a:pt x="598409" y="7526209"/>
                  </a:moveTo>
                  <a:cubicBezTo>
                    <a:pt x="524389" y="7526209"/>
                    <a:pt x="460658" y="7525225"/>
                    <a:pt x="405663" y="7523160"/>
                  </a:cubicBezTo>
                  <a:cubicBezTo>
                    <a:pt x="150424" y="7513552"/>
                    <a:pt x="71115" y="7481886"/>
                    <a:pt x="66160" y="7387616"/>
                  </a:cubicBezTo>
                  <a:cubicBezTo>
                    <a:pt x="23028" y="6565064"/>
                    <a:pt x="334" y="5873831"/>
                    <a:pt x="29745" y="5173942"/>
                  </a:cubicBezTo>
                  <a:cubicBezTo>
                    <a:pt x="122903" y="2956346"/>
                    <a:pt x="55838" y="1657445"/>
                    <a:pt x="19804" y="959621"/>
                  </a:cubicBezTo>
                  <a:cubicBezTo>
                    <a:pt x="-5479" y="470091"/>
                    <a:pt x="-15928" y="267482"/>
                    <a:pt x="46801" y="204483"/>
                  </a:cubicBezTo>
                  <a:cubicBezTo>
                    <a:pt x="62015" y="189221"/>
                    <a:pt x="82009" y="182043"/>
                    <a:pt x="106133" y="183202"/>
                  </a:cubicBezTo>
                  <a:cubicBezTo>
                    <a:pt x="810992" y="216838"/>
                    <a:pt x="1766452" y="169243"/>
                    <a:pt x="2872797" y="114136"/>
                  </a:cubicBezTo>
                  <a:cubicBezTo>
                    <a:pt x="3947094" y="60633"/>
                    <a:pt x="5164716" y="0"/>
                    <a:pt x="6431586" y="0"/>
                  </a:cubicBezTo>
                  <a:cubicBezTo>
                    <a:pt x="6921750" y="0"/>
                    <a:pt x="7427161" y="18136"/>
                    <a:pt x="7915928" y="35669"/>
                  </a:cubicBezTo>
                  <a:cubicBezTo>
                    <a:pt x="8411285" y="53439"/>
                    <a:pt x="8923525" y="71814"/>
                    <a:pt x="9426998" y="71814"/>
                  </a:cubicBezTo>
                  <a:cubicBezTo>
                    <a:pt x="9955769" y="71814"/>
                    <a:pt x="10269831" y="56679"/>
                    <a:pt x="10457479" y="47627"/>
                  </a:cubicBezTo>
                  <a:cubicBezTo>
                    <a:pt x="10718196" y="35049"/>
                    <a:pt x="10745448" y="33731"/>
                    <a:pt x="10750895" y="111706"/>
                  </a:cubicBezTo>
                  <a:cubicBezTo>
                    <a:pt x="10869209" y="1804280"/>
                    <a:pt x="10828394" y="3771863"/>
                    <a:pt x="10801397" y="5073861"/>
                  </a:cubicBezTo>
                  <a:cubicBezTo>
                    <a:pt x="10792964" y="5481016"/>
                    <a:pt x="10785659" y="5832636"/>
                    <a:pt x="10785659" y="6075455"/>
                  </a:cubicBezTo>
                  <a:cubicBezTo>
                    <a:pt x="10785659" y="6369427"/>
                    <a:pt x="10796633" y="6576466"/>
                    <a:pt x="10803890" y="6713471"/>
                  </a:cubicBezTo>
                  <a:cubicBezTo>
                    <a:pt x="10810210" y="6832594"/>
                    <a:pt x="10814022" y="6904487"/>
                    <a:pt x="10807130" y="6949827"/>
                  </a:cubicBezTo>
                  <a:cubicBezTo>
                    <a:pt x="10799682" y="6998931"/>
                    <a:pt x="10778751" y="7019893"/>
                    <a:pt x="10734903" y="7022180"/>
                  </a:cubicBezTo>
                  <a:cubicBezTo>
                    <a:pt x="10141608" y="7053227"/>
                    <a:pt x="9799819" y="7100140"/>
                    <a:pt x="9437956" y="7149800"/>
                  </a:cubicBezTo>
                  <a:cubicBezTo>
                    <a:pt x="8833194" y="7232793"/>
                    <a:pt x="8147742" y="7326856"/>
                    <a:pt x="6090717" y="7372863"/>
                  </a:cubicBezTo>
                  <a:cubicBezTo>
                    <a:pt x="4211130" y="7414900"/>
                    <a:pt x="2895697" y="7458937"/>
                    <a:pt x="2025263" y="7488079"/>
                  </a:cubicBezTo>
                  <a:cubicBezTo>
                    <a:pt x="1332362" y="7511297"/>
                    <a:pt x="887157" y="7526209"/>
                    <a:pt x="598409" y="7526209"/>
                  </a:cubicBezTo>
                  <a:close/>
                  <a:moveTo>
                    <a:pt x="101019" y="209533"/>
                  </a:moveTo>
                  <a:cubicBezTo>
                    <a:pt x="86107" y="209533"/>
                    <a:pt x="74768" y="213900"/>
                    <a:pt x="65557" y="223159"/>
                  </a:cubicBezTo>
                  <a:cubicBezTo>
                    <a:pt x="11101" y="277837"/>
                    <a:pt x="22853" y="505220"/>
                    <a:pt x="46246" y="958255"/>
                  </a:cubicBezTo>
                  <a:cubicBezTo>
                    <a:pt x="82311" y="1656508"/>
                    <a:pt x="149424" y="2956203"/>
                    <a:pt x="56203" y="5175038"/>
                  </a:cubicBezTo>
                  <a:cubicBezTo>
                    <a:pt x="26839" y="5873878"/>
                    <a:pt x="49517" y="6564413"/>
                    <a:pt x="92618" y="7386219"/>
                  </a:cubicBezTo>
                  <a:cubicBezTo>
                    <a:pt x="96128" y="7453205"/>
                    <a:pt x="144024" y="7486825"/>
                    <a:pt x="406679" y="7496703"/>
                  </a:cubicBezTo>
                  <a:cubicBezTo>
                    <a:pt x="675257" y="7506835"/>
                    <a:pt x="1154464" y="7490763"/>
                    <a:pt x="2024421" y="7461637"/>
                  </a:cubicBezTo>
                  <a:cubicBezTo>
                    <a:pt x="2894919" y="7432480"/>
                    <a:pt x="4210431" y="7388442"/>
                    <a:pt x="6090177" y="7346405"/>
                  </a:cubicBezTo>
                  <a:cubicBezTo>
                    <a:pt x="8145693" y="7300430"/>
                    <a:pt x="8830351" y="7206479"/>
                    <a:pt x="9434415" y="7123580"/>
                  </a:cubicBezTo>
                  <a:cubicBezTo>
                    <a:pt x="9796849" y="7073841"/>
                    <a:pt x="10139178" y="7026866"/>
                    <a:pt x="10733569" y="6995755"/>
                  </a:cubicBezTo>
                  <a:cubicBezTo>
                    <a:pt x="10760806" y="6994341"/>
                    <a:pt x="10774860" y="6986496"/>
                    <a:pt x="10781022" y="6945841"/>
                  </a:cubicBezTo>
                  <a:cubicBezTo>
                    <a:pt x="10787501" y="6903169"/>
                    <a:pt x="10783737" y="6832292"/>
                    <a:pt x="10777512" y="6714853"/>
                  </a:cubicBezTo>
                  <a:cubicBezTo>
                    <a:pt x="10770239" y="6577578"/>
                    <a:pt x="10759233" y="6370094"/>
                    <a:pt x="10759233" y="6075423"/>
                  </a:cubicBezTo>
                  <a:cubicBezTo>
                    <a:pt x="10759233" y="5832334"/>
                    <a:pt x="10766522" y="5480587"/>
                    <a:pt x="10774971" y="5073289"/>
                  </a:cubicBezTo>
                  <a:cubicBezTo>
                    <a:pt x="10801969" y="3771768"/>
                    <a:pt x="10842751" y="1804899"/>
                    <a:pt x="10724517" y="113517"/>
                  </a:cubicBezTo>
                  <a:cubicBezTo>
                    <a:pt x="10721071" y="64318"/>
                    <a:pt x="10720880" y="61396"/>
                    <a:pt x="10458766" y="74021"/>
                  </a:cubicBezTo>
                  <a:cubicBezTo>
                    <a:pt x="10270878" y="83073"/>
                    <a:pt x="9956421" y="98239"/>
                    <a:pt x="9427014" y="98239"/>
                  </a:cubicBezTo>
                  <a:cubicBezTo>
                    <a:pt x="8923064" y="98239"/>
                    <a:pt x="8410587" y="79849"/>
                    <a:pt x="7914991" y="62063"/>
                  </a:cubicBezTo>
                  <a:cubicBezTo>
                    <a:pt x="7426462" y="44530"/>
                    <a:pt x="6921290" y="26410"/>
                    <a:pt x="6431601" y="26410"/>
                  </a:cubicBezTo>
                  <a:cubicBezTo>
                    <a:pt x="5165399" y="26410"/>
                    <a:pt x="3948126" y="87043"/>
                    <a:pt x="2874131" y="140514"/>
                  </a:cubicBezTo>
                  <a:cubicBezTo>
                    <a:pt x="1767087" y="195653"/>
                    <a:pt x="811007" y="243264"/>
                    <a:pt x="104894" y="209581"/>
                  </a:cubicBezTo>
                  <a:cubicBezTo>
                    <a:pt x="103576" y="209565"/>
                    <a:pt x="102273" y="209533"/>
                    <a:pt x="101019" y="2095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3" name="Google Shape;2573;p28"/>
          <p:cNvGrpSpPr/>
          <p:nvPr/>
        </p:nvGrpSpPr>
        <p:grpSpPr>
          <a:xfrm>
            <a:off x="2307793" y="1964496"/>
            <a:ext cx="4528463" cy="1231106"/>
            <a:chOff x="0" y="0"/>
            <a:chExt cx="12075900" cy="3282950"/>
          </a:xfrm>
        </p:grpSpPr>
        <p:sp>
          <p:nvSpPr>
            <p:cNvPr id="2574" name="Google Shape;2574;p28"/>
            <p:cNvSpPr txBox="1"/>
            <p:nvPr/>
          </p:nvSpPr>
          <p:spPr>
            <a:xfrm>
              <a:off x="0" y="0"/>
              <a:ext cx="12075900" cy="3282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dirty="0">
                  <a:solidFill>
                    <a:schemeClr val="dk1"/>
                  </a:solidFill>
                  <a:latin typeface="Mali Light"/>
                  <a:ea typeface="Mali Light"/>
                  <a:cs typeface="Mali Light"/>
                  <a:sym typeface="Mali Light"/>
                </a:rPr>
                <a:t>1. DESKRIPSI APLIKASI</a:t>
              </a:r>
              <a:endParaRPr sz="7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endParaRPr>
            </a:p>
          </p:txBody>
        </p:sp>
        <p:sp>
          <p:nvSpPr>
            <p:cNvPr id="2575" name="Google Shape;2575;p28"/>
            <p:cNvSpPr txBox="1"/>
            <p:nvPr/>
          </p:nvSpPr>
          <p:spPr>
            <a:xfrm>
              <a:off x="0" y="2440651"/>
              <a:ext cx="12075900" cy="287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endParaRPr>
            </a:p>
          </p:txBody>
        </p:sp>
      </p:grpSp>
      <p:grpSp>
        <p:nvGrpSpPr>
          <p:cNvPr id="2576" name="Google Shape;2576;p28"/>
          <p:cNvGrpSpPr/>
          <p:nvPr/>
        </p:nvGrpSpPr>
        <p:grpSpPr>
          <a:xfrm rot="-1533328">
            <a:off x="6393021" y="3769451"/>
            <a:ext cx="1607723" cy="524769"/>
            <a:chOff x="12784044" y="7536755"/>
            <a:chExt cx="3215333" cy="1049411"/>
          </a:xfrm>
        </p:grpSpPr>
        <p:sp>
          <p:nvSpPr>
            <p:cNvPr id="2577" name="Google Shape;2577;p28"/>
            <p:cNvSpPr/>
            <p:nvPr/>
          </p:nvSpPr>
          <p:spPr>
            <a:xfrm>
              <a:off x="12784044" y="7536755"/>
              <a:ext cx="3215333" cy="1049411"/>
            </a:xfrm>
            <a:custGeom>
              <a:avLst/>
              <a:gdLst/>
              <a:ahLst/>
              <a:cxnLst/>
              <a:rect l="l" t="t" r="r" b="b"/>
              <a:pathLst>
                <a:path w="3215333" h="1049411" extrusionOk="0">
                  <a:moveTo>
                    <a:pt x="3213878" y="1009675"/>
                  </a:moveTo>
                  <a:cubicBezTo>
                    <a:pt x="3184082" y="949627"/>
                    <a:pt x="3133748" y="894452"/>
                    <a:pt x="3080615" y="724704"/>
                  </a:cubicBezTo>
                  <a:cubicBezTo>
                    <a:pt x="3004256" y="472098"/>
                    <a:pt x="2999257" y="558405"/>
                    <a:pt x="3085179" y="386402"/>
                  </a:cubicBezTo>
                  <a:cubicBezTo>
                    <a:pt x="3220547" y="112936"/>
                    <a:pt x="3204717" y="114385"/>
                    <a:pt x="3143110" y="103912"/>
                  </a:cubicBezTo>
                  <a:cubicBezTo>
                    <a:pt x="2960065" y="73144"/>
                    <a:pt x="2727938" y="71663"/>
                    <a:pt x="2548690" y="57111"/>
                  </a:cubicBezTo>
                  <a:cubicBezTo>
                    <a:pt x="1147591" y="-65966"/>
                    <a:pt x="795387" y="48893"/>
                    <a:pt x="21778" y="44352"/>
                  </a:cubicBezTo>
                  <a:cubicBezTo>
                    <a:pt x="-23589" y="45170"/>
                    <a:pt x="5253" y="99767"/>
                    <a:pt x="77482" y="357908"/>
                  </a:cubicBezTo>
                  <a:cubicBezTo>
                    <a:pt x="154911" y="637916"/>
                    <a:pt x="123258" y="461327"/>
                    <a:pt x="26654" y="953058"/>
                  </a:cubicBezTo>
                  <a:cubicBezTo>
                    <a:pt x="21817" y="983085"/>
                    <a:pt x="-3422" y="1037448"/>
                    <a:pt x="43867" y="1042937"/>
                  </a:cubicBezTo>
                  <a:cubicBezTo>
                    <a:pt x="742819" y="988535"/>
                    <a:pt x="1445512" y="1061576"/>
                    <a:pt x="2145847" y="1047595"/>
                  </a:cubicBezTo>
                  <a:cubicBezTo>
                    <a:pt x="2492064" y="1041618"/>
                    <a:pt x="2838670" y="1030159"/>
                    <a:pt x="3184854" y="1042496"/>
                  </a:cubicBezTo>
                  <a:cubicBezTo>
                    <a:pt x="3203230" y="1046082"/>
                    <a:pt x="3220534" y="1027573"/>
                    <a:pt x="3213878" y="10096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28"/>
            <p:cNvSpPr/>
            <p:nvPr/>
          </p:nvSpPr>
          <p:spPr>
            <a:xfrm>
              <a:off x="12784044" y="7536755"/>
              <a:ext cx="3215333" cy="1049411"/>
            </a:xfrm>
            <a:custGeom>
              <a:avLst/>
              <a:gdLst/>
              <a:ahLst/>
              <a:cxnLst/>
              <a:rect l="l" t="t" r="r" b="b"/>
              <a:pathLst>
                <a:path w="3215333" h="1049411" extrusionOk="0">
                  <a:moveTo>
                    <a:pt x="3213878" y="1009675"/>
                  </a:moveTo>
                  <a:cubicBezTo>
                    <a:pt x="3184082" y="949627"/>
                    <a:pt x="3133748" y="894452"/>
                    <a:pt x="3080615" y="724704"/>
                  </a:cubicBezTo>
                  <a:cubicBezTo>
                    <a:pt x="3004256" y="472098"/>
                    <a:pt x="2999257" y="558405"/>
                    <a:pt x="3085179" y="386402"/>
                  </a:cubicBezTo>
                  <a:cubicBezTo>
                    <a:pt x="3220547" y="112936"/>
                    <a:pt x="3204717" y="114385"/>
                    <a:pt x="3143110" y="103912"/>
                  </a:cubicBezTo>
                  <a:cubicBezTo>
                    <a:pt x="2960065" y="73144"/>
                    <a:pt x="2727938" y="71663"/>
                    <a:pt x="2548690" y="57111"/>
                  </a:cubicBezTo>
                  <a:cubicBezTo>
                    <a:pt x="1147591" y="-65966"/>
                    <a:pt x="795387" y="48893"/>
                    <a:pt x="21778" y="44352"/>
                  </a:cubicBezTo>
                  <a:cubicBezTo>
                    <a:pt x="-23589" y="45170"/>
                    <a:pt x="5253" y="99767"/>
                    <a:pt x="77482" y="357908"/>
                  </a:cubicBezTo>
                  <a:cubicBezTo>
                    <a:pt x="154911" y="637916"/>
                    <a:pt x="123258" y="461327"/>
                    <a:pt x="26654" y="953058"/>
                  </a:cubicBezTo>
                  <a:cubicBezTo>
                    <a:pt x="21817" y="983085"/>
                    <a:pt x="-3422" y="1037448"/>
                    <a:pt x="43867" y="1042937"/>
                  </a:cubicBezTo>
                  <a:cubicBezTo>
                    <a:pt x="742819" y="988535"/>
                    <a:pt x="1445512" y="1061576"/>
                    <a:pt x="2145847" y="1047595"/>
                  </a:cubicBezTo>
                  <a:cubicBezTo>
                    <a:pt x="2492064" y="1041618"/>
                    <a:pt x="2838670" y="1030159"/>
                    <a:pt x="3184854" y="1042496"/>
                  </a:cubicBezTo>
                  <a:cubicBezTo>
                    <a:pt x="3203230" y="1046082"/>
                    <a:pt x="3220534" y="1027573"/>
                    <a:pt x="3213878" y="10096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9" name="Google Shape;2579;p28"/>
          <p:cNvGrpSpPr/>
          <p:nvPr/>
        </p:nvGrpSpPr>
        <p:grpSpPr>
          <a:xfrm>
            <a:off x="1275163" y="425867"/>
            <a:ext cx="1382932" cy="2145883"/>
            <a:chOff x="2550325" y="851733"/>
            <a:chExt cx="2765865" cy="4291766"/>
          </a:xfrm>
        </p:grpSpPr>
        <p:sp>
          <p:nvSpPr>
            <p:cNvPr id="2580" name="Google Shape;2580;p28"/>
            <p:cNvSpPr/>
            <p:nvPr/>
          </p:nvSpPr>
          <p:spPr>
            <a:xfrm>
              <a:off x="2550325" y="3225431"/>
              <a:ext cx="1206866" cy="1918051"/>
            </a:xfrm>
            <a:custGeom>
              <a:avLst/>
              <a:gdLst/>
              <a:ahLst/>
              <a:cxnLst/>
              <a:rect l="l" t="t" r="r" b="b"/>
              <a:pathLst>
                <a:path w="1206866" h="1918051" extrusionOk="0">
                  <a:moveTo>
                    <a:pt x="1085563" y="79878"/>
                  </a:moveTo>
                  <a:cubicBezTo>
                    <a:pt x="1009805" y="57124"/>
                    <a:pt x="935771" y="29296"/>
                    <a:pt x="861565" y="2060"/>
                  </a:cubicBezTo>
                  <a:cubicBezTo>
                    <a:pt x="859463" y="1416"/>
                    <a:pt x="857362" y="738"/>
                    <a:pt x="855260" y="0"/>
                  </a:cubicBezTo>
                  <a:cubicBezTo>
                    <a:pt x="835486" y="41493"/>
                    <a:pt x="815257" y="82977"/>
                    <a:pt x="793974" y="123878"/>
                  </a:cubicBezTo>
                  <a:cubicBezTo>
                    <a:pt x="782873" y="145217"/>
                    <a:pt x="771506" y="166418"/>
                    <a:pt x="759813" y="187344"/>
                  </a:cubicBezTo>
                  <a:cubicBezTo>
                    <a:pt x="708530" y="294270"/>
                    <a:pt x="656149" y="400414"/>
                    <a:pt x="602626" y="506326"/>
                  </a:cubicBezTo>
                  <a:cubicBezTo>
                    <a:pt x="506039" y="696228"/>
                    <a:pt x="411321" y="887315"/>
                    <a:pt x="319075" y="1079595"/>
                  </a:cubicBezTo>
                  <a:cubicBezTo>
                    <a:pt x="219107" y="1256475"/>
                    <a:pt x="130335" y="1440343"/>
                    <a:pt x="43476" y="1624254"/>
                  </a:cubicBezTo>
                  <a:cubicBezTo>
                    <a:pt x="40782" y="1631610"/>
                    <a:pt x="37359" y="1639653"/>
                    <a:pt x="33567" y="1648151"/>
                  </a:cubicBezTo>
                  <a:cubicBezTo>
                    <a:pt x="32246" y="1651163"/>
                    <a:pt x="30874" y="1654271"/>
                    <a:pt x="29458" y="1657378"/>
                  </a:cubicBezTo>
                  <a:cubicBezTo>
                    <a:pt x="28274" y="1660030"/>
                    <a:pt x="27082" y="1662726"/>
                    <a:pt x="25846" y="1665464"/>
                  </a:cubicBezTo>
                  <a:cubicBezTo>
                    <a:pt x="25666" y="1665833"/>
                    <a:pt x="25529" y="1666150"/>
                    <a:pt x="25392" y="1666511"/>
                  </a:cubicBezTo>
                  <a:cubicBezTo>
                    <a:pt x="4751" y="1713077"/>
                    <a:pt x="-16618" y="1768226"/>
                    <a:pt x="19412" y="1802629"/>
                  </a:cubicBezTo>
                  <a:cubicBezTo>
                    <a:pt x="41151" y="1822139"/>
                    <a:pt x="67179" y="1836027"/>
                    <a:pt x="93618" y="1848096"/>
                  </a:cubicBezTo>
                  <a:cubicBezTo>
                    <a:pt x="148873" y="1872996"/>
                    <a:pt x="204318" y="1899777"/>
                    <a:pt x="264231" y="1911382"/>
                  </a:cubicBezTo>
                  <a:cubicBezTo>
                    <a:pt x="286107" y="1915811"/>
                    <a:pt x="303873" y="1918051"/>
                    <a:pt x="318663" y="1918051"/>
                  </a:cubicBezTo>
                  <a:cubicBezTo>
                    <a:pt x="367347" y="1918051"/>
                    <a:pt x="384058" y="1893786"/>
                    <a:pt x="411416" y="1843752"/>
                  </a:cubicBezTo>
                  <a:cubicBezTo>
                    <a:pt x="412188" y="1842293"/>
                    <a:pt x="413011" y="1840825"/>
                    <a:pt x="413835" y="1839323"/>
                  </a:cubicBezTo>
                  <a:cubicBezTo>
                    <a:pt x="415345" y="1836491"/>
                    <a:pt x="416940" y="1833615"/>
                    <a:pt x="418536" y="1830645"/>
                  </a:cubicBezTo>
                  <a:cubicBezTo>
                    <a:pt x="419497" y="1828911"/>
                    <a:pt x="420458" y="1827126"/>
                    <a:pt x="421410" y="1825341"/>
                  </a:cubicBezTo>
                  <a:cubicBezTo>
                    <a:pt x="422645" y="1823057"/>
                    <a:pt x="423872" y="1820774"/>
                    <a:pt x="425159" y="1818440"/>
                  </a:cubicBezTo>
                  <a:cubicBezTo>
                    <a:pt x="484523" y="1705163"/>
                    <a:pt x="547963" y="1593860"/>
                    <a:pt x="602214" y="1477982"/>
                  </a:cubicBezTo>
                  <a:cubicBezTo>
                    <a:pt x="765158" y="1139671"/>
                    <a:pt x="920930" y="798020"/>
                    <a:pt x="1064777" y="451159"/>
                  </a:cubicBezTo>
                  <a:cubicBezTo>
                    <a:pt x="1065506" y="450705"/>
                    <a:pt x="1066193" y="450198"/>
                    <a:pt x="1066836" y="449649"/>
                  </a:cubicBezTo>
                  <a:cubicBezTo>
                    <a:pt x="1067068" y="449142"/>
                    <a:pt x="1067291" y="448644"/>
                    <a:pt x="1067565" y="448138"/>
                  </a:cubicBezTo>
                  <a:cubicBezTo>
                    <a:pt x="1069024" y="444662"/>
                    <a:pt x="1070491" y="441151"/>
                    <a:pt x="1071949" y="437675"/>
                  </a:cubicBezTo>
                  <a:cubicBezTo>
                    <a:pt x="1077705" y="424147"/>
                    <a:pt x="1083642" y="410714"/>
                    <a:pt x="1089347" y="397195"/>
                  </a:cubicBezTo>
                  <a:cubicBezTo>
                    <a:pt x="1089390" y="397057"/>
                    <a:pt x="1089441" y="396920"/>
                    <a:pt x="1089484" y="396783"/>
                  </a:cubicBezTo>
                  <a:cubicBezTo>
                    <a:pt x="1089484" y="396783"/>
                    <a:pt x="1089484" y="396783"/>
                    <a:pt x="1089527" y="396783"/>
                  </a:cubicBezTo>
                  <a:cubicBezTo>
                    <a:pt x="1089758" y="396233"/>
                    <a:pt x="1089981" y="395684"/>
                    <a:pt x="1090213" y="395092"/>
                  </a:cubicBezTo>
                  <a:cubicBezTo>
                    <a:pt x="1090985" y="393220"/>
                    <a:pt x="1092221" y="391615"/>
                    <a:pt x="1093730" y="390388"/>
                  </a:cubicBezTo>
                  <a:cubicBezTo>
                    <a:pt x="1093962" y="389933"/>
                    <a:pt x="1094237" y="389521"/>
                    <a:pt x="1094554" y="389152"/>
                  </a:cubicBezTo>
                  <a:cubicBezTo>
                    <a:pt x="1124511" y="327196"/>
                    <a:pt x="1147347" y="262262"/>
                    <a:pt x="1172328" y="198288"/>
                  </a:cubicBezTo>
                  <a:lnTo>
                    <a:pt x="1172371" y="198288"/>
                  </a:lnTo>
                  <a:cubicBezTo>
                    <a:pt x="1176798" y="186958"/>
                    <a:pt x="1181276" y="175628"/>
                    <a:pt x="1185934" y="164383"/>
                  </a:cubicBezTo>
                  <a:cubicBezTo>
                    <a:pt x="1185068" y="164341"/>
                    <a:pt x="1184244" y="164341"/>
                    <a:pt x="1183378" y="164289"/>
                  </a:cubicBezTo>
                  <a:cubicBezTo>
                    <a:pt x="1188353" y="150401"/>
                    <a:pt x="1174928" y="138839"/>
                    <a:pt x="1161596" y="140985"/>
                  </a:cubicBezTo>
                  <a:cubicBezTo>
                    <a:pt x="1160275" y="140667"/>
                    <a:pt x="1156758" y="140435"/>
                    <a:pt x="1153284" y="140161"/>
                  </a:cubicBezTo>
                  <a:cubicBezTo>
                    <a:pt x="1153103" y="139062"/>
                    <a:pt x="1152777" y="137963"/>
                    <a:pt x="1152417" y="136959"/>
                  </a:cubicBezTo>
                  <a:cubicBezTo>
                    <a:pt x="1152280" y="136641"/>
                    <a:pt x="1152143" y="136315"/>
                    <a:pt x="1152005" y="135998"/>
                  </a:cubicBezTo>
                  <a:cubicBezTo>
                    <a:pt x="1152186" y="135766"/>
                    <a:pt x="1152323" y="135586"/>
                    <a:pt x="1152511" y="135354"/>
                  </a:cubicBezTo>
                  <a:cubicBezTo>
                    <a:pt x="1165706" y="140058"/>
                    <a:pt x="1179320" y="143852"/>
                    <a:pt x="1192840" y="147740"/>
                  </a:cubicBezTo>
                  <a:cubicBezTo>
                    <a:pt x="1195714" y="140890"/>
                    <a:pt x="1198682" y="134075"/>
                    <a:pt x="1201702" y="127311"/>
                  </a:cubicBezTo>
                  <a:cubicBezTo>
                    <a:pt x="1203254" y="123242"/>
                    <a:pt x="1204987" y="119225"/>
                    <a:pt x="1206866" y="115200"/>
                  </a:cubicBezTo>
                  <a:cubicBezTo>
                    <a:pt x="1166855" y="102264"/>
                    <a:pt x="1125755" y="92033"/>
                    <a:pt x="1085563" y="798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28"/>
            <p:cNvSpPr/>
            <p:nvPr/>
          </p:nvSpPr>
          <p:spPr>
            <a:xfrm>
              <a:off x="3344290" y="3225448"/>
              <a:ext cx="412892" cy="198314"/>
            </a:xfrm>
            <a:custGeom>
              <a:avLst/>
              <a:gdLst/>
              <a:ahLst/>
              <a:cxnLst/>
              <a:rect l="l" t="t" r="r" b="b"/>
              <a:pathLst>
                <a:path w="412892" h="198314" extrusionOk="0">
                  <a:moveTo>
                    <a:pt x="412892" y="115225"/>
                  </a:moveTo>
                  <a:cubicBezTo>
                    <a:pt x="411022" y="119242"/>
                    <a:pt x="409281" y="123268"/>
                    <a:pt x="407728" y="127337"/>
                  </a:cubicBezTo>
                  <a:cubicBezTo>
                    <a:pt x="404717" y="134100"/>
                    <a:pt x="401749" y="140907"/>
                    <a:pt x="398866" y="147766"/>
                  </a:cubicBezTo>
                  <a:cubicBezTo>
                    <a:pt x="385346" y="143886"/>
                    <a:pt x="371740" y="140092"/>
                    <a:pt x="358538" y="135380"/>
                  </a:cubicBezTo>
                  <a:cubicBezTo>
                    <a:pt x="358358" y="135611"/>
                    <a:pt x="358220" y="135792"/>
                    <a:pt x="358032" y="136023"/>
                  </a:cubicBezTo>
                  <a:cubicBezTo>
                    <a:pt x="358169" y="136341"/>
                    <a:pt x="358306" y="136667"/>
                    <a:pt x="358443" y="136985"/>
                  </a:cubicBezTo>
                  <a:cubicBezTo>
                    <a:pt x="358812" y="137989"/>
                    <a:pt x="359130" y="139088"/>
                    <a:pt x="359310" y="140186"/>
                  </a:cubicBezTo>
                  <a:cubicBezTo>
                    <a:pt x="362784" y="140461"/>
                    <a:pt x="366293" y="140693"/>
                    <a:pt x="367623" y="141010"/>
                  </a:cubicBezTo>
                  <a:cubicBezTo>
                    <a:pt x="380954" y="138865"/>
                    <a:pt x="394379" y="150426"/>
                    <a:pt x="389404" y="164315"/>
                  </a:cubicBezTo>
                  <a:cubicBezTo>
                    <a:pt x="390270" y="164358"/>
                    <a:pt x="391094" y="164358"/>
                    <a:pt x="391960" y="164409"/>
                  </a:cubicBezTo>
                  <a:cubicBezTo>
                    <a:pt x="387302" y="175653"/>
                    <a:pt x="382824" y="186984"/>
                    <a:pt x="378397" y="198314"/>
                  </a:cubicBezTo>
                  <a:lnTo>
                    <a:pt x="378355" y="198314"/>
                  </a:lnTo>
                  <a:cubicBezTo>
                    <a:pt x="264275" y="188718"/>
                    <a:pt x="150470" y="170117"/>
                    <a:pt x="40551" y="137448"/>
                  </a:cubicBezTo>
                  <a:cubicBezTo>
                    <a:pt x="28130" y="133062"/>
                    <a:pt x="13469" y="129131"/>
                    <a:pt x="0" y="123878"/>
                  </a:cubicBezTo>
                  <a:cubicBezTo>
                    <a:pt x="21284" y="82986"/>
                    <a:pt x="41512" y="41493"/>
                    <a:pt x="61286" y="0"/>
                  </a:cubicBezTo>
                  <a:cubicBezTo>
                    <a:pt x="63388" y="730"/>
                    <a:pt x="65490" y="1416"/>
                    <a:pt x="67591" y="2060"/>
                  </a:cubicBezTo>
                  <a:cubicBezTo>
                    <a:pt x="141797" y="29296"/>
                    <a:pt x="215831" y="57123"/>
                    <a:pt x="291590" y="79878"/>
                  </a:cubicBezTo>
                  <a:cubicBezTo>
                    <a:pt x="331789" y="92016"/>
                    <a:pt x="372890" y="102247"/>
                    <a:pt x="412892" y="1152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28"/>
            <p:cNvSpPr/>
            <p:nvPr/>
          </p:nvSpPr>
          <p:spPr>
            <a:xfrm>
              <a:off x="2550333" y="4873599"/>
              <a:ext cx="421409" cy="269900"/>
            </a:xfrm>
            <a:custGeom>
              <a:avLst/>
              <a:gdLst/>
              <a:ahLst/>
              <a:cxnLst/>
              <a:rect l="l" t="t" r="r" b="b"/>
              <a:pathLst>
                <a:path w="421409" h="269900" extrusionOk="0">
                  <a:moveTo>
                    <a:pt x="421410" y="177190"/>
                  </a:moveTo>
                  <a:cubicBezTo>
                    <a:pt x="420449" y="178975"/>
                    <a:pt x="419488" y="180752"/>
                    <a:pt x="418536" y="182486"/>
                  </a:cubicBezTo>
                  <a:cubicBezTo>
                    <a:pt x="416940" y="185456"/>
                    <a:pt x="415336" y="188331"/>
                    <a:pt x="413835" y="191164"/>
                  </a:cubicBezTo>
                  <a:cubicBezTo>
                    <a:pt x="413011" y="192675"/>
                    <a:pt x="412188" y="194134"/>
                    <a:pt x="411416" y="195593"/>
                  </a:cubicBezTo>
                  <a:cubicBezTo>
                    <a:pt x="384058" y="245635"/>
                    <a:pt x="367347" y="269901"/>
                    <a:pt x="318663" y="269901"/>
                  </a:cubicBezTo>
                  <a:cubicBezTo>
                    <a:pt x="303865" y="269901"/>
                    <a:pt x="286098" y="267661"/>
                    <a:pt x="264231" y="263231"/>
                  </a:cubicBezTo>
                  <a:cubicBezTo>
                    <a:pt x="204318" y="251626"/>
                    <a:pt x="148873" y="224846"/>
                    <a:pt x="93618" y="199945"/>
                  </a:cubicBezTo>
                  <a:cubicBezTo>
                    <a:pt x="67179" y="187885"/>
                    <a:pt x="41142" y="173988"/>
                    <a:pt x="19412" y="154478"/>
                  </a:cubicBezTo>
                  <a:cubicBezTo>
                    <a:pt x="-16618" y="120075"/>
                    <a:pt x="4751" y="64917"/>
                    <a:pt x="25392" y="18360"/>
                  </a:cubicBezTo>
                  <a:cubicBezTo>
                    <a:pt x="25529" y="17991"/>
                    <a:pt x="25666" y="17673"/>
                    <a:pt x="25846" y="17313"/>
                  </a:cubicBezTo>
                  <a:cubicBezTo>
                    <a:pt x="27082" y="14575"/>
                    <a:pt x="28266" y="11880"/>
                    <a:pt x="29458" y="9227"/>
                  </a:cubicBezTo>
                  <a:cubicBezTo>
                    <a:pt x="30874" y="6120"/>
                    <a:pt x="32246" y="3013"/>
                    <a:pt x="33567" y="0"/>
                  </a:cubicBezTo>
                  <a:cubicBezTo>
                    <a:pt x="139059" y="79784"/>
                    <a:pt x="262455" y="135895"/>
                    <a:pt x="390226" y="169250"/>
                  </a:cubicBezTo>
                  <a:cubicBezTo>
                    <a:pt x="400546" y="172297"/>
                    <a:pt x="410952" y="174907"/>
                    <a:pt x="421410" y="1771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28"/>
            <p:cNvSpPr/>
            <p:nvPr/>
          </p:nvSpPr>
          <p:spPr>
            <a:xfrm>
              <a:off x="2967377" y="3465847"/>
              <a:ext cx="653335" cy="1443749"/>
            </a:xfrm>
            <a:custGeom>
              <a:avLst/>
              <a:gdLst/>
              <a:ahLst/>
              <a:cxnLst/>
              <a:rect l="l" t="t" r="r" b="b"/>
              <a:pathLst>
                <a:path w="653335" h="1443749" extrusionOk="0">
                  <a:moveTo>
                    <a:pt x="5576" y="1442790"/>
                  </a:moveTo>
                  <a:cubicBezTo>
                    <a:pt x="-2402" y="1438773"/>
                    <a:pt x="-532" y="1429632"/>
                    <a:pt x="3242" y="1423185"/>
                  </a:cubicBezTo>
                  <a:cubicBezTo>
                    <a:pt x="27546" y="1369015"/>
                    <a:pt x="51944" y="1314964"/>
                    <a:pt x="76582" y="1260931"/>
                  </a:cubicBezTo>
                  <a:cubicBezTo>
                    <a:pt x="140467" y="1122847"/>
                    <a:pt x="204215" y="984644"/>
                    <a:pt x="266188" y="845668"/>
                  </a:cubicBezTo>
                  <a:cubicBezTo>
                    <a:pt x="386075" y="583432"/>
                    <a:pt x="486686" y="312553"/>
                    <a:pt x="612853" y="53253"/>
                  </a:cubicBezTo>
                  <a:cubicBezTo>
                    <a:pt x="621208" y="36944"/>
                    <a:pt x="630250" y="20996"/>
                    <a:pt x="638331" y="4593"/>
                  </a:cubicBezTo>
                  <a:cubicBezTo>
                    <a:pt x="640253" y="713"/>
                    <a:pt x="644774" y="-1115"/>
                    <a:pt x="648746" y="713"/>
                  </a:cubicBezTo>
                  <a:cubicBezTo>
                    <a:pt x="652623" y="2498"/>
                    <a:pt x="654451" y="7245"/>
                    <a:pt x="652623" y="11133"/>
                  </a:cubicBezTo>
                  <a:cubicBezTo>
                    <a:pt x="567308" y="182804"/>
                    <a:pt x="497186" y="361479"/>
                    <a:pt x="422234" y="537794"/>
                  </a:cubicBezTo>
                  <a:cubicBezTo>
                    <a:pt x="349881" y="710631"/>
                    <a:pt x="273557" y="881882"/>
                    <a:pt x="195680" y="1052299"/>
                  </a:cubicBezTo>
                  <a:cubicBezTo>
                    <a:pt x="144019" y="1165688"/>
                    <a:pt x="90796" y="1278493"/>
                    <a:pt x="40139" y="1392344"/>
                  </a:cubicBezTo>
                  <a:cubicBezTo>
                    <a:pt x="34383" y="1405023"/>
                    <a:pt x="28670" y="1417640"/>
                    <a:pt x="22742" y="1430224"/>
                  </a:cubicBezTo>
                  <a:cubicBezTo>
                    <a:pt x="20168" y="1437494"/>
                    <a:pt x="14523" y="1446781"/>
                    <a:pt x="5576" y="14427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28"/>
            <p:cNvSpPr/>
            <p:nvPr/>
          </p:nvSpPr>
          <p:spPr>
            <a:xfrm>
              <a:off x="2721700" y="3429728"/>
              <a:ext cx="694971" cy="1328075"/>
            </a:xfrm>
            <a:custGeom>
              <a:avLst/>
              <a:gdLst/>
              <a:ahLst/>
              <a:cxnLst/>
              <a:rect l="l" t="t" r="r" b="b"/>
              <a:pathLst>
                <a:path w="694971" h="1328075" extrusionOk="0">
                  <a:moveTo>
                    <a:pt x="5851" y="1327169"/>
                  </a:moveTo>
                  <a:cubicBezTo>
                    <a:pt x="-7103" y="1319934"/>
                    <a:pt x="4950" y="1305779"/>
                    <a:pt x="8725" y="1296329"/>
                  </a:cubicBezTo>
                  <a:cubicBezTo>
                    <a:pt x="30626" y="1251119"/>
                    <a:pt x="53325" y="1206253"/>
                    <a:pt x="76771" y="1161851"/>
                  </a:cubicBezTo>
                  <a:cubicBezTo>
                    <a:pt x="142106" y="1037201"/>
                    <a:pt x="209458" y="913623"/>
                    <a:pt x="273824" y="788441"/>
                  </a:cubicBezTo>
                  <a:cubicBezTo>
                    <a:pt x="410534" y="530592"/>
                    <a:pt x="528568" y="262236"/>
                    <a:pt x="676705" y="10695"/>
                  </a:cubicBezTo>
                  <a:cubicBezTo>
                    <a:pt x="679252" y="4464"/>
                    <a:pt x="684606" y="-3940"/>
                    <a:pt x="692095" y="2060"/>
                  </a:cubicBezTo>
                  <a:cubicBezTo>
                    <a:pt x="699309" y="8747"/>
                    <a:pt x="691040" y="18772"/>
                    <a:pt x="688071" y="25682"/>
                  </a:cubicBezTo>
                  <a:cubicBezTo>
                    <a:pt x="507713" y="354208"/>
                    <a:pt x="352464" y="696039"/>
                    <a:pt x="172981" y="1025106"/>
                  </a:cubicBezTo>
                  <a:cubicBezTo>
                    <a:pt x="126768" y="1112109"/>
                    <a:pt x="79619" y="1198768"/>
                    <a:pt x="36443" y="1287325"/>
                  </a:cubicBezTo>
                  <a:cubicBezTo>
                    <a:pt x="30480" y="1299179"/>
                    <a:pt x="24879" y="1311359"/>
                    <a:pt x="18951" y="1323238"/>
                  </a:cubicBezTo>
                  <a:cubicBezTo>
                    <a:pt x="16446" y="1327719"/>
                    <a:pt x="10389" y="1329230"/>
                    <a:pt x="5851" y="13271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28"/>
            <p:cNvSpPr/>
            <p:nvPr/>
          </p:nvSpPr>
          <p:spPr>
            <a:xfrm>
              <a:off x="2783737" y="3714575"/>
              <a:ext cx="630580" cy="1235654"/>
            </a:xfrm>
            <a:custGeom>
              <a:avLst/>
              <a:gdLst/>
              <a:ahLst/>
              <a:cxnLst/>
              <a:rect l="l" t="t" r="r" b="b"/>
              <a:pathLst>
                <a:path w="630580" h="1235654" extrusionOk="0">
                  <a:moveTo>
                    <a:pt x="7124" y="1235202"/>
                  </a:moveTo>
                  <a:cubicBezTo>
                    <a:pt x="1917" y="1233606"/>
                    <a:pt x="-1231" y="1227803"/>
                    <a:pt x="459" y="1222541"/>
                  </a:cubicBezTo>
                  <a:cubicBezTo>
                    <a:pt x="7184" y="1203495"/>
                    <a:pt x="15240" y="1184971"/>
                    <a:pt x="23475" y="1166568"/>
                  </a:cubicBezTo>
                  <a:cubicBezTo>
                    <a:pt x="57559" y="1094613"/>
                    <a:pt x="95082" y="1024116"/>
                    <a:pt x="132348" y="954006"/>
                  </a:cubicBezTo>
                  <a:cubicBezTo>
                    <a:pt x="132313" y="954057"/>
                    <a:pt x="132279" y="954117"/>
                    <a:pt x="132245" y="954177"/>
                  </a:cubicBezTo>
                  <a:cubicBezTo>
                    <a:pt x="132193" y="954263"/>
                    <a:pt x="132150" y="954349"/>
                    <a:pt x="132099" y="954435"/>
                  </a:cubicBezTo>
                  <a:cubicBezTo>
                    <a:pt x="291997" y="662955"/>
                    <a:pt x="436977" y="363681"/>
                    <a:pt x="583535" y="65318"/>
                  </a:cubicBezTo>
                  <a:cubicBezTo>
                    <a:pt x="594036" y="44485"/>
                    <a:pt x="605093" y="23919"/>
                    <a:pt x="616460" y="3542"/>
                  </a:cubicBezTo>
                  <a:cubicBezTo>
                    <a:pt x="618287" y="255"/>
                    <a:pt x="622766" y="-844"/>
                    <a:pt x="626094" y="667"/>
                  </a:cubicBezTo>
                  <a:cubicBezTo>
                    <a:pt x="629654" y="2315"/>
                    <a:pt x="631799" y="7113"/>
                    <a:pt x="629834" y="10761"/>
                  </a:cubicBezTo>
                  <a:cubicBezTo>
                    <a:pt x="555028" y="158200"/>
                    <a:pt x="487325" y="309193"/>
                    <a:pt x="413874" y="457319"/>
                  </a:cubicBezTo>
                  <a:cubicBezTo>
                    <a:pt x="330284" y="628269"/>
                    <a:pt x="240139" y="795940"/>
                    <a:pt x="150646" y="963825"/>
                  </a:cubicBezTo>
                  <a:cubicBezTo>
                    <a:pt x="113895" y="1033292"/>
                    <a:pt x="76964" y="1102750"/>
                    <a:pt x="43232" y="1173744"/>
                  </a:cubicBezTo>
                  <a:cubicBezTo>
                    <a:pt x="34353" y="1192018"/>
                    <a:pt x="27808" y="1211331"/>
                    <a:pt x="19306" y="1229760"/>
                  </a:cubicBezTo>
                  <a:cubicBezTo>
                    <a:pt x="17179" y="1234327"/>
                    <a:pt x="11860" y="1236713"/>
                    <a:pt x="7124" y="12352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28"/>
            <p:cNvSpPr/>
            <p:nvPr/>
          </p:nvSpPr>
          <p:spPr>
            <a:xfrm>
              <a:off x="3055557" y="974631"/>
              <a:ext cx="2190594" cy="2124067"/>
            </a:xfrm>
            <a:custGeom>
              <a:avLst/>
              <a:gdLst/>
              <a:ahLst/>
              <a:cxnLst/>
              <a:rect l="l" t="t" r="r" b="b"/>
              <a:pathLst>
                <a:path w="2190594" h="2124067" extrusionOk="0">
                  <a:moveTo>
                    <a:pt x="2050341" y="1545354"/>
                  </a:moveTo>
                  <a:cubicBezTo>
                    <a:pt x="1976342" y="1656597"/>
                    <a:pt x="1904435" y="1771350"/>
                    <a:pt x="1805180" y="1862121"/>
                  </a:cubicBezTo>
                  <a:cubicBezTo>
                    <a:pt x="1736087" y="1924472"/>
                    <a:pt x="1651098" y="1963072"/>
                    <a:pt x="1570544" y="2007406"/>
                  </a:cubicBezTo>
                  <a:cubicBezTo>
                    <a:pt x="1403714" y="2096658"/>
                    <a:pt x="1210350" y="2132571"/>
                    <a:pt x="1022245" y="2122391"/>
                  </a:cubicBezTo>
                  <a:cubicBezTo>
                    <a:pt x="928720" y="2114434"/>
                    <a:pt x="838232" y="2087533"/>
                    <a:pt x="747976" y="2063087"/>
                  </a:cubicBezTo>
                  <a:cubicBezTo>
                    <a:pt x="659238" y="2034315"/>
                    <a:pt x="575536" y="1991269"/>
                    <a:pt x="494639" y="1945175"/>
                  </a:cubicBezTo>
                  <a:cubicBezTo>
                    <a:pt x="343825" y="1851366"/>
                    <a:pt x="205992" y="1728183"/>
                    <a:pt x="115032" y="1574246"/>
                  </a:cubicBezTo>
                  <a:cubicBezTo>
                    <a:pt x="18933" y="1413872"/>
                    <a:pt x="-9591" y="1220751"/>
                    <a:pt x="2685" y="1036282"/>
                  </a:cubicBezTo>
                  <a:cubicBezTo>
                    <a:pt x="21387" y="874740"/>
                    <a:pt x="73065" y="717876"/>
                    <a:pt x="138881" y="569784"/>
                  </a:cubicBezTo>
                  <a:cubicBezTo>
                    <a:pt x="199326" y="441228"/>
                    <a:pt x="300803" y="338646"/>
                    <a:pt x="412687" y="253369"/>
                  </a:cubicBezTo>
                  <a:cubicBezTo>
                    <a:pt x="504110" y="180023"/>
                    <a:pt x="600912" y="111595"/>
                    <a:pt x="708703" y="64574"/>
                  </a:cubicBezTo>
                  <a:cubicBezTo>
                    <a:pt x="785165" y="32051"/>
                    <a:pt x="866062" y="4687"/>
                    <a:pt x="949652" y="0"/>
                  </a:cubicBezTo>
                  <a:cubicBezTo>
                    <a:pt x="1033012" y="1056"/>
                    <a:pt x="1116714" y="352"/>
                    <a:pt x="1200073" y="3974"/>
                  </a:cubicBezTo>
                  <a:cubicBezTo>
                    <a:pt x="1430033" y="4206"/>
                    <a:pt x="1659642" y="127380"/>
                    <a:pt x="1822843" y="284012"/>
                  </a:cubicBezTo>
                  <a:cubicBezTo>
                    <a:pt x="1926070" y="390808"/>
                    <a:pt x="2006624" y="519484"/>
                    <a:pt x="2069051" y="653885"/>
                  </a:cubicBezTo>
                  <a:cubicBezTo>
                    <a:pt x="2104010" y="742201"/>
                    <a:pt x="2120841" y="836715"/>
                    <a:pt x="2136978" y="930060"/>
                  </a:cubicBezTo>
                  <a:cubicBezTo>
                    <a:pt x="2142356" y="929477"/>
                    <a:pt x="2147967" y="932284"/>
                    <a:pt x="2150540" y="937434"/>
                  </a:cubicBezTo>
                  <a:cubicBezTo>
                    <a:pt x="2162817" y="962935"/>
                    <a:pt x="2174621" y="989021"/>
                    <a:pt x="2182110" y="1016394"/>
                  </a:cubicBezTo>
                  <a:cubicBezTo>
                    <a:pt x="2219153" y="1157584"/>
                    <a:pt x="2127498" y="1423004"/>
                    <a:pt x="2050341" y="15453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28"/>
            <p:cNvSpPr/>
            <p:nvPr/>
          </p:nvSpPr>
          <p:spPr>
            <a:xfrm>
              <a:off x="3910485" y="1719126"/>
              <a:ext cx="1128310" cy="1187660"/>
            </a:xfrm>
            <a:custGeom>
              <a:avLst/>
              <a:gdLst/>
              <a:ahLst/>
              <a:cxnLst/>
              <a:rect l="l" t="t" r="r" b="b"/>
              <a:pathLst>
                <a:path w="1128310" h="1187660" extrusionOk="0">
                  <a:moveTo>
                    <a:pt x="1128311" y="275727"/>
                  </a:moveTo>
                  <a:cubicBezTo>
                    <a:pt x="1123335" y="336455"/>
                    <a:pt x="1111505" y="396909"/>
                    <a:pt x="1090179" y="454067"/>
                  </a:cubicBezTo>
                  <a:cubicBezTo>
                    <a:pt x="1069538" y="512649"/>
                    <a:pt x="1050811" y="571816"/>
                    <a:pt x="1019301" y="625695"/>
                  </a:cubicBezTo>
                  <a:cubicBezTo>
                    <a:pt x="926549" y="811073"/>
                    <a:pt x="772561" y="975019"/>
                    <a:pt x="591491" y="1076141"/>
                  </a:cubicBezTo>
                  <a:cubicBezTo>
                    <a:pt x="451015" y="1154320"/>
                    <a:pt x="338445" y="1201247"/>
                    <a:pt x="174223" y="1184157"/>
                  </a:cubicBezTo>
                  <a:cubicBezTo>
                    <a:pt x="134581" y="1181144"/>
                    <a:pt x="94579" y="1175882"/>
                    <a:pt x="58454" y="1158252"/>
                  </a:cubicBezTo>
                  <a:cubicBezTo>
                    <a:pt x="24474" y="1141943"/>
                    <a:pt x="-22838" y="1117763"/>
                    <a:pt x="12515" y="1075687"/>
                  </a:cubicBezTo>
                  <a:cubicBezTo>
                    <a:pt x="37127" y="1050417"/>
                    <a:pt x="73844" y="1041550"/>
                    <a:pt x="106229" y="1030220"/>
                  </a:cubicBezTo>
                  <a:cubicBezTo>
                    <a:pt x="165593" y="1009250"/>
                    <a:pt x="227343" y="994761"/>
                    <a:pt x="285292" y="970135"/>
                  </a:cubicBezTo>
                  <a:cubicBezTo>
                    <a:pt x="447823" y="890677"/>
                    <a:pt x="600533" y="786765"/>
                    <a:pt x="715024" y="644939"/>
                  </a:cubicBezTo>
                  <a:cubicBezTo>
                    <a:pt x="798958" y="544142"/>
                    <a:pt x="861025" y="429355"/>
                    <a:pt x="899749" y="305760"/>
                  </a:cubicBezTo>
                  <a:cubicBezTo>
                    <a:pt x="932674" y="209942"/>
                    <a:pt x="942127" y="63816"/>
                    <a:pt x="1029167" y="1577"/>
                  </a:cubicBezTo>
                  <a:cubicBezTo>
                    <a:pt x="1138125" y="-21144"/>
                    <a:pt x="1126295" y="208054"/>
                    <a:pt x="1128311" y="2757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28"/>
            <p:cNvSpPr/>
            <p:nvPr/>
          </p:nvSpPr>
          <p:spPr>
            <a:xfrm>
              <a:off x="4858740" y="1551346"/>
              <a:ext cx="89801" cy="98598"/>
            </a:xfrm>
            <a:custGeom>
              <a:avLst/>
              <a:gdLst/>
              <a:ahLst/>
              <a:cxnLst/>
              <a:rect l="l" t="t" r="r" b="b"/>
              <a:pathLst>
                <a:path w="89801" h="98598" extrusionOk="0">
                  <a:moveTo>
                    <a:pt x="26420" y="93041"/>
                  </a:moveTo>
                  <a:cubicBezTo>
                    <a:pt x="-25086" y="66990"/>
                    <a:pt x="4991" y="-22142"/>
                    <a:pt x="62811" y="5128"/>
                  </a:cubicBezTo>
                  <a:cubicBezTo>
                    <a:pt x="73466" y="10029"/>
                    <a:pt x="77000" y="21754"/>
                    <a:pt x="83271" y="30484"/>
                  </a:cubicBezTo>
                  <a:cubicBezTo>
                    <a:pt x="105953" y="66638"/>
                    <a:pt x="65307" y="115135"/>
                    <a:pt x="26420" y="930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28"/>
            <p:cNvSpPr/>
            <p:nvPr/>
          </p:nvSpPr>
          <p:spPr>
            <a:xfrm>
              <a:off x="3208319" y="1208044"/>
              <a:ext cx="585396" cy="910793"/>
            </a:xfrm>
            <a:custGeom>
              <a:avLst/>
              <a:gdLst/>
              <a:ahLst/>
              <a:cxnLst/>
              <a:rect l="l" t="t" r="r" b="b"/>
              <a:pathLst>
                <a:path w="585396" h="910793" extrusionOk="0">
                  <a:moveTo>
                    <a:pt x="412908" y="43672"/>
                  </a:moveTo>
                  <a:cubicBezTo>
                    <a:pt x="454146" y="18496"/>
                    <a:pt x="594433" y="-43881"/>
                    <a:pt x="584937" y="50161"/>
                  </a:cubicBezTo>
                  <a:cubicBezTo>
                    <a:pt x="590461" y="97816"/>
                    <a:pt x="505524" y="145206"/>
                    <a:pt x="474786" y="177008"/>
                  </a:cubicBezTo>
                  <a:cubicBezTo>
                    <a:pt x="391487" y="249522"/>
                    <a:pt x="326504" y="338576"/>
                    <a:pt x="265449" y="429871"/>
                  </a:cubicBezTo>
                  <a:cubicBezTo>
                    <a:pt x="231246" y="485294"/>
                    <a:pt x="200054" y="543148"/>
                    <a:pt x="179637" y="605198"/>
                  </a:cubicBezTo>
                  <a:cubicBezTo>
                    <a:pt x="165113" y="652304"/>
                    <a:pt x="154836" y="700518"/>
                    <a:pt x="140458" y="747719"/>
                  </a:cubicBezTo>
                  <a:cubicBezTo>
                    <a:pt x="125934" y="790988"/>
                    <a:pt x="106203" y="920574"/>
                    <a:pt x="45740" y="910205"/>
                  </a:cubicBezTo>
                  <a:cubicBezTo>
                    <a:pt x="21128" y="903536"/>
                    <a:pt x="15826" y="873562"/>
                    <a:pt x="10302" y="852086"/>
                  </a:cubicBezTo>
                  <a:cubicBezTo>
                    <a:pt x="-2438" y="801546"/>
                    <a:pt x="-3356" y="749324"/>
                    <a:pt x="7514" y="698286"/>
                  </a:cubicBezTo>
                  <a:cubicBezTo>
                    <a:pt x="20485" y="619515"/>
                    <a:pt x="47293" y="544984"/>
                    <a:pt x="79712" y="472333"/>
                  </a:cubicBezTo>
                  <a:cubicBezTo>
                    <a:pt x="116746" y="373906"/>
                    <a:pt x="172551" y="285178"/>
                    <a:pt x="237217" y="202742"/>
                  </a:cubicBezTo>
                  <a:cubicBezTo>
                    <a:pt x="283078" y="137387"/>
                    <a:pt x="342812" y="82186"/>
                    <a:pt x="412908" y="436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28"/>
            <p:cNvSpPr/>
            <p:nvPr/>
          </p:nvSpPr>
          <p:spPr>
            <a:xfrm>
              <a:off x="3208319" y="1208044"/>
              <a:ext cx="585396" cy="910793"/>
            </a:xfrm>
            <a:custGeom>
              <a:avLst/>
              <a:gdLst/>
              <a:ahLst/>
              <a:cxnLst/>
              <a:rect l="l" t="t" r="r" b="b"/>
              <a:pathLst>
                <a:path w="585396" h="910793" extrusionOk="0">
                  <a:moveTo>
                    <a:pt x="412908" y="43672"/>
                  </a:moveTo>
                  <a:cubicBezTo>
                    <a:pt x="454146" y="18496"/>
                    <a:pt x="594433" y="-43881"/>
                    <a:pt x="584937" y="50161"/>
                  </a:cubicBezTo>
                  <a:cubicBezTo>
                    <a:pt x="590461" y="97816"/>
                    <a:pt x="505524" y="145206"/>
                    <a:pt x="474786" y="177008"/>
                  </a:cubicBezTo>
                  <a:cubicBezTo>
                    <a:pt x="391487" y="249522"/>
                    <a:pt x="326504" y="338576"/>
                    <a:pt x="265449" y="429871"/>
                  </a:cubicBezTo>
                  <a:cubicBezTo>
                    <a:pt x="231246" y="485294"/>
                    <a:pt x="200054" y="543148"/>
                    <a:pt x="179637" y="605198"/>
                  </a:cubicBezTo>
                  <a:cubicBezTo>
                    <a:pt x="165113" y="652304"/>
                    <a:pt x="154836" y="700518"/>
                    <a:pt x="140458" y="747719"/>
                  </a:cubicBezTo>
                  <a:cubicBezTo>
                    <a:pt x="125934" y="790988"/>
                    <a:pt x="106203" y="920574"/>
                    <a:pt x="45740" y="910205"/>
                  </a:cubicBezTo>
                  <a:cubicBezTo>
                    <a:pt x="21128" y="903536"/>
                    <a:pt x="15826" y="873562"/>
                    <a:pt x="10302" y="852086"/>
                  </a:cubicBezTo>
                  <a:cubicBezTo>
                    <a:pt x="-2438" y="801546"/>
                    <a:pt x="-3356" y="749324"/>
                    <a:pt x="7514" y="698286"/>
                  </a:cubicBezTo>
                  <a:cubicBezTo>
                    <a:pt x="20485" y="619515"/>
                    <a:pt x="47293" y="544984"/>
                    <a:pt x="79712" y="472333"/>
                  </a:cubicBezTo>
                  <a:cubicBezTo>
                    <a:pt x="116746" y="373906"/>
                    <a:pt x="172551" y="285178"/>
                    <a:pt x="237217" y="202742"/>
                  </a:cubicBezTo>
                  <a:cubicBezTo>
                    <a:pt x="283078" y="137387"/>
                    <a:pt x="342812" y="82186"/>
                    <a:pt x="412908" y="4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28"/>
            <p:cNvSpPr/>
            <p:nvPr/>
          </p:nvSpPr>
          <p:spPr>
            <a:xfrm>
              <a:off x="3333974" y="2971972"/>
              <a:ext cx="612709" cy="432693"/>
            </a:xfrm>
            <a:custGeom>
              <a:avLst/>
              <a:gdLst/>
              <a:ahLst/>
              <a:cxnLst/>
              <a:rect l="l" t="t" r="r" b="b"/>
              <a:pathLst>
                <a:path w="612709" h="432693" extrusionOk="0">
                  <a:moveTo>
                    <a:pt x="603558" y="178550"/>
                  </a:moveTo>
                  <a:cubicBezTo>
                    <a:pt x="633266" y="228567"/>
                    <a:pt x="583561" y="272961"/>
                    <a:pt x="555217" y="309149"/>
                  </a:cubicBezTo>
                  <a:cubicBezTo>
                    <a:pt x="551159" y="323037"/>
                    <a:pt x="554325" y="337878"/>
                    <a:pt x="550319" y="351843"/>
                  </a:cubicBezTo>
                  <a:cubicBezTo>
                    <a:pt x="539278" y="390452"/>
                    <a:pt x="507691" y="428623"/>
                    <a:pt x="465690" y="432537"/>
                  </a:cubicBezTo>
                  <a:cubicBezTo>
                    <a:pt x="413206" y="435129"/>
                    <a:pt x="365920" y="404838"/>
                    <a:pt x="316009" y="392358"/>
                  </a:cubicBezTo>
                  <a:cubicBezTo>
                    <a:pt x="252964" y="373740"/>
                    <a:pt x="190091" y="353294"/>
                    <a:pt x="132125" y="321578"/>
                  </a:cubicBezTo>
                  <a:cubicBezTo>
                    <a:pt x="97167" y="302230"/>
                    <a:pt x="60733" y="284317"/>
                    <a:pt x="29069" y="259845"/>
                  </a:cubicBezTo>
                  <a:cubicBezTo>
                    <a:pt x="-13130" y="222953"/>
                    <a:pt x="-8429" y="160937"/>
                    <a:pt x="36961" y="129083"/>
                  </a:cubicBezTo>
                  <a:cubicBezTo>
                    <a:pt x="50087" y="119461"/>
                    <a:pt x="43087" y="102672"/>
                    <a:pt x="43730" y="89093"/>
                  </a:cubicBezTo>
                  <a:cubicBezTo>
                    <a:pt x="43953" y="47325"/>
                    <a:pt x="80507" y="16570"/>
                    <a:pt x="118150" y="5712"/>
                  </a:cubicBezTo>
                  <a:cubicBezTo>
                    <a:pt x="154198" y="-7515"/>
                    <a:pt x="191644" y="4322"/>
                    <a:pt x="224792" y="19944"/>
                  </a:cubicBezTo>
                  <a:cubicBezTo>
                    <a:pt x="269126" y="39506"/>
                    <a:pt x="314576" y="55935"/>
                    <a:pt x="359777" y="73265"/>
                  </a:cubicBezTo>
                  <a:cubicBezTo>
                    <a:pt x="400749" y="88518"/>
                    <a:pt x="441678" y="104191"/>
                    <a:pt x="483122" y="118096"/>
                  </a:cubicBezTo>
                  <a:cubicBezTo>
                    <a:pt x="524548" y="133341"/>
                    <a:pt x="573790" y="143796"/>
                    <a:pt x="603558" y="1785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28"/>
            <p:cNvSpPr/>
            <p:nvPr/>
          </p:nvSpPr>
          <p:spPr>
            <a:xfrm>
              <a:off x="2957610" y="851733"/>
              <a:ext cx="2358580" cy="2358564"/>
            </a:xfrm>
            <a:custGeom>
              <a:avLst/>
              <a:gdLst/>
              <a:ahLst/>
              <a:cxnLst/>
              <a:rect l="l" t="t" r="r" b="b"/>
              <a:pathLst>
                <a:path w="2358580" h="2358564" extrusionOk="0">
                  <a:moveTo>
                    <a:pt x="1221901" y="2179685"/>
                  </a:moveTo>
                  <a:cubicBezTo>
                    <a:pt x="2045189" y="2140072"/>
                    <a:pt x="2471267" y="1189789"/>
                    <a:pt x="1956777" y="548435"/>
                  </a:cubicBezTo>
                  <a:cubicBezTo>
                    <a:pt x="1956546" y="548118"/>
                    <a:pt x="1956271" y="547792"/>
                    <a:pt x="1955997" y="547474"/>
                  </a:cubicBezTo>
                  <a:cubicBezTo>
                    <a:pt x="1927730" y="512977"/>
                    <a:pt x="1897447" y="480445"/>
                    <a:pt x="1865166" y="449785"/>
                  </a:cubicBezTo>
                  <a:cubicBezTo>
                    <a:pt x="1252810" y="-119784"/>
                    <a:pt x="262237" y="257642"/>
                    <a:pt x="182370" y="1089447"/>
                  </a:cubicBezTo>
                  <a:cubicBezTo>
                    <a:pt x="138850" y="1534589"/>
                    <a:pt x="414175" y="1968358"/>
                    <a:pt x="834093" y="2119420"/>
                  </a:cubicBezTo>
                  <a:cubicBezTo>
                    <a:pt x="833681" y="2119283"/>
                    <a:pt x="833269" y="2119145"/>
                    <a:pt x="832858" y="2119008"/>
                  </a:cubicBezTo>
                  <a:cubicBezTo>
                    <a:pt x="956940" y="2164750"/>
                    <a:pt x="1089927" y="2185213"/>
                    <a:pt x="1221901" y="2179685"/>
                  </a:cubicBezTo>
                  <a:close/>
                  <a:moveTo>
                    <a:pt x="1229802" y="1218"/>
                  </a:moveTo>
                  <a:cubicBezTo>
                    <a:pt x="1954727" y="29089"/>
                    <a:pt x="2486297" y="717274"/>
                    <a:pt x="2331709" y="1426299"/>
                  </a:cubicBezTo>
                  <a:cubicBezTo>
                    <a:pt x="2219140" y="1976444"/>
                    <a:pt x="1702273" y="2381338"/>
                    <a:pt x="1141339" y="2357570"/>
                  </a:cubicBezTo>
                  <a:cubicBezTo>
                    <a:pt x="650638" y="2347879"/>
                    <a:pt x="196568" y="2001851"/>
                    <a:pt x="54727" y="1532255"/>
                  </a:cubicBezTo>
                  <a:cubicBezTo>
                    <a:pt x="-189585" y="755565"/>
                    <a:pt x="416422" y="-35297"/>
                    <a:pt x="1229802" y="12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28"/>
            <p:cNvSpPr/>
            <p:nvPr/>
          </p:nvSpPr>
          <p:spPr>
            <a:xfrm>
              <a:off x="2987808" y="888105"/>
              <a:ext cx="2293497" cy="2295977"/>
            </a:xfrm>
            <a:custGeom>
              <a:avLst/>
              <a:gdLst/>
              <a:ahLst/>
              <a:cxnLst/>
              <a:rect l="l" t="t" r="r" b="b"/>
              <a:pathLst>
                <a:path w="2293497" h="2295977" extrusionOk="0">
                  <a:moveTo>
                    <a:pt x="1116297" y="2295619"/>
                  </a:moveTo>
                  <a:cubicBezTo>
                    <a:pt x="598984" y="2285945"/>
                    <a:pt x="147230" y="1920278"/>
                    <a:pt x="31924" y="1415257"/>
                  </a:cubicBezTo>
                  <a:cubicBezTo>
                    <a:pt x="-69999" y="1004466"/>
                    <a:pt x="76516" y="542483"/>
                    <a:pt x="408769" y="277209"/>
                  </a:cubicBezTo>
                  <a:cubicBezTo>
                    <a:pt x="423258" y="264754"/>
                    <a:pt x="438820" y="253690"/>
                    <a:pt x="454116" y="242317"/>
                  </a:cubicBezTo>
                  <a:cubicBezTo>
                    <a:pt x="460996" y="236317"/>
                    <a:pt x="469249" y="230068"/>
                    <a:pt x="479003" y="233252"/>
                  </a:cubicBezTo>
                  <a:cubicBezTo>
                    <a:pt x="487865" y="236128"/>
                    <a:pt x="493484" y="243166"/>
                    <a:pt x="493844" y="252583"/>
                  </a:cubicBezTo>
                  <a:cubicBezTo>
                    <a:pt x="494299" y="263595"/>
                    <a:pt x="485214" y="269853"/>
                    <a:pt x="479457" y="273647"/>
                  </a:cubicBezTo>
                  <a:cubicBezTo>
                    <a:pt x="464316" y="285432"/>
                    <a:pt x="450264" y="298659"/>
                    <a:pt x="435492" y="310916"/>
                  </a:cubicBezTo>
                  <a:cubicBezTo>
                    <a:pt x="358318" y="378949"/>
                    <a:pt x="290460" y="457609"/>
                    <a:pt x="234055" y="543642"/>
                  </a:cubicBezTo>
                  <a:cubicBezTo>
                    <a:pt x="23878" y="857130"/>
                    <a:pt x="-9056" y="1282701"/>
                    <a:pt x="157422" y="1621459"/>
                  </a:cubicBezTo>
                  <a:cubicBezTo>
                    <a:pt x="350082" y="2019984"/>
                    <a:pt x="781144" y="2278400"/>
                    <a:pt x="1222707" y="2244057"/>
                  </a:cubicBezTo>
                  <a:cubicBezTo>
                    <a:pt x="1704477" y="2216710"/>
                    <a:pt x="2132683" y="1834228"/>
                    <a:pt x="2220906" y="1361061"/>
                  </a:cubicBezTo>
                  <a:cubicBezTo>
                    <a:pt x="2340261" y="771826"/>
                    <a:pt x="1947563" y="190206"/>
                    <a:pt x="1360103" y="77152"/>
                  </a:cubicBezTo>
                  <a:cubicBezTo>
                    <a:pt x="1225520" y="51136"/>
                    <a:pt x="1088725" y="48973"/>
                    <a:pt x="956004" y="72182"/>
                  </a:cubicBezTo>
                  <a:cubicBezTo>
                    <a:pt x="887074" y="83753"/>
                    <a:pt x="825213" y="105598"/>
                    <a:pt x="761550" y="123855"/>
                  </a:cubicBezTo>
                  <a:cubicBezTo>
                    <a:pt x="728703" y="123194"/>
                    <a:pt x="723899" y="76689"/>
                    <a:pt x="755974" y="68483"/>
                  </a:cubicBezTo>
                  <a:cubicBezTo>
                    <a:pt x="1361038" y="-151625"/>
                    <a:pt x="2034182" y="177451"/>
                    <a:pt x="2234820" y="789019"/>
                  </a:cubicBezTo>
                  <a:cubicBezTo>
                    <a:pt x="2482950" y="1546310"/>
                    <a:pt x="1912682" y="2314983"/>
                    <a:pt x="1116297" y="22956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28"/>
            <p:cNvSpPr/>
            <p:nvPr/>
          </p:nvSpPr>
          <p:spPr>
            <a:xfrm>
              <a:off x="3533978" y="1006461"/>
              <a:ext cx="134988" cy="92239"/>
            </a:xfrm>
            <a:custGeom>
              <a:avLst/>
              <a:gdLst/>
              <a:ahLst/>
              <a:cxnLst/>
              <a:rect l="l" t="t" r="r" b="b"/>
              <a:pathLst>
                <a:path w="134988" h="92239" extrusionOk="0">
                  <a:moveTo>
                    <a:pt x="18448" y="92081"/>
                  </a:moveTo>
                  <a:cubicBezTo>
                    <a:pt x="4843" y="91034"/>
                    <a:pt x="-3659" y="75129"/>
                    <a:pt x="1548" y="63017"/>
                  </a:cubicBezTo>
                  <a:cubicBezTo>
                    <a:pt x="5752" y="53189"/>
                    <a:pt x="14013" y="48125"/>
                    <a:pt x="22832" y="42958"/>
                  </a:cubicBezTo>
                  <a:cubicBezTo>
                    <a:pt x="43507" y="30923"/>
                    <a:pt x="64705" y="19851"/>
                    <a:pt x="86169" y="9233"/>
                  </a:cubicBezTo>
                  <a:cubicBezTo>
                    <a:pt x="97166" y="4632"/>
                    <a:pt x="109511" y="-3282"/>
                    <a:pt x="121650" y="1465"/>
                  </a:cubicBezTo>
                  <a:cubicBezTo>
                    <a:pt x="121641" y="1482"/>
                    <a:pt x="121624" y="1499"/>
                    <a:pt x="121616" y="1516"/>
                  </a:cubicBezTo>
                  <a:cubicBezTo>
                    <a:pt x="149179" y="17782"/>
                    <a:pt x="129011" y="40554"/>
                    <a:pt x="107083" y="49438"/>
                  </a:cubicBezTo>
                  <a:cubicBezTo>
                    <a:pt x="86477" y="60339"/>
                    <a:pt x="66034" y="71652"/>
                    <a:pt x="45977" y="83480"/>
                  </a:cubicBezTo>
                  <a:cubicBezTo>
                    <a:pt x="37613" y="88777"/>
                    <a:pt x="28408" y="93137"/>
                    <a:pt x="18448" y="920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28"/>
            <p:cNvSpPr/>
            <p:nvPr/>
          </p:nvSpPr>
          <p:spPr>
            <a:xfrm>
              <a:off x="3411853" y="3099802"/>
              <a:ext cx="177322" cy="105924"/>
            </a:xfrm>
            <a:custGeom>
              <a:avLst/>
              <a:gdLst/>
              <a:ahLst/>
              <a:cxnLst/>
              <a:rect l="l" t="t" r="r" b="b"/>
              <a:pathLst>
                <a:path w="177322" h="105924" extrusionOk="0">
                  <a:moveTo>
                    <a:pt x="173859" y="92754"/>
                  </a:moveTo>
                  <a:cubicBezTo>
                    <a:pt x="145695" y="78686"/>
                    <a:pt x="116673" y="67047"/>
                    <a:pt x="89161" y="51528"/>
                  </a:cubicBezTo>
                  <a:cubicBezTo>
                    <a:pt x="75470" y="43802"/>
                    <a:pt x="62070" y="35571"/>
                    <a:pt x="48859" y="27056"/>
                  </a:cubicBezTo>
                  <a:cubicBezTo>
                    <a:pt x="35862" y="18687"/>
                    <a:pt x="23509" y="7812"/>
                    <a:pt x="9791" y="790"/>
                  </a:cubicBezTo>
                  <a:cubicBezTo>
                    <a:pt x="3246" y="-2566"/>
                    <a:pt x="-3317" y="5511"/>
                    <a:pt x="1873" y="11056"/>
                  </a:cubicBezTo>
                  <a:cubicBezTo>
                    <a:pt x="12399" y="22284"/>
                    <a:pt x="27275" y="30790"/>
                    <a:pt x="39988" y="39313"/>
                  </a:cubicBezTo>
                  <a:cubicBezTo>
                    <a:pt x="53457" y="48343"/>
                    <a:pt x="67337" y="56746"/>
                    <a:pt x="81458" y="64712"/>
                  </a:cubicBezTo>
                  <a:cubicBezTo>
                    <a:pt x="108927" y="80205"/>
                    <a:pt x="138214" y="96274"/>
                    <a:pt x="168437" y="105621"/>
                  </a:cubicBezTo>
                  <a:cubicBezTo>
                    <a:pt x="175935" y="107939"/>
                    <a:pt x="181065" y="96351"/>
                    <a:pt x="173859" y="927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28"/>
            <p:cNvSpPr/>
            <p:nvPr/>
          </p:nvSpPr>
          <p:spPr>
            <a:xfrm>
              <a:off x="3640465" y="3221458"/>
              <a:ext cx="203411" cy="66258"/>
            </a:xfrm>
            <a:custGeom>
              <a:avLst/>
              <a:gdLst/>
              <a:ahLst/>
              <a:cxnLst/>
              <a:rect l="l" t="t" r="r" b="b"/>
              <a:pathLst>
                <a:path w="203411" h="66258" extrusionOk="0">
                  <a:moveTo>
                    <a:pt x="199098" y="54393"/>
                  </a:moveTo>
                  <a:cubicBezTo>
                    <a:pt x="166413" y="49208"/>
                    <a:pt x="133849" y="43423"/>
                    <a:pt x="101944" y="34479"/>
                  </a:cubicBezTo>
                  <a:cubicBezTo>
                    <a:pt x="69843" y="25466"/>
                    <a:pt x="39629" y="12711"/>
                    <a:pt x="8711" y="454"/>
                  </a:cubicBezTo>
                  <a:cubicBezTo>
                    <a:pt x="1334" y="-2473"/>
                    <a:pt x="-3608" y="9578"/>
                    <a:pt x="3324" y="13234"/>
                  </a:cubicBezTo>
                  <a:cubicBezTo>
                    <a:pt x="32929" y="28814"/>
                    <a:pt x="65931" y="39552"/>
                    <a:pt x="98101" y="48418"/>
                  </a:cubicBezTo>
                  <a:cubicBezTo>
                    <a:pt x="130589" y="57371"/>
                    <a:pt x="163831" y="64032"/>
                    <a:pt x="197494" y="66246"/>
                  </a:cubicBezTo>
                  <a:cubicBezTo>
                    <a:pt x="204177" y="66684"/>
                    <a:pt x="205858" y="55466"/>
                    <a:pt x="199098" y="543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4" name="Google Shape;1864;p22"/>
          <p:cNvGrpSpPr/>
          <p:nvPr/>
        </p:nvGrpSpPr>
        <p:grpSpPr>
          <a:xfrm>
            <a:off x="1935142" y="2263973"/>
            <a:ext cx="5273663" cy="1024269"/>
            <a:chOff x="-131" y="1543235"/>
            <a:chExt cx="14063100" cy="2731384"/>
          </a:xfrm>
        </p:grpSpPr>
        <p:sp>
          <p:nvSpPr>
            <p:cNvPr id="1865" name="Google Shape;1865;p22"/>
            <p:cNvSpPr txBox="1"/>
            <p:nvPr/>
          </p:nvSpPr>
          <p:spPr>
            <a:xfrm>
              <a:off x="-131" y="1543235"/>
              <a:ext cx="14063100" cy="1641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dirty="0">
                  <a:solidFill>
                    <a:schemeClr val="dk1"/>
                  </a:solidFill>
                  <a:latin typeface="Mali Light"/>
                  <a:ea typeface="Mali Light"/>
                  <a:cs typeface="Mali Light"/>
                  <a:sym typeface="Mali Light"/>
                </a:rPr>
                <a:t> Thankyou!</a:t>
              </a:r>
              <a:endParaRPr sz="7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endParaRPr>
            </a:p>
          </p:txBody>
        </p:sp>
        <p:sp>
          <p:nvSpPr>
            <p:cNvPr id="1866" name="Google Shape;1866;p22"/>
            <p:cNvSpPr txBox="1"/>
            <p:nvPr/>
          </p:nvSpPr>
          <p:spPr>
            <a:xfrm>
              <a:off x="388072" y="3929910"/>
              <a:ext cx="13286700" cy="34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1" name="Google Shape;3021;p31"/>
          <p:cNvGrpSpPr/>
          <p:nvPr/>
        </p:nvGrpSpPr>
        <p:grpSpPr>
          <a:xfrm>
            <a:off x="345885" y="1909143"/>
            <a:ext cx="2911672" cy="2447532"/>
            <a:chOff x="514349" y="546104"/>
            <a:chExt cx="2770806" cy="3802461"/>
          </a:xfrm>
        </p:grpSpPr>
        <p:sp>
          <p:nvSpPr>
            <p:cNvPr id="3022" name="Google Shape;3022;p31"/>
            <p:cNvSpPr/>
            <p:nvPr/>
          </p:nvSpPr>
          <p:spPr>
            <a:xfrm>
              <a:off x="599116" y="732682"/>
              <a:ext cx="2686039" cy="3615883"/>
            </a:xfrm>
            <a:custGeom>
              <a:avLst/>
              <a:gdLst/>
              <a:ahLst/>
              <a:cxnLst/>
              <a:rect l="l" t="t" r="r" b="b"/>
              <a:pathLst>
                <a:path w="5372078" h="7231770" extrusionOk="0">
                  <a:moveTo>
                    <a:pt x="5341952" y="6969959"/>
                  </a:moveTo>
                  <a:cubicBezTo>
                    <a:pt x="5331645" y="6794647"/>
                    <a:pt x="5359459" y="6588556"/>
                    <a:pt x="5347995" y="6375003"/>
                  </a:cubicBezTo>
                  <a:cubicBezTo>
                    <a:pt x="5319848" y="5880480"/>
                    <a:pt x="5335909" y="6239739"/>
                    <a:pt x="5335909" y="5752319"/>
                  </a:cubicBezTo>
                  <a:cubicBezTo>
                    <a:pt x="5336994" y="5203255"/>
                    <a:pt x="5263425" y="4855566"/>
                    <a:pt x="5289518" y="3968085"/>
                  </a:cubicBezTo>
                  <a:cubicBezTo>
                    <a:pt x="5299262" y="3760114"/>
                    <a:pt x="5303108" y="3870022"/>
                    <a:pt x="5274976" y="3374068"/>
                  </a:cubicBezTo>
                  <a:cubicBezTo>
                    <a:pt x="5226200" y="2671358"/>
                    <a:pt x="5221472" y="9044"/>
                    <a:pt x="5169284" y="7757"/>
                  </a:cubicBezTo>
                  <a:cubicBezTo>
                    <a:pt x="4727857" y="-4393"/>
                    <a:pt x="4219727" y="17100"/>
                    <a:pt x="4222474" y="17100"/>
                  </a:cubicBezTo>
                  <a:cubicBezTo>
                    <a:pt x="3724521" y="17100"/>
                    <a:pt x="4185884" y="-31801"/>
                    <a:pt x="3578728" y="35787"/>
                  </a:cubicBezTo>
                  <a:cubicBezTo>
                    <a:pt x="3308870" y="65683"/>
                    <a:pt x="2643439" y="28627"/>
                    <a:pt x="2612141" y="26747"/>
                  </a:cubicBezTo>
                  <a:cubicBezTo>
                    <a:pt x="2587160" y="28613"/>
                    <a:pt x="2026322" y="72539"/>
                    <a:pt x="1968120" y="67549"/>
                  </a:cubicBezTo>
                  <a:cubicBezTo>
                    <a:pt x="1394040" y="18604"/>
                    <a:pt x="290319" y="93988"/>
                    <a:pt x="358872" y="88752"/>
                  </a:cubicBezTo>
                  <a:cubicBezTo>
                    <a:pt x="341033" y="88752"/>
                    <a:pt x="49489" y="83140"/>
                    <a:pt x="52236" y="83459"/>
                  </a:cubicBezTo>
                  <a:cubicBezTo>
                    <a:pt x="50386" y="83459"/>
                    <a:pt x="48940" y="948637"/>
                    <a:pt x="48940" y="1584555"/>
                  </a:cubicBezTo>
                  <a:cubicBezTo>
                    <a:pt x="48882" y="1585625"/>
                    <a:pt x="14808" y="2101438"/>
                    <a:pt x="11874" y="2334315"/>
                  </a:cubicBezTo>
                  <a:cubicBezTo>
                    <a:pt x="11874" y="2363603"/>
                    <a:pt x="48116" y="2707098"/>
                    <a:pt x="43447" y="2752658"/>
                  </a:cubicBezTo>
                  <a:cubicBezTo>
                    <a:pt x="-17733" y="3359475"/>
                    <a:pt x="76855" y="3957990"/>
                    <a:pt x="20663" y="5167979"/>
                  </a:cubicBezTo>
                  <a:cubicBezTo>
                    <a:pt x="-1556" y="5601291"/>
                    <a:pt x="28296" y="5536813"/>
                    <a:pt x="20938" y="5761995"/>
                  </a:cubicBezTo>
                  <a:cubicBezTo>
                    <a:pt x="-16056" y="6784262"/>
                    <a:pt x="4472" y="6254869"/>
                    <a:pt x="18191" y="6914521"/>
                  </a:cubicBezTo>
                  <a:cubicBezTo>
                    <a:pt x="24205" y="7195720"/>
                    <a:pt x="12727" y="7207942"/>
                    <a:pt x="30812" y="7208260"/>
                  </a:cubicBezTo>
                  <a:cubicBezTo>
                    <a:pt x="1189250" y="7225949"/>
                    <a:pt x="2183305" y="7236826"/>
                    <a:pt x="3689334" y="7210126"/>
                  </a:cubicBezTo>
                  <a:cubicBezTo>
                    <a:pt x="4286964" y="7198599"/>
                    <a:pt x="4295479" y="7236290"/>
                    <a:pt x="4359434" y="7231315"/>
                  </a:cubicBezTo>
                  <a:cubicBezTo>
                    <a:pt x="5575843" y="7138474"/>
                    <a:pt x="5369680" y="7382068"/>
                    <a:pt x="5341952" y="6969959"/>
                  </a:cubicBezTo>
                  <a:close/>
                  <a:moveTo>
                    <a:pt x="291071" y="814213"/>
                  </a:moveTo>
                  <a:cubicBezTo>
                    <a:pt x="240286" y="793661"/>
                    <a:pt x="213382" y="725133"/>
                    <a:pt x="235342" y="669361"/>
                  </a:cubicBezTo>
                  <a:cubicBezTo>
                    <a:pt x="272133" y="574972"/>
                    <a:pt x="398685" y="584952"/>
                    <a:pt x="431617" y="676217"/>
                  </a:cubicBezTo>
                  <a:cubicBezTo>
                    <a:pt x="464014" y="754103"/>
                    <a:pt x="384677" y="852527"/>
                    <a:pt x="291071" y="814213"/>
                  </a:cubicBezTo>
                  <a:close/>
                  <a:moveTo>
                    <a:pt x="281458" y="1406061"/>
                  </a:moveTo>
                  <a:cubicBezTo>
                    <a:pt x="240835" y="1384250"/>
                    <a:pt x="219685" y="1330055"/>
                    <a:pt x="231496" y="1281154"/>
                  </a:cubicBezTo>
                  <a:cubicBezTo>
                    <a:pt x="257576" y="1174312"/>
                    <a:pt x="397037" y="1173993"/>
                    <a:pt x="432715" y="1273054"/>
                  </a:cubicBezTo>
                  <a:cubicBezTo>
                    <a:pt x="467310" y="1355901"/>
                    <a:pt x="376176" y="1457146"/>
                    <a:pt x="281458" y="1406061"/>
                  </a:cubicBezTo>
                  <a:close/>
                  <a:moveTo>
                    <a:pt x="293269" y="2008177"/>
                  </a:moveTo>
                  <a:cubicBezTo>
                    <a:pt x="242483" y="1987624"/>
                    <a:pt x="215580" y="1919718"/>
                    <a:pt x="237264" y="1863643"/>
                  </a:cubicBezTo>
                  <a:cubicBezTo>
                    <a:pt x="273781" y="1768632"/>
                    <a:pt x="401157" y="1778916"/>
                    <a:pt x="433814" y="1870180"/>
                  </a:cubicBezTo>
                  <a:cubicBezTo>
                    <a:pt x="466486" y="1948370"/>
                    <a:pt x="386599" y="2046172"/>
                    <a:pt x="293269" y="2008177"/>
                  </a:cubicBezTo>
                  <a:close/>
                  <a:moveTo>
                    <a:pt x="294642" y="2605303"/>
                  </a:moveTo>
                  <a:cubicBezTo>
                    <a:pt x="243856" y="2584751"/>
                    <a:pt x="216953" y="2516844"/>
                    <a:pt x="238638" y="2461088"/>
                  </a:cubicBezTo>
                  <a:cubicBezTo>
                    <a:pt x="275155" y="2365773"/>
                    <a:pt x="402530" y="2376057"/>
                    <a:pt x="435187" y="2467321"/>
                  </a:cubicBezTo>
                  <a:cubicBezTo>
                    <a:pt x="468134" y="2546119"/>
                    <a:pt x="387149" y="2642995"/>
                    <a:pt x="294642" y="2605303"/>
                  </a:cubicBezTo>
                  <a:close/>
                  <a:moveTo>
                    <a:pt x="235067" y="3072547"/>
                  </a:moveTo>
                  <a:cubicBezTo>
                    <a:pt x="261146" y="2965705"/>
                    <a:pt x="400608" y="2965083"/>
                    <a:pt x="436286" y="3064448"/>
                  </a:cubicBezTo>
                  <a:cubicBezTo>
                    <a:pt x="508207" y="3236708"/>
                    <a:pt x="187303" y="3269107"/>
                    <a:pt x="235067" y="3072547"/>
                  </a:cubicBezTo>
                  <a:close/>
                  <a:moveTo>
                    <a:pt x="236440" y="3669370"/>
                  </a:moveTo>
                  <a:cubicBezTo>
                    <a:pt x="262520" y="3562846"/>
                    <a:pt x="401706" y="3561588"/>
                    <a:pt x="437660" y="3661270"/>
                  </a:cubicBezTo>
                  <a:cubicBezTo>
                    <a:pt x="509855" y="3834456"/>
                    <a:pt x="188951" y="3865929"/>
                    <a:pt x="236440" y="3669370"/>
                  </a:cubicBezTo>
                  <a:close/>
                  <a:moveTo>
                    <a:pt x="298213" y="4396393"/>
                  </a:moveTo>
                  <a:cubicBezTo>
                    <a:pt x="247427" y="4375841"/>
                    <a:pt x="220524" y="4307934"/>
                    <a:pt x="242208" y="4252178"/>
                  </a:cubicBezTo>
                  <a:cubicBezTo>
                    <a:pt x="278725" y="4156863"/>
                    <a:pt x="406101" y="4167147"/>
                    <a:pt x="438758" y="4258411"/>
                  </a:cubicBezTo>
                  <a:cubicBezTo>
                    <a:pt x="471430" y="4336905"/>
                    <a:pt x="390994" y="4434085"/>
                    <a:pt x="298213" y="4396393"/>
                  </a:cubicBezTo>
                  <a:close/>
                  <a:moveTo>
                    <a:pt x="238638" y="4863637"/>
                  </a:moveTo>
                  <a:cubicBezTo>
                    <a:pt x="264717" y="4756477"/>
                    <a:pt x="404178" y="4756477"/>
                    <a:pt x="439857" y="4855538"/>
                  </a:cubicBezTo>
                  <a:cubicBezTo>
                    <a:pt x="511778" y="5027798"/>
                    <a:pt x="190873" y="5060196"/>
                    <a:pt x="238638" y="4863637"/>
                  </a:cubicBezTo>
                  <a:close/>
                  <a:moveTo>
                    <a:pt x="289972" y="5585367"/>
                  </a:moveTo>
                  <a:cubicBezTo>
                    <a:pt x="249350" y="5563556"/>
                    <a:pt x="228200" y="5509361"/>
                    <a:pt x="240011" y="5460460"/>
                  </a:cubicBezTo>
                  <a:cubicBezTo>
                    <a:pt x="266090" y="5353618"/>
                    <a:pt x="405552" y="5353299"/>
                    <a:pt x="441230" y="5452360"/>
                  </a:cubicBezTo>
                  <a:cubicBezTo>
                    <a:pt x="475825" y="5535222"/>
                    <a:pt x="384951" y="5636452"/>
                    <a:pt x="289972" y="5585367"/>
                  </a:cubicBezTo>
                  <a:close/>
                  <a:moveTo>
                    <a:pt x="301769" y="6187483"/>
                  </a:moveTo>
                  <a:cubicBezTo>
                    <a:pt x="250983" y="6166930"/>
                    <a:pt x="224080" y="6099024"/>
                    <a:pt x="245765" y="6043267"/>
                  </a:cubicBezTo>
                  <a:cubicBezTo>
                    <a:pt x="282282" y="5947953"/>
                    <a:pt x="409657" y="5958236"/>
                    <a:pt x="442315" y="6049501"/>
                  </a:cubicBezTo>
                  <a:cubicBezTo>
                    <a:pt x="475001" y="6127995"/>
                    <a:pt x="394565" y="6225175"/>
                    <a:pt x="301769" y="6187483"/>
                  </a:cubicBezTo>
                  <a:close/>
                  <a:moveTo>
                    <a:pt x="302868" y="6784624"/>
                  </a:moveTo>
                  <a:cubicBezTo>
                    <a:pt x="195528" y="6741016"/>
                    <a:pt x="231496" y="6552557"/>
                    <a:pt x="359971" y="6574368"/>
                  </a:cubicBezTo>
                  <a:cubicBezTo>
                    <a:pt x="515623" y="6601458"/>
                    <a:pt x="449745" y="6844430"/>
                    <a:pt x="302868" y="67846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23" name="Google Shape;3023;p31"/>
            <p:cNvGrpSpPr/>
            <p:nvPr/>
          </p:nvGrpSpPr>
          <p:grpSpPr>
            <a:xfrm>
              <a:off x="514349" y="702810"/>
              <a:ext cx="2678189" cy="3296517"/>
              <a:chOff x="1028698" y="1405619"/>
              <a:chExt cx="5356379" cy="6593035"/>
            </a:xfrm>
          </p:grpSpPr>
          <p:sp>
            <p:nvSpPr>
              <p:cNvPr id="3024" name="Google Shape;3024;p31"/>
              <p:cNvSpPr/>
              <p:nvPr/>
            </p:nvSpPr>
            <p:spPr>
              <a:xfrm>
                <a:off x="1077436" y="1405619"/>
                <a:ext cx="5160332" cy="52284"/>
              </a:xfrm>
              <a:custGeom>
                <a:avLst/>
                <a:gdLst/>
                <a:ahLst/>
                <a:cxnLst/>
                <a:rect l="l" t="t" r="r" b="b"/>
                <a:pathLst>
                  <a:path w="5160332" h="52284" extrusionOk="0">
                    <a:moveTo>
                      <a:pt x="5157855" y="52285"/>
                    </a:moveTo>
                    <a:cubicBezTo>
                      <a:pt x="5156467" y="52299"/>
                      <a:pt x="9147" y="34856"/>
                      <a:pt x="7325" y="34842"/>
                    </a:cubicBezTo>
                    <a:cubicBezTo>
                      <a:pt x="7325" y="-18196"/>
                      <a:pt x="-364104" y="187"/>
                      <a:pt x="4182767" y="19265"/>
                    </a:cubicBezTo>
                    <a:cubicBezTo>
                      <a:pt x="5264832" y="23430"/>
                      <a:pt x="5156582" y="7405"/>
                      <a:pt x="5157855" y="5228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5" name="Google Shape;3025;p31"/>
              <p:cNvSpPr/>
              <p:nvPr/>
            </p:nvSpPr>
            <p:spPr>
              <a:xfrm>
                <a:off x="1077777" y="1997901"/>
                <a:ext cx="5175160" cy="54642"/>
              </a:xfrm>
              <a:custGeom>
                <a:avLst/>
                <a:gdLst/>
                <a:ahLst/>
                <a:cxnLst/>
                <a:rect l="l" t="t" r="r" b="b"/>
                <a:pathLst>
                  <a:path w="5175160" h="54642" extrusionOk="0">
                    <a:moveTo>
                      <a:pt x="5172347" y="54642"/>
                    </a:moveTo>
                    <a:cubicBezTo>
                      <a:pt x="5170699" y="54671"/>
                      <a:pt x="6941" y="37214"/>
                      <a:pt x="5886" y="37199"/>
                    </a:cubicBezTo>
                    <a:cubicBezTo>
                      <a:pt x="7115" y="-18355"/>
                      <a:pt x="-344336" y="-1245"/>
                      <a:pt x="4196420" y="21622"/>
                    </a:cubicBezTo>
                    <a:cubicBezTo>
                      <a:pt x="5277879" y="25773"/>
                      <a:pt x="5172347" y="9212"/>
                      <a:pt x="5172347" y="546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6" name="Google Shape;3026;p31"/>
              <p:cNvSpPr/>
              <p:nvPr/>
            </p:nvSpPr>
            <p:spPr>
              <a:xfrm>
                <a:off x="1079269" y="2592365"/>
                <a:ext cx="5209549" cy="43259"/>
              </a:xfrm>
              <a:custGeom>
                <a:avLst/>
                <a:gdLst/>
                <a:ahLst/>
                <a:cxnLst/>
                <a:rect l="l" t="t" r="r" b="b"/>
                <a:pathLst>
                  <a:path w="5209549" h="43259" extrusionOk="0">
                    <a:moveTo>
                      <a:pt x="691523" y="39876"/>
                    </a:moveTo>
                    <a:cubicBezTo>
                      <a:pt x="-96180" y="39876"/>
                      <a:pt x="4134" y="50304"/>
                      <a:pt x="4134" y="0"/>
                    </a:cubicBezTo>
                    <a:cubicBezTo>
                      <a:pt x="6346192" y="36101"/>
                      <a:pt x="7264321" y="50420"/>
                      <a:pt x="691523" y="398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7" name="Google Shape;3027;p31"/>
              <p:cNvSpPr/>
              <p:nvPr/>
            </p:nvSpPr>
            <p:spPr>
              <a:xfrm>
                <a:off x="1044981" y="3188826"/>
                <a:ext cx="5230174" cy="53009"/>
              </a:xfrm>
              <a:custGeom>
                <a:avLst/>
                <a:gdLst/>
                <a:ahLst/>
                <a:cxnLst/>
                <a:rect l="l" t="t" r="r" b="b"/>
                <a:pathLst>
                  <a:path w="5230174" h="53009" extrusionOk="0">
                    <a:moveTo>
                      <a:pt x="5227377" y="53009"/>
                    </a:moveTo>
                    <a:cubicBezTo>
                      <a:pt x="5226249" y="53024"/>
                      <a:pt x="7037" y="35262"/>
                      <a:pt x="5461" y="35248"/>
                    </a:cubicBezTo>
                    <a:cubicBezTo>
                      <a:pt x="8020" y="-18629"/>
                      <a:pt x="-347247" y="362"/>
                      <a:pt x="4257494" y="19671"/>
                    </a:cubicBezTo>
                    <a:cubicBezTo>
                      <a:pt x="5332273" y="23822"/>
                      <a:pt x="5227377" y="7782"/>
                      <a:pt x="5227377" y="530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8" name="Google Shape;3028;p31"/>
              <p:cNvSpPr/>
              <p:nvPr/>
            </p:nvSpPr>
            <p:spPr>
              <a:xfrm>
                <a:off x="1069056" y="3783547"/>
                <a:ext cx="5219504" cy="52622"/>
              </a:xfrm>
              <a:custGeom>
                <a:avLst/>
                <a:gdLst/>
                <a:ahLst/>
                <a:cxnLst/>
                <a:rect l="l" t="t" r="r" b="b"/>
                <a:pathLst>
                  <a:path w="5219504" h="52622" extrusionOk="0">
                    <a:moveTo>
                      <a:pt x="5217021" y="52623"/>
                    </a:moveTo>
                    <a:cubicBezTo>
                      <a:pt x="5215748" y="52637"/>
                      <a:pt x="5413" y="34876"/>
                      <a:pt x="3895" y="34862"/>
                    </a:cubicBezTo>
                    <a:cubicBezTo>
                      <a:pt x="11889" y="-18422"/>
                      <a:pt x="-349045" y="308"/>
                      <a:pt x="4247687" y="19603"/>
                    </a:cubicBezTo>
                    <a:cubicBezTo>
                      <a:pt x="5323868" y="23754"/>
                      <a:pt x="5215719" y="8090"/>
                      <a:pt x="5217021" y="526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9" name="Google Shape;3029;p31"/>
              <p:cNvSpPr/>
              <p:nvPr/>
            </p:nvSpPr>
            <p:spPr>
              <a:xfrm>
                <a:off x="1050278" y="4377842"/>
                <a:ext cx="5262850" cy="52966"/>
              </a:xfrm>
              <a:custGeom>
                <a:avLst/>
                <a:gdLst/>
                <a:ahLst/>
                <a:cxnLst/>
                <a:rect l="l" t="t" r="r" b="b"/>
                <a:pathLst>
                  <a:path w="5262850" h="52966" extrusionOk="0">
                    <a:moveTo>
                      <a:pt x="5261328" y="52967"/>
                    </a:moveTo>
                    <a:cubicBezTo>
                      <a:pt x="5260273" y="52981"/>
                      <a:pt x="129086" y="35741"/>
                      <a:pt x="7030" y="34902"/>
                    </a:cubicBezTo>
                    <a:cubicBezTo>
                      <a:pt x="5845" y="-18714"/>
                      <a:pt x="-356304" y="493"/>
                      <a:pt x="4280473" y="19946"/>
                    </a:cubicBezTo>
                    <a:cubicBezTo>
                      <a:pt x="5368523" y="24112"/>
                      <a:pt x="5257251" y="8086"/>
                      <a:pt x="5261328" y="529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31"/>
              <p:cNvSpPr/>
              <p:nvPr/>
            </p:nvSpPr>
            <p:spPr>
              <a:xfrm>
                <a:off x="1066257" y="4970616"/>
                <a:ext cx="5273735" cy="48220"/>
              </a:xfrm>
              <a:custGeom>
                <a:avLst/>
                <a:gdLst/>
                <a:ahLst/>
                <a:cxnLst/>
                <a:rect l="l" t="t" r="r" b="b"/>
                <a:pathLst>
                  <a:path w="5273735" h="48220" extrusionOk="0">
                    <a:moveTo>
                      <a:pt x="1926698" y="42060"/>
                    </a:moveTo>
                    <a:cubicBezTo>
                      <a:pt x="-176079" y="33975"/>
                      <a:pt x="4684" y="57869"/>
                      <a:pt x="3412" y="0"/>
                    </a:cubicBezTo>
                    <a:cubicBezTo>
                      <a:pt x="5625063" y="15635"/>
                      <a:pt x="7481011" y="65491"/>
                      <a:pt x="1926698" y="420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31"/>
              <p:cNvSpPr/>
              <p:nvPr/>
            </p:nvSpPr>
            <p:spPr>
              <a:xfrm>
                <a:off x="1065319" y="5565944"/>
                <a:ext cx="5262258" cy="54141"/>
              </a:xfrm>
              <a:custGeom>
                <a:avLst/>
                <a:gdLst/>
                <a:ahLst/>
                <a:cxnLst/>
                <a:rect l="l" t="t" r="r" b="b"/>
                <a:pathLst>
                  <a:path w="5262258" h="54141" extrusionOk="0">
                    <a:moveTo>
                      <a:pt x="5259472" y="54141"/>
                    </a:moveTo>
                    <a:cubicBezTo>
                      <a:pt x="5258416" y="54155"/>
                      <a:pt x="118917" y="36843"/>
                      <a:pt x="6258" y="36076"/>
                    </a:cubicBezTo>
                    <a:cubicBezTo>
                      <a:pt x="6258" y="-20172"/>
                      <a:pt x="-348995" y="1335"/>
                      <a:pt x="4293709" y="20817"/>
                    </a:cubicBezTo>
                    <a:cubicBezTo>
                      <a:pt x="5363934" y="25995"/>
                      <a:pt x="5259472" y="7019"/>
                      <a:pt x="5259472" y="541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31"/>
              <p:cNvSpPr/>
              <p:nvPr/>
            </p:nvSpPr>
            <p:spPr>
              <a:xfrm>
                <a:off x="1049708" y="6159767"/>
                <a:ext cx="5301804" cy="54957"/>
              </a:xfrm>
              <a:custGeom>
                <a:avLst/>
                <a:gdLst/>
                <a:ahLst/>
                <a:cxnLst/>
                <a:rect l="l" t="t" r="r" b="b"/>
                <a:pathLst>
                  <a:path w="5301804" h="54957" extrusionOk="0">
                    <a:moveTo>
                      <a:pt x="5300614" y="54957"/>
                    </a:moveTo>
                    <a:cubicBezTo>
                      <a:pt x="5299558" y="54972"/>
                      <a:pt x="99183" y="37500"/>
                      <a:pt x="5404" y="36892"/>
                    </a:cubicBezTo>
                    <a:cubicBezTo>
                      <a:pt x="8107" y="-21323"/>
                      <a:pt x="-350283" y="2021"/>
                      <a:pt x="4323589" y="21633"/>
                    </a:cubicBezTo>
                    <a:cubicBezTo>
                      <a:pt x="5407071" y="25799"/>
                      <a:pt x="5295626" y="9730"/>
                      <a:pt x="5300614" y="549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31"/>
              <p:cNvSpPr/>
              <p:nvPr/>
            </p:nvSpPr>
            <p:spPr>
              <a:xfrm>
                <a:off x="1050755" y="6753924"/>
                <a:ext cx="5334322" cy="49156"/>
              </a:xfrm>
              <a:custGeom>
                <a:avLst/>
                <a:gdLst/>
                <a:ahLst/>
                <a:cxnLst/>
                <a:rect l="l" t="t" r="r" b="b"/>
                <a:pathLst>
                  <a:path w="5334322" h="49156" extrusionOk="0">
                    <a:moveTo>
                      <a:pt x="1984745" y="42364"/>
                    </a:moveTo>
                    <a:cubicBezTo>
                      <a:pt x="-208616" y="33946"/>
                      <a:pt x="5730" y="59821"/>
                      <a:pt x="5730" y="0"/>
                    </a:cubicBezTo>
                    <a:cubicBezTo>
                      <a:pt x="5593408" y="21536"/>
                      <a:pt x="7618207" y="66142"/>
                      <a:pt x="1984745" y="4236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4" name="Google Shape;3034;p31"/>
              <p:cNvSpPr/>
              <p:nvPr/>
            </p:nvSpPr>
            <p:spPr>
              <a:xfrm>
                <a:off x="1028698" y="7349927"/>
                <a:ext cx="5355755" cy="53770"/>
              </a:xfrm>
              <a:custGeom>
                <a:avLst/>
                <a:gdLst/>
                <a:ahLst/>
                <a:cxnLst/>
                <a:rect l="l" t="t" r="r" b="b"/>
                <a:pathLst>
                  <a:path w="5355755" h="53770" extrusionOk="0">
                    <a:moveTo>
                      <a:pt x="5353745" y="53771"/>
                    </a:moveTo>
                    <a:cubicBezTo>
                      <a:pt x="5352646" y="53785"/>
                      <a:pt x="227112" y="36950"/>
                      <a:pt x="6651" y="35084"/>
                    </a:cubicBezTo>
                    <a:cubicBezTo>
                      <a:pt x="6651" y="-19386"/>
                      <a:pt x="-361121" y="892"/>
                      <a:pt x="4372889" y="20750"/>
                    </a:cubicBezTo>
                    <a:cubicBezTo>
                      <a:pt x="5460621" y="24916"/>
                      <a:pt x="5351186" y="8876"/>
                      <a:pt x="5353745" y="5377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5" name="Google Shape;3035;p31"/>
              <p:cNvSpPr/>
              <p:nvPr/>
            </p:nvSpPr>
            <p:spPr>
              <a:xfrm>
                <a:off x="1046620" y="7943075"/>
                <a:ext cx="5331704" cy="55579"/>
              </a:xfrm>
              <a:custGeom>
                <a:avLst/>
                <a:gdLst/>
                <a:ahLst/>
                <a:cxnLst/>
                <a:rect l="l" t="t" r="r" b="b"/>
                <a:pathLst>
                  <a:path w="5331704" h="55579" extrusionOk="0">
                    <a:moveTo>
                      <a:pt x="5329780" y="55580"/>
                    </a:moveTo>
                    <a:cubicBezTo>
                      <a:pt x="5328740" y="55594"/>
                      <a:pt x="146608" y="37746"/>
                      <a:pt x="6843" y="36575"/>
                    </a:cubicBezTo>
                    <a:cubicBezTo>
                      <a:pt x="5542" y="-18040"/>
                      <a:pt x="-356433" y="-1551"/>
                      <a:pt x="4368961" y="22241"/>
                    </a:cubicBezTo>
                    <a:cubicBezTo>
                      <a:pt x="5434951" y="26407"/>
                      <a:pt x="5327048" y="9152"/>
                      <a:pt x="5329780" y="5558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36" name="Google Shape;3036;p31"/>
            <p:cNvSpPr/>
            <p:nvPr/>
          </p:nvSpPr>
          <p:spPr>
            <a:xfrm>
              <a:off x="867136" y="546104"/>
              <a:ext cx="71923" cy="3581095"/>
            </a:xfrm>
            <a:custGeom>
              <a:avLst/>
              <a:gdLst/>
              <a:ahLst/>
              <a:cxnLst/>
              <a:rect l="l" t="t" r="r" b="b"/>
              <a:pathLst>
                <a:path w="143845" h="7162190" extrusionOk="0">
                  <a:moveTo>
                    <a:pt x="143846" y="7162191"/>
                  </a:moveTo>
                  <a:cubicBezTo>
                    <a:pt x="64451" y="7162191"/>
                    <a:pt x="-60554" y="3024830"/>
                    <a:pt x="33760" y="2"/>
                  </a:cubicBezTo>
                  <a:cubicBezTo>
                    <a:pt x="114138" y="-2443"/>
                    <a:pt x="-79506" y="2790680"/>
                    <a:pt x="143846" y="71621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37" name="Google Shape;3037;p31"/>
          <p:cNvGrpSpPr/>
          <p:nvPr/>
        </p:nvGrpSpPr>
        <p:grpSpPr>
          <a:xfrm>
            <a:off x="178152" y="1551035"/>
            <a:ext cx="3120303" cy="2355134"/>
            <a:chOff x="1648743" y="1351568"/>
            <a:chExt cx="7167223" cy="7619988"/>
          </a:xfrm>
        </p:grpSpPr>
        <p:sp>
          <p:nvSpPr>
            <p:cNvPr id="3038" name="Google Shape;3038;p31"/>
            <p:cNvSpPr/>
            <p:nvPr/>
          </p:nvSpPr>
          <p:spPr>
            <a:xfrm>
              <a:off x="1648743" y="1708613"/>
              <a:ext cx="7167223" cy="7262943"/>
            </a:xfrm>
            <a:custGeom>
              <a:avLst/>
              <a:gdLst/>
              <a:ahLst/>
              <a:cxnLst/>
              <a:rect l="l" t="t" r="r" b="b"/>
              <a:pathLst>
                <a:path w="7167223" h="7262943" extrusionOk="0">
                  <a:moveTo>
                    <a:pt x="7031358" y="5418437"/>
                  </a:moveTo>
                  <a:cubicBezTo>
                    <a:pt x="6465701" y="6499351"/>
                    <a:pt x="6113054" y="6749734"/>
                    <a:pt x="5565977" y="7111065"/>
                  </a:cubicBezTo>
                  <a:cubicBezTo>
                    <a:pt x="5133903" y="7347663"/>
                    <a:pt x="5724454" y="7228812"/>
                    <a:pt x="121908" y="7259621"/>
                  </a:cubicBezTo>
                  <a:cubicBezTo>
                    <a:pt x="-81333" y="7260769"/>
                    <a:pt x="40188" y="7501390"/>
                    <a:pt x="1534" y="1527780"/>
                  </a:cubicBezTo>
                  <a:cubicBezTo>
                    <a:pt x="5714" y="770676"/>
                    <a:pt x="3871" y="1102273"/>
                    <a:pt x="8850" y="213768"/>
                  </a:cubicBezTo>
                  <a:cubicBezTo>
                    <a:pt x="9779" y="-1650"/>
                    <a:pt x="-63451" y="132990"/>
                    <a:pt x="7044973" y="20"/>
                  </a:cubicBezTo>
                  <a:cubicBezTo>
                    <a:pt x="7111133" y="-1186"/>
                    <a:pt x="7165261" y="52328"/>
                    <a:pt x="7164970" y="118435"/>
                  </a:cubicBezTo>
                  <a:cubicBezTo>
                    <a:pt x="7134213" y="5669662"/>
                    <a:pt x="7245558" y="5005204"/>
                    <a:pt x="7031358" y="54184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9" name="Google Shape;3039;p31"/>
            <p:cNvSpPr/>
            <p:nvPr/>
          </p:nvSpPr>
          <p:spPr>
            <a:xfrm>
              <a:off x="6892503" y="6797443"/>
              <a:ext cx="1918879" cy="2127446"/>
            </a:xfrm>
            <a:custGeom>
              <a:avLst/>
              <a:gdLst/>
              <a:ahLst/>
              <a:cxnLst/>
              <a:rect l="l" t="t" r="r" b="b"/>
              <a:pathLst>
                <a:path w="1918879" h="2127446" extrusionOk="0">
                  <a:moveTo>
                    <a:pt x="1918879" y="0"/>
                  </a:moveTo>
                  <a:cubicBezTo>
                    <a:pt x="1802975" y="395903"/>
                    <a:pt x="997266" y="1814239"/>
                    <a:pt x="0" y="2127446"/>
                  </a:cubicBezTo>
                  <a:cubicBezTo>
                    <a:pt x="542926" y="1756877"/>
                    <a:pt x="743004" y="1093814"/>
                    <a:pt x="847034" y="439640"/>
                  </a:cubicBezTo>
                  <a:cubicBezTo>
                    <a:pt x="861651" y="347619"/>
                    <a:pt x="1099700" y="423517"/>
                    <a:pt x="1348897" y="317608"/>
                  </a:cubicBezTo>
                  <a:cubicBezTo>
                    <a:pt x="1549700" y="231557"/>
                    <a:pt x="1770621" y="176649"/>
                    <a:pt x="19188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0" name="Google Shape;3040;p31"/>
            <p:cNvSpPr/>
            <p:nvPr/>
          </p:nvSpPr>
          <p:spPr>
            <a:xfrm>
              <a:off x="1652298" y="1351568"/>
              <a:ext cx="7160114" cy="924098"/>
            </a:xfrm>
            <a:custGeom>
              <a:avLst/>
              <a:gdLst/>
              <a:ahLst/>
              <a:cxnLst/>
              <a:rect l="l" t="t" r="r" b="b"/>
              <a:pathLst>
                <a:path w="7160113" h="924098" extrusionOk="0">
                  <a:moveTo>
                    <a:pt x="7160112" y="118450"/>
                  </a:moveTo>
                  <a:lnTo>
                    <a:pt x="7156411" y="786960"/>
                  </a:lnTo>
                  <a:lnTo>
                    <a:pt x="0" y="924099"/>
                  </a:lnTo>
                  <a:lnTo>
                    <a:pt x="3977" y="213768"/>
                  </a:lnTo>
                  <a:cubicBezTo>
                    <a:pt x="4921" y="-4541"/>
                    <a:pt x="-53111" y="132699"/>
                    <a:pt x="7040101" y="20"/>
                  </a:cubicBezTo>
                  <a:cubicBezTo>
                    <a:pt x="7106276" y="-1186"/>
                    <a:pt x="7160388" y="52328"/>
                    <a:pt x="7160112" y="11845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1" name="Google Shape;3041;p31"/>
          <p:cNvSpPr txBox="1"/>
          <p:nvPr/>
        </p:nvSpPr>
        <p:spPr>
          <a:xfrm>
            <a:off x="81581" y="2331301"/>
            <a:ext cx="3313500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1. DESKRIPSI APLIKASI</a:t>
            </a:r>
            <a:endParaRPr sz="700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grpSp>
        <p:nvGrpSpPr>
          <p:cNvPr id="3042" name="Google Shape;3042;p31"/>
          <p:cNvGrpSpPr/>
          <p:nvPr/>
        </p:nvGrpSpPr>
        <p:grpSpPr>
          <a:xfrm>
            <a:off x="3561836" y="535490"/>
            <a:ext cx="5582164" cy="4061112"/>
            <a:chOff x="-615604" y="3920286"/>
            <a:chExt cx="9935104" cy="10829630"/>
          </a:xfrm>
        </p:grpSpPr>
        <p:sp>
          <p:nvSpPr>
            <p:cNvPr id="3044" name="Google Shape;3044;p31"/>
            <p:cNvSpPr txBox="1"/>
            <p:nvPr/>
          </p:nvSpPr>
          <p:spPr>
            <a:xfrm>
              <a:off x="-615604" y="3920286"/>
              <a:ext cx="9319500" cy="10829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Aplikasi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yang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akan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saya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buat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yaitu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menggunakan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Bahasa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java,Aplikasi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dibuat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sebagai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alternatif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peminjam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untuk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mempermudah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dalam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penyewaan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mobil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melalui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aplikasi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Aplikasi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ini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dibuat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untuk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mempermudah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agar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penyewa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dapat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mereservasi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terlebih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dahulu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jenis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mobil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yang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ingin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disewa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sebelum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datang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ke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tempat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mengambil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mobil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yang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akan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disewa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Jika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peminjam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telah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menginputkan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pilihan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maka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program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akan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memunculkan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jenis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transmisi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mobil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beserta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merk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mobil.Pada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aplikasi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ini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Menggunakan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konstruktor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overloading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untuk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memanggil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class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Penyewaan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ke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dalam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main,Class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penyewaan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memiliki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dua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method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yaitu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method manual dan method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matic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ID" sz="1500" dirty="0" err="1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terdapat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 class interface pada class </a:t>
              </a:r>
              <a:r>
                <a:rPr lang="en-ID" sz="1500" dirty="0" err="1"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layanan</a:t>
              </a:r>
              <a:r>
                <a:rPr lang="en-ID" sz="1500" dirty="0">
                  <a:effectLst/>
                  <a:latin typeface="Nunito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00" dirty="0">
                <a:solidFill>
                  <a:schemeClr val="dk1"/>
                </a:solidFill>
              </a:endParaRPr>
            </a:p>
          </p:txBody>
        </p:sp>
        <p:sp>
          <p:nvSpPr>
            <p:cNvPr id="3045" name="Google Shape;3045;p31"/>
            <p:cNvSpPr txBox="1"/>
            <p:nvPr/>
          </p:nvSpPr>
          <p:spPr>
            <a:xfrm>
              <a:off x="0" y="6025569"/>
              <a:ext cx="9319500" cy="34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4" name="Google Shape;2554;p28"/>
          <p:cNvGrpSpPr/>
          <p:nvPr/>
        </p:nvGrpSpPr>
        <p:grpSpPr>
          <a:xfrm>
            <a:off x="3169580" y="296939"/>
            <a:ext cx="4499496" cy="4549904"/>
            <a:chOff x="3169580" y="296939"/>
            <a:chExt cx="4499496" cy="4549904"/>
          </a:xfrm>
        </p:grpSpPr>
        <p:sp>
          <p:nvSpPr>
            <p:cNvPr id="2555" name="Google Shape;2555;p28"/>
            <p:cNvSpPr/>
            <p:nvPr/>
          </p:nvSpPr>
          <p:spPr>
            <a:xfrm rot="-159556">
              <a:off x="3268292" y="394394"/>
              <a:ext cx="4302073" cy="4354993"/>
            </a:xfrm>
            <a:custGeom>
              <a:avLst/>
              <a:gdLst/>
              <a:ahLst/>
              <a:cxnLst/>
              <a:rect l="l" t="t" r="r" b="b"/>
              <a:pathLst>
                <a:path w="8603484" h="8709315" extrusionOk="0">
                  <a:moveTo>
                    <a:pt x="2" y="8567242"/>
                  </a:moveTo>
                  <a:cubicBezTo>
                    <a:pt x="-434" y="8646618"/>
                    <a:pt x="64632" y="8710771"/>
                    <a:pt x="144064" y="8709291"/>
                  </a:cubicBezTo>
                  <a:cubicBezTo>
                    <a:pt x="8742175" y="8548813"/>
                    <a:pt x="8595759" y="8699432"/>
                    <a:pt x="8597137" y="8452906"/>
                  </a:cubicBezTo>
                  <a:cubicBezTo>
                    <a:pt x="8599124" y="8093995"/>
                    <a:pt x="8603483" y="143176"/>
                    <a:pt x="8603483" y="144343"/>
                  </a:cubicBezTo>
                  <a:cubicBezTo>
                    <a:pt x="8603918" y="65698"/>
                    <a:pt x="8539986" y="1841"/>
                    <a:pt x="8461286" y="2277"/>
                  </a:cubicBezTo>
                  <a:cubicBezTo>
                    <a:pt x="-132309" y="49603"/>
                    <a:pt x="7708" y="-100040"/>
                    <a:pt x="6331" y="149064"/>
                  </a:cubicBezTo>
                  <a:cubicBezTo>
                    <a:pt x="4343" y="513008"/>
                    <a:pt x="-15" y="8568391"/>
                    <a:pt x="2" y="85672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56" name="Google Shape;2556;p28"/>
            <p:cNvGrpSpPr/>
            <p:nvPr/>
          </p:nvGrpSpPr>
          <p:grpSpPr>
            <a:xfrm rot="-159556">
              <a:off x="3263687" y="687707"/>
              <a:ext cx="4313702" cy="3815307"/>
              <a:chOff x="6524635" y="1375490"/>
              <a:chExt cx="8626741" cy="7630026"/>
            </a:xfrm>
          </p:grpSpPr>
          <p:sp>
            <p:nvSpPr>
              <p:cNvPr id="2557" name="Google Shape;2557;p28"/>
              <p:cNvSpPr/>
              <p:nvPr/>
            </p:nvSpPr>
            <p:spPr>
              <a:xfrm>
                <a:off x="6529232" y="3403924"/>
                <a:ext cx="8617765" cy="79416"/>
              </a:xfrm>
              <a:custGeom>
                <a:avLst/>
                <a:gdLst/>
                <a:ahLst/>
                <a:cxnLst/>
                <a:rect l="l" t="t" r="r" b="b"/>
                <a:pathLst>
                  <a:path w="8617765" h="79416" extrusionOk="0">
                    <a:moveTo>
                      <a:pt x="8607538" y="32288"/>
                    </a:moveTo>
                    <a:cubicBezTo>
                      <a:pt x="8607206" y="-19602"/>
                      <a:pt x="9268624" y="-4779"/>
                      <a:pt x="10229" y="47129"/>
                    </a:cubicBezTo>
                    <a:cubicBezTo>
                      <a:pt x="10560" y="99019"/>
                      <a:pt x="-650875" y="84196"/>
                      <a:pt x="8607538" y="322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8" name="Google Shape;2558;p28"/>
              <p:cNvSpPr/>
              <p:nvPr/>
            </p:nvSpPr>
            <p:spPr>
              <a:xfrm>
                <a:off x="6533648" y="4079397"/>
                <a:ext cx="8617728" cy="93892"/>
              </a:xfrm>
              <a:custGeom>
                <a:avLst/>
                <a:gdLst/>
                <a:ahLst/>
                <a:cxnLst/>
                <a:rect l="l" t="t" r="r" b="b"/>
                <a:pathLst>
                  <a:path w="8617728" h="93892" extrusionOk="0">
                    <a:moveTo>
                      <a:pt x="8607497" y="31491"/>
                    </a:moveTo>
                    <a:cubicBezTo>
                      <a:pt x="8607167" y="-20416"/>
                      <a:pt x="9268654" y="-6813"/>
                      <a:pt x="10224" y="62409"/>
                    </a:cubicBezTo>
                    <a:cubicBezTo>
                      <a:pt x="10573" y="114299"/>
                      <a:pt x="-650880" y="100713"/>
                      <a:pt x="8607497" y="314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9" name="Google Shape;2559;p28"/>
              <p:cNvSpPr/>
              <p:nvPr/>
            </p:nvSpPr>
            <p:spPr>
              <a:xfrm>
                <a:off x="6530729" y="4754793"/>
                <a:ext cx="8618032" cy="108624"/>
              </a:xfrm>
              <a:custGeom>
                <a:avLst/>
                <a:gdLst/>
                <a:ahLst/>
                <a:cxnLst/>
                <a:rect l="l" t="t" r="r" b="b"/>
                <a:pathLst>
                  <a:path w="8618032" h="108624" extrusionOk="0">
                    <a:moveTo>
                      <a:pt x="8607592" y="30823"/>
                    </a:moveTo>
                    <a:cubicBezTo>
                      <a:pt x="8607923" y="-21084"/>
                      <a:pt x="9269201" y="-8735"/>
                      <a:pt x="10440" y="77801"/>
                    </a:cubicBezTo>
                    <a:cubicBezTo>
                      <a:pt x="10109" y="129709"/>
                      <a:pt x="-651169" y="117359"/>
                      <a:pt x="8607592" y="308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0" name="Google Shape;2560;p28"/>
              <p:cNvSpPr/>
              <p:nvPr/>
            </p:nvSpPr>
            <p:spPr>
              <a:xfrm>
                <a:off x="6529515" y="1375490"/>
                <a:ext cx="8617764" cy="39807"/>
              </a:xfrm>
              <a:custGeom>
                <a:avLst/>
                <a:gdLst/>
                <a:ahLst/>
                <a:cxnLst/>
                <a:rect l="l" t="t" r="r" b="b"/>
                <a:pathLst>
                  <a:path w="8617764" h="39807" extrusionOk="0">
                    <a:moveTo>
                      <a:pt x="10243" y="36591"/>
                    </a:moveTo>
                    <a:cubicBezTo>
                      <a:pt x="9268724" y="36591"/>
                      <a:pt x="8607237" y="55124"/>
                      <a:pt x="8607516" y="3217"/>
                    </a:cubicBezTo>
                    <a:cubicBezTo>
                      <a:pt x="-650948" y="3217"/>
                      <a:pt x="10539" y="-15317"/>
                      <a:pt x="10243" y="365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1" name="Google Shape;2561;p28"/>
              <p:cNvSpPr/>
              <p:nvPr/>
            </p:nvSpPr>
            <p:spPr>
              <a:xfrm>
                <a:off x="6524821" y="2728237"/>
                <a:ext cx="8617818" cy="65345"/>
              </a:xfrm>
              <a:custGeom>
                <a:avLst/>
                <a:gdLst/>
                <a:ahLst/>
                <a:cxnLst/>
                <a:rect l="l" t="t" r="r" b="b"/>
                <a:pathLst>
                  <a:path w="8617818" h="65345" extrusionOk="0">
                    <a:moveTo>
                      <a:pt x="8607590" y="33282"/>
                    </a:moveTo>
                    <a:cubicBezTo>
                      <a:pt x="8607258" y="-18608"/>
                      <a:pt x="9268693" y="-2548"/>
                      <a:pt x="10229" y="32063"/>
                    </a:cubicBezTo>
                    <a:cubicBezTo>
                      <a:pt x="10560" y="83953"/>
                      <a:pt x="-650875" y="67893"/>
                      <a:pt x="8607590" y="332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2" name="Google Shape;2562;p28"/>
              <p:cNvSpPr/>
              <p:nvPr/>
            </p:nvSpPr>
            <p:spPr>
              <a:xfrm>
                <a:off x="6525739" y="2052192"/>
                <a:ext cx="8617825" cy="51909"/>
              </a:xfrm>
              <a:custGeom>
                <a:avLst/>
                <a:gdLst/>
                <a:ahLst/>
                <a:cxnLst/>
                <a:rect l="l" t="t" r="r" b="b"/>
                <a:pathLst>
                  <a:path w="8617825" h="51909" extrusionOk="0">
                    <a:moveTo>
                      <a:pt x="8607404" y="34600"/>
                    </a:moveTo>
                    <a:cubicBezTo>
                      <a:pt x="8607683" y="-17290"/>
                      <a:pt x="9268908" y="-11"/>
                      <a:pt x="10427" y="17303"/>
                    </a:cubicBezTo>
                    <a:cubicBezTo>
                      <a:pt x="10131" y="69211"/>
                      <a:pt x="-651095" y="51914"/>
                      <a:pt x="8607404" y="34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3" name="Google Shape;2563;p28"/>
              <p:cNvSpPr/>
              <p:nvPr/>
            </p:nvSpPr>
            <p:spPr>
              <a:xfrm>
                <a:off x="6529059" y="6780473"/>
                <a:ext cx="8617537" cy="153763"/>
              </a:xfrm>
              <a:custGeom>
                <a:avLst/>
                <a:gdLst/>
                <a:ahLst/>
                <a:cxnLst/>
                <a:rect l="l" t="t" r="r" b="b"/>
                <a:pathLst>
                  <a:path w="8617537" h="153763" extrusionOk="0">
                    <a:moveTo>
                      <a:pt x="8607310" y="29291"/>
                    </a:moveTo>
                    <a:cubicBezTo>
                      <a:pt x="8606978" y="-22616"/>
                      <a:pt x="9268379" y="-13977"/>
                      <a:pt x="10228" y="124484"/>
                    </a:cubicBezTo>
                    <a:cubicBezTo>
                      <a:pt x="10559" y="176374"/>
                      <a:pt x="-650841" y="167735"/>
                      <a:pt x="8607310" y="292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4" name="Google Shape;2564;p28"/>
              <p:cNvSpPr/>
              <p:nvPr/>
            </p:nvSpPr>
            <p:spPr>
              <a:xfrm>
                <a:off x="6531428" y="8130609"/>
                <a:ext cx="8618175" cy="184382"/>
              </a:xfrm>
              <a:custGeom>
                <a:avLst/>
                <a:gdLst/>
                <a:ahLst/>
                <a:cxnLst/>
                <a:rect l="l" t="t" r="r" b="b"/>
                <a:pathLst>
                  <a:path w="8618175" h="184382" extrusionOk="0">
                    <a:moveTo>
                      <a:pt x="8607748" y="28525"/>
                    </a:moveTo>
                    <a:cubicBezTo>
                      <a:pt x="8608045" y="-23383"/>
                      <a:pt x="9269287" y="-17199"/>
                      <a:pt x="10422" y="155855"/>
                    </a:cubicBezTo>
                    <a:cubicBezTo>
                      <a:pt x="10143" y="207762"/>
                      <a:pt x="-651117" y="201596"/>
                      <a:pt x="8607748" y="285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5" name="Google Shape;2565;p28"/>
              <p:cNvSpPr/>
              <p:nvPr/>
            </p:nvSpPr>
            <p:spPr>
              <a:xfrm>
                <a:off x="6526310" y="5430117"/>
                <a:ext cx="8618071" cy="123543"/>
              </a:xfrm>
              <a:custGeom>
                <a:avLst/>
                <a:gdLst/>
                <a:ahLst/>
                <a:cxnLst/>
                <a:rect l="l" t="t" r="r" b="b"/>
                <a:pathLst>
                  <a:path w="8618071" h="123543" extrusionOk="0">
                    <a:moveTo>
                      <a:pt x="8607635" y="30244"/>
                    </a:moveTo>
                    <a:cubicBezTo>
                      <a:pt x="8607967" y="-21663"/>
                      <a:pt x="9269157" y="-10550"/>
                      <a:pt x="10431" y="93300"/>
                    </a:cubicBezTo>
                    <a:cubicBezTo>
                      <a:pt x="10118" y="145207"/>
                      <a:pt x="-651090" y="134094"/>
                      <a:pt x="8607635" y="302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6" name="Google Shape;2566;p28"/>
              <p:cNvSpPr/>
              <p:nvPr/>
            </p:nvSpPr>
            <p:spPr>
              <a:xfrm>
                <a:off x="6527660" y="8805715"/>
                <a:ext cx="8618196" cy="199801"/>
              </a:xfrm>
              <a:custGeom>
                <a:avLst/>
                <a:gdLst/>
                <a:ahLst/>
                <a:cxnLst/>
                <a:rect l="l" t="t" r="r" b="b"/>
                <a:pathLst>
                  <a:path w="8618196" h="199801" extrusionOk="0">
                    <a:moveTo>
                      <a:pt x="8607768" y="28199"/>
                    </a:moveTo>
                    <a:cubicBezTo>
                      <a:pt x="8608064" y="-23709"/>
                      <a:pt x="9269359" y="-18779"/>
                      <a:pt x="10424" y="171606"/>
                    </a:cubicBezTo>
                    <a:cubicBezTo>
                      <a:pt x="10145" y="223514"/>
                      <a:pt x="-651168" y="218567"/>
                      <a:pt x="8607768" y="28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7" name="Google Shape;2567;p28"/>
              <p:cNvSpPr/>
              <p:nvPr/>
            </p:nvSpPr>
            <p:spPr>
              <a:xfrm>
                <a:off x="6533483" y="7455519"/>
                <a:ext cx="8617492" cy="169018"/>
              </a:xfrm>
              <a:custGeom>
                <a:avLst/>
                <a:gdLst/>
                <a:ahLst/>
                <a:cxnLst/>
                <a:rect l="l" t="t" r="r" b="b"/>
                <a:pathLst>
                  <a:path w="8617492" h="169018" extrusionOk="0">
                    <a:moveTo>
                      <a:pt x="8607261" y="28886"/>
                    </a:moveTo>
                    <a:cubicBezTo>
                      <a:pt x="8606930" y="-23021"/>
                      <a:pt x="9268417" y="-15600"/>
                      <a:pt x="10232" y="140140"/>
                    </a:cubicBezTo>
                    <a:cubicBezTo>
                      <a:pt x="10563" y="192029"/>
                      <a:pt x="-650924" y="184627"/>
                      <a:pt x="8607261" y="28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8" name="Google Shape;2568;p28"/>
              <p:cNvSpPr/>
              <p:nvPr/>
            </p:nvSpPr>
            <p:spPr>
              <a:xfrm>
                <a:off x="6524635" y="6105372"/>
                <a:ext cx="8617585" cy="138589"/>
              </a:xfrm>
              <a:custGeom>
                <a:avLst/>
                <a:gdLst/>
                <a:ahLst/>
                <a:cxnLst/>
                <a:rect l="l" t="t" r="r" b="b"/>
                <a:pathLst>
                  <a:path w="8617585" h="138589" extrusionOk="0">
                    <a:moveTo>
                      <a:pt x="8607357" y="29735"/>
                    </a:moveTo>
                    <a:cubicBezTo>
                      <a:pt x="8607026" y="-22173"/>
                      <a:pt x="9268443" y="-12279"/>
                      <a:pt x="10223" y="108850"/>
                    </a:cubicBezTo>
                    <a:cubicBezTo>
                      <a:pt x="10572" y="160758"/>
                      <a:pt x="-650846" y="150881"/>
                      <a:pt x="8607357" y="297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69" name="Google Shape;2569;p28"/>
          <p:cNvGrpSpPr/>
          <p:nvPr/>
        </p:nvGrpSpPr>
        <p:grpSpPr>
          <a:xfrm>
            <a:off x="1745195" y="586632"/>
            <a:ext cx="5650362" cy="3970235"/>
            <a:chOff x="3490390" y="1173264"/>
            <a:chExt cx="11300724" cy="7940470"/>
          </a:xfrm>
        </p:grpSpPr>
        <p:sp>
          <p:nvSpPr>
            <p:cNvPr id="2570" name="Google Shape;2570;p28"/>
            <p:cNvSpPr/>
            <p:nvPr/>
          </p:nvSpPr>
          <p:spPr>
            <a:xfrm>
              <a:off x="3490390" y="1173264"/>
              <a:ext cx="11300724" cy="7940470"/>
            </a:xfrm>
            <a:custGeom>
              <a:avLst/>
              <a:gdLst/>
              <a:ahLst/>
              <a:cxnLst/>
              <a:rect l="l" t="t" r="r" b="b"/>
              <a:pathLst>
                <a:path w="11300724" h="7940470" extrusionOk="0">
                  <a:moveTo>
                    <a:pt x="11091367" y="2989"/>
                  </a:moveTo>
                  <a:cubicBezTo>
                    <a:pt x="11395582" y="2172054"/>
                    <a:pt x="10833143" y="2510206"/>
                    <a:pt x="11300725" y="7566487"/>
                  </a:cubicBezTo>
                  <a:cubicBezTo>
                    <a:pt x="10885057" y="7640095"/>
                    <a:pt x="10450269" y="7577731"/>
                    <a:pt x="10024025" y="7577731"/>
                  </a:cubicBezTo>
                  <a:cubicBezTo>
                    <a:pt x="9197932" y="7577731"/>
                    <a:pt x="6789700" y="7891442"/>
                    <a:pt x="4693481" y="7891442"/>
                  </a:cubicBezTo>
                  <a:cubicBezTo>
                    <a:pt x="3203501" y="7891442"/>
                    <a:pt x="1711869" y="7805606"/>
                    <a:pt x="220713" y="7915582"/>
                  </a:cubicBezTo>
                  <a:cubicBezTo>
                    <a:pt x="161382" y="8144902"/>
                    <a:pt x="0" y="6781239"/>
                    <a:pt x="0" y="4168747"/>
                  </a:cubicBezTo>
                  <a:cubicBezTo>
                    <a:pt x="0" y="3330695"/>
                    <a:pt x="23551" y="2055853"/>
                    <a:pt x="23551" y="1626798"/>
                  </a:cubicBezTo>
                  <a:cubicBezTo>
                    <a:pt x="23551" y="1431828"/>
                    <a:pt x="-18660" y="215127"/>
                    <a:pt x="40306" y="141423"/>
                  </a:cubicBezTo>
                  <a:cubicBezTo>
                    <a:pt x="893286" y="162561"/>
                    <a:pt x="1663051" y="31273"/>
                    <a:pt x="2611063" y="31273"/>
                  </a:cubicBezTo>
                  <a:cubicBezTo>
                    <a:pt x="4219165" y="31273"/>
                    <a:pt x="5827935" y="120429"/>
                    <a:pt x="7437832" y="120429"/>
                  </a:cubicBezTo>
                  <a:cubicBezTo>
                    <a:pt x="9093689" y="120413"/>
                    <a:pt x="9873792" y="-22230"/>
                    <a:pt x="11091367" y="29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28"/>
            <p:cNvSpPr/>
            <p:nvPr/>
          </p:nvSpPr>
          <p:spPr>
            <a:xfrm>
              <a:off x="4017323" y="1644869"/>
              <a:ext cx="10246087" cy="6760382"/>
            </a:xfrm>
            <a:custGeom>
              <a:avLst/>
              <a:gdLst/>
              <a:ahLst/>
              <a:cxnLst/>
              <a:rect l="l" t="t" r="r" b="b"/>
              <a:pathLst>
                <a:path w="10246087" h="6760382" extrusionOk="0">
                  <a:moveTo>
                    <a:pt x="4160148" y="6760382"/>
                  </a:moveTo>
                  <a:cubicBezTo>
                    <a:pt x="3225650" y="6760382"/>
                    <a:pt x="2268539" y="6727128"/>
                    <a:pt x="1316588" y="6727128"/>
                  </a:cubicBezTo>
                  <a:cubicBezTo>
                    <a:pt x="128060" y="6727128"/>
                    <a:pt x="96520" y="6787602"/>
                    <a:pt x="89040" y="6684852"/>
                  </a:cubicBezTo>
                  <a:cubicBezTo>
                    <a:pt x="-59431" y="4648759"/>
                    <a:pt x="22610" y="1870677"/>
                    <a:pt x="22610" y="959572"/>
                  </a:cubicBezTo>
                  <a:cubicBezTo>
                    <a:pt x="22610" y="244740"/>
                    <a:pt x="-35577" y="135765"/>
                    <a:pt x="73461" y="130286"/>
                  </a:cubicBezTo>
                  <a:cubicBezTo>
                    <a:pt x="1577083" y="54836"/>
                    <a:pt x="984042" y="-22187"/>
                    <a:pt x="4483626" y="74782"/>
                  </a:cubicBezTo>
                  <a:cubicBezTo>
                    <a:pt x="9577418" y="215900"/>
                    <a:pt x="10162232" y="-141214"/>
                    <a:pt x="10173620" y="66858"/>
                  </a:cubicBezTo>
                  <a:cubicBezTo>
                    <a:pt x="10278687" y="1987862"/>
                    <a:pt x="9928545" y="2606376"/>
                    <a:pt x="10245846" y="6373571"/>
                  </a:cubicBezTo>
                  <a:cubicBezTo>
                    <a:pt x="10249181" y="6413130"/>
                    <a:pt x="10217657" y="6448783"/>
                    <a:pt x="10174525" y="6446813"/>
                  </a:cubicBezTo>
                  <a:cubicBezTo>
                    <a:pt x="8846641" y="6386101"/>
                    <a:pt x="6607494" y="6760382"/>
                    <a:pt x="4160148" y="6760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28"/>
            <p:cNvSpPr/>
            <p:nvPr/>
          </p:nvSpPr>
          <p:spPr>
            <a:xfrm>
              <a:off x="3687948" y="1376432"/>
              <a:ext cx="10830699" cy="7526209"/>
            </a:xfrm>
            <a:custGeom>
              <a:avLst/>
              <a:gdLst/>
              <a:ahLst/>
              <a:cxnLst/>
              <a:rect l="l" t="t" r="r" b="b"/>
              <a:pathLst>
                <a:path w="10830699" h="7526209" extrusionOk="0">
                  <a:moveTo>
                    <a:pt x="598409" y="7526209"/>
                  </a:moveTo>
                  <a:cubicBezTo>
                    <a:pt x="524389" y="7526209"/>
                    <a:pt x="460658" y="7525225"/>
                    <a:pt x="405663" y="7523160"/>
                  </a:cubicBezTo>
                  <a:cubicBezTo>
                    <a:pt x="150424" y="7513552"/>
                    <a:pt x="71115" y="7481886"/>
                    <a:pt x="66160" y="7387616"/>
                  </a:cubicBezTo>
                  <a:cubicBezTo>
                    <a:pt x="23028" y="6565064"/>
                    <a:pt x="334" y="5873831"/>
                    <a:pt x="29745" y="5173942"/>
                  </a:cubicBezTo>
                  <a:cubicBezTo>
                    <a:pt x="122903" y="2956346"/>
                    <a:pt x="55838" y="1657445"/>
                    <a:pt x="19804" y="959621"/>
                  </a:cubicBezTo>
                  <a:cubicBezTo>
                    <a:pt x="-5479" y="470091"/>
                    <a:pt x="-15928" y="267482"/>
                    <a:pt x="46801" y="204483"/>
                  </a:cubicBezTo>
                  <a:cubicBezTo>
                    <a:pt x="62015" y="189221"/>
                    <a:pt x="82009" y="182043"/>
                    <a:pt x="106133" y="183202"/>
                  </a:cubicBezTo>
                  <a:cubicBezTo>
                    <a:pt x="810992" y="216838"/>
                    <a:pt x="1766452" y="169243"/>
                    <a:pt x="2872797" y="114136"/>
                  </a:cubicBezTo>
                  <a:cubicBezTo>
                    <a:pt x="3947094" y="60633"/>
                    <a:pt x="5164716" y="0"/>
                    <a:pt x="6431586" y="0"/>
                  </a:cubicBezTo>
                  <a:cubicBezTo>
                    <a:pt x="6921750" y="0"/>
                    <a:pt x="7427161" y="18136"/>
                    <a:pt x="7915928" y="35669"/>
                  </a:cubicBezTo>
                  <a:cubicBezTo>
                    <a:pt x="8411285" y="53439"/>
                    <a:pt x="8923525" y="71814"/>
                    <a:pt x="9426998" y="71814"/>
                  </a:cubicBezTo>
                  <a:cubicBezTo>
                    <a:pt x="9955769" y="71814"/>
                    <a:pt x="10269831" y="56679"/>
                    <a:pt x="10457479" y="47627"/>
                  </a:cubicBezTo>
                  <a:cubicBezTo>
                    <a:pt x="10718196" y="35049"/>
                    <a:pt x="10745448" y="33731"/>
                    <a:pt x="10750895" y="111706"/>
                  </a:cubicBezTo>
                  <a:cubicBezTo>
                    <a:pt x="10869209" y="1804280"/>
                    <a:pt x="10828394" y="3771863"/>
                    <a:pt x="10801397" y="5073861"/>
                  </a:cubicBezTo>
                  <a:cubicBezTo>
                    <a:pt x="10792964" y="5481016"/>
                    <a:pt x="10785659" y="5832636"/>
                    <a:pt x="10785659" y="6075455"/>
                  </a:cubicBezTo>
                  <a:cubicBezTo>
                    <a:pt x="10785659" y="6369427"/>
                    <a:pt x="10796633" y="6576466"/>
                    <a:pt x="10803890" y="6713471"/>
                  </a:cubicBezTo>
                  <a:cubicBezTo>
                    <a:pt x="10810210" y="6832594"/>
                    <a:pt x="10814022" y="6904487"/>
                    <a:pt x="10807130" y="6949827"/>
                  </a:cubicBezTo>
                  <a:cubicBezTo>
                    <a:pt x="10799682" y="6998931"/>
                    <a:pt x="10778751" y="7019893"/>
                    <a:pt x="10734903" y="7022180"/>
                  </a:cubicBezTo>
                  <a:cubicBezTo>
                    <a:pt x="10141608" y="7053227"/>
                    <a:pt x="9799819" y="7100140"/>
                    <a:pt x="9437956" y="7149800"/>
                  </a:cubicBezTo>
                  <a:cubicBezTo>
                    <a:pt x="8833194" y="7232793"/>
                    <a:pt x="8147742" y="7326856"/>
                    <a:pt x="6090717" y="7372863"/>
                  </a:cubicBezTo>
                  <a:cubicBezTo>
                    <a:pt x="4211130" y="7414900"/>
                    <a:pt x="2895697" y="7458937"/>
                    <a:pt x="2025263" y="7488079"/>
                  </a:cubicBezTo>
                  <a:cubicBezTo>
                    <a:pt x="1332362" y="7511297"/>
                    <a:pt x="887157" y="7526209"/>
                    <a:pt x="598409" y="7526209"/>
                  </a:cubicBezTo>
                  <a:close/>
                  <a:moveTo>
                    <a:pt x="101019" y="209533"/>
                  </a:moveTo>
                  <a:cubicBezTo>
                    <a:pt x="86107" y="209533"/>
                    <a:pt x="74768" y="213900"/>
                    <a:pt x="65557" y="223159"/>
                  </a:cubicBezTo>
                  <a:cubicBezTo>
                    <a:pt x="11101" y="277837"/>
                    <a:pt x="22853" y="505220"/>
                    <a:pt x="46246" y="958255"/>
                  </a:cubicBezTo>
                  <a:cubicBezTo>
                    <a:pt x="82311" y="1656508"/>
                    <a:pt x="149424" y="2956203"/>
                    <a:pt x="56203" y="5175038"/>
                  </a:cubicBezTo>
                  <a:cubicBezTo>
                    <a:pt x="26839" y="5873878"/>
                    <a:pt x="49517" y="6564413"/>
                    <a:pt x="92618" y="7386219"/>
                  </a:cubicBezTo>
                  <a:cubicBezTo>
                    <a:pt x="96128" y="7453205"/>
                    <a:pt x="144024" y="7486825"/>
                    <a:pt x="406679" y="7496703"/>
                  </a:cubicBezTo>
                  <a:cubicBezTo>
                    <a:pt x="675257" y="7506835"/>
                    <a:pt x="1154464" y="7490763"/>
                    <a:pt x="2024421" y="7461637"/>
                  </a:cubicBezTo>
                  <a:cubicBezTo>
                    <a:pt x="2894919" y="7432480"/>
                    <a:pt x="4210431" y="7388442"/>
                    <a:pt x="6090177" y="7346405"/>
                  </a:cubicBezTo>
                  <a:cubicBezTo>
                    <a:pt x="8145693" y="7300430"/>
                    <a:pt x="8830351" y="7206479"/>
                    <a:pt x="9434415" y="7123580"/>
                  </a:cubicBezTo>
                  <a:cubicBezTo>
                    <a:pt x="9796849" y="7073841"/>
                    <a:pt x="10139178" y="7026866"/>
                    <a:pt x="10733569" y="6995755"/>
                  </a:cubicBezTo>
                  <a:cubicBezTo>
                    <a:pt x="10760806" y="6994341"/>
                    <a:pt x="10774860" y="6986496"/>
                    <a:pt x="10781022" y="6945841"/>
                  </a:cubicBezTo>
                  <a:cubicBezTo>
                    <a:pt x="10787501" y="6903169"/>
                    <a:pt x="10783737" y="6832292"/>
                    <a:pt x="10777512" y="6714853"/>
                  </a:cubicBezTo>
                  <a:cubicBezTo>
                    <a:pt x="10770239" y="6577578"/>
                    <a:pt x="10759233" y="6370094"/>
                    <a:pt x="10759233" y="6075423"/>
                  </a:cubicBezTo>
                  <a:cubicBezTo>
                    <a:pt x="10759233" y="5832334"/>
                    <a:pt x="10766522" y="5480587"/>
                    <a:pt x="10774971" y="5073289"/>
                  </a:cubicBezTo>
                  <a:cubicBezTo>
                    <a:pt x="10801969" y="3771768"/>
                    <a:pt x="10842751" y="1804899"/>
                    <a:pt x="10724517" y="113517"/>
                  </a:cubicBezTo>
                  <a:cubicBezTo>
                    <a:pt x="10721071" y="64318"/>
                    <a:pt x="10720880" y="61396"/>
                    <a:pt x="10458766" y="74021"/>
                  </a:cubicBezTo>
                  <a:cubicBezTo>
                    <a:pt x="10270878" y="83073"/>
                    <a:pt x="9956421" y="98239"/>
                    <a:pt x="9427014" y="98239"/>
                  </a:cubicBezTo>
                  <a:cubicBezTo>
                    <a:pt x="8923064" y="98239"/>
                    <a:pt x="8410587" y="79849"/>
                    <a:pt x="7914991" y="62063"/>
                  </a:cubicBezTo>
                  <a:cubicBezTo>
                    <a:pt x="7426462" y="44530"/>
                    <a:pt x="6921290" y="26410"/>
                    <a:pt x="6431601" y="26410"/>
                  </a:cubicBezTo>
                  <a:cubicBezTo>
                    <a:pt x="5165399" y="26410"/>
                    <a:pt x="3948126" y="87043"/>
                    <a:pt x="2874131" y="140514"/>
                  </a:cubicBezTo>
                  <a:cubicBezTo>
                    <a:pt x="1767087" y="195653"/>
                    <a:pt x="811007" y="243264"/>
                    <a:pt x="104894" y="209581"/>
                  </a:cubicBezTo>
                  <a:cubicBezTo>
                    <a:pt x="103576" y="209565"/>
                    <a:pt x="102273" y="209533"/>
                    <a:pt x="101019" y="2095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3" name="Google Shape;2573;p28"/>
          <p:cNvGrpSpPr/>
          <p:nvPr/>
        </p:nvGrpSpPr>
        <p:grpSpPr>
          <a:xfrm>
            <a:off x="2307793" y="1964496"/>
            <a:ext cx="4528463" cy="1338828"/>
            <a:chOff x="0" y="0"/>
            <a:chExt cx="12075900" cy="3570209"/>
          </a:xfrm>
        </p:grpSpPr>
        <p:sp>
          <p:nvSpPr>
            <p:cNvPr id="2574" name="Google Shape;2574;p28"/>
            <p:cNvSpPr txBox="1"/>
            <p:nvPr/>
          </p:nvSpPr>
          <p:spPr>
            <a:xfrm>
              <a:off x="0" y="0"/>
              <a:ext cx="12075900" cy="3570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dirty="0">
                  <a:solidFill>
                    <a:schemeClr val="dk1"/>
                  </a:solidFill>
                  <a:latin typeface="Mali Light"/>
                  <a:ea typeface="Mali Light"/>
                  <a:cs typeface="Mali Light"/>
                  <a:sym typeface="Mali Light"/>
                </a:rPr>
                <a:t>2. FITUR FITUR APLIKASI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endParaRPr>
            </a:p>
          </p:txBody>
        </p:sp>
        <p:sp>
          <p:nvSpPr>
            <p:cNvPr id="2575" name="Google Shape;2575;p28"/>
            <p:cNvSpPr txBox="1"/>
            <p:nvPr/>
          </p:nvSpPr>
          <p:spPr>
            <a:xfrm>
              <a:off x="0" y="2440651"/>
              <a:ext cx="12075900" cy="287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endParaRPr>
            </a:p>
          </p:txBody>
        </p:sp>
      </p:grpSp>
      <p:grpSp>
        <p:nvGrpSpPr>
          <p:cNvPr id="2576" name="Google Shape;2576;p28"/>
          <p:cNvGrpSpPr/>
          <p:nvPr/>
        </p:nvGrpSpPr>
        <p:grpSpPr>
          <a:xfrm rot="-1533328">
            <a:off x="6393021" y="3769451"/>
            <a:ext cx="1607723" cy="524769"/>
            <a:chOff x="12784044" y="7536755"/>
            <a:chExt cx="3215333" cy="1049411"/>
          </a:xfrm>
        </p:grpSpPr>
        <p:sp>
          <p:nvSpPr>
            <p:cNvPr id="2577" name="Google Shape;2577;p28"/>
            <p:cNvSpPr/>
            <p:nvPr/>
          </p:nvSpPr>
          <p:spPr>
            <a:xfrm>
              <a:off x="12784044" y="7536755"/>
              <a:ext cx="3215333" cy="1049411"/>
            </a:xfrm>
            <a:custGeom>
              <a:avLst/>
              <a:gdLst/>
              <a:ahLst/>
              <a:cxnLst/>
              <a:rect l="l" t="t" r="r" b="b"/>
              <a:pathLst>
                <a:path w="3215333" h="1049411" extrusionOk="0">
                  <a:moveTo>
                    <a:pt x="3213878" y="1009675"/>
                  </a:moveTo>
                  <a:cubicBezTo>
                    <a:pt x="3184082" y="949627"/>
                    <a:pt x="3133748" y="894452"/>
                    <a:pt x="3080615" y="724704"/>
                  </a:cubicBezTo>
                  <a:cubicBezTo>
                    <a:pt x="3004256" y="472098"/>
                    <a:pt x="2999257" y="558405"/>
                    <a:pt x="3085179" y="386402"/>
                  </a:cubicBezTo>
                  <a:cubicBezTo>
                    <a:pt x="3220547" y="112936"/>
                    <a:pt x="3204717" y="114385"/>
                    <a:pt x="3143110" y="103912"/>
                  </a:cubicBezTo>
                  <a:cubicBezTo>
                    <a:pt x="2960065" y="73144"/>
                    <a:pt x="2727938" y="71663"/>
                    <a:pt x="2548690" y="57111"/>
                  </a:cubicBezTo>
                  <a:cubicBezTo>
                    <a:pt x="1147591" y="-65966"/>
                    <a:pt x="795387" y="48893"/>
                    <a:pt x="21778" y="44352"/>
                  </a:cubicBezTo>
                  <a:cubicBezTo>
                    <a:pt x="-23589" y="45170"/>
                    <a:pt x="5253" y="99767"/>
                    <a:pt x="77482" y="357908"/>
                  </a:cubicBezTo>
                  <a:cubicBezTo>
                    <a:pt x="154911" y="637916"/>
                    <a:pt x="123258" y="461327"/>
                    <a:pt x="26654" y="953058"/>
                  </a:cubicBezTo>
                  <a:cubicBezTo>
                    <a:pt x="21817" y="983085"/>
                    <a:pt x="-3422" y="1037448"/>
                    <a:pt x="43867" y="1042937"/>
                  </a:cubicBezTo>
                  <a:cubicBezTo>
                    <a:pt x="742819" y="988535"/>
                    <a:pt x="1445512" y="1061576"/>
                    <a:pt x="2145847" y="1047595"/>
                  </a:cubicBezTo>
                  <a:cubicBezTo>
                    <a:pt x="2492064" y="1041618"/>
                    <a:pt x="2838670" y="1030159"/>
                    <a:pt x="3184854" y="1042496"/>
                  </a:cubicBezTo>
                  <a:cubicBezTo>
                    <a:pt x="3203230" y="1046082"/>
                    <a:pt x="3220534" y="1027573"/>
                    <a:pt x="3213878" y="10096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28"/>
            <p:cNvSpPr/>
            <p:nvPr/>
          </p:nvSpPr>
          <p:spPr>
            <a:xfrm>
              <a:off x="12784044" y="7536755"/>
              <a:ext cx="3215333" cy="1049411"/>
            </a:xfrm>
            <a:custGeom>
              <a:avLst/>
              <a:gdLst/>
              <a:ahLst/>
              <a:cxnLst/>
              <a:rect l="l" t="t" r="r" b="b"/>
              <a:pathLst>
                <a:path w="3215333" h="1049411" extrusionOk="0">
                  <a:moveTo>
                    <a:pt x="3213878" y="1009675"/>
                  </a:moveTo>
                  <a:cubicBezTo>
                    <a:pt x="3184082" y="949627"/>
                    <a:pt x="3133748" y="894452"/>
                    <a:pt x="3080615" y="724704"/>
                  </a:cubicBezTo>
                  <a:cubicBezTo>
                    <a:pt x="3004256" y="472098"/>
                    <a:pt x="2999257" y="558405"/>
                    <a:pt x="3085179" y="386402"/>
                  </a:cubicBezTo>
                  <a:cubicBezTo>
                    <a:pt x="3220547" y="112936"/>
                    <a:pt x="3204717" y="114385"/>
                    <a:pt x="3143110" y="103912"/>
                  </a:cubicBezTo>
                  <a:cubicBezTo>
                    <a:pt x="2960065" y="73144"/>
                    <a:pt x="2727938" y="71663"/>
                    <a:pt x="2548690" y="57111"/>
                  </a:cubicBezTo>
                  <a:cubicBezTo>
                    <a:pt x="1147591" y="-65966"/>
                    <a:pt x="795387" y="48893"/>
                    <a:pt x="21778" y="44352"/>
                  </a:cubicBezTo>
                  <a:cubicBezTo>
                    <a:pt x="-23589" y="45170"/>
                    <a:pt x="5253" y="99767"/>
                    <a:pt x="77482" y="357908"/>
                  </a:cubicBezTo>
                  <a:cubicBezTo>
                    <a:pt x="154911" y="637916"/>
                    <a:pt x="123258" y="461327"/>
                    <a:pt x="26654" y="953058"/>
                  </a:cubicBezTo>
                  <a:cubicBezTo>
                    <a:pt x="21817" y="983085"/>
                    <a:pt x="-3422" y="1037448"/>
                    <a:pt x="43867" y="1042937"/>
                  </a:cubicBezTo>
                  <a:cubicBezTo>
                    <a:pt x="742819" y="988535"/>
                    <a:pt x="1445512" y="1061576"/>
                    <a:pt x="2145847" y="1047595"/>
                  </a:cubicBezTo>
                  <a:cubicBezTo>
                    <a:pt x="2492064" y="1041618"/>
                    <a:pt x="2838670" y="1030159"/>
                    <a:pt x="3184854" y="1042496"/>
                  </a:cubicBezTo>
                  <a:cubicBezTo>
                    <a:pt x="3203230" y="1046082"/>
                    <a:pt x="3220534" y="1027573"/>
                    <a:pt x="3213878" y="10096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9" name="Google Shape;2579;p28"/>
          <p:cNvGrpSpPr/>
          <p:nvPr/>
        </p:nvGrpSpPr>
        <p:grpSpPr>
          <a:xfrm>
            <a:off x="1275163" y="425867"/>
            <a:ext cx="1382932" cy="2145883"/>
            <a:chOff x="2550325" y="851733"/>
            <a:chExt cx="2765865" cy="4291766"/>
          </a:xfrm>
        </p:grpSpPr>
        <p:sp>
          <p:nvSpPr>
            <p:cNvPr id="2580" name="Google Shape;2580;p28"/>
            <p:cNvSpPr/>
            <p:nvPr/>
          </p:nvSpPr>
          <p:spPr>
            <a:xfrm>
              <a:off x="2550325" y="3225431"/>
              <a:ext cx="1206866" cy="1918051"/>
            </a:xfrm>
            <a:custGeom>
              <a:avLst/>
              <a:gdLst/>
              <a:ahLst/>
              <a:cxnLst/>
              <a:rect l="l" t="t" r="r" b="b"/>
              <a:pathLst>
                <a:path w="1206866" h="1918051" extrusionOk="0">
                  <a:moveTo>
                    <a:pt x="1085563" y="79878"/>
                  </a:moveTo>
                  <a:cubicBezTo>
                    <a:pt x="1009805" y="57124"/>
                    <a:pt x="935771" y="29296"/>
                    <a:pt x="861565" y="2060"/>
                  </a:cubicBezTo>
                  <a:cubicBezTo>
                    <a:pt x="859463" y="1416"/>
                    <a:pt x="857362" y="738"/>
                    <a:pt x="855260" y="0"/>
                  </a:cubicBezTo>
                  <a:cubicBezTo>
                    <a:pt x="835486" y="41493"/>
                    <a:pt x="815257" y="82977"/>
                    <a:pt x="793974" y="123878"/>
                  </a:cubicBezTo>
                  <a:cubicBezTo>
                    <a:pt x="782873" y="145217"/>
                    <a:pt x="771506" y="166418"/>
                    <a:pt x="759813" y="187344"/>
                  </a:cubicBezTo>
                  <a:cubicBezTo>
                    <a:pt x="708530" y="294270"/>
                    <a:pt x="656149" y="400414"/>
                    <a:pt x="602626" y="506326"/>
                  </a:cubicBezTo>
                  <a:cubicBezTo>
                    <a:pt x="506039" y="696228"/>
                    <a:pt x="411321" y="887315"/>
                    <a:pt x="319075" y="1079595"/>
                  </a:cubicBezTo>
                  <a:cubicBezTo>
                    <a:pt x="219107" y="1256475"/>
                    <a:pt x="130335" y="1440343"/>
                    <a:pt x="43476" y="1624254"/>
                  </a:cubicBezTo>
                  <a:cubicBezTo>
                    <a:pt x="40782" y="1631610"/>
                    <a:pt x="37359" y="1639653"/>
                    <a:pt x="33567" y="1648151"/>
                  </a:cubicBezTo>
                  <a:cubicBezTo>
                    <a:pt x="32246" y="1651163"/>
                    <a:pt x="30874" y="1654271"/>
                    <a:pt x="29458" y="1657378"/>
                  </a:cubicBezTo>
                  <a:cubicBezTo>
                    <a:pt x="28274" y="1660030"/>
                    <a:pt x="27082" y="1662726"/>
                    <a:pt x="25846" y="1665464"/>
                  </a:cubicBezTo>
                  <a:cubicBezTo>
                    <a:pt x="25666" y="1665833"/>
                    <a:pt x="25529" y="1666150"/>
                    <a:pt x="25392" y="1666511"/>
                  </a:cubicBezTo>
                  <a:cubicBezTo>
                    <a:pt x="4751" y="1713077"/>
                    <a:pt x="-16618" y="1768226"/>
                    <a:pt x="19412" y="1802629"/>
                  </a:cubicBezTo>
                  <a:cubicBezTo>
                    <a:pt x="41151" y="1822139"/>
                    <a:pt x="67179" y="1836027"/>
                    <a:pt x="93618" y="1848096"/>
                  </a:cubicBezTo>
                  <a:cubicBezTo>
                    <a:pt x="148873" y="1872996"/>
                    <a:pt x="204318" y="1899777"/>
                    <a:pt x="264231" y="1911382"/>
                  </a:cubicBezTo>
                  <a:cubicBezTo>
                    <a:pt x="286107" y="1915811"/>
                    <a:pt x="303873" y="1918051"/>
                    <a:pt x="318663" y="1918051"/>
                  </a:cubicBezTo>
                  <a:cubicBezTo>
                    <a:pt x="367347" y="1918051"/>
                    <a:pt x="384058" y="1893786"/>
                    <a:pt x="411416" y="1843752"/>
                  </a:cubicBezTo>
                  <a:cubicBezTo>
                    <a:pt x="412188" y="1842293"/>
                    <a:pt x="413011" y="1840825"/>
                    <a:pt x="413835" y="1839323"/>
                  </a:cubicBezTo>
                  <a:cubicBezTo>
                    <a:pt x="415345" y="1836491"/>
                    <a:pt x="416940" y="1833615"/>
                    <a:pt x="418536" y="1830645"/>
                  </a:cubicBezTo>
                  <a:cubicBezTo>
                    <a:pt x="419497" y="1828911"/>
                    <a:pt x="420458" y="1827126"/>
                    <a:pt x="421410" y="1825341"/>
                  </a:cubicBezTo>
                  <a:cubicBezTo>
                    <a:pt x="422645" y="1823057"/>
                    <a:pt x="423872" y="1820774"/>
                    <a:pt x="425159" y="1818440"/>
                  </a:cubicBezTo>
                  <a:cubicBezTo>
                    <a:pt x="484523" y="1705163"/>
                    <a:pt x="547963" y="1593860"/>
                    <a:pt x="602214" y="1477982"/>
                  </a:cubicBezTo>
                  <a:cubicBezTo>
                    <a:pt x="765158" y="1139671"/>
                    <a:pt x="920930" y="798020"/>
                    <a:pt x="1064777" y="451159"/>
                  </a:cubicBezTo>
                  <a:cubicBezTo>
                    <a:pt x="1065506" y="450705"/>
                    <a:pt x="1066193" y="450198"/>
                    <a:pt x="1066836" y="449649"/>
                  </a:cubicBezTo>
                  <a:cubicBezTo>
                    <a:pt x="1067068" y="449142"/>
                    <a:pt x="1067291" y="448644"/>
                    <a:pt x="1067565" y="448138"/>
                  </a:cubicBezTo>
                  <a:cubicBezTo>
                    <a:pt x="1069024" y="444662"/>
                    <a:pt x="1070491" y="441151"/>
                    <a:pt x="1071949" y="437675"/>
                  </a:cubicBezTo>
                  <a:cubicBezTo>
                    <a:pt x="1077705" y="424147"/>
                    <a:pt x="1083642" y="410714"/>
                    <a:pt x="1089347" y="397195"/>
                  </a:cubicBezTo>
                  <a:cubicBezTo>
                    <a:pt x="1089390" y="397057"/>
                    <a:pt x="1089441" y="396920"/>
                    <a:pt x="1089484" y="396783"/>
                  </a:cubicBezTo>
                  <a:cubicBezTo>
                    <a:pt x="1089484" y="396783"/>
                    <a:pt x="1089484" y="396783"/>
                    <a:pt x="1089527" y="396783"/>
                  </a:cubicBezTo>
                  <a:cubicBezTo>
                    <a:pt x="1089758" y="396233"/>
                    <a:pt x="1089981" y="395684"/>
                    <a:pt x="1090213" y="395092"/>
                  </a:cubicBezTo>
                  <a:cubicBezTo>
                    <a:pt x="1090985" y="393220"/>
                    <a:pt x="1092221" y="391615"/>
                    <a:pt x="1093730" y="390388"/>
                  </a:cubicBezTo>
                  <a:cubicBezTo>
                    <a:pt x="1093962" y="389933"/>
                    <a:pt x="1094237" y="389521"/>
                    <a:pt x="1094554" y="389152"/>
                  </a:cubicBezTo>
                  <a:cubicBezTo>
                    <a:pt x="1124511" y="327196"/>
                    <a:pt x="1147347" y="262262"/>
                    <a:pt x="1172328" y="198288"/>
                  </a:cubicBezTo>
                  <a:lnTo>
                    <a:pt x="1172371" y="198288"/>
                  </a:lnTo>
                  <a:cubicBezTo>
                    <a:pt x="1176798" y="186958"/>
                    <a:pt x="1181276" y="175628"/>
                    <a:pt x="1185934" y="164383"/>
                  </a:cubicBezTo>
                  <a:cubicBezTo>
                    <a:pt x="1185068" y="164341"/>
                    <a:pt x="1184244" y="164341"/>
                    <a:pt x="1183378" y="164289"/>
                  </a:cubicBezTo>
                  <a:cubicBezTo>
                    <a:pt x="1188353" y="150401"/>
                    <a:pt x="1174928" y="138839"/>
                    <a:pt x="1161596" y="140985"/>
                  </a:cubicBezTo>
                  <a:cubicBezTo>
                    <a:pt x="1160275" y="140667"/>
                    <a:pt x="1156758" y="140435"/>
                    <a:pt x="1153284" y="140161"/>
                  </a:cubicBezTo>
                  <a:cubicBezTo>
                    <a:pt x="1153103" y="139062"/>
                    <a:pt x="1152777" y="137963"/>
                    <a:pt x="1152417" y="136959"/>
                  </a:cubicBezTo>
                  <a:cubicBezTo>
                    <a:pt x="1152280" y="136641"/>
                    <a:pt x="1152143" y="136315"/>
                    <a:pt x="1152005" y="135998"/>
                  </a:cubicBezTo>
                  <a:cubicBezTo>
                    <a:pt x="1152186" y="135766"/>
                    <a:pt x="1152323" y="135586"/>
                    <a:pt x="1152511" y="135354"/>
                  </a:cubicBezTo>
                  <a:cubicBezTo>
                    <a:pt x="1165706" y="140058"/>
                    <a:pt x="1179320" y="143852"/>
                    <a:pt x="1192840" y="147740"/>
                  </a:cubicBezTo>
                  <a:cubicBezTo>
                    <a:pt x="1195714" y="140890"/>
                    <a:pt x="1198682" y="134075"/>
                    <a:pt x="1201702" y="127311"/>
                  </a:cubicBezTo>
                  <a:cubicBezTo>
                    <a:pt x="1203254" y="123242"/>
                    <a:pt x="1204987" y="119225"/>
                    <a:pt x="1206866" y="115200"/>
                  </a:cubicBezTo>
                  <a:cubicBezTo>
                    <a:pt x="1166855" y="102264"/>
                    <a:pt x="1125755" y="92033"/>
                    <a:pt x="1085563" y="798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28"/>
            <p:cNvSpPr/>
            <p:nvPr/>
          </p:nvSpPr>
          <p:spPr>
            <a:xfrm>
              <a:off x="3344290" y="3225448"/>
              <a:ext cx="412892" cy="198314"/>
            </a:xfrm>
            <a:custGeom>
              <a:avLst/>
              <a:gdLst/>
              <a:ahLst/>
              <a:cxnLst/>
              <a:rect l="l" t="t" r="r" b="b"/>
              <a:pathLst>
                <a:path w="412892" h="198314" extrusionOk="0">
                  <a:moveTo>
                    <a:pt x="412892" y="115225"/>
                  </a:moveTo>
                  <a:cubicBezTo>
                    <a:pt x="411022" y="119242"/>
                    <a:pt x="409281" y="123268"/>
                    <a:pt x="407728" y="127337"/>
                  </a:cubicBezTo>
                  <a:cubicBezTo>
                    <a:pt x="404717" y="134100"/>
                    <a:pt x="401749" y="140907"/>
                    <a:pt x="398866" y="147766"/>
                  </a:cubicBezTo>
                  <a:cubicBezTo>
                    <a:pt x="385346" y="143886"/>
                    <a:pt x="371740" y="140092"/>
                    <a:pt x="358538" y="135380"/>
                  </a:cubicBezTo>
                  <a:cubicBezTo>
                    <a:pt x="358358" y="135611"/>
                    <a:pt x="358220" y="135792"/>
                    <a:pt x="358032" y="136023"/>
                  </a:cubicBezTo>
                  <a:cubicBezTo>
                    <a:pt x="358169" y="136341"/>
                    <a:pt x="358306" y="136667"/>
                    <a:pt x="358443" y="136985"/>
                  </a:cubicBezTo>
                  <a:cubicBezTo>
                    <a:pt x="358812" y="137989"/>
                    <a:pt x="359130" y="139088"/>
                    <a:pt x="359310" y="140186"/>
                  </a:cubicBezTo>
                  <a:cubicBezTo>
                    <a:pt x="362784" y="140461"/>
                    <a:pt x="366293" y="140693"/>
                    <a:pt x="367623" y="141010"/>
                  </a:cubicBezTo>
                  <a:cubicBezTo>
                    <a:pt x="380954" y="138865"/>
                    <a:pt x="394379" y="150426"/>
                    <a:pt x="389404" y="164315"/>
                  </a:cubicBezTo>
                  <a:cubicBezTo>
                    <a:pt x="390270" y="164358"/>
                    <a:pt x="391094" y="164358"/>
                    <a:pt x="391960" y="164409"/>
                  </a:cubicBezTo>
                  <a:cubicBezTo>
                    <a:pt x="387302" y="175653"/>
                    <a:pt x="382824" y="186984"/>
                    <a:pt x="378397" y="198314"/>
                  </a:cubicBezTo>
                  <a:lnTo>
                    <a:pt x="378355" y="198314"/>
                  </a:lnTo>
                  <a:cubicBezTo>
                    <a:pt x="264275" y="188718"/>
                    <a:pt x="150470" y="170117"/>
                    <a:pt x="40551" y="137448"/>
                  </a:cubicBezTo>
                  <a:cubicBezTo>
                    <a:pt x="28130" y="133062"/>
                    <a:pt x="13469" y="129131"/>
                    <a:pt x="0" y="123878"/>
                  </a:cubicBezTo>
                  <a:cubicBezTo>
                    <a:pt x="21284" y="82986"/>
                    <a:pt x="41512" y="41493"/>
                    <a:pt x="61286" y="0"/>
                  </a:cubicBezTo>
                  <a:cubicBezTo>
                    <a:pt x="63388" y="730"/>
                    <a:pt x="65490" y="1416"/>
                    <a:pt x="67591" y="2060"/>
                  </a:cubicBezTo>
                  <a:cubicBezTo>
                    <a:pt x="141797" y="29296"/>
                    <a:pt x="215831" y="57123"/>
                    <a:pt x="291590" y="79878"/>
                  </a:cubicBezTo>
                  <a:cubicBezTo>
                    <a:pt x="331789" y="92016"/>
                    <a:pt x="372890" y="102247"/>
                    <a:pt x="412892" y="1152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28"/>
            <p:cNvSpPr/>
            <p:nvPr/>
          </p:nvSpPr>
          <p:spPr>
            <a:xfrm>
              <a:off x="2550333" y="4873599"/>
              <a:ext cx="421409" cy="269900"/>
            </a:xfrm>
            <a:custGeom>
              <a:avLst/>
              <a:gdLst/>
              <a:ahLst/>
              <a:cxnLst/>
              <a:rect l="l" t="t" r="r" b="b"/>
              <a:pathLst>
                <a:path w="421409" h="269900" extrusionOk="0">
                  <a:moveTo>
                    <a:pt x="421410" y="177190"/>
                  </a:moveTo>
                  <a:cubicBezTo>
                    <a:pt x="420449" y="178975"/>
                    <a:pt x="419488" y="180752"/>
                    <a:pt x="418536" y="182486"/>
                  </a:cubicBezTo>
                  <a:cubicBezTo>
                    <a:pt x="416940" y="185456"/>
                    <a:pt x="415336" y="188331"/>
                    <a:pt x="413835" y="191164"/>
                  </a:cubicBezTo>
                  <a:cubicBezTo>
                    <a:pt x="413011" y="192675"/>
                    <a:pt x="412188" y="194134"/>
                    <a:pt x="411416" y="195593"/>
                  </a:cubicBezTo>
                  <a:cubicBezTo>
                    <a:pt x="384058" y="245635"/>
                    <a:pt x="367347" y="269901"/>
                    <a:pt x="318663" y="269901"/>
                  </a:cubicBezTo>
                  <a:cubicBezTo>
                    <a:pt x="303865" y="269901"/>
                    <a:pt x="286098" y="267661"/>
                    <a:pt x="264231" y="263231"/>
                  </a:cubicBezTo>
                  <a:cubicBezTo>
                    <a:pt x="204318" y="251626"/>
                    <a:pt x="148873" y="224846"/>
                    <a:pt x="93618" y="199945"/>
                  </a:cubicBezTo>
                  <a:cubicBezTo>
                    <a:pt x="67179" y="187885"/>
                    <a:pt x="41142" y="173988"/>
                    <a:pt x="19412" y="154478"/>
                  </a:cubicBezTo>
                  <a:cubicBezTo>
                    <a:pt x="-16618" y="120075"/>
                    <a:pt x="4751" y="64917"/>
                    <a:pt x="25392" y="18360"/>
                  </a:cubicBezTo>
                  <a:cubicBezTo>
                    <a:pt x="25529" y="17991"/>
                    <a:pt x="25666" y="17673"/>
                    <a:pt x="25846" y="17313"/>
                  </a:cubicBezTo>
                  <a:cubicBezTo>
                    <a:pt x="27082" y="14575"/>
                    <a:pt x="28266" y="11880"/>
                    <a:pt x="29458" y="9227"/>
                  </a:cubicBezTo>
                  <a:cubicBezTo>
                    <a:pt x="30874" y="6120"/>
                    <a:pt x="32246" y="3013"/>
                    <a:pt x="33567" y="0"/>
                  </a:cubicBezTo>
                  <a:cubicBezTo>
                    <a:pt x="139059" y="79784"/>
                    <a:pt x="262455" y="135895"/>
                    <a:pt x="390226" y="169250"/>
                  </a:cubicBezTo>
                  <a:cubicBezTo>
                    <a:pt x="400546" y="172297"/>
                    <a:pt x="410952" y="174907"/>
                    <a:pt x="421410" y="1771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28"/>
            <p:cNvSpPr/>
            <p:nvPr/>
          </p:nvSpPr>
          <p:spPr>
            <a:xfrm>
              <a:off x="2967377" y="3465847"/>
              <a:ext cx="653335" cy="1443749"/>
            </a:xfrm>
            <a:custGeom>
              <a:avLst/>
              <a:gdLst/>
              <a:ahLst/>
              <a:cxnLst/>
              <a:rect l="l" t="t" r="r" b="b"/>
              <a:pathLst>
                <a:path w="653335" h="1443749" extrusionOk="0">
                  <a:moveTo>
                    <a:pt x="5576" y="1442790"/>
                  </a:moveTo>
                  <a:cubicBezTo>
                    <a:pt x="-2402" y="1438773"/>
                    <a:pt x="-532" y="1429632"/>
                    <a:pt x="3242" y="1423185"/>
                  </a:cubicBezTo>
                  <a:cubicBezTo>
                    <a:pt x="27546" y="1369015"/>
                    <a:pt x="51944" y="1314964"/>
                    <a:pt x="76582" y="1260931"/>
                  </a:cubicBezTo>
                  <a:cubicBezTo>
                    <a:pt x="140467" y="1122847"/>
                    <a:pt x="204215" y="984644"/>
                    <a:pt x="266188" y="845668"/>
                  </a:cubicBezTo>
                  <a:cubicBezTo>
                    <a:pt x="386075" y="583432"/>
                    <a:pt x="486686" y="312553"/>
                    <a:pt x="612853" y="53253"/>
                  </a:cubicBezTo>
                  <a:cubicBezTo>
                    <a:pt x="621208" y="36944"/>
                    <a:pt x="630250" y="20996"/>
                    <a:pt x="638331" y="4593"/>
                  </a:cubicBezTo>
                  <a:cubicBezTo>
                    <a:pt x="640253" y="713"/>
                    <a:pt x="644774" y="-1115"/>
                    <a:pt x="648746" y="713"/>
                  </a:cubicBezTo>
                  <a:cubicBezTo>
                    <a:pt x="652623" y="2498"/>
                    <a:pt x="654451" y="7245"/>
                    <a:pt x="652623" y="11133"/>
                  </a:cubicBezTo>
                  <a:cubicBezTo>
                    <a:pt x="567308" y="182804"/>
                    <a:pt x="497186" y="361479"/>
                    <a:pt x="422234" y="537794"/>
                  </a:cubicBezTo>
                  <a:cubicBezTo>
                    <a:pt x="349881" y="710631"/>
                    <a:pt x="273557" y="881882"/>
                    <a:pt x="195680" y="1052299"/>
                  </a:cubicBezTo>
                  <a:cubicBezTo>
                    <a:pt x="144019" y="1165688"/>
                    <a:pt x="90796" y="1278493"/>
                    <a:pt x="40139" y="1392344"/>
                  </a:cubicBezTo>
                  <a:cubicBezTo>
                    <a:pt x="34383" y="1405023"/>
                    <a:pt x="28670" y="1417640"/>
                    <a:pt x="22742" y="1430224"/>
                  </a:cubicBezTo>
                  <a:cubicBezTo>
                    <a:pt x="20168" y="1437494"/>
                    <a:pt x="14523" y="1446781"/>
                    <a:pt x="5576" y="14427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28"/>
            <p:cNvSpPr/>
            <p:nvPr/>
          </p:nvSpPr>
          <p:spPr>
            <a:xfrm>
              <a:off x="2721700" y="3429728"/>
              <a:ext cx="694971" cy="1328075"/>
            </a:xfrm>
            <a:custGeom>
              <a:avLst/>
              <a:gdLst/>
              <a:ahLst/>
              <a:cxnLst/>
              <a:rect l="l" t="t" r="r" b="b"/>
              <a:pathLst>
                <a:path w="694971" h="1328075" extrusionOk="0">
                  <a:moveTo>
                    <a:pt x="5851" y="1327169"/>
                  </a:moveTo>
                  <a:cubicBezTo>
                    <a:pt x="-7103" y="1319934"/>
                    <a:pt x="4950" y="1305779"/>
                    <a:pt x="8725" y="1296329"/>
                  </a:cubicBezTo>
                  <a:cubicBezTo>
                    <a:pt x="30626" y="1251119"/>
                    <a:pt x="53325" y="1206253"/>
                    <a:pt x="76771" y="1161851"/>
                  </a:cubicBezTo>
                  <a:cubicBezTo>
                    <a:pt x="142106" y="1037201"/>
                    <a:pt x="209458" y="913623"/>
                    <a:pt x="273824" y="788441"/>
                  </a:cubicBezTo>
                  <a:cubicBezTo>
                    <a:pt x="410534" y="530592"/>
                    <a:pt x="528568" y="262236"/>
                    <a:pt x="676705" y="10695"/>
                  </a:cubicBezTo>
                  <a:cubicBezTo>
                    <a:pt x="679252" y="4464"/>
                    <a:pt x="684606" y="-3940"/>
                    <a:pt x="692095" y="2060"/>
                  </a:cubicBezTo>
                  <a:cubicBezTo>
                    <a:pt x="699309" y="8747"/>
                    <a:pt x="691040" y="18772"/>
                    <a:pt x="688071" y="25682"/>
                  </a:cubicBezTo>
                  <a:cubicBezTo>
                    <a:pt x="507713" y="354208"/>
                    <a:pt x="352464" y="696039"/>
                    <a:pt x="172981" y="1025106"/>
                  </a:cubicBezTo>
                  <a:cubicBezTo>
                    <a:pt x="126768" y="1112109"/>
                    <a:pt x="79619" y="1198768"/>
                    <a:pt x="36443" y="1287325"/>
                  </a:cubicBezTo>
                  <a:cubicBezTo>
                    <a:pt x="30480" y="1299179"/>
                    <a:pt x="24879" y="1311359"/>
                    <a:pt x="18951" y="1323238"/>
                  </a:cubicBezTo>
                  <a:cubicBezTo>
                    <a:pt x="16446" y="1327719"/>
                    <a:pt x="10389" y="1329230"/>
                    <a:pt x="5851" y="13271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28"/>
            <p:cNvSpPr/>
            <p:nvPr/>
          </p:nvSpPr>
          <p:spPr>
            <a:xfrm>
              <a:off x="2783737" y="3714575"/>
              <a:ext cx="630580" cy="1235654"/>
            </a:xfrm>
            <a:custGeom>
              <a:avLst/>
              <a:gdLst/>
              <a:ahLst/>
              <a:cxnLst/>
              <a:rect l="l" t="t" r="r" b="b"/>
              <a:pathLst>
                <a:path w="630580" h="1235654" extrusionOk="0">
                  <a:moveTo>
                    <a:pt x="7124" y="1235202"/>
                  </a:moveTo>
                  <a:cubicBezTo>
                    <a:pt x="1917" y="1233606"/>
                    <a:pt x="-1231" y="1227803"/>
                    <a:pt x="459" y="1222541"/>
                  </a:cubicBezTo>
                  <a:cubicBezTo>
                    <a:pt x="7184" y="1203495"/>
                    <a:pt x="15240" y="1184971"/>
                    <a:pt x="23475" y="1166568"/>
                  </a:cubicBezTo>
                  <a:cubicBezTo>
                    <a:pt x="57559" y="1094613"/>
                    <a:pt x="95082" y="1024116"/>
                    <a:pt x="132348" y="954006"/>
                  </a:cubicBezTo>
                  <a:cubicBezTo>
                    <a:pt x="132313" y="954057"/>
                    <a:pt x="132279" y="954117"/>
                    <a:pt x="132245" y="954177"/>
                  </a:cubicBezTo>
                  <a:cubicBezTo>
                    <a:pt x="132193" y="954263"/>
                    <a:pt x="132150" y="954349"/>
                    <a:pt x="132099" y="954435"/>
                  </a:cubicBezTo>
                  <a:cubicBezTo>
                    <a:pt x="291997" y="662955"/>
                    <a:pt x="436977" y="363681"/>
                    <a:pt x="583535" y="65318"/>
                  </a:cubicBezTo>
                  <a:cubicBezTo>
                    <a:pt x="594036" y="44485"/>
                    <a:pt x="605093" y="23919"/>
                    <a:pt x="616460" y="3542"/>
                  </a:cubicBezTo>
                  <a:cubicBezTo>
                    <a:pt x="618287" y="255"/>
                    <a:pt x="622766" y="-844"/>
                    <a:pt x="626094" y="667"/>
                  </a:cubicBezTo>
                  <a:cubicBezTo>
                    <a:pt x="629654" y="2315"/>
                    <a:pt x="631799" y="7113"/>
                    <a:pt x="629834" y="10761"/>
                  </a:cubicBezTo>
                  <a:cubicBezTo>
                    <a:pt x="555028" y="158200"/>
                    <a:pt x="487325" y="309193"/>
                    <a:pt x="413874" y="457319"/>
                  </a:cubicBezTo>
                  <a:cubicBezTo>
                    <a:pt x="330284" y="628269"/>
                    <a:pt x="240139" y="795940"/>
                    <a:pt x="150646" y="963825"/>
                  </a:cubicBezTo>
                  <a:cubicBezTo>
                    <a:pt x="113895" y="1033292"/>
                    <a:pt x="76964" y="1102750"/>
                    <a:pt x="43232" y="1173744"/>
                  </a:cubicBezTo>
                  <a:cubicBezTo>
                    <a:pt x="34353" y="1192018"/>
                    <a:pt x="27808" y="1211331"/>
                    <a:pt x="19306" y="1229760"/>
                  </a:cubicBezTo>
                  <a:cubicBezTo>
                    <a:pt x="17179" y="1234327"/>
                    <a:pt x="11860" y="1236713"/>
                    <a:pt x="7124" y="12352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28"/>
            <p:cNvSpPr/>
            <p:nvPr/>
          </p:nvSpPr>
          <p:spPr>
            <a:xfrm>
              <a:off x="3055557" y="974631"/>
              <a:ext cx="2190594" cy="2124067"/>
            </a:xfrm>
            <a:custGeom>
              <a:avLst/>
              <a:gdLst/>
              <a:ahLst/>
              <a:cxnLst/>
              <a:rect l="l" t="t" r="r" b="b"/>
              <a:pathLst>
                <a:path w="2190594" h="2124067" extrusionOk="0">
                  <a:moveTo>
                    <a:pt x="2050341" y="1545354"/>
                  </a:moveTo>
                  <a:cubicBezTo>
                    <a:pt x="1976342" y="1656597"/>
                    <a:pt x="1904435" y="1771350"/>
                    <a:pt x="1805180" y="1862121"/>
                  </a:cubicBezTo>
                  <a:cubicBezTo>
                    <a:pt x="1736087" y="1924472"/>
                    <a:pt x="1651098" y="1963072"/>
                    <a:pt x="1570544" y="2007406"/>
                  </a:cubicBezTo>
                  <a:cubicBezTo>
                    <a:pt x="1403714" y="2096658"/>
                    <a:pt x="1210350" y="2132571"/>
                    <a:pt x="1022245" y="2122391"/>
                  </a:cubicBezTo>
                  <a:cubicBezTo>
                    <a:pt x="928720" y="2114434"/>
                    <a:pt x="838232" y="2087533"/>
                    <a:pt x="747976" y="2063087"/>
                  </a:cubicBezTo>
                  <a:cubicBezTo>
                    <a:pt x="659238" y="2034315"/>
                    <a:pt x="575536" y="1991269"/>
                    <a:pt x="494639" y="1945175"/>
                  </a:cubicBezTo>
                  <a:cubicBezTo>
                    <a:pt x="343825" y="1851366"/>
                    <a:pt x="205992" y="1728183"/>
                    <a:pt x="115032" y="1574246"/>
                  </a:cubicBezTo>
                  <a:cubicBezTo>
                    <a:pt x="18933" y="1413872"/>
                    <a:pt x="-9591" y="1220751"/>
                    <a:pt x="2685" y="1036282"/>
                  </a:cubicBezTo>
                  <a:cubicBezTo>
                    <a:pt x="21387" y="874740"/>
                    <a:pt x="73065" y="717876"/>
                    <a:pt x="138881" y="569784"/>
                  </a:cubicBezTo>
                  <a:cubicBezTo>
                    <a:pt x="199326" y="441228"/>
                    <a:pt x="300803" y="338646"/>
                    <a:pt x="412687" y="253369"/>
                  </a:cubicBezTo>
                  <a:cubicBezTo>
                    <a:pt x="504110" y="180023"/>
                    <a:pt x="600912" y="111595"/>
                    <a:pt x="708703" y="64574"/>
                  </a:cubicBezTo>
                  <a:cubicBezTo>
                    <a:pt x="785165" y="32051"/>
                    <a:pt x="866062" y="4687"/>
                    <a:pt x="949652" y="0"/>
                  </a:cubicBezTo>
                  <a:cubicBezTo>
                    <a:pt x="1033012" y="1056"/>
                    <a:pt x="1116714" y="352"/>
                    <a:pt x="1200073" y="3974"/>
                  </a:cubicBezTo>
                  <a:cubicBezTo>
                    <a:pt x="1430033" y="4206"/>
                    <a:pt x="1659642" y="127380"/>
                    <a:pt x="1822843" y="284012"/>
                  </a:cubicBezTo>
                  <a:cubicBezTo>
                    <a:pt x="1926070" y="390808"/>
                    <a:pt x="2006624" y="519484"/>
                    <a:pt x="2069051" y="653885"/>
                  </a:cubicBezTo>
                  <a:cubicBezTo>
                    <a:pt x="2104010" y="742201"/>
                    <a:pt x="2120841" y="836715"/>
                    <a:pt x="2136978" y="930060"/>
                  </a:cubicBezTo>
                  <a:cubicBezTo>
                    <a:pt x="2142356" y="929477"/>
                    <a:pt x="2147967" y="932284"/>
                    <a:pt x="2150540" y="937434"/>
                  </a:cubicBezTo>
                  <a:cubicBezTo>
                    <a:pt x="2162817" y="962935"/>
                    <a:pt x="2174621" y="989021"/>
                    <a:pt x="2182110" y="1016394"/>
                  </a:cubicBezTo>
                  <a:cubicBezTo>
                    <a:pt x="2219153" y="1157584"/>
                    <a:pt x="2127498" y="1423004"/>
                    <a:pt x="2050341" y="15453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28"/>
            <p:cNvSpPr/>
            <p:nvPr/>
          </p:nvSpPr>
          <p:spPr>
            <a:xfrm>
              <a:off x="3910485" y="1719126"/>
              <a:ext cx="1128310" cy="1187660"/>
            </a:xfrm>
            <a:custGeom>
              <a:avLst/>
              <a:gdLst/>
              <a:ahLst/>
              <a:cxnLst/>
              <a:rect l="l" t="t" r="r" b="b"/>
              <a:pathLst>
                <a:path w="1128310" h="1187660" extrusionOk="0">
                  <a:moveTo>
                    <a:pt x="1128311" y="275727"/>
                  </a:moveTo>
                  <a:cubicBezTo>
                    <a:pt x="1123335" y="336455"/>
                    <a:pt x="1111505" y="396909"/>
                    <a:pt x="1090179" y="454067"/>
                  </a:cubicBezTo>
                  <a:cubicBezTo>
                    <a:pt x="1069538" y="512649"/>
                    <a:pt x="1050811" y="571816"/>
                    <a:pt x="1019301" y="625695"/>
                  </a:cubicBezTo>
                  <a:cubicBezTo>
                    <a:pt x="926549" y="811073"/>
                    <a:pt x="772561" y="975019"/>
                    <a:pt x="591491" y="1076141"/>
                  </a:cubicBezTo>
                  <a:cubicBezTo>
                    <a:pt x="451015" y="1154320"/>
                    <a:pt x="338445" y="1201247"/>
                    <a:pt x="174223" y="1184157"/>
                  </a:cubicBezTo>
                  <a:cubicBezTo>
                    <a:pt x="134581" y="1181144"/>
                    <a:pt x="94579" y="1175882"/>
                    <a:pt x="58454" y="1158252"/>
                  </a:cubicBezTo>
                  <a:cubicBezTo>
                    <a:pt x="24474" y="1141943"/>
                    <a:pt x="-22838" y="1117763"/>
                    <a:pt x="12515" y="1075687"/>
                  </a:cubicBezTo>
                  <a:cubicBezTo>
                    <a:pt x="37127" y="1050417"/>
                    <a:pt x="73844" y="1041550"/>
                    <a:pt x="106229" y="1030220"/>
                  </a:cubicBezTo>
                  <a:cubicBezTo>
                    <a:pt x="165593" y="1009250"/>
                    <a:pt x="227343" y="994761"/>
                    <a:pt x="285292" y="970135"/>
                  </a:cubicBezTo>
                  <a:cubicBezTo>
                    <a:pt x="447823" y="890677"/>
                    <a:pt x="600533" y="786765"/>
                    <a:pt x="715024" y="644939"/>
                  </a:cubicBezTo>
                  <a:cubicBezTo>
                    <a:pt x="798958" y="544142"/>
                    <a:pt x="861025" y="429355"/>
                    <a:pt x="899749" y="305760"/>
                  </a:cubicBezTo>
                  <a:cubicBezTo>
                    <a:pt x="932674" y="209942"/>
                    <a:pt x="942127" y="63816"/>
                    <a:pt x="1029167" y="1577"/>
                  </a:cubicBezTo>
                  <a:cubicBezTo>
                    <a:pt x="1138125" y="-21144"/>
                    <a:pt x="1126295" y="208054"/>
                    <a:pt x="1128311" y="2757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28"/>
            <p:cNvSpPr/>
            <p:nvPr/>
          </p:nvSpPr>
          <p:spPr>
            <a:xfrm>
              <a:off x="4858740" y="1551346"/>
              <a:ext cx="89801" cy="98598"/>
            </a:xfrm>
            <a:custGeom>
              <a:avLst/>
              <a:gdLst/>
              <a:ahLst/>
              <a:cxnLst/>
              <a:rect l="l" t="t" r="r" b="b"/>
              <a:pathLst>
                <a:path w="89801" h="98598" extrusionOk="0">
                  <a:moveTo>
                    <a:pt x="26420" y="93041"/>
                  </a:moveTo>
                  <a:cubicBezTo>
                    <a:pt x="-25086" y="66990"/>
                    <a:pt x="4991" y="-22142"/>
                    <a:pt x="62811" y="5128"/>
                  </a:cubicBezTo>
                  <a:cubicBezTo>
                    <a:pt x="73466" y="10029"/>
                    <a:pt x="77000" y="21754"/>
                    <a:pt x="83271" y="30484"/>
                  </a:cubicBezTo>
                  <a:cubicBezTo>
                    <a:pt x="105953" y="66638"/>
                    <a:pt x="65307" y="115135"/>
                    <a:pt x="26420" y="930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28"/>
            <p:cNvSpPr/>
            <p:nvPr/>
          </p:nvSpPr>
          <p:spPr>
            <a:xfrm>
              <a:off x="3208319" y="1208044"/>
              <a:ext cx="585396" cy="910793"/>
            </a:xfrm>
            <a:custGeom>
              <a:avLst/>
              <a:gdLst/>
              <a:ahLst/>
              <a:cxnLst/>
              <a:rect l="l" t="t" r="r" b="b"/>
              <a:pathLst>
                <a:path w="585396" h="910793" extrusionOk="0">
                  <a:moveTo>
                    <a:pt x="412908" y="43672"/>
                  </a:moveTo>
                  <a:cubicBezTo>
                    <a:pt x="454146" y="18496"/>
                    <a:pt x="594433" y="-43881"/>
                    <a:pt x="584937" y="50161"/>
                  </a:cubicBezTo>
                  <a:cubicBezTo>
                    <a:pt x="590461" y="97816"/>
                    <a:pt x="505524" y="145206"/>
                    <a:pt x="474786" y="177008"/>
                  </a:cubicBezTo>
                  <a:cubicBezTo>
                    <a:pt x="391487" y="249522"/>
                    <a:pt x="326504" y="338576"/>
                    <a:pt x="265449" y="429871"/>
                  </a:cubicBezTo>
                  <a:cubicBezTo>
                    <a:pt x="231246" y="485294"/>
                    <a:pt x="200054" y="543148"/>
                    <a:pt x="179637" y="605198"/>
                  </a:cubicBezTo>
                  <a:cubicBezTo>
                    <a:pt x="165113" y="652304"/>
                    <a:pt x="154836" y="700518"/>
                    <a:pt x="140458" y="747719"/>
                  </a:cubicBezTo>
                  <a:cubicBezTo>
                    <a:pt x="125934" y="790988"/>
                    <a:pt x="106203" y="920574"/>
                    <a:pt x="45740" y="910205"/>
                  </a:cubicBezTo>
                  <a:cubicBezTo>
                    <a:pt x="21128" y="903536"/>
                    <a:pt x="15826" y="873562"/>
                    <a:pt x="10302" y="852086"/>
                  </a:cubicBezTo>
                  <a:cubicBezTo>
                    <a:pt x="-2438" y="801546"/>
                    <a:pt x="-3356" y="749324"/>
                    <a:pt x="7514" y="698286"/>
                  </a:cubicBezTo>
                  <a:cubicBezTo>
                    <a:pt x="20485" y="619515"/>
                    <a:pt x="47293" y="544984"/>
                    <a:pt x="79712" y="472333"/>
                  </a:cubicBezTo>
                  <a:cubicBezTo>
                    <a:pt x="116746" y="373906"/>
                    <a:pt x="172551" y="285178"/>
                    <a:pt x="237217" y="202742"/>
                  </a:cubicBezTo>
                  <a:cubicBezTo>
                    <a:pt x="283078" y="137387"/>
                    <a:pt x="342812" y="82186"/>
                    <a:pt x="412908" y="436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28"/>
            <p:cNvSpPr/>
            <p:nvPr/>
          </p:nvSpPr>
          <p:spPr>
            <a:xfrm>
              <a:off x="3208319" y="1208044"/>
              <a:ext cx="585396" cy="910793"/>
            </a:xfrm>
            <a:custGeom>
              <a:avLst/>
              <a:gdLst/>
              <a:ahLst/>
              <a:cxnLst/>
              <a:rect l="l" t="t" r="r" b="b"/>
              <a:pathLst>
                <a:path w="585396" h="910793" extrusionOk="0">
                  <a:moveTo>
                    <a:pt x="412908" y="43672"/>
                  </a:moveTo>
                  <a:cubicBezTo>
                    <a:pt x="454146" y="18496"/>
                    <a:pt x="594433" y="-43881"/>
                    <a:pt x="584937" y="50161"/>
                  </a:cubicBezTo>
                  <a:cubicBezTo>
                    <a:pt x="590461" y="97816"/>
                    <a:pt x="505524" y="145206"/>
                    <a:pt x="474786" y="177008"/>
                  </a:cubicBezTo>
                  <a:cubicBezTo>
                    <a:pt x="391487" y="249522"/>
                    <a:pt x="326504" y="338576"/>
                    <a:pt x="265449" y="429871"/>
                  </a:cubicBezTo>
                  <a:cubicBezTo>
                    <a:pt x="231246" y="485294"/>
                    <a:pt x="200054" y="543148"/>
                    <a:pt x="179637" y="605198"/>
                  </a:cubicBezTo>
                  <a:cubicBezTo>
                    <a:pt x="165113" y="652304"/>
                    <a:pt x="154836" y="700518"/>
                    <a:pt x="140458" y="747719"/>
                  </a:cubicBezTo>
                  <a:cubicBezTo>
                    <a:pt x="125934" y="790988"/>
                    <a:pt x="106203" y="920574"/>
                    <a:pt x="45740" y="910205"/>
                  </a:cubicBezTo>
                  <a:cubicBezTo>
                    <a:pt x="21128" y="903536"/>
                    <a:pt x="15826" y="873562"/>
                    <a:pt x="10302" y="852086"/>
                  </a:cubicBezTo>
                  <a:cubicBezTo>
                    <a:pt x="-2438" y="801546"/>
                    <a:pt x="-3356" y="749324"/>
                    <a:pt x="7514" y="698286"/>
                  </a:cubicBezTo>
                  <a:cubicBezTo>
                    <a:pt x="20485" y="619515"/>
                    <a:pt x="47293" y="544984"/>
                    <a:pt x="79712" y="472333"/>
                  </a:cubicBezTo>
                  <a:cubicBezTo>
                    <a:pt x="116746" y="373906"/>
                    <a:pt x="172551" y="285178"/>
                    <a:pt x="237217" y="202742"/>
                  </a:cubicBezTo>
                  <a:cubicBezTo>
                    <a:pt x="283078" y="137387"/>
                    <a:pt x="342812" y="82186"/>
                    <a:pt x="412908" y="4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28"/>
            <p:cNvSpPr/>
            <p:nvPr/>
          </p:nvSpPr>
          <p:spPr>
            <a:xfrm>
              <a:off x="3333974" y="2971972"/>
              <a:ext cx="612709" cy="432693"/>
            </a:xfrm>
            <a:custGeom>
              <a:avLst/>
              <a:gdLst/>
              <a:ahLst/>
              <a:cxnLst/>
              <a:rect l="l" t="t" r="r" b="b"/>
              <a:pathLst>
                <a:path w="612709" h="432693" extrusionOk="0">
                  <a:moveTo>
                    <a:pt x="603558" y="178550"/>
                  </a:moveTo>
                  <a:cubicBezTo>
                    <a:pt x="633266" y="228567"/>
                    <a:pt x="583561" y="272961"/>
                    <a:pt x="555217" y="309149"/>
                  </a:cubicBezTo>
                  <a:cubicBezTo>
                    <a:pt x="551159" y="323037"/>
                    <a:pt x="554325" y="337878"/>
                    <a:pt x="550319" y="351843"/>
                  </a:cubicBezTo>
                  <a:cubicBezTo>
                    <a:pt x="539278" y="390452"/>
                    <a:pt x="507691" y="428623"/>
                    <a:pt x="465690" y="432537"/>
                  </a:cubicBezTo>
                  <a:cubicBezTo>
                    <a:pt x="413206" y="435129"/>
                    <a:pt x="365920" y="404838"/>
                    <a:pt x="316009" y="392358"/>
                  </a:cubicBezTo>
                  <a:cubicBezTo>
                    <a:pt x="252964" y="373740"/>
                    <a:pt x="190091" y="353294"/>
                    <a:pt x="132125" y="321578"/>
                  </a:cubicBezTo>
                  <a:cubicBezTo>
                    <a:pt x="97167" y="302230"/>
                    <a:pt x="60733" y="284317"/>
                    <a:pt x="29069" y="259845"/>
                  </a:cubicBezTo>
                  <a:cubicBezTo>
                    <a:pt x="-13130" y="222953"/>
                    <a:pt x="-8429" y="160937"/>
                    <a:pt x="36961" y="129083"/>
                  </a:cubicBezTo>
                  <a:cubicBezTo>
                    <a:pt x="50087" y="119461"/>
                    <a:pt x="43087" y="102672"/>
                    <a:pt x="43730" y="89093"/>
                  </a:cubicBezTo>
                  <a:cubicBezTo>
                    <a:pt x="43953" y="47325"/>
                    <a:pt x="80507" y="16570"/>
                    <a:pt x="118150" y="5712"/>
                  </a:cubicBezTo>
                  <a:cubicBezTo>
                    <a:pt x="154198" y="-7515"/>
                    <a:pt x="191644" y="4322"/>
                    <a:pt x="224792" y="19944"/>
                  </a:cubicBezTo>
                  <a:cubicBezTo>
                    <a:pt x="269126" y="39506"/>
                    <a:pt x="314576" y="55935"/>
                    <a:pt x="359777" y="73265"/>
                  </a:cubicBezTo>
                  <a:cubicBezTo>
                    <a:pt x="400749" y="88518"/>
                    <a:pt x="441678" y="104191"/>
                    <a:pt x="483122" y="118096"/>
                  </a:cubicBezTo>
                  <a:cubicBezTo>
                    <a:pt x="524548" y="133341"/>
                    <a:pt x="573790" y="143796"/>
                    <a:pt x="603558" y="1785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28"/>
            <p:cNvSpPr/>
            <p:nvPr/>
          </p:nvSpPr>
          <p:spPr>
            <a:xfrm>
              <a:off x="2957610" y="851733"/>
              <a:ext cx="2358580" cy="2358564"/>
            </a:xfrm>
            <a:custGeom>
              <a:avLst/>
              <a:gdLst/>
              <a:ahLst/>
              <a:cxnLst/>
              <a:rect l="l" t="t" r="r" b="b"/>
              <a:pathLst>
                <a:path w="2358580" h="2358564" extrusionOk="0">
                  <a:moveTo>
                    <a:pt x="1221901" y="2179685"/>
                  </a:moveTo>
                  <a:cubicBezTo>
                    <a:pt x="2045189" y="2140072"/>
                    <a:pt x="2471267" y="1189789"/>
                    <a:pt x="1956777" y="548435"/>
                  </a:cubicBezTo>
                  <a:cubicBezTo>
                    <a:pt x="1956546" y="548118"/>
                    <a:pt x="1956271" y="547792"/>
                    <a:pt x="1955997" y="547474"/>
                  </a:cubicBezTo>
                  <a:cubicBezTo>
                    <a:pt x="1927730" y="512977"/>
                    <a:pt x="1897447" y="480445"/>
                    <a:pt x="1865166" y="449785"/>
                  </a:cubicBezTo>
                  <a:cubicBezTo>
                    <a:pt x="1252810" y="-119784"/>
                    <a:pt x="262237" y="257642"/>
                    <a:pt x="182370" y="1089447"/>
                  </a:cubicBezTo>
                  <a:cubicBezTo>
                    <a:pt x="138850" y="1534589"/>
                    <a:pt x="414175" y="1968358"/>
                    <a:pt x="834093" y="2119420"/>
                  </a:cubicBezTo>
                  <a:cubicBezTo>
                    <a:pt x="833681" y="2119283"/>
                    <a:pt x="833269" y="2119145"/>
                    <a:pt x="832858" y="2119008"/>
                  </a:cubicBezTo>
                  <a:cubicBezTo>
                    <a:pt x="956940" y="2164750"/>
                    <a:pt x="1089927" y="2185213"/>
                    <a:pt x="1221901" y="2179685"/>
                  </a:cubicBezTo>
                  <a:close/>
                  <a:moveTo>
                    <a:pt x="1229802" y="1218"/>
                  </a:moveTo>
                  <a:cubicBezTo>
                    <a:pt x="1954727" y="29089"/>
                    <a:pt x="2486297" y="717274"/>
                    <a:pt x="2331709" y="1426299"/>
                  </a:cubicBezTo>
                  <a:cubicBezTo>
                    <a:pt x="2219140" y="1976444"/>
                    <a:pt x="1702273" y="2381338"/>
                    <a:pt x="1141339" y="2357570"/>
                  </a:cubicBezTo>
                  <a:cubicBezTo>
                    <a:pt x="650638" y="2347879"/>
                    <a:pt x="196568" y="2001851"/>
                    <a:pt x="54727" y="1532255"/>
                  </a:cubicBezTo>
                  <a:cubicBezTo>
                    <a:pt x="-189585" y="755565"/>
                    <a:pt x="416422" y="-35297"/>
                    <a:pt x="1229802" y="12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28"/>
            <p:cNvSpPr/>
            <p:nvPr/>
          </p:nvSpPr>
          <p:spPr>
            <a:xfrm>
              <a:off x="2987808" y="888105"/>
              <a:ext cx="2293497" cy="2295977"/>
            </a:xfrm>
            <a:custGeom>
              <a:avLst/>
              <a:gdLst/>
              <a:ahLst/>
              <a:cxnLst/>
              <a:rect l="l" t="t" r="r" b="b"/>
              <a:pathLst>
                <a:path w="2293497" h="2295977" extrusionOk="0">
                  <a:moveTo>
                    <a:pt x="1116297" y="2295619"/>
                  </a:moveTo>
                  <a:cubicBezTo>
                    <a:pt x="598984" y="2285945"/>
                    <a:pt x="147230" y="1920278"/>
                    <a:pt x="31924" y="1415257"/>
                  </a:cubicBezTo>
                  <a:cubicBezTo>
                    <a:pt x="-69999" y="1004466"/>
                    <a:pt x="76516" y="542483"/>
                    <a:pt x="408769" y="277209"/>
                  </a:cubicBezTo>
                  <a:cubicBezTo>
                    <a:pt x="423258" y="264754"/>
                    <a:pt x="438820" y="253690"/>
                    <a:pt x="454116" y="242317"/>
                  </a:cubicBezTo>
                  <a:cubicBezTo>
                    <a:pt x="460996" y="236317"/>
                    <a:pt x="469249" y="230068"/>
                    <a:pt x="479003" y="233252"/>
                  </a:cubicBezTo>
                  <a:cubicBezTo>
                    <a:pt x="487865" y="236128"/>
                    <a:pt x="493484" y="243166"/>
                    <a:pt x="493844" y="252583"/>
                  </a:cubicBezTo>
                  <a:cubicBezTo>
                    <a:pt x="494299" y="263595"/>
                    <a:pt x="485214" y="269853"/>
                    <a:pt x="479457" y="273647"/>
                  </a:cubicBezTo>
                  <a:cubicBezTo>
                    <a:pt x="464316" y="285432"/>
                    <a:pt x="450264" y="298659"/>
                    <a:pt x="435492" y="310916"/>
                  </a:cubicBezTo>
                  <a:cubicBezTo>
                    <a:pt x="358318" y="378949"/>
                    <a:pt x="290460" y="457609"/>
                    <a:pt x="234055" y="543642"/>
                  </a:cubicBezTo>
                  <a:cubicBezTo>
                    <a:pt x="23878" y="857130"/>
                    <a:pt x="-9056" y="1282701"/>
                    <a:pt x="157422" y="1621459"/>
                  </a:cubicBezTo>
                  <a:cubicBezTo>
                    <a:pt x="350082" y="2019984"/>
                    <a:pt x="781144" y="2278400"/>
                    <a:pt x="1222707" y="2244057"/>
                  </a:cubicBezTo>
                  <a:cubicBezTo>
                    <a:pt x="1704477" y="2216710"/>
                    <a:pt x="2132683" y="1834228"/>
                    <a:pt x="2220906" y="1361061"/>
                  </a:cubicBezTo>
                  <a:cubicBezTo>
                    <a:pt x="2340261" y="771826"/>
                    <a:pt x="1947563" y="190206"/>
                    <a:pt x="1360103" y="77152"/>
                  </a:cubicBezTo>
                  <a:cubicBezTo>
                    <a:pt x="1225520" y="51136"/>
                    <a:pt x="1088725" y="48973"/>
                    <a:pt x="956004" y="72182"/>
                  </a:cubicBezTo>
                  <a:cubicBezTo>
                    <a:pt x="887074" y="83753"/>
                    <a:pt x="825213" y="105598"/>
                    <a:pt x="761550" y="123855"/>
                  </a:cubicBezTo>
                  <a:cubicBezTo>
                    <a:pt x="728703" y="123194"/>
                    <a:pt x="723899" y="76689"/>
                    <a:pt x="755974" y="68483"/>
                  </a:cubicBezTo>
                  <a:cubicBezTo>
                    <a:pt x="1361038" y="-151625"/>
                    <a:pt x="2034182" y="177451"/>
                    <a:pt x="2234820" y="789019"/>
                  </a:cubicBezTo>
                  <a:cubicBezTo>
                    <a:pt x="2482950" y="1546310"/>
                    <a:pt x="1912682" y="2314983"/>
                    <a:pt x="1116297" y="22956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28"/>
            <p:cNvSpPr/>
            <p:nvPr/>
          </p:nvSpPr>
          <p:spPr>
            <a:xfrm>
              <a:off x="3533978" y="1006461"/>
              <a:ext cx="134988" cy="92239"/>
            </a:xfrm>
            <a:custGeom>
              <a:avLst/>
              <a:gdLst/>
              <a:ahLst/>
              <a:cxnLst/>
              <a:rect l="l" t="t" r="r" b="b"/>
              <a:pathLst>
                <a:path w="134988" h="92239" extrusionOk="0">
                  <a:moveTo>
                    <a:pt x="18448" y="92081"/>
                  </a:moveTo>
                  <a:cubicBezTo>
                    <a:pt x="4843" y="91034"/>
                    <a:pt x="-3659" y="75129"/>
                    <a:pt x="1548" y="63017"/>
                  </a:cubicBezTo>
                  <a:cubicBezTo>
                    <a:pt x="5752" y="53189"/>
                    <a:pt x="14013" y="48125"/>
                    <a:pt x="22832" y="42958"/>
                  </a:cubicBezTo>
                  <a:cubicBezTo>
                    <a:pt x="43507" y="30923"/>
                    <a:pt x="64705" y="19851"/>
                    <a:pt x="86169" y="9233"/>
                  </a:cubicBezTo>
                  <a:cubicBezTo>
                    <a:pt x="97166" y="4632"/>
                    <a:pt x="109511" y="-3282"/>
                    <a:pt x="121650" y="1465"/>
                  </a:cubicBezTo>
                  <a:cubicBezTo>
                    <a:pt x="121641" y="1482"/>
                    <a:pt x="121624" y="1499"/>
                    <a:pt x="121616" y="1516"/>
                  </a:cubicBezTo>
                  <a:cubicBezTo>
                    <a:pt x="149179" y="17782"/>
                    <a:pt x="129011" y="40554"/>
                    <a:pt x="107083" y="49438"/>
                  </a:cubicBezTo>
                  <a:cubicBezTo>
                    <a:pt x="86477" y="60339"/>
                    <a:pt x="66034" y="71652"/>
                    <a:pt x="45977" y="83480"/>
                  </a:cubicBezTo>
                  <a:cubicBezTo>
                    <a:pt x="37613" y="88777"/>
                    <a:pt x="28408" y="93137"/>
                    <a:pt x="18448" y="920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28"/>
            <p:cNvSpPr/>
            <p:nvPr/>
          </p:nvSpPr>
          <p:spPr>
            <a:xfrm>
              <a:off x="3411853" y="3099802"/>
              <a:ext cx="177322" cy="105924"/>
            </a:xfrm>
            <a:custGeom>
              <a:avLst/>
              <a:gdLst/>
              <a:ahLst/>
              <a:cxnLst/>
              <a:rect l="l" t="t" r="r" b="b"/>
              <a:pathLst>
                <a:path w="177322" h="105924" extrusionOk="0">
                  <a:moveTo>
                    <a:pt x="173859" y="92754"/>
                  </a:moveTo>
                  <a:cubicBezTo>
                    <a:pt x="145695" y="78686"/>
                    <a:pt x="116673" y="67047"/>
                    <a:pt x="89161" y="51528"/>
                  </a:cubicBezTo>
                  <a:cubicBezTo>
                    <a:pt x="75470" y="43802"/>
                    <a:pt x="62070" y="35571"/>
                    <a:pt x="48859" y="27056"/>
                  </a:cubicBezTo>
                  <a:cubicBezTo>
                    <a:pt x="35862" y="18687"/>
                    <a:pt x="23509" y="7812"/>
                    <a:pt x="9791" y="790"/>
                  </a:cubicBezTo>
                  <a:cubicBezTo>
                    <a:pt x="3246" y="-2566"/>
                    <a:pt x="-3317" y="5511"/>
                    <a:pt x="1873" y="11056"/>
                  </a:cubicBezTo>
                  <a:cubicBezTo>
                    <a:pt x="12399" y="22284"/>
                    <a:pt x="27275" y="30790"/>
                    <a:pt x="39988" y="39313"/>
                  </a:cubicBezTo>
                  <a:cubicBezTo>
                    <a:pt x="53457" y="48343"/>
                    <a:pt x="67337" y="56746"/>
                    <a:pt x="81458" y="64712"/>
                  </a:cubicBezTo>
                  <a:cubicBezTo>
                    <a:pt x="108927" y="80205"/>
                    <a:pt x="138214" y="96274"/>
                    <a:pt x="168437" y="105621"/>
                  </a:cubicBezTo>
                  <a:cubicBezTo>
                    <a:pt x="175935" y="107939"/>
                    <a:pt x="181065" y="96351"/>
                    <a:pt x="173859" y="927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28"/>
            <p:cNvSpPr/>
            <p:nvPr/>
          </p:nvSpPr>
          <p:spPr>
            <a:xfrm>
              <a:off x="3640465" y="3221458"/>
              <a:ext cx="203411" cy="66258"/>
            </a:xfrm>
            <a:custGeom>
              <a:avLst/>
              <a:gdLst/>
              <a:ahLst/>
              <a:cxnLst/>
              <a:rect l="l" t="t" r="r" b="b"/>
              <a:pathLst>
                <a:path w="203411" h="66258" extrusionOk="0">
                  <a:moveTo>
                    <a:pt x="199098" y="54393"/>
                  </a:moveTo>
                  <a:cubicBezTo>
                    <a:pt x="166413" y="49208"/>
                    <a:pt x="133849" y="43423"/>
                    <a:pt x="101944" y="34479"/>
                  </a:cubicBezTo>
                  <a:cubicBezTo>
                    <a:pt x="69843" y="25466"/>
                    <a:pt x="39629" y="12711"/>
                    <a:pt x="8711" y="454"/>
                  </a:cubicBezTo>
                  <a:cubicBezTo>
                    <a:pt x="1334" y="-2473"/>
                    <a:pt x="-3608" y="9578"/>
                    <a:pt x="3324" y="13234"/>
                  </a:cubicBezTo>
                  <a:cubicBezTo>
                    <a:pt x="32929" y="28814"/>
                    <a:pt x="65931" y="39552"/>
                    <a:pt x="98101" y="48418"/>
                  </a:cubicBezTo>
                  <a:cubicBezTo>
                    <a:pt x="130589" y="57371"/>
                    <a:pt x="163831" y="64032"/>
                    <a:pt x="197494" y="66246"/>
                  </a:cubicBezTo>
                  <a:cubicBezTo>
                    <a:pt x="204177" y="66684"/>
                    <a:pt x="205858" y="55466"/>
                    <a:pt x="199098" y="543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3046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5" name="Google Shape;795;p13"/>
          <p:cNvGrpSpPr/>
          <p:nvPr/>
        </p:nvGrpSpPr>
        <p:grpSpPr>
          <a:xfrm rot="-384435">
            <a:off x="380712" y="404398"/>
            <a:ext cx="2697407" cy="3276503"/>
            <a:chOff x="883753" y="737154"/>
            <a:chExt cx="6553465" cy="8812694"/>
          </a:xfrm>
        </p:grpSpPr>
        <p:sp>
          <p:nvSpPr>
            <p:cNvPr id="796" name="Google Shape;796;p13"/>
            <p:cNvSpPr/>
            <p:nvPr/>
          </p:nvSpPr>
          <p:spPr>
            <a:xfrm>
              <a:off x="890760" y="737154"/>
              <a:ext cx="6546458" cy="8812694"/>
            </a:xfrm>
            <a:custGeom>
              <a:avLst/>
              <a:gdLst/>
              <a:ahLst/>
              <a:cxnLst/>
              <a:rect l="l" t="t" r="r" b="b"/>
              <a:pathLst>
                <a:path w="6546458" h="8812694" extrusionOk="0">
                  <a:moveTo>
                    <a:pt x="6509747" y="8493649"/>
                  </a:moveTo>
                  <a:cubicBezTo>
                    <a:pt x="6497186" y="8280013"/>
                    <a:pt x="6531081" y="8028869"/>
                    <a:pt x="6517111" y="7768631"/>
                  </a:cubicBezTo>
                  <a:cubicBezTo>
                    <a:pt x="6482811" y="7166002"/>
                    <a:pt x="6502383" y="7603798"/>
                    <a:pt x="6502383" y="7009823"/>
                  </a:cubicBezTo>
                  <a:cubicBezTo>
                    <a:pt x="6503704" y="6340729"/>
                    <a:pt x="6414053" y="5917033"/>
                    <a:pt x="6445851" y="4835541"/>
                  </a:cubicBezTo>
                  <a:cubicBezTo>
                    <a:pt x="6457724" y="4582106"/>
                    <a:pt x="6462410" y="4716041"/>
                    <a:pt x="6428128" y="4111667"/>
                  </a:cubicBezTo>
                  <a:cubicBezTo>
                    <a:pt x="6368690" y="3255339"/>
                    <a:pt x="6362929" y="11021"/>
                    <a:pt x="6299332" y="9452"/>
                  </a:cubicBezTo>
                  <a:cubicBezTo>
                    <a:pt x="5761405" y="-5353"/>
                    <a:pt x="5142194" y="20838"/>
                    <a:pt x="5145541" y="20838"/>
                  </a:cubicBezTo>
                  <a:cubicBezTo>
                    <a:pt x="4538732" y="20838"/>
                    <a:pt x="5100953" y="-38753"/>
                    <a:pt x="4361067" y="43610"/>
                  </a:cubicBezTo>
                  <a:cubicBezTo>
                    <a:pt x="4032216" y="80042"/>
                    <a:pt x="3221317" y="34886"/>
                    <a:pt x="3183176" y="32594"/>
                  </a:cubicBezTo>
                  <a:cubicBezTo>
                    <a:pt x="3152735" y="34868"/>
                    <a:pt x="2469293" y="88396"/>
                    <a:pt x="2398368" y="82316"/>
                  </a:cubicBezTo>
                  <a:cubicBezTo>
                    <a:pt x="1698789" y="22671"/>
                    <a:pt x="353786" y="114535"/>
                    <a:pt x="437324" y="108154"/>
                  </a:cubicBezTo>
                  <a:cubicBezTo>
                    <a:pt x="415585" y="108154"/>
                    <a:pt x="60308" y="101316"/>
                    <a:pt x="63655" y="101703"/>
                  </a:cubicBezTo>
                  <a:cubicBezTo>
                    <a:pt x="61400" y="101703"/>
                    <a:pt x="59639" y="1156017"/>
                    <a:pt x="59639" y="1930952"/>
                  </a:cubicBezTo>
                  <a:cubicBezTo>
                    <a:pt x="59568" y="1932256"/>
                    <a:pt x="18046" y="2560829"/>
                    <a:pt x="14469" y="2844615"/>
                  </a:cubicBezTo>
                  <a:cubicBezTo>
                    <a:pt x="14469" y="2880307"/>
                    <a:pt x="58635" y="3298891"/>
                    <a:pt x="52944" y="3354411"/>
                  </a:cubicBezTo>
                  <a:cubicBezTo>
                    <a:pt x="-21610" y="4093883"/>
                    <a:pt x="93657" y="4823239"/>
                    <a:pt x="25180" y="6297741"/>
                  </a:cubicBezTo>
                  <a:cubicBezTo>
                    <a:pt x="-1897" y="6825779"/>
                    <a:pt x="34482" y="6747206"/>
                    <a:pt x="25515" y="7021615"/>
                  </a:cubicBezTo>
                  <a:cubicBezTo>
                    <a:pt x="-19566" y="8267358"/>
                    <a:pt x="5450" y="7622234"/>
                    <a:pt x="22168" y="8426092"/>
                  </a:cubicBezTo>
                  <a:cubicBezTo>
                    <a:pt x="29497" y="8768764"/>
                    <a:pt x="15509" y="8783657"/>
                    <a:pt x="37547" y="8784045"/>
                  </a:cubicBezTo>
                  <a:cubicBezTo>
                    <a:pt x="1449230" y="8805601"/>
                    <a:pt x="2660593" y="8818855"/>
                    <a:pt x="4495853" y="8786318"/>
                  </a:cubicBezTo>
                  <a:cubicBezTo>
                    <a:pt x="5224130" y="8772271"/>
                    <a:pt x="5234506" y="8818203"/>
                    <a:pt x="5312442" y="8812140"/>
                  </a:cubicBezTo>
                  <a:cubicBezTo>
                    <a:pt x="6794768" y="8699002"/>
                    <a:pt x="6543536" y="8995849"/>
                    <a:pt x="6509747" y="8493649"/>
                  </a:cubicBezTo>
                  <a:close/>
                  <a:moveTo>
                    <a:pt x="354702" y="992207"/>
                  </a:moveTo>
                  <a:cubicBezTo>
                    <a:pt x="292814" y="967162"/>
                    <a:pt x="260029" y="883653"/>
                    <a:pt x="286789" y="815689"/>
                  </a:cubicBezTo>
                  <a:cubicBezTo>
                    <a:pt x="331624" y="700666"/>
                    <a:pt x="485841" y="712828"/>
                    <a:pt x="525972" y="824044"/>
                  </a:cubicBezTo>
                  <a:cubicBezTo>
                    <a:pt x="565451" y="918956"/>
                    <a:pt x="468770" y="1038897"/>
                    <a:pt x="354702" y="992207"/>
                  </a:cubicBezTo>
                  <a:close/>
                  <a:moveTo>
                    <a:pt x="342987" y="1713437"/>
                  </a:moveTo>
                  <a:cubicBezTo>
                    <a:pt x="293483" y="1686858"/>
                    <a:pt x="267710" y="1620816"/>
                    <a:pt x="282103" y="1561224"/>
                  </a:cubicBezTo>
                  <a:cubicBezTo>
                    <a:pt x="313884" y="1431026"/>
                    <a:pt x="483832" y="1430638"/>
                    <a:pt x="527311" y="1551354"/>
                  </a:cubicBezTo>
                  <a:cubicBezTo>
                    <a:pt x="569467" y="1652312"/>
                    <a:pt x="458411" y="1775690"/>
                    <a:pt x="342987" y="1713437"/>
                  </a:cubicBezTo>
                  <a:close/>
                  <a:moveTo>
                    <a:pt x="357379" y="2447181"/>
                  </a:moveTo>
                  <a:cubicBezTo>
                    <a:pt x="295492" y="2422135"/>
                    <a:pt x="262707" y="2339384"/>
                    <a:pt x="289132" y="2271051"/>
                  </a:cubicBezTo>
                  <a:cubicBezTo>
                    <a:pt x="333632" y="2155270"/>
                    <a:pt x="488853" y="2167801"/>
                    <a:pt x="528649" y="2279017"/>
                  </a:cubicBezTo>
                  <a:cubicBezTo>
                    <a:pt x="568463" y="2374300"/>
                    <a:pt x="471113" y="2493483"/>
                    <a:pt x="357379" y="2447181"/>
                  </a:cubicBezTo>
                  <a:close/>
                  <a:moveTo>
                    <a:pt x="359053" y="3174844"/>
                  </a:moveTo>
                  <a:cubicBezTo>
                    <a:pt x="297165" y="3149798"/>
                    <a:pt x="264381" y="3067047"/>
                    <a:pt x="290806" y="2999102"/>
                  </a:cubicBezTo>
                  <a:cubicBezTo>
                    <a:pt x="335306" y="2882950"/>
                    <a:pt x="490527" y="2895482"/>
                    <a:pt x="530323" y="3006698"/>
                  </a:cubicBezTo>
                  <a:cubicBezTo>
                    <a:pt x="570472" y="3102721"/>
                    <a:pt x="471783" y="3220776"/>
                    <a:pt x="359053" y="3174844"/>
                  </a:cubicBezTo>
                  <a:close/>
                  <a:moveTo>
                    <a:pt x="286454" y="3744231"/>
                  </a:moveTo>
                  <a:cubicBezTo>
                    <a:pt x="318235" y="3614033"/>
                    <a:pt x="488184" y="3613275"/>
                    <a:pt x="531662" y="3734361"/>
                  </a:cubicBezTo>
                  <a:cubicBezTo>
                    <a:pt x="619305" y="3944279"/>
                    <a:pt x="228249" y="3983760"/>
                    <a:pt x="286454" y="3744231"/>
                  </a:cubicBezTo>
                  <a:close/>
                  <a:moveTo>
                    <a:pt x="288128" y="4471524"/>
                  </a:moveTo>
                  <a:cubicBezTo>
                    <a:pt x="319909" y="4341713"/>
                    <a:pt x="489523" y="4340180"/>
                    <a:pt x="533336" y="4461654"/>
                  </a:cubicBezTo>
                  <a:cubicBezTo>
                    <a:pt x="621314" y="4672700"/>
                    <a:pt x="230257" y="4711053"/>
                    <a:pt x="288128" y="4471524"/>
                  </a:cubicBezTo>
                  <a:close/>
                  <a:moveTo>
                    <a:pt x="363404" y="5357481"/>
                  </a:moveTo>
                  <a:cubicBezTo>
                    <a:pt x="301517" y="5332435"/>
                    <a:pt x="268732" y="5249684"/>
                    <a:pt x="295157" y="5181739"/>
                  </a:cubicBezTo>
                  <a:cubicBezTo>
                    <a:pt x="339657" y="5065588"/>
                    <a:pt x="494878" y="5078119"/>
                    <a:pt x="534674" y="5189335"/>
                  </a:cubicBezTo>
                  <a:cubicBezTo>
                    <a:pt x="574488" y="5284988"/>
                    <a:pt x="476469" y="5403413"/>
                    <a:pt x="363404" y="5357481"/>
                  </a:cubicBezTo>
                  <a:close/>
                  <a:moveTo>
                    <a:pt x="290806" y="5926868"/>
                  </a:moveTo>
                  <a:cubicBezTo>
                    <a:pt x="322586" y="5796282"/>
                    <a:pt x="492535" y="5796282"/>
                    <a:pt x="536013" y="5916998"/>
                  </a:cubicBezTo>
                  <a:cubicBezTo>
                    <a:pt x="623657" y="6126916"/>
                    <a:pt x="232600" y="6166397"/>
                    <a:pt x="290806" y="5926868"/>
                  </a:cubicBezTo>
                  <a:close/>
                  <a:moveTo>
                    <a:pt x="353363" y="6806374"/>
                  </a:moveTo>
                  <a:cubicBezTo>
                    <a:pt x="303860" y="6779795"/>
                    <a:pt x="278086" y="6713752"/>
                    <a:pt x="292479" y="6654161"/>
                  </a:cubicBezTo>
                  <a:cubicBezTo>
                    <a:pt x="324260" y="6523962"/>
                    <a:pt x="494209" y="6523575"/>
                    <a:pt x="537687" y="6644291"/>
                  </a:cubicBezTo>
                  <a:cubicBezTo>
                    <a:pt x="579844" y="6745267"/>
                    <a:pt x="469105" y="6868626"/>
                    <a:pt x="353363" y="6806374"/>
                  </a:cubicBezTo>
                  <a:close/>
                  <a:moveTo>
                    <a:pt x="367738" y="7540118"/>
                  </a:moveTo>
                  <a:cubicBezTo>
                    <a:pt x="305850" y="7515072"/>
                    <a:pt x="273066" y="7432321"/>
                    <a:pt x="299491" y="7364375"/>
                  </a:cubicBezTo>
                  <a:cubicBezTo>
                    <a:pt x="343991" y="7248224"/>
                    <a:pt x="499212" y="7260756"/>
                    <a:pt x="539008" y="7371972"/>
                  </a:cubicBezTo>
                  <a:cubicBezTo>
                    <a:pt x="578840" y="7467625"/>
                    <a:pt x="480820" y="7586049"/>
                    <a:pt x="367738" y="7540118"/>
                  </a:cubicBezTo>
                  <a:close/>
                  <a:moveTo>
                    <a:pt x="369077" y="8267798"/>
                  </a:moveTo>
                  <a:cubicBezTo>
                    <a:pt x="238273" y="8214658"/>
                    <a:pt x="282103" y="7984999"/>
                    <a:pt x="438663" y="8011578"/>
                  </a:cubicBezTo>
                  <a:cubicBezTo>
                    <a:pt x="628343" y="8044590"/>
                    <a:pt x="548063" y="8340679"/>
                    <a:pt x="369077" y="826779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7" name="Google Shape;797;p13"/>
            <p:cNvGrpSpPr/>
            <p:nvPr/>
          </p:nvGrpSpPr>
          <p:grpSpPr>
            <a:xfrm>
              <a:off x="883753" y="1196477"/>
              <a:ext cx="6527328" cy="8034326"/>
              <a:chOff x="883753" y="1196477"/>
              <a:chExt cx="6527328" cy="8034326"/>
            </a:xfrm>
          </p:grpSpPr>
          <p:sp>
            <p:nvSpPr>
              <p:cNvPr id="798" name="Google Shape;798;p13"/>
              <p:cNvSpPr/>
              <p:nvPr/>
            </p:nvSpPr>
            <p:spPr>
              <a:xfrm>
                <a:off x="943146" y="1196477"/>
                <a:ext cx="6288424" cy="63714"/>
              </a:xfrm>
              <a:custGeom>
                <a:avLst/>
                <a:gdLst/>
                <a:ahLst/>
                <a:cxnLst/>
                <a:rect l="l" t="t" r="r" b="b"/>
                <a:pathLst>
                  <a:path w="6288424" h="63714" extrusionOk="0">
                    <a:moveTo>
                      <a:pt x="6285404" y="63715"/>
                    </a:moveTo>
                    <a:cubicBezTo>
                      <a:pt x="6283713" y="63732"/>
                      <a:pt x="11146" y="42476"/>
                      <a:pt x="8927" y="42459"/>
                    </a:cubicBezTo>
                    <a:cubicBezTo>
                      <a:pt x="8927" y="-22174"/>
                      <a:pt x="-443701" y="228"/>
                      <a:pt x="5097154" y="23476"/>
                    </a:cubicBezTo>
                    <a:cubicBezTo>
                      <a:pt x="6415768" y="28552"/>
                      <a:pt x="6283854" y="9023"/>
                      <a:pt x="6285404" y="637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13"/>
              <p:cNvSpPr/>
              <p:nvPr/>
            </p:nvSpPr>
            <p:spPr>
              <a:xfrm>
                <a:off x="943560" y="1918236"/>
                <a:ext cx="6306493" cy="66587"/>
              </a:xfrm>
              <a:custGeom>
                <a:avLst/>
                <a:gdLst/>
                <a:ahLst/>
                <a:cxnLst/>
                <a:rect l="l" t="t" r="r" b="b"/>
                <a:pathLst>
                  <a:path w="6306493" h="66587" extrusionOk="0">
                    <a:moveTo>
                      <a:pt x="6303064" y="66588"/>
                    </a:moveTo>
                    <a:cubicBezTo>
                      <a:pt x="6301056" y="66623"/>
                      <a:pt x="8459" y="45349"/>
                      <a:pt x="7173" y="45331"/>
                    </a:cubicBezTo>
                    <a:cubicBezTo>
                      <a:pt x="8670" y="-22368"/>
                      <a:pt x="-419610" y="-1517"/>
                      <a:pt x="5113792" y="26349"/>
                    </a:cubicBezTo>
                    <a:cubicBezTo>
                      <a:pt x="6431666" y="31407"/>
                      <a:pt x="6303064" y="11226"/>
                      <a:pt x="6303064" y="6658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13"/>
              <p:cNvSpPr/>
              <p:nvPr/>
            </p:nvSpPr>
            <p:spPr>
              <a:xfrm>
                <a:off x="945379" y="2642655"/>
                <a:ext cx="6348399" cy="52716"/>
              </a:xfrm>
              <a:custGeom>
                <a:avLst/>
                <a:gdLst/>
                <a:ahLst/>
                <a:cxnLst/>
                <a:rect l="l" t="t" r="r" b="b"/>
                <a:pathLst>
                  <a:path w="6348399" h="52716" extrusionOk="0">
                    <a:moveTo>
                      <a:pt x="842696" y="48593"/>
                    </a:moveTo>
                    <a:cubicBezTo>
                      <a:pt x="-117205" y="48593"/>
                      <a:pt x="5037" y="61301"/>
                      <a:pt x="5037" y="0"/>
                    </a:cubicBezTo>
                    <a:cubicBezTo>
                      <a:pt x="7733522" y="43993"/>
                      <a:pt x="8852361" y="61442"/>
                      <a:pt x="842696" y="4859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13"/>
              <p:cNvSpPr/>
              <p:nvPr/>
            </p:nvSpPr>
            <p:spPr>
              <a:xfrm>
                <a:off x="903595" y="3369507"/>
                <a:ext cx="6373533" cy="64597"/>
              </a:xfrm>
              <a:custGeom>
                <a:avLst/>
                <a:gdLst/>
                <a:ahLst/>
                <a:cxnLst/>
                <a:rect l="l" t="t" r="r" b="b"/>
                <a:pathLst>
                  <a:path w="6373533" h="64597" extrusionOk="0">
                    <a:moveTo>
                      <a:pt x="6370124" y="64597"/>
                    </a:moveTo>
                    <a:cubicBezTo>
                      <a:pt x="6368750" y="64615"/>
                      <a:pt x="8576" y="42971"/>
                      <a:pt x="6655" y="42953"/>
                    </a:cubicBezTo>
                    <a:cubicBezTo>
                      <a:pt x="9773" y="-22701"/>
                      <a:pt x="-423158" y="441"/>
                      <a:pt x="5188217" y="23971"/>
                    </a:cubicBezTo>
                    <a:cubicBezTo>
                      <a:pt x="6497951" y="29029"/>
                      <a:pt x="6370124" y="9483"/>
                      <a:pt x="6370124" y="6459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13"/>
              <p:cNvSpPr/>
              <p:nvPr/>
            </p:nvSpPr>
            <p:spPr>
              <a:xfrm>
                <a:off x="932933" y="4094239"/>
                <a:ext cx="6360531" cy="64126"/>
              </a:xfrm>
              <a:custGeom>
                <a:avLst/>
                <a:gdLst/>
                <a:ahLst/>
                <a:cxnLst/>
                <a:rect l="l" t="t" r="r" b="b"/>
                <a:pathLst>
                  <a:path w="6360531" h="64126" extrusionOk="0">
                    <a:moveTo>
                      <a:pt x="6357504" y="64126"/>
                    </a:moveTo>
                    <a:cubicBezTo>
                      <a:pt x="6355954" y="64144"/>
                      <a:pt x="6596" y="42500"/>
                      <a:pt x="4746" y="42483"/>
                    </a:cubicBezTo>
                    <a:cubicBezTo>
                      <a:pt x="14488" y="-22449"/>
                      <a:pt x="-425349" y="376"/>
                      <a:pt x="5176266" y="23888"/>
                    </a:cubicBezTo>
                    <a:cubicBezTo>
                      <a:pt x="6487709" y="28946"/>
                      <a:pt x="6355918" y="9858"/>
                      <a:pt x="6357504" y="641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13"/>
              <p:cNvSpPr/>
              <p:nvPr/>
            </p:nvSpPr>
            <p:spPr>
              <a:xfrm>
                <a:off x="910051" y="4818452"/>
                <a:ext cx="6413352" cy="64545"/>
              </a:xfrm>
              <a:custGeom>
                <a:avLst/>
                <a:gdLst/>
                <a:ahLst/>
                <a:cxnLst/>
                <a:rect l="l" t="t" r="r" b="b"/>
                <a:pathLst>
                  <a:path w="6413352" h="64545" extrusionOk="0">
                    <a:moveTo>
                      <a:pt x="6411498" y="64546"/>
                    </a:moveTo>
                    <a:cubicBezTo>
                      <a:pt x="6410212" y="64563"/>
                      <a:pt x="157305" y="43554"/>
                      <a:pt x="8567" y="42531"/>
                    </a:cubicBezTo>
                    <a:cubicBezTo>
                      <a:pt x="7123" y="-22806"/>
                      <a:pt x="-434195" y="601"/>
                      <a:pt x="5216219" y="24307"/>
                    </a:cubicBezTo>
                    <a:cubicBezTo>
                      <a:pt x="6542126" y="29383"/>
                      <a:pt x="6406530" y="9854"/>
                      <a:pt x="6411498" y="645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13"/>
              <p:cNvSpPr/>
              <p:nvPr/>
            </p:nvSpPr>
            <p:spPr>
              <a:xfrm>
                <a:off x="929522" y="5540811"/>
                <a:ext cx="6426617" cy="58761"/>
              </a:xfrm>
              <a:custGeom>
                <a:avLst/>
                <a:gdLst/>
                <a:ahLst/>
                <a:cxnLst/>
                <a:rect l="l" t="t" r="r" b="b"/>
                <a:pathLst>
                  <a:path w="6426617" h="58761" extrusionOk="0">
                    <a:moveTo>
                      <a:pt x="2347890" y="51255"/>
                    </a:moveTo>
                    <a:cubicBezTo>
                      <a:pt x="-214571" y="41402"/>
                      <a:pt x="5709" y="70519"/>
                      <a:pt x="4158" y="0"/>
                    </a:cubicBezTo>
                    <a:cubicBezTo>
                      <a:pt x="6854748" y="19053"/>
                      <a:pt x="9116421" y="79808"/>
                      <a:pt x="2347890" y="5125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13"/>
              <p:cNvSpPr/>
              <p:nvPr/>
            </p:nvSpPr>
            <p:spPr>
              <a:xfrm>
                <a:off x="928380" y="6266283"/>
                <a:ext cx="6412630" cy="65977"/>
              </a:xfrm>
              <a:custGeom>
                <a:avLst/>
                <a:gdLst/>
                <a:ahLst/>
                <a:cxnLst/>
                <a:rect l="l" t="t" r="r" b="b"/>
                <a:pathLst>
                  <a:path w="6412630" h="65977" extrusionOk="0">
                    <a:moveTo>
                      <a:pt x="6409235" y="65977"/>
                    </a:moveTo>
                    <a:cubicBezTo>
                      <a:pt x="6407949" y="65994"/>
                      <a:pt x="144914" y="44897"/>
                      <a:pt x="7626" y="43963"/>
                    </a:cubicBezTo>
                    <a:cubicBezTo>
                      <a:pt x="7626" y="-24582"/>
                      <a:pt x="-425288" y="1627"/>
                      <a:pt x="5232349" y="25368"/>
                    </a:cubicBezTo>
                    <a:cubicBezTo>
                      <a:pt x="6536534" y="31678"/>
                      <a:pt x="6409235" y="8553"/>
                      <a:pt x="6409235" y="659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13"/>
              <p:cNvSpPr/>
              <p:nvPr/>
            </p:nvSpPr>
            <p:spPr>
              <a:xfrm>
                <a:off x="909355" y="6989920"/>
                <a:ext cx="6460822" cy="66971"/>
              </a:xfrm>
              <a:custGeom>
                <a:avLst/>
                <a:gdLst/>
                <a:ahLst/>
                <a:cxnLst/>
                <a:rect l="l" t="t" r="r" b="b"/>
                <a:pathLst>
                  <a:path w="6460822" h="66971" extrusionOk="0">
                    <a:moveTo>
                      <a:pt x="6459371" y="66971"/>
                    </a:moveTo>
                    <a:cubicBezTo>
                      <a:pt x="6458085" y="66989"/>
                      <a:pt x="120865" y="45698"/>
                      <a:pt x="6585" y="44957"/>
                    </a:cubicBezTo>
                    <a:cubicBezTo>
                      <a:pt x="9880" y="-25985"/>
                      <a:pt x="-426857" y="2462"/>
                      <a:pt x="5268761" y="26363"/>
                    </a:cubicBezTo>
                    <a:cubicBezTo>
                      <a:pt x="6589101" y="31439"/>
                      <a:pt x="6453293" y="11857"/>
                      <a:pt x="6459371" y="6697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13"/>
              <p:cNvSpPr/>
              <p:nvPr/>
            </p:nvSpPr>
            <p:spPr>
              <a:xfrm>
                <a:off x="910632" y="7713965"/>
                <a:ext cx="6500449" cy="59902"/>
              </a:xfrm>
              <a:custGeom>
                <a:avLst/>
                <a:gdLst/>
                <a:ahLst/>
                <a:cxnLst/>
                <a:rect l="l" t="t" r="r" b="b"/>
                <a:pathLst>
                  <a:path w="6500449" h="59902" extrusionOk="0">
                    <a:moveTo>
                      <a:pt x="2418627" y="51625"/>
                    </a:moveTo>
                    <a:cubicBezTo>
                      <a:pt x="-254221" y="41367"/>
                      <a:pt x="6982" y="72899"/>
                      <a:pt x="6982" y="0"/>
                    </a:cubicBezTo>
                    <a:cubicBezTo>
                      <a:pt x="6816172" y="26244"/>
                      <a:pt x="9283609" y="80601"/>
                      <a:pt x="2418627" y="5162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13"/>
              <p:cNvSpPr/>
              <p:nvPr/>
            </p:nvSpPr>
            <p:spPr>
              <a:xfrm>
                <a:off x="883753" y="8440259"/>
                <a:ext cx="6526567" cy="65525"/>
              </a:xfrm>
              <a:custGeom>
                <a:avLst/>
                <a:gdLst/>
                <a:ahLst/>
                <a:cxnLst/>
                <a:rect l="l" t="t" r="r" b="b"/>
                <a:pathLst>
                  <a:path w="6526567" h="65525" extrusionOk="0">
                    <a:moveTo>
                      <a:pt x="6524117" y="65525"/>
                    </a:moveTo>
                    <a:cubicBezTo>
                      <a:pt x="6522779" y="65543"/>
                      <a:pt x="276760" y="45027"/>
                      <a:pt x="8105" y="42753"/>
                    </a:cubicBezTo>
                    <a:cubicBezTo>
                      <a:pt x="8105" y="-23624"/>
                      <a:pt x="-440065" y="1087"/>
                      <a:pt x="5328839" y="25286"/>
                    </a:cubicBezTo>
                    <a:cubicBezTo>
                      <a:pt x="6654358" y="30363"/>
                      <a:pt x="6520999" y="10816"/>
                      <a:pt x="6524117" y="6552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13"/>
              <p:cNvSpPr/>
              <p:nvPr/>
            </p:nvSpPr>
            <p:spPr>
              <a:xfrm>
                <a:off x="905593" y="9163074"/>
                <a:ext cx="6497258" cy="67729"/>
              </a:xfrm>
              <a:custGeom>
                <a:avLst/>
                <a:gdLst/>
                <a:ahLst/>
                <a:cxnLst/>
                <a:rect l="l" t="t" r="r" b="b"/>
                <a:pathLst>
                  <a:path w="6497258" h="67729" extrusionOk="0">
                    <a:moveTo>
                      <a:pt x="6494914" y="67730"/>
                    </a:moveTo>
                    <a:cubicBezTo>
                      <a:pt x="6493646" y="67748"/>
                      <a:pt x="178658" y="45998"/>
                      <a:pt x="8339" y="44570"/>
                    </a:cubicBezTo>
                    <a:cubicBezTo>
                      <a:pt x="6754" y="-21983"/>
                      <a:pt x="-434352" y="-1890"/>
                      <a:pt x="5324052" y="27103"/>
                    </a:cubicBezTo>
                    <a:cubicBezTo>
                      <a:pt x="6623076" y="32179"/>
                      <a:pt x="6491584" y="11153"/>
                      <a:pt x="6494914" y="677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10" name="Google Shape;810;p13"/>
            <p:cNvSpPr/>
            <p:nvPr/>
          </p:nvSpPr>
          <p:spPr>
            <a:xfrm>
              <a:off x="1743570" y="814551"/>
              <a:ext cx="175291" cy="8727904"/>
            </a:xfrm>
            <a:custGeom>
              <a:avLst/>
              <a:gdLst/>
              <a:ahLst/>
              <a:cxnLst/>
              <a:rect l="l" t="t" r="r" b="b"/>
              <a:pathLst>
                <a:path w="175291" h="8727904" extrusionOk="0">
                  <a:moveTo>
                    <a:pt x="175292" y="8727905"/>
                  </a:moveTo>
                  <a:cubicBezTo>
                    <a:pt x="78540" y="8727905"/>
                    <a:pt x="-73792" y="3686082"/>
                    <a:pt x="41140" y="2"/>
                  </a:cubicBezTo>
                  <a:cubicBezTo>
                    <a:pt x="139089" y="-2977"/>
                    <a:pt x="-96887" y="3400745"/>
                    <a:pt x="175292" y="87279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1" name="Google Shape;811;p13"/>
          <p:cNvGrpSpPr/>
          <p:nvPr/>
        </p:nvGrpSpPr>
        <p:grpSpPr>
          <a:xfrm rot="865684">
            <a:off x="7820571" y="2813351"/>
            <a:ext cx="2731622" cy="3058605"/>
            <a:chOff x="17047059" y="5284049"/>
            <a:chExt cx="5658063" cy="7007417"/>
          </a:xfrm>
        </p:grpSpPr>
        <p:sp>
          <p:nvSpPr>
            <p:cNvPr id="812" name="Google Shape;812;p13"/>
            <p:cNvSpPr/>
            <p:nvPr/>
          </p:nvSpPr>
          <p:spPr>
            <a:xfrm>
              <a:off x="21935480" y="7531387"/>
              <a:ext cx="769643" cy="4685389"/>
            </a:xfrm>
            <a:custGeom>
              <a:avLst/>
              <a:gdLst/>
              <a:ahLst/>
              <a:cxnLst/>
              <a:rect l="l" t="t" r="r" b="b"/>
              <a:pathLst>
                <a:path w="769643" h="4685389" extrusionOk="0">
                  <a:moveTo>
                    <a:pt x="317361" y="4681288"/>
                  </a:moveTo>
                  <a:cubicBezTo>
                    <a:pt x="665680" y="4648185"/>
                    <a:pt x="656663" y="4667498"/>
                    <a:pt x="709787" y="4651493"/>
                  </a:cubicBezTo>
                  <a:cubicBezTo>
                    <a:pt x="822617" y="4617479"/>
                    <a:pt x="755659" y="4559051"/>
                    <a:pt x="675020" y="2176976"/>
                  </a:cubicBezTo>
                  <a:cubicBezTo>
                    <a:pt x="670287" y="2037094"/>
                    <a:pt x="609545" y="179273"/>
                    <a:pt x="578460" y="40064"/>
                  </a:cubicBezTo>
                  <a:cubicBezTo>
                    <a:pt x="548566" y="-93792"/>
                    <a:pt x="411148" y="130908"/>
                    <a:pt x="115771" y="372496"/>
                  </a:cubicBezTo>
                  <a:cubicBezTo>
                    <a:pt x="-76536" y="538529"/>
                    <a:pt x="20234" y="285141"/>
                    <a:pt x="57871" y="1174271"/>
                  </a:cubicBezTo>
                  <a:cubicBezTo>
                    <a:pt x="312880" y="4688086"/>
                    <a:pt x="77475" y="4709696"/>
                    <a:pt x="317361" y="46812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3"/>
            <p:cNvSpPr/>
            <p:nvPr/>
          </p:nvSpPr>
          <p:spPr>
            <a:xfrm>
              <a:off x="22376045" y="10533207"/>
              <a:ext cx="140" cy="5283"/>
            </a:xfrm>
            <a:custGeom>
              <a:avLst/>
              <a:gdLst/>
              <a:ahLst/>
              <a:cxnLst/>
              <a:rect l="l" t="t" r="r" b="b"/>
              <a:pathLst>
                <a:path w="140" h="5283" extrusionOk="0">
                  <a:moveTo>
                    <a:pt x="0" y="0"/>
                  </a:moveTo>
                  <a:cubicBezTo>
                    <a:pt x="0" y="1682"/>
                    <a:pt x="126" y="3475"/>
                    <a:pt x="140" y="5284"/>
                  </a:cubicBezTo>
                  <a:cubicBezTo>
                    <a:pt x="14" y="3490"/>
                    <a:pt x="0" y="1696"/>
                    <a:pt x="0" y="0"/>
                  </a:cubicBezTo>
                  <a:close/>
                </a:path>
              </a:pathLst>
            </a:custGeom>
            <a:solidFill>
              <a:srgbClr val="E64FA5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3"/>
            <p:cNvSpPr/>
            <p:nvPr/>
          </p:nvSpPr>
          <p:spPr>
            <a:xfrm>
              <a:off x="17047059" y="5284049"/>
              <a:ext cx="5656788" cy="7007417"/>
            </a:xfrm>
            <a:custGeom>
              <a:avLst/>
              <a:gdLst/>
              <a:ahLst/>
              <a:cxnLst/>
              <a:rect l="l" t="t" r="r" b="b"/>
              <a:pathLst>
                <a:path w="5656788" h="7007417" extrusionOk="0">
                  <a:moveTo>
                    <a:pt x="5093569" y="3342298"/>
                  </a:moveTo>
                  <a:cubicBezTo>
                    <a:pt x="5076584" y="3087677"/>
                    <a:pt x="5191598" y="3109442"/>
                    <a:pt x="5558737" y="2735190"/>
                  </a:cubicBezTo>
                  <a:cubicBezTo>
                    <a:pt x="5708462" y="2582554"/>
                    <a:pt x="5655114" y="2593682"/>
                    <a:pt x="5604636" y="1659494"/>
                  </a:cubicBezTo>
                  <a:cubicBezTo>
                    <a:pt x="5591236" y="1411586"/>
                    <a:pt x="5553080" y="145948"/>
                    <a:pt x="5515428" y="62643"/>
                  </a:cubicBezTo>
                  <a:cubicBezTo>
                    <a:pt x="5475465" y="-25790"/>
                    <a:pt x="5398733" y="-1446"/>
                    <a:pt x="4950438" y="21118"/>
                  </a:cubicBezTo>
                  <a:cubicBezTo>
                    <a:pt x="2627259" y="138113"/>
                    <a:pt x="37295" y="164728"/>
                    <a:pt x="7148" y="266195"/>
                  </a:cubicBezTo>
                  <a:cubicBezTo>
                    <a:pt x="-29370" y="389091"/>
                    <a:pt x="81038" y="2901588"/>
                    <a:pt x="179403" y="5830353"/>
                  </a:cubicBezTo>
                  <a:cubicBezTo>
                    <a:pt x="222222" y="7111338"/>
                    <a:pt x="157588" y="6995281"/>
                    <a:pt x="601487" y="7007417"/>
                  </a:cubicBezTo>
                  <a:cubicBezTo>
                    <a:pt x="5397165" y="6965023"/>
                    <a:pt x="5167374" y="7031915"/>
                    <a:pt x="5220891" y="6967153"/>
                  </a:cubicBezTo>
                  <a:cubicBezTo>
                    <a:pt x="5341618" y="6821076"/>
                    <a:pt x="5128966" y="3873026"/>
                    <a:pt x="5093569" y="33422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3"/>
            <p:cNvSpPr/>
            <p:nvPr/>
          </p:nvSpPr>
          <p:spPr>
            <a:xfrm>
              <a:off x="18282236" y="6619200"/>
              <a:ext cx="3235806" cy="602195"/>
            </a:xfrm>
            <a:custGeom>
              <a:avLst/>
              <a:gdLst/>
              <a:ahLst/>
              <a:cxnLst/>
              <a:rect l="l" t="t" r="r" b="b"/>
              <a:pathLst>
                <a:path w="3235806" h="602195" extrusionOk="0">
                  <a:moveTo>
                    <a:pt x="3153505" y="685"/>
                  </a:moveTo>
                  <a:cubicBezTo>
                    <a:pt x="3223068" y="-9714"/>
                    <a:pt x="3194742" y="99644"/>
                    <a:pt x="3209262" y="235041"/>
                  </a:cubicBezTo>
                  <a:cubicBezTo>
                    <a:pt x="3238218" y="458914"/>
                    <a:pt x="3248188" y="498408"/>
                    <a:pt x="3215031" y="501996"/>
                  </a:cubicBezTo>
                  <a:cubicBezTo>
                    <a:pt x="3199236" y="503622"/>
                    <a:pt x="82859" y="628662"/>
                    <a:pt x="60231" y="597087"/>
                  </a:cubicBezTo>
                  <a:cubicBezTo>
                    <a:pt x="59559" y="594242"/>
                    <a:pt x="288" y="189984"/>
                    <a:pt x="8" y="187082"/>
                  </a:cubicBezTo>
                  <a:cubicBezTo>
                    <a:pt x="-5551" y="96378"/>
                    <a:pt x="2938347" y="-5061"/>
                    <a:pt x="3153505" y="6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6" name="Google Shape;816;p13"/>
          <p:cNvGrpSpPr/>
          <p:nvPr/>
        </p:nvGrpSpPr>
        <p:grpSpPr>
          <a:xfrm rot="-189150">
            <a:off x="131820" y="887370"/>
            <a:ext cx="3122245" cy="2679704"/>
            <a:chOff x="1678841" y="1681815"/>
            <a:chExt cx="8600974" cy="6923359"/>
          </a:xfrm>
        </p:grpSpPr>
        <p:sp>
          <p:nvSpPr>
            <p:cNvPr id="817" name="Google Shape;817;p13"/>
            <p:cNvSpPr/>
            <p:nvPr/>
          </p:nvSpPr>
          <p:spPr>
            <a:xfrm>
              <a:off x="1678841" y="1681815"/>
              <a:ext cx="8600974" cy="6923359"/>
            </a:xfrm>
            <a:custGeom>
              <a:avLst/>
              <a:gdLst/>
              <a:ahLst/>
              <a:cxnLst/>
              <a:rect l="l" t="t" r="r" b="b"/>
              <a:pathLst>
                <a:path w="6832114" h="6923359" extrusionOk="0">
                  <a:moveTo>
                    <a:pt x="6702602" y="5165094"/>
                  </a:moveTo>
                  <a:cubicBezTo>
                    <a:pt x="6163393" y="6195469"/>
                    <a:pt x="5827234" y="6434145"/>
                    <a:pt x="5305736" y="6778582"/>
                  </a:cubicBezTo>
                  <a:cubicBezTo>
                    <a:pt x="4893864" y="7004118"/>
                    <a:pt x="5456803" y="6890824"/>
                    <a:pt x="116208" y="6920192"/>
                  </a:cubicBezTo>
                  <a:cubicBezTo>
                    <a:pt x="-77531" y="6921287"/>
                    <a:pt x="38309" y="7150657"/>
                    <a:pt x="1462" y="1456347"/>
                  </a:cubicBezTo>
                  <a:cubicBezTo>
                    <a:pt x="5447" y="734643"/>
                    <a:pt x="3690" y="1050736"/>
                    <a:pt x="8436" y="203773"/>
                  </a:cubicBezTo>
                  <a:cubicBezTo>
                    <a:pt x="9321" y="-1573"/>
                    <a:pt x="-60484" y="126772"/>
                    <a:pt x="6715580" y="19"/>
                  </a:cubicBezTo>
                  <a:cubicBezTo>
                    <a:pt x="6778647" y="-1130"/>
                    <a:pt x="6830244" y="49881"/>
                    <a:pt x="6829967" y="112897"/>
                  </a:cubicBezTo>
                  <a:cubicBezTo>
                    <a:pt x="6800647" y="5404572"/>
                    <a:pt x="6906787" y="4771182"/>
                    <a:pt x="6702602" y="5165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dirty="0">
                  <a:solidFill>
                    <a:schemeClr val="dk1"/>
                  </a:solidFill>
                  <a:latin typeface="Malgun Gothic Semilight" panose="020B0502040204020203" pitchFamily="34" charset="-128"/>
                  <a:ea typeface="Malgun Gothic Semilight" panose="020B0502040204020203" pitchFamily="34" charset="-128"/>
                  <a:cs typeface="Malgun Gothic Semilight" panose="020B0502040204020203" pitchFamily="34" charset="-128"/>
                  <a:sym typeface="Calibri"/>
                </a:rPr>
                <a:t>2. </a:t>
              </a:r>
              <a:r>
                <a:rPr lang="en-US" sz="3300" dirty="0">
                  <a:solidFill>
                    <a:schemeClr val="dk1"/>
                  </a:solidFill>
                  <a:latin typeface="Mali Light" panose="020B0604020202020204" charset="-34"/>
                  <a:ea typeface="Malgun Gothic Semilight" panose="020B0502040204020203" pitchFamily="34" charset="-128"/>
                  <a:cs typeface="Mali Light" panose="020B0604020202020204" charset="-34"/>
                  <a:sym typeface="Calibri"/>
                </a:rPr>
                <a:t>FITUR </a:t>
              </a:r>
              <a:r>
                <a:rPr lang="en-US" sz="3300" dirty="0" err="1">
                  <a:solidFill>
                    <a:schemeClr val="dk1"/>
                  </a:solidFill>
                  <a:latin typeface="Mali Light" panose="020B0604020202020204" charset="-34"/>
                  <a:ea typeface="Malgun Gothic Semilight" panose="020B0502040204020203" pitchFamily="34" charset="-128"/>
                  <a:cs typeface="Mali Light" panose="020B0604020202020204" charset="-34"/>
                  <a:sym typeface="Calibri"/>
                </a:rPr>
                <a:t>FITUR</a:t>
              </a:r>
              <a:r>
                <a:rPr lang="en-US" sz="1600" dirty="0">
                  <a:solidFill>
                    <a:schemeClr val="dk1"/>
                  </a:solidFill>
                  <a:latin typeface="Mali Light" panose="020B0604020202020204" charset="-34"/>
                  <a:ea typeface="Calibri"/>
                  <a:cs typeface="Mali Light" panose="020B0604020202020204" charset="-34"/>
                  <a:sym typeface="Calibri"/>
                </a:rPr>
                <a:t> </a:t>
              </a:r>
              <a:r>
                <a:rPr lang="en-US" sz="3300" dirty="0">
                  <a:solidFill>
                    <a:schemeClr val="dk1"/>
                  </a:solidFill>
                  <a:latin typeface="Mali Light" panose="020B0604020202020204" charset="-34"/>
                  <a:ea typeface="Calibri"/>
                  <a:cs typeface="Mali Light" panose="020B0604020202020204" charset="-34"/>
                  <a:sym typeface="Calibri"/>
                </a:rPr>
                <a:t>APLIKASI</a:t>
              </a:r>
              <a:endParaRPr sz="3300" dirty="0">
                <a:solidFill>
                  <a:schemeClr val="dk1"/>
                </a:solidFill>
                <a:latin typeface="Mali Light" panose="020B0604020202020204" charset="-34"/>
                <a:ea typeface="Calibri"/>
                <a:cs typeface="Mali Light" panose="020B0604020202020204" charset="-34"/>
                <a:sym typeface="Calibri"/>
              </a:endParaRPr>
            </a:p>
          </p:txBody>
        </p:sp>
        <p:sp>
          <p:nvSpPr>
            <p:cNvPr id="818" name="Google Shape;818;p13"/>
            <p:cNvSpPr/>
            <p:nvPr/>
          </p:nvSpPr>
          <p:spPr>
            <a:xfrm>
              <a:off x="6677367" y="6572882"/>
              <a:ext cx="1829160" cy="2027975"/>
            </a:xfrm>
            <a:custGeom>
              <a:avLst/>
              <a:gdLst/>
              <a:ahLst/>
              <a:cxnLst/>
              <a:rect l="l" t="t" r="r" b="b"/>
              <a:pathLst>
                <a:path w="1829160" h="2027975" extrusionOk="0">
                  <a:moveTo>
                    <a:pt x="1829161" y="0"/>
                  </a:moveTo>
                  <a:cubicBezTo>
                    <a:pt x="1718676" y="377392"/>
                    <a:pt x="950638" y="1729413"/>
                    <a:pt x="0" y="2027976"/>
                  </a:cubicBezTo>
                  <a:cubicBezTo>
                    <a:pt x="517541" y="1674733"/>
                    <a:pt x="708264" y="1042672"/>
                    <a:pt x="807430" y="419085"/>
                  </a:cubicBezTo>
                  <a:cubicBezTo>
                    <a:pt x="821364" y="331366"/>
                    <a:pt x="1048283" y="403715"/>
                    <a:pt x="1285828" y="302758"/>
                  </a:cubicBezTo>
                  <a:cubicBezTo>
                    <a:pt x="1477242" y="220731"/>
                    <a:pt x="1687834" y="168390"/>
                    <a:pt x="18291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13"/>
            <p:cNvSpPr/>
            <p:nvPr/>
          </p:nvSpPr>
          <p:spPr>
            <a:xfrm>
              <a:off x="1683489" y="1681815"/>
              <a:ext cx="6825336" cy="880891"/>
            </a:xfrm>
            <a:custGeom>
              <a:avLst/>
              <a:gdLst/>
              <a:ahLst/>
              <a:cxnLst/>
              <a:rect l="l" t="t" r="r" b="b"/>
              <a:pathLst>
                <a:path w="6825336" h="880891" extrusionOk="0">
                  <a:moveTo>
                    <a:pt x="6825336" y="112911"/>
                  </a:moveTo>
                  <a:lnTo>
                    <a:pt x="6821808" y="750165"/>
                  </a:lnTo>
                  <a:lnTo>
                    <a:pt x="0" y="880892"/>
                  </a:lnTo>
                  <a:lnTo>
                    <a:pt x="3791" y="203773"/>
                  </a:lnTo>
                  <a:cubicBezTo>
                    <a:pt x="4691" y="-4329"/>
                    <a:pt x="-50628" y="126495"/>
                    <a:pt x="6710936" y="19"/>
                  </a:cubicBezTo>
                  <a:cubicBezTo>
                    <a:pt x="6774017" y="-1130"/>
                    <a:pt x="6825599" y="49881"/>
                    <a:pt x="6825336" y="11291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0" name="Google Shape;820;p13"/>
          <p:cNvSpPr txBox="1"/>
          <p:nvPr/>
        </p:nvSpPr>
        <p:spPr>
          <a:xfrm>
            <a:off x="1194711" y="1658938"/>
            <a:ext cx="2536500" cy="1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sp>
        <p:nvSpPr>
          <p:cNvPr id="821" name="Google Shape;821;p13"/>
          <p:cNvSpPr txBox="1"/>
          <p:nvPr/>
        </p:nvSpPr>
        <p:spPr>
          <a:xfrm>
            <a:off x="3790489" y="108463"/>
            <a:ext cx="4516603" cy="4241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39700" marR="0" lvl="1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2500" dirty="0">
                <a:solidFill>
                  <a:schemeClr val="dk1"/>
                </a:solidFill>
                <a:latin typeface="Nunito" pitchFamily="2" charset="0"/>
              </a:rPr>
              <a:t>FITUR </a:t>
            </a:r>
            <a:r>
              <a:rPr lang="en-US" sz="2500" dirty="0" err="1">
                <a:solidFill>
                  <a:schemeClr val="dk1"/>
                </a:solidFill>
                <a:latin typeface="Nunito" pitchFamily="2" charset="0"/>
              </a:rPr>
              <a:t>FITUR</a:t>
            </a:r>
            <a:r>
              <a:rPr lang="en-US" sz="2500" dirty="0">
                <a:solidFill>
                  <a:schemeClr val="dk1"/>
                </a:solidFill>
                <a:latin typeface="Nunito" pitchFamily="2" charset="0"/>
              </a:rPr>
              <a:t> APLIKASI YAITU :</a:t>
            </a:r>
          </a:p>
          <a:p>
            <a:pPr marL="311150" marR="0" lvl="1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2500" dirty="0" err="1">
                <a:solidFill>
                  <a:schemeClr val="dk1"/>
                </a:solidFill>
                <a:latin typeface="Nunito" pitchFamily="2" charset="0"/>
              </a:rPr>
              <a:t>Terdapat</a:t>
            </a:r>
            <a:r>
              <a:rPr lang="en-US" sz="2500" dirty="0">
                <a:solidFill>
                  <a:schemeClr val="dk1"/>
                </a:solidFill>
                <a:latin typeface="Nunito" pitchFamily="2" charset="0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Nunito" pitchFamily="2" charset="0"/>
              </a:rPr>
              <a:t>pemilihan</a:t>
            </a:r>
            <a:r>
              <a:rPr lang="en-US" sz="2500" dirty="0">
                <a:solidFill>
                  <a:schemeClr val="dk1"/>
                </a:solidFill>
                <a:latin typeface="Nunito" pitchFamily="2" charset="0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Nunito" pitchFamily="2" charset="0"/>
              </a:rPr>
              <a:t>jenis</a:t>
            </a:r>
            <a:r>
              <a:rPr lang="en-US" sz="2500" dirty="0">
                <a:solidFill>
                  <a:schemeClr val="dk1"/>
                </a:solidFill>
                <a:latin typeface="Nunito" pitchFamily="2" charset="0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Nunito" pitchFamily="2" charset="0"/>
              </a:rPr>
              <a:t>transmisi</a:t>
            </a:r>
            <a:r>
              <a:rPr lang="en-US" sz="2500" dirty="0">
                <a:solidFill>
                  <a:schemeClr val="dk1"/>
                </a:solidFill>
                <a:latin typeface="Nunito" pitchFamily="2" charset="0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Nunito" pitchFamily="2" charset="0"/>
              </a:rPr>
              <a:t>mobil</a:t>
            </a:r>
            <a:endParaRPr lang="en-US" sz="2500" dirty="0">
              <a:solidFill>
                <a:schemeClr val="dk1"/>
              </a:solidFill>
              <a:latin typeface="Nunito" pitchFamily="2" charset="0"/>
            </a:endParaRPr>
          </a:p>
          <a:p>
            <a:pPr marL="311150" marR="0" lvl="1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2500" dirty="0" err="1">
                <a:solidFill>
                  <a:schemeClr val="dk1"/>
                </a:solidFill>
                <a:latin typeface="Nunito" pitchFamily="2" charset="0"/>
              </a:rPr>
              <a:t>Pemilihan</a:t>
            </a:r>
            <a:r>
              <a:rPr lang="en-US" sz="2500" dirty="0">
                <a:solidFill>
                  <a:schemeClr val="dk1"/>
                </a:solidFill>
                <a:latin typeface="Nunito" pitchFamily="2" charset="0"/>
              </a:rPr>
              <a:t> merk </a:t>
            </a:r>
            <a:r>
              <a:rPr lang="en-US" sz="2500" dirty="0" err="1">
                <a:solidFill>
                  <a:schemeClr val="dk1"/>
                </a:solidFill>
                <a:latin typeface="Nunito" pitchFamily="2" charset="0"/>
              </a:rPr>
              <a:t>mobil</a:t>
            </a:r>
            <a:endParaRPr lang="en-US" sz="2500" dirty="0">
              <a:solidFill>
                <a:schemeClr val="dk1"/>
              </a:solidFill>
              <a:latin typeface="Nunito" pitchFamily="2" charset="0"/>
            </a:endParaRPr>
          </a:p>
          <a:p>
            <a:pPr marL="311150" marR="0" lvl="1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2500" dirty="0">
                <a:solidFill>
                  <a:schemeClr val="dk1"/>
                </a:solidFill>
                <a:latin typeface="Nunito" pitchFamily="2" charset="0"/>
              </a:rPr>
              <a:t>Lama </a:t>
            </a:r>
            <a:r>
              <a:rPr lang="en-US" sz="2500" dirty="0" err="1">
                <a:solidFill>
                  <a:schemeClr val="dk1"/>
                </a:solidFill>
                <a:latin typeface="Nunito" pitchFamily="2" charset="0"/>
              </a:rPr>
              <a:t>waktu</a:t>
            </a:r>
            <a:r>
              <a:rPr lang="en-US" sz="2500" dirty="0">
                <a:solidFill>
                  <a:schemeClr val="dk1"/>
                </a:solidFill>
                <a:latin typeface="Nunito" pitchFamily="2" charset="0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Nunito" pitchFamily="2" charset="0"/>
              </a:rPr>
              <a:t>penyewaan</a:t>
            </a:r>
            <a:r>
              <a:rPr lang="en-US" sz="2500" dirty="0">
                <a:solidFill>
                  <a:schemeClr val="dk1"/>
                </a:solidFill>
                <a:latin typeface="Nunito" pitchFamily="2" charset="0"/>
              </a:rPr>
              <a:t> </a:t>
            </a:r>
          </a:p>
          <a:p>
            <a:pPr marL="311150" marR="0" lvl="1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2500" dirty="0" err="1">
                <a:solidFill>
                  <a:schemeClr val="dk1"/>
                </a:solidFill>
                <a:latin typeface="Nunito" pitchFamily="2" charset="0"/>
              </a:rPr>
              <a:t>Tampilan</a:t>
            </a:r>
            <a:r>
              <a:rPr lang="en-US" sz="2500" dirty="0">
                <a:solidFill>
                  <a:schemeClr val="dk1"/>
                </a:solidFill>
                <a:latin typeface="Nunito" pitchFamily="2" charset="0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Nunito" pitchFamily="2" charset="0"/>
              </a:rPr>
              <a:t>transaksi</a:t>
            </a:r>
            <a:r>
              <a:rPr lang="en-US" sz="2500" dirty="0">
                <a:solidFill>
                  <a:schemeClr val="dk1"/>
                </a:solidFill>
                <a:latin typeface="Nunito" pitchFamily="2" charset="0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Nunito" pitchFamily="2" charset="0"/>
              </a:rPr>
              <a:t>penyewaan</a:t>
            </a:r>
            <a:r>
              <a:rPr lang="en-US" sz="2500" dirty="0">
                <a:solidFill>
                  <a:schemeClr val="dk1"/>
                </a:solidFill>
                <a:latin typeface="Nunito" pitchFamily="2" charset="0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Nunito" pitchFamily="2" charset="0"/>
              </a:rPr>
              <a:t>mobil</a:t>
            </a:r>
            <a:endParaRPr lang="en-US" sz="2500" dirty="0">
              <a:solidFill>
                <a:schemeClr val="dk1"/>
              </a:solidFill>
              <a:latin typeface="Nunito" pitchFamily="2" charset="0"/>
            </a:endParaRPr>
          </a:p>
          <a:p>
            <a:pPr marL="311150" marR="0" lvl="1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endParaRPr lang="en-US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4" name="Google Shape;2554;p28"/>
          <p:cNvGrpSpPr/>
          <p:nvPr/>
        </p:nvGrpSpPr>
        <p:grpSpPr>
          <a:xfrm>
            <a:off x="3169580" y="296939"/>
            <a:ext cx="4499496" cy="4549904"/>
            <a:chOff x="3169580" y="296939"/>
            <a:chExt cx="4499496" cy="4549904"/>
          </a:xfrm>
        </p:grpSpPr>
        <p:sp>
          <p:nvSpPr>
            <p:cNvPr id="2555" name="Google Shape;2555;p28"/>
            <p:cNvSpPr/>
            <p:nvPr/>
          </p:nvSpPr>
          <p:spPr>
            <a:xfrm rot="-159556">
              <a:off x="3268292" y="394394"/>
              <a:ext cx="4302073" cy="4354993"/>
            </a:xfrm>
            <a:custGeom>
              <a:avLst/>
              <a:gdLst/>
              <a:ahLst/>
              <a:cxnLst/>
              <a:rect l="l" t="t" r="r" b="b"/>
              <a:pathLst>
                <a:path w="8603484" h="8709315" extrusionOk="0">
                  <a:moveTo>
                    <a:pt x="2" y="8567242"/>
                  </a:moveTo>
                  <a:cubicBezTo>
                    <a:pt x="-434" y="8646618"/>
                    <a:pt x="64632" y="8710771"/>
                    <a:pt x="144064" y="8709291"/>
                  </a:cubicBezTo>
                  <a:cubicBezTo>
                    <a:pt x="8742175" y="8548813"/>
                    <a:pt x="8595759" y="8699432"/>
                    <a:pt x="8597137" y="8452906"/>
                  </a:cubicBezTo>
                  <a:cubicBezTo>
                    <a:pt x="8599124" y="8093995"/>
                    <a:pt x="8603483" y="143176"/>
                    <a:pt x="8603483" y="144343"/>
                  </a:cubicBezTo>
                  <a:cubicBezTo>
                    <a:pt x="8603918" y="65698"/>
                    <a:pt x="8539986" y="1841"/>
                    <a:pt x="8461286" y="2277"/>
                  </a:cubicBezTo>
                  <a:cubicBezTo>
                    <a:pt x="-132309" y="49603"/>
                    <a:pt x="7708" y="-100040"/>
                    <a:pt x="6331" y="149064"/>
                  </a:cubicBezTo>
                  <a:cubicBezTo>
                    <a:pt x="4343" y="513008"/>
                    <a:pt x="-15" y="8568391"/>
                    <a:pt x="2" y="85672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56" name="Google Shape;2556;p28"/>
            <p:cNvGrpSpPr/>
            <p:nvPr/>
          </p:nvGrpSpPr>
          <p:grpSpPr>
            <a:xfrm rot="-159556">
              <a:off x="3263687" y="687707"/>
              <a:ext cx="4313702" cy="3815307"/>
              <a:chOff x="6524635" y="1375490"/>
              <a:chExt cx="8626741" cy="7630026"/>
            </a:xfrm>
          </p:grpSpPr>
          <p:sp>
            <p:nvSpPr>
              <p:cNvPr id="2557" name="Google Shape;2557;p28"/>
              <p:cNvSpPr/>
              <p:nvPr/>
            </p:nvSpPr>
            <p:spPr>
              <a:xfrm>
                <a:off x="6529232" y="3403924"/>
                <a:ext cx="8617765" cy="79416"/>
              </a:xfrm>
              <a:custGeom>
                <a:avLst/>
                <a:gdLst/>
                <a:ahLst/>
                <a:cxnLst/>
                <a:rect l="l" t="t" r="r" b="b"/>
                <a:pathLst>
                  <a:path w="8617765" h="79416" extrusionOk="0">
                    <a:moveTo>
                      <a:pt x="8607538" y="32288"/>
                    </a:moveTo>
                    <a:cubicBezTo>
                      <a:pt x="8607206" y="-19602"/>
                      <a:pt x="9268624" y="-4779"/>
                      <a:pt x="10229" y="47129"/>
                    </a:cubicBezTo>
                    <a:cubicBezTo>
                      <a:pt x="10560" y="99019"/>
                      <a:pt x="-650875" y="84196"/>
                      <a:pt x="8607538" y="322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8" name="Google Shape;2558;p28"/>
              <p:cNvSpPr/>
              <p:nvPr/>
            </p:nvSpPr>
            <p:spPr>
              <a:xfrm>
                <a:off x="6533648" y="4079397"/>
                <a:ext cx="8617728" cy="93892"/>
              </a:xfrm>
              <a:custGeom>
                <a:avLst/>
                <a:gdLst/>
                <a:ahLst/>
                <a:cxnLst/>
                <a:rect l="l" t="t" r="r" b="b"/>
                <a:pathLst>
                  <a:path w="8617728" h="93892" extrusionOk="0">
                    <a:moveTo>
                      <a:pt x="8607497" y="31491"/>
                    </a:moveTo>
                    <a:cubicBezTo>
                      <a:pt x="8607167" y="-20416"/>
                      <a:pt x="9268654" y="-6813"/>
                      <a:pt x="10224" y="62409"/>
                    </a:cubicBezTo>
                    <a:cubicBezTo>
                      <a:pt x="10573" y="114299"/>
                      <a:pt x="-650880" y="100713"/>
                      <a:pt x="8607497" y="314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9" name="Google Shape;2559;p28"/>
              <p:cNvSpPr/>
              <p:nvPr/>
            </p:nvSpPr>
            <p:spPr>
              <a:xfrm>
                <a:off x="6530729" y="4754793"/>
                <a:ext cx="8618032" cy="108624"/>
              </a:xfrm>
              <a:custGeom>
                <a:avLst/>
                <a:gdLst/>
                <a:ahLst/>
                <a:cxnLst/>
                <a:rect l="l" t="t" r="r" b="b"/>
                <a:pathLst>
                  <a:path w="8618032" h="108624" extrusionOk="0">
                    <a:moveTo>
                      <a:pt x="8607592" y="30823"/>
                    </a:moveTo>
                    <a:cubicBezTo>
                      <a:pt x="8607923" y="-21084"/>
                      <a:pt x="9269201" y="-8735"/>
                      <a:pt x="10440" y="77801"/>
                    </a:cubicBezTo>
                    <a:cubicBezTo>
                      <a:pt x="10109" y="129709"/>
                      <a:pt x="-651169" y="117359"/>
                      <a:pt x="8607592" y="308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0" name="Google Shape;2560;p28"/>
              <p:cNvSpPr/>
              <p:nvPr/>
            </p:nvSpPr>
            <p:spPr>
              <a:xfrm>
                <a:off x="6529515" y="1375490"/>
                <a:ext cx="8617764" cy="39807"/>
              </a:xfrm>
              <a:custGeom>
                <a:avLst/>
                <a:gdLst/>
                <a:ahLst/>
                <a:cxnLst/>
                <a:rect l="l" t="t" r="r" b="b"/>
                <a:pathLst>
                  <a:path w="8617764" h="39807" extrusionOk="0">
                    <a:moveTo>
                      <a:pt x="10243" y="36591"/>
                    </a:moveTo>
                    <a:cubicBezTo>
                      <a:pt x="9268724" y="36591"/>
                      <a:pt x="8607237" y="55124"/>
                      <a:pt x="8607516" y="3217"/>
                    </a:cubicBezTo>
                    <a:cubicBezTo>
                      <a:pt x="-650948" y="3217"/>
                      <a:pt x="10539" y="-15317"/>
                      <a:pt x="10243" y="365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1" name="Google Shape;2561;p28"/>
              <p:cNvSpPr/>
              <p:nvPr/>
            </p:nvSpPr>
            <p:spPr>
              <a:xfrm>
                <a:off x="6524821" y="2728237"/>
                <a:ext cx="8617818" cy="65345"/>
              </a:xfrm>
              <a:custGeom>
                <a:avLst/>
                <a:gdLst/>
                <a:ahLst/>
                <a:cxnLst/>
                <a:rect l="l" t="t" r="r" b="b"/>
                <a:pathLst>
                  <a:path w="8617818" h="65345" extrusionOk="0">
                    <a:moveTo>
                      <a:pt x="8607590" y="33282"/>
                    </a:moveTo>
                    <a:cubicBezTo>
                      <a:pt x="8607258" y="-18608"/>
                      <a:pt x="9268693" y="-2548"/>
                      <a:pt x="10229" y="32063"/>
                    </a:cubicBezTo>
                    <a:cubicBezTo>
                      <a:pt x="10560" y="83953"/>
                      <a:pt x="-650875" y="67893"/>
                      <a:pt x="8607590" y="332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2" name="Google Shape;2562;p28"/>
              <p:cNvSpPr/>
              <p:nvPr/>
            </p:nvSpPr>
            <p:spPr>
              <a:xfrm>
                <a:off x="6525739" y="2052192"/>
                <a:ext cx="8617825" cy="51909"/>
              </a:xfrm>
              <a:custGeom>
                <a:avLst/>
                <a:gdLst/>
                <a:ahLst/>
                <a:cxnLst/>
                <a:rect l="l" t="t" r="r" b="b"/>
                <a:pathLst>
                  <a:path w="8617825" h="51909" extrusionOk="0">
                    <a:moveTo>
                      <a:pt x="8607404" y="34600"/>
                    </a:moveTo>
                    <a:cubicBezTo>
                      <a:pt x="8607683" y="-17290"/>
                      <a:pt x="9268908" y="-11"/>
                      <a:pt x="10427" y="17303"/>
                    </a:cubicBezTo>
                    <a:cubicBezTo>
                      <a:pt x="10131" y="69211"/>
                      <a:pt x="-651095" y="51914"/>
                      <a:pt x="8607404" y="34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3" name="Google Shape;2563;p28"/>
              <p:cNvSpPr/>
              <p:nvPr/>
            </p:nvSpPr>
            <p:spPr>
              <a:xfrm>
                <a:off x="6529059" y="6780473"/>
                <a:ext cx="8617537" cy="153763"/>
              </a:xfrm>
              <a:custGeom>
                <a:avLst/>
                <a:gdLst/>
                <a:ahLst/>
                <a:cxnLst/>
                <a:rect l="l" t="t" r="r" b="b"/>
                <a:pathLst>
                  <a:path w="8617537" h="153763" extrusionOk="0">
                    <a:moveTo>
                      <a:pt x="8607310" y="29291"/>
                    </a:moveTo>
                    <a:cubicBezTo>
                      <a:pt x="8606978" y="-22616"/>
                      <a:pt x="9268379" y="-13977"/>
                      <a:pt x="10228" y="124484"/>
                    </a:cubicBezTo>
                    <a:cubicBezTo>
                      <a:pt x="10559" y="176374"/>
                      <a:pt x="-650841" y="167735"/>
                      <a:pt x="8607310" y="292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4" name="Google Shape;2564;p28"/>
              <p:cNvSpPr/>
              <p:nvPr/>
            </p:nvSpPr>
            <p:spPr>
              <a:xfrm>
                <a:off x="6531428" y="8130609"/>
                <a:ext cx="8618175" cy="184382"/>
              </a:xfrm>
              <a:custGeom>
                <a:avLst/>
                <a:gdLst/>
                <a:ahLst/>
                <a:cxnLst/>
                <a:rect l="l" t="t" r="r" b="b"/>
                <a:pathLst>
                  <a:path w="8618175" h="184382" extrusionOk="0">
                    <a:moveTo>
                      <a:pt x="8607748" y="28525"/>
                    </a:moveTo>
                    <a:cubicBezTo>
                      <a:pt x="8608045" y="-23383"/>
                      <a:pt x="9269287" y="-17199"/>
                      <a:pt x="10422" y="155855"/>
                    </a:cubicBezTo>
                    <a:cubicBezTo>
                      <a:pt x="10143" y="207762"/>
                      <a:pt x="-651117" y="201596"/>
                      <a:pt x="8607748" y="285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5" name="Google Shape;2565;p28"/>
              <p:cNvSpPr/>
              <p:nvPr/>
            </p:nvSpPr>
            <p:spPr>
              <a:xfrm>
                <a:off x="6526310" y="5430117"/>
                <a:ext cx="8618071" cy="123543"/>
              </a:xfrm>
              <a:custGeom>
                <a:avLst/>
                <a:gdLst/>
                <a:ahLst/>
                <a:cxnLst/>
                <a:rect l="l" t="t" r="r" b="b"/>
                <a:pathLst>
                  <a:path w="8618071" h="123543" extrusionOk="0">
                    <a:moveTo>
                      <a:pt x="8607635" y="30244"/>
                    </a:moveTo>
                    <a:cubicBezTo>
                      <a:pt x="8607967" y="-21663"/>
                      <a:pt x="9269157" y="-10550"/>
                      <a:pt x="10431" y="93300"/>
                    </a:cubicBezTo>
                    <a:cubicBezTo>
                      <a:pt x="10118" y="145207"/>
                      <a:pt x="-651090" y="134094"/>
                      <a:pt x="8607635" y="302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6" name="Google Shape;2566;p28"/>
              <p:cNvSpPr/>
              <p:nvPr/>
            </p:nvSpPr>
            <p:spPr>
              <a:xfrm>
                <a:off x="6527660" y="8805715"/>
                <a:ext cx="8618196" cy="199801"/>
              </a:xfrm>
              <a:custGeom>
                <a:avLst/>
                <a:gdLst/>
                <a:ahLst/>
                <a:cxnLst/>
                <a:rect l="l" t="t" r="r" b="b"/>
                <a:pathLst>
                  <a:path w="8618196" h="199801" extrusionOk="0">
                    <a:moveTo>
                      <a:pt x="8607768" y="28199"/>
                    </a:moveTo>
                    <a:cubicBezTo>
                      <a:pt x="8608064" y="-23709"/>
                      <a:pt x="9269359" y="-18779"/>
                      <a:pt x="10424" y="171606"/>
                    </a:cubicBezTo>
                    <a:cubicBezTo>
                      <a:pt x="10145" y="223514"/>
                      <a:pt x="-651168" y="218567"/>
                      <a:pt x="8607768" y="28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7" name="Google Shape;2567;p28"/>
              <p:cNvSpPr/>
              <p:nvPr/>
            </p:nvSpPr>
            <p:spPr>
              <a:xfrm>
                <a:off x="6533483" y="7455519"/>
                <a:ext cx="8617492" cy="169018"/>
              </a:xfrm>
              <a:custGeom>
                <a:avLst/>
                <a:gdLst/>
                <a:ahLst/>
                <a:cxnLst/>
                <a:rect l="l" t="t" r="r" b="b"/>
                <a:pathLst>
                  <a:path w="8617492" h="169018" extrusionOk="0">
                    <a:moveTo>
                      <a:pt x="8607261" y="28886"/>
                    </a:moveTo>
                    <a:cubicBezTo>
                      <a:pt x="8606930" y="-23021"/>
                      <a:pt x="9268417" y="-15600"/>
                      <a:pt x="10232" y="140140"/>
                    </a:cubicBezTo>
                    <a:cubicBezTo>
                      <a:pt x="10563" y="192029"/>
                      <a:pt x="-650924" y="184627"/>
                      <a:pt x="8607261" y="28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8" name="Google Shape;2568;p28"/>
              <p:cNvSpPr/>
              <p:nvPr/>
            </p:nvSpPr>
            <p:spPr>
              <a:xfrm>
                <a:off x="6524635" y="6105372"/>
                <a:ext cx="8617585" cy="138589"/>
              </a:xfrm>
              <a:custGeom>
                <a:avLst/>
                <a:gdLst/>
                <a:ahLst/>
                <a:cxnLst/>
                <a:rect l="l" t="t" r="r" b="b"/>
                <a:pathLst>
                  <a:path w="8617585" h="138589" extrusionOk="0">
                    <a:moveTo>
                      <a:pt x="8607357" y="29735"/>
                    </a:moveTo>
                    <a:cubicBezTo>
                      <a:pt x="8607026" y="-22173"/>
                      <a:pt x="9268443" y="-12279"/>
                      <a:pt x="10223" y="108850"/>
                    </a:cubicBezTo>
                    <a:cubicBezTo>
                      <a:pt x="10572" y="160758"/>
                      <a:pt x="-650846" y="150881"/>
                      <a:pt x="8607357" y="297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69" name="Google Shape;2569;p28"/>
          <p:cNvGrpSpPr/>
          <p:nvPr/>
        </p:nvGrpSpPr>
        <p:grpSpPr>
          <a:xfrm>
            <a:off x="1745195" y="586632"/>
            <a:ext cx="5650362" cy="3970235"/>
            <a:chOff x="3490390" y="1173264"/>
            <a:chExt cx="11300724" cy="7940470"/>
          </a:xfrm>
        </p:grpSpPr>
        <p:sp>
          <p:nvSpPr>
            <p:cNvPr id="2570" name="Google Shape;2570;p28"/>
            <p:cNvSpPr/>
            <p:nvPr/>
          </p:nvSpPr>
          <p:spPr>
            <a:xfrm>
              <a:off x="3490390" y="1173264"/>
              <a:ext cx="11300724" cy="7940470"/>
            </a:xfrm>
            <a:custGeom>
              <a:avLst/>
              <a:gdLst/>
              <a:ahLst/>
              <a:cxnLst/>
              <a:rect l="l" t="t" r="r" b="b"/>
              <a:pathLst>
                <a:path w="11300724" h="7940470" extrusionOk="0">
                  <a:moveTo>
                    <a:pt x="11091367" y="2989"/>
                  </a:moveTo>
                  <a:cubicBezTo>
                    <a:pt x="11395582" y="2172054"/>
                    <a:pt x="10833143" y="2510206"/>
                    <a:pt x="11300725" y="7566487"/>
                  </a:cubicBezTo>
                  <a:cubicBezTo>
                    <a:pt x="10885057" y="7640095"/>
                    <a:pt x="10450269" y="7577731"/>
                    <a:pt x="10024025" y="7577731"/>
                  </a:cubicBezTo>
                  <a:cubicBezTo>
                    <a:pt x="9197932" y="7577731"/>
                    <a:pt x="6789700" y="7891442"/>
                    <a:pt x="4693481" y="7891442"/>
                  </a:cubicBezTo>
                  <a:cubicBezTo>
                    <a:pt x="3203501" y="7891442"/>
                    <a:pt x="1711869" y="7805606"/>
                    <a:pt x="220713" y="7915582"/>
                  </a:cubicBezTo>
                  <a:cubicBezTo>
                    <a:pt x="161382" y="8144902"/>
                    <a:pt x="0" y="6781239"/>
                    <a:pt x="0" y="4168747"/>
                  </a:cubicBezTo>
                  <a:cubicBezTo>
                    <a:pt x="0" y="3330695"/>
                    <a:pt x="23551" y="2055853"/>
                    <a:pt x="23551" y="1626798"/>
                  </a:cubicBezTo>
                  <a:cubicBezTo>
                    <a:pt x="23551" y="1431828"/>
                    <a:pt x="-18660" y="215127"/>
                    <a:pt x="40306" y="141423"/>
                  </a:cubicBezTo>
                  <a:cubicBezTo>
                    <a:pt x="893286" y="162561"/>
                    <a:pt x="1663051" y="31273"/>
                    <a:pt x="2611063" y="31273"/>
                  </a:cubicBezTo>
                  <a:cubicBezTo>
                    <a:pt x="4219165" y="31273"/>
                    <a:pt x="5827935" y="120429"/>
                    <a:pt x="7437832" y="120429"/>
                  </a:cubicBezTo>
                  <a:cubicBezTo>
                    <a:pt x="9093689" y="120413"/>
                    <a:pt x="9873792" y="-22230"/>
                    <a:pt x="11091367" y="29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28"/>
            <p:cNvSpPr/>
            <p:nvPr/>
          </p:nvSpPr>
          <p:spPr>
            <a:xfrm>
              <a:off x="4017323" y="1644869"/>
              <a:ext cx="10246087" cy="6760382"/>
            </a:xfrm>
            <a:custGeom>
              <a:avLst/>
              <a:gdLst/>
              <a:ahLst/>
              <a:cxnLst/>
              <a:rect l="l" t="t" r="r" b="b"/>
              <a:pathLst>
                <a:path w="10246087" h="6760382" extrusionOk="0">
                  <a:moveTo>
                    <a:pt x="4160148" y="6760382"/>
                  </a:moveTo>
                  <a:cubicBezTo>
                    <a:pt x="3225650" y="6760382"/>
                    <a:pt x="2268539" y="6727128"/>
                    <a:pt x="1316588" y="6727128"/>
                  </a:cubicBezTo>
                  <a:cubicBezTo>
                    <a:pt x="128060" y="6727128"/>
                    <a:pt x="96520" y="6787602"/>
                    <a:pt x="89040" y="6684852"/>
                  </a:cubicBezTo>
                  <a:cubicBezTo>
                    <a:pt x="-59431" y="4648759"/>
                    <a:pt x="22610" y="1870677"/>
                    <a:pt x="22610" y="959572"/>
                  </a:cubicBezTo>
                  <a:cubicBezTo>
                    <a:pt x="22610" y="244740"/>
                    <a:pt x="-35577" y="135765"/>
                    <a:pt x="73461" y="130286"/>
                  </a:cubicBezTo>
                  <a:cubicBezTo>
                    <a:pt x="1577083" y="54836"/>
                    <a:pt x="984042" y="-22187"/>
                    <a:pt x="4483626" y="74782"/>
                  </a:cubicBezTo>
                  <a:cubicBezTo>
                    <a:pt x="9577418" y="215900"/>
                    <a:pt x="10162232" y="-141214"/>
                    <a:pt x="10173620" y="66858"/>
                  </a:cubicBezTo>
                  <a:cubicBezTo>
                    <a:pt x="10278687" y="1987862"/>
                    <a:pt x="9928545" y="2606376"/>
                    <a:pt x="10245846" y="6373571"/>
                  </a:cubicBezTo>
                  <a:cubicBezTo>
                    <a:pt x="10249181" y="6413130"/>
                    <a:pt x="10217657" y="6448783"/>
                    <a:pt x="10174525" y="6446813"/>
                  </a:cubicBezTo>
                  <a:cubicBezTo>
                    <a:pt x="8846641" y="6386101"/>
                    <a:pt x="6607494" y="6760382"/>
                    <a:pt x="4160148" y="6760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28"/>
            <p:cNvSpPr/>
            <p:nvPr/>
          </p:nvSpPr>
          <p:spPr>
            <a:xfrm>
              <a:off x="3687948" y="1376432"/>
              <a:ext cx="10830699" cy="7526209"/>
            </a:xfrm>
            <a:custGeom>
              <a:avLst/>
              <a:gdLst/>
              <a:ahLst/>
              <a:cxnLst/>
              <a:rect l="l" t="t" r="r" b="b"/>
              <a:pathLst>
                <a:path w="10830699" h="7526209" extrusionOk="0">
                  <a:moveTo>
                    <a:pt x="598409" y="7526209"/>
                  </a:moveTo>
                  <a:cubicBezTo>
                    <a:pt x="524389" y="7526209"/>
                    <a:pt x="460658" y="7525225"/>
                    <a:pt x="405663" y="7523160"/>
                  </a:cubicBezTo>
                  <a:cubicBezTo>
                    <a:pt x="150424" y="7513552"/>
                    <a:pt x="71115" y="7481886"/>
                    <a:pt x="66160" y="7387616"/>
                  </a:cubicBezTo>
                  <a:cubicBezTo>
                    <a:pt x="23028" y="6565064"/>
                    <a:pt x="334" y="5873831"/>
                    <a:pt x="29745" y="5173942"/>
                  </a:cubicBezTo>
                  <a:cubicBezTo>
                    <a:pt x="122903" y="2956346"/>
                    <a:pt x="55838" y="1657445"/>
                    <a:pt x="19804" y="959621"/>
                  </a:cubicBezTo>
                  <a:cubicBezTo>
                    <a:pt x="-5479" y="470091"/>
                    <a:pt x="-15928" y="267482"/>
                    <a:pt x="46801" y="204483"/>
                  </a:cubicBezTo>
                  <a:cubicBezTo>
                    <a:pt x="62015" y="189221"/>
                    <a:pt x="82009" y="182043"/>
                    <a:pt x="106133" y="183202"/>
                  </a:cubicBezTo>
                  <a:cubicBezTo>
                    <a:pt x="810992" y="216838"/>
                    <a:pt x="1766452" y="169243"/>
                    <a:pt x="2872797" y="114136"/>
                  </a:cubicBezTo>
                  <a:cubicBezTo>
                    <a:pt x="3947094" y="60633"/>
                    <a:pt x="5164716" y="0"/>
                    <a:pt x="6431586" y="0"/>
                  </a:cubicBezTo>
                  <a:cubicBezTo>
                    <a:pt x="6921750" y="0"/>
                    <a:pt x="7427161" y="18136"/>
                    <a:pt x="7915928" y="35669"/>
                  </a:cubicBezTo>
                  <a:cubicBezTo>
                    <a:pt x="8411285" y="53439"/>
                    <a:pt x="8923525" y="71814"/>
                    <a:pt x="9426998" y="71814"/>
                  </a:cubicBezTo>
                  <a:cubicBezTo>
                    <a:pt x="9955769" y="71814"/>
                    <a:pt x="10269831" y="56679"/>
                    <a:pt x="10457479" y="47627"/>
                  </a:cubicBezTo>
                  <a:cubicBezTo>
                    <a:pt x="10718196" y="35049"/>
                    <a:pt x="10745448" y="33731"/>
                    <a:pt x="10750895" y="111706"/>
                  </a:cubicBezTo>
                  <a:cubicBezTo>
                    <a:pt x="10869209" y="1804280"/>
                    <a:pt x="10828394" y="3771863"/>
                    <a:pt x="10801397" y="5073861"/>
                  </a:cubicBezTo>
                  <a:cubicBezTo>
                    <a:pt x="10792964" y="5481016"/>
                    <a:pt x="10785659" y="5832636"/>
                    <a:pt x="10785659" y="6075455"/>
                  </a:cubicBezTo>
                  <a:cubicBezTo>
                    <a:pt x="10785659" y="6369427"/>
                    <a:pt x="10796633" y="6576466"/>
                    <a:pt x="10803890" y="6713471"/>
                  </a:cubicBezTo>
                  <a:cubicBezTo>
                    <a:pt x="10810210" y="6832594"/>
                    <a:pt x="10814022" y="6904487"/>
                    <a:pt x="10807130" y="6949827"/>
                  </a:cubicBezTo>
                  <a:cubicBezTo>
                    <a:pt x="10799682" y="6998931"/>
                    <a:pt x="10778751" y="7019893"/>
                    <a:pt x="10734903" y="7022180"/>
                  </a:cubicBezTo>
                  <a:cubicBezTo>
                    <a:pt x="10141608" y="7053227"/>
                    <a:pt x="9799819" y="7100140"/>
                    <a:pt x="9437956" y="7149800"/>
                  </a:cubicBezTo>
                  <a:cubicBezTo>
                    <a:pt x="8833194" y="7232793"/>
                    <a:pt x="8147742" y="7326856"/>
                    <a:pt x="6090717" y="7372863"/>
                  </a:cubicBezTo>
                  <a:cubicBezTo>
                    <a:pt x="4211130" y="7414900"/>
                    <a:pt x="2895697" y="7458937"/>
                    <a:pt x="2025263" y="7488079"/>
                  </a:cubicBezTo>
                  <a:cubicBezTo>
                    <a:pt x="1332362" y="7511297"/>
                    <a:pt x="887157" y="7526209"/>
                    <a:pt x="598409" y="7526209"/>
                  </a:cubicBezTo>
                  <a:close/>
                  <a:moveTo>
                    <a:pt x="101019" y="209533"/>
                  </a:moveTo>
                  <a:cubicBezTo>
                    <a:pt x="86107" y="209533"/>
                    <a:pt x="74768" y="213900"/>
                    <a:pt x="65557" y="223159"/>
                  </a:cubicBezTo>
                  <a:cubicBezTo>
                    <a:pt x="11101" y="277837"/>
                    <a:pt x="22853" y="505220"/>
                    <a:pt x="46246" y="958255"/>
                  </a:cubicBezTo>
                  <a:cubicBezTo>
                    <a:pt x="82311" y="1656508"/>
                    <a:pt x="149424" y="2956203"/>
                    <a:pt x="56203" y="5175038"/>
                  </a:cubicBezTo>
                  <a:cubicBezTo>
                    <a:pt x="26839" y="5873878"/>
                    <a:pt x="49517" y="6564413"/>
                    <a:pt x="92618" y="7386219"/>
                  </a:cubicBezTo>
                  <a:cubicBezTo>
                    <a:pt x="96128" y="7453205"/>
                    <a:pt x="144024" y="7486825"/>
                    <a:pt x="406679" y="7496703"/>
                  </a:cubicBezTo>
                  <a:cubicBezTo>
                    <a:pt x="675257" y="7506835"/>
                    <a:pt x="1154464" y="7490763"/>
                    <a:pt x="2024421" y="7461637"/>
                  </a:cubicBezTo>
                  <a:cubicBezTo>
                    <a:pt x="2894919" y="7432480"/>
                    <a:pt x="4210431" y="7388442"/>
                    <a:pt x="6090177" y="7346405"/>
                  </a:cubicBezTo>
                  <a:cubicBezTo>
                    <a:pt x="8145693" y="7300430"/>
                    <a:pt x="8830351" y="7206479"/>
                    <a:pt x="9434415" y="7123580"/>
                  </a:cubicBezTo>
                  <a:cubicBezTo>
                    <a:pt x="9796849" y="7073841"/>
                    <a:pt x="10139178" y="7026866"/>
                    <a:pt x="10733569" y="6995755"/>
                  </a:cubicBezTo>
                  <a:cubicBezTo>
                    <a:pt x="10760806" y="6994341"/>
                    <a:pt x="10774860" y="6986496"/>
                    <a:pt x="10781022" y="6945841"/>
                  </a:cubicBezTo>
                  <a:cubicBezTo>
                    <a:pt x="10787501" y="6903169"/>
                    <a:pt x="10783737" y="6832292"/>
                    <a:pt x="10777512" y="6714853"/>
                  </a:cubicBezTo>
                  <a:cubicBezTo>
                    <a:pt x="10770239" y="6577578"/>
                    <a:pt x="10759233" y="6370094"/>
                    <a:pt x="10759233" y="6075423"/>
                  </a:cubicBezTo>
                  <a:cubicBezTo>
                    <a:pt x="10759233" y="5832334"/>
                    <a:pt x="10766522" y="5480587"/>
                    <a:pt x="10774971" y="5073289"/>
                  </a:cubicBezTo>
                  <a:cubicBezTo>
                    <a:pt x="10801969" y="3771768"/>
                    <a:pt x="10842751" y="1804899"/>
                    <a:pt x="10724517" y="113517"/>
                  </a:cubicBezTo>
                  <a:cubicBezTo>
                    <a:pt x="10721071" y="64318"/>
                    <a:pt x="10720880" y="61396"/>
                    <a:pt x="10458766" y="74021"/>
                  </a:cubicBezTo>
                  <a:cubicBezTo>
                    <a:pt x="10270878" y="83073"/>
                    <a:pt x="9956421" y="98239"/>
                    <a:pt x="9427014" y="98239"/>
                  </a:cubicBezTo>
                  <a:cubicBezTo>
                    <a:pt x="8923064" y="98239"/>
                    <a:pt x="8410587" y="79849"/>
                    <a:pt x="7914991" y="62063"/>
                  </a:cubicBezTo>
                  <a:cubicBezTo>
                    <a:pt x="7426462" y="44530"/>
                    <a:pt x="6921290" y="26410"/>
                    <a:pt x="6431601" y="26410"/>
                  </a:cubicBezTo>
                  <a:cubicBezTo>
                    <a:pt x="5165399" y="26410"/>
                    <a:pt x="3948126" y="87043"/>
                    <a:pt x="2874131" y="140514"/>
                  </a:cubicBezTo>
                  <a:cubicBezTo>
                    <a:pt x="1767087" y="195653"/>
                    <a:pt x="811007" y="243264"/>
                    <a:pt x="104894" y="209581"/>
                  </a:cubicBezTo>
                  <a:cubicBezTo>
                    <a:pt x="103576" y="209565"/>
                    <a:pt x="102273" y="209533"/>
                    <a:pt x="101019" y="2095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3" name="Google Shape;2573;p28"/>
          <p:cNvGrpSpPr/>
          <p:nvPr/>
        </p:nvGrpSpPr>
        <p:grpSpPr>
          <a:xfrm>
            <a:off x="2307793" y="1964496"/>
            <a:ext cx="4528463" cy="1022966"/>
            <a:chOff x="0" y="0"/>
            <a:chExt cx="12075900" cy="2727910"/>
          </a:xfrm>
        </p:grpSpPr>
        <p:sp>
          <p:nvSpPr>
            <p:cNvPr id="2574" name="Google Shape;2574;p28"/>
            <p:cNvSpPr txBox="1"/>
            <p:nvPr/>
          </p:nvSpPr>
          <p:spPr>
            <a:xfrm>
              <a:off x="0" y="0"/>
              <a:ext cx="12075900" cy="1928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dirty="0">
                  <a:solidFill>
                    <a:schemeClr val="dk1"/>
                  </a:solidFill>
                  <a:latin typeface="Mali Light"/>
                  <a:ea typeface="Mali Light"/>
                  <a:cs typeface="Mali Light"/>
                  <a:sym typeface="Mali Light"/>
                </a:rPr>
                <a:t>3. ALUR KERJA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endParaRPr>
            </a:p>
          </p:txBody>
        </p:sp>
        <p:sp>
          <p:nvSpPr>
            <p:cNvPr id="2575" name="Google Shape;2575;p28"/>
            <p:cNvSpPr txBox="1"/>
            <p:nvPr/>
          </p:nvSpPr>
          <p:spPr>
            <a:xfrm>
              <a:off x="0" y="2440651"/>
              <a:ext cx="12075900" cy="287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endParaRPr>
            </a:p>
          </p:txBody>
        </p:sp>
      </p:grpSp>
      <p:grpSp>
        <p:nvGrpSpPr>
          <p:cNvPr id="2576" name="Google Shape;2576;p28"/>
          <p:cNvGrpSpPr/>
          <p:nvPr/>
        </p:nvGrpSpPr>
        <p:grpSpPr>
          <a:xfrm rot="-1533328">
            <a:off x="6393021" y="3769451"/>
            <a:ext cx="1607723" cy="524769"/>
            <a:chOff x="12784044" y="7536755"/>
            <a:chExt cx="3215333" cy="1049411"/>
          </a:xfrm>
        </p:grpSpPr>
        <p:sp>
          <p:nvSpPr>
            <p:cNvPr id="2577" name="Google Shape;2577;p28"/>
            <p:cNvSpPr/>
            <p:nvPr/>
          </p:nvSpPr>
          <p:spPr>
            <a:xfrm>
              <a:off x="12784044" y="7536755"/>
              <a:ext cx="3215333" cy="1049411"/>
            </a:xfrm>
            <a:custGeom>
              <a:avLst/>
              <a:gdLst/>
              <a:ahLst/>
              <a:cxnLst/>
              <a:rect l="l" t="t" r="r" b="b"/>
              <a:pathLst>
                <a:path w="3215333" h="1049411" extrusionOk="0">
                  <a:moveTo>
                    <a:pt x="3213878" y="1009675"/>
                  </a:moveTo>
                  <a:cubicBezTo>
                    <a:pt x="3184082" y="949627"/>
                    <a:pt x="3133748" y="894452"/>
                    <a:pt x="3080615" y="724704"/>
                  </a:cubicBezTo>
                  <a:cubicBezTo>
                    <a:pt x="3004256" y="472098"/>
                    <a:pt x="2999257" y="558405"/>
                    <a:pt x="3085179" y="386402"/>
                  </a:cubicBezTo>
                  <a:cubicBezTo>
                    <a:pt x="3220547" y="112936"/>
                    <a:pt x="3204717" y="114385"/>
                    <a:pt x="3143110" y="103912"/>
                  </a:cubicBezTo>
                  <a:cubicBezTo>
                    <a:pt x="2960065" y="73144"/>
                    <a:pt x="2727938" y="71663"/>
                    <a:pt x="2548690" y="57111"/>
                  </a:cubicBezTo>
                  <a:cubicBezTo>
                    <a:pt x="1147591" y="-65966"/>
                    <a:pt x="795387" y="48893"/>
                    <a:pt x="21778" y="44352"/>
                  </a:cubicBezTo>
                  <a:cubicBezTo>
                    <a:pt x="-23589" y="45170"/>
                    <a:pt x="5253" y="99767"/>
                    <a:pt x="77482" y="357908"/>
                  </a:cubicBezTo>
                  <a:cubicBezTo>
                    <a:pt x="154911" y="637916"/>
                    <a:pt x="123258" y="461327"/>
                    <a:pt x="26654" y="953058"/>
                  </a:cubicBezTo>
                  <a:cubicBezTo>
                    <a:pt x="21817" y="983085"/>
                    <a:pt x="-3422" y="1037448"/>
                    <a:pt x="43867" y="1042937"/>
                  </a:cubicBezTo>
                  <a:cubicBezTo>
                    <a:pt x="742819" y="988535"/>
                    <a:pt x="1445512" y="1061576"/>
                    <a:pt x="2145847" y="1047595"/>
                  </a:cubicBezTo>
                  <a:cubicBezTo>
                    <a:pt x="2492064" y="1041618"/>
                    <a:pt x="2838670" y="1030159"/>
                    <a:pt x="3184854" y="1042496"/>
                  </a:cubicBezTo>
                  <a:cubicBezTo>
                    <a:pt x="3203230" y="1046082"/>
                    <a:pt x="3220534" y="1027573"/>
                    <a:pt x="3213878" y="10096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28"/>
            <p:cNvSpPr/>
            <p:nvPr/>
          </p:nvSpPr>
          <p:spPr>
            <a:xfrm>
              <a:off x="12784044" y="7536755"/>
              <a:ext cx="3215333" cy="1049411"/>
            </a:xfrm>
            <a:custGeom>
              <a:avLst/>
              <a:gdLst/>
              <a:ahLst/>
              <a:cxnLst/>
              <a:rect l="l" t="t" r="r" b="b"/>
              <a:pathLst>
                <a:path w="3215333" h="1049411" extrusionOk="0">
                  <a:moveTo>
                    <a:pt x="3213878" y="1009675"/>
                  </a:moveTo>
                  <a:cubicBezTo>
                    <a:pt x="3184082" y="949627"/>
                    <a:pt x="3133748" y="894452"/>
                    <a:pt x="3080615" y="724704"/>
                  </a:cubicBezTo>
                  <a:cubicBezTo>
                    <a:pt x="3004256" y="472098"/>
                    <a:pt x="2999257" y="558405"/>
                    <a:pt x="3085179" y="386402"/>
                  </a:cubicBezTo>
                  <a:cubicBezTo>
                    <a:pt x="3220547" y="112936"/>
                    <a:pt x="3204717" y="114385"/>
                    <a:pt x="3143110" y="103912"/>
                  </a:cubicBezTo>
                  <a:cubicBezTo>
                    <a:pt x="2960065" y="73144"/>
                    <a:pt x="2727938" y="71663"/>
                    <a:pt x="2548690" y="57111"/>
                  </a:cubicBezTo>
                  <a:cubicBezTo>
                    <a:pt x="1147591" y="-65966"/>
                    <a:pt x="795387" y="48893"/>
                    <a:pt x="21778" y="44352"/>
                  </a:cubicBezTo>
                  <a:cubicBezTo>
                    <a:pt x="-23589" y="45170"/>
                    <a:pt x="5253" y="99767"/>
                    <a:pt x="77482" y="357908"/>
                  </a:cubicBezTo>
                  <a:cubicBezTo>
                    <a:pt x="154911" y="637916"/>
                    <a:pt x="123258" y="461327"/>
                    <a:pt x="26654" y="953058"/>
                  </a:cubicBezTo>
                  <a:cubicBezTo>
                    <a:pt x="21817" y="983085"/>
                    <a:pt x="-3422" y="1037448"/>
                    <a:pt x="43867" y="1042937"/>
                  </a:cubicBezTo>
                  <a:cubicBezTo>
                    <a:pt x="742819" y="988535"/>
                    <a:pt x="1445512" y="1061576"/>
                    <a:pt x="2145847" y="1047595"/>
                  </a:cubicBezTo>
                  <a:cubicBezTo>
                    <a:pt x="2492064" y="1041618"/>
                    <a:pt x="2838670" y="1030159"/>
                    <a:pt x="3184854" y="1042496"/>
                  </a:cubicBezTo>
                  <a:cubicBezTo>
                    <a:pt x="3203230" y="1046082"/>
                    <a:pt x="3220534" y="1027573"/>
                    <a:pt x="3213878" y="10096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9" name="Google Shape;2579;p28"/>
          <p:cNvGrpSpPr/>
          <p:nvPr/>
        </p:nvGrpSpPr>
        <p:grpSpPr>
          <a:xfrm>
            <a:off x="1275163" y="425867"/>
            <a:ext cx="1382932" cy="2145883"/>
            <a:chOff x="2550325" y="851733"/>
            <a:chExt cx="2765865" cy="4291766"/>
          </a:xfrm>
        </p:grpSpPr>
        <p:sp>
          <p:nvSpPr>
            <p:cNvPr id="2580" name="Google Shape;2580;p28"/>
            <p:cNvSpPr/>
            <p:nvPr/>
          </p:nvSpPr>
          <p:spPr>
            <a:xfrm>
              <a:off x="2550325" y="3225431"/>
              <a:ext cx="1206866" cy="1918051"/>
            </a:xfrm>
            <a:custGeom>
              <a:avLst/>
              <a:gdLst/>
              <a:ahLst/>
              <a:cxnLst/>
              <a:rect l="l" t="t" r="r" b="b"/>
              <a:pathLst>
                <a:path w="1206866" h="1918051" extrusionOk="0">
                  <a:moveTo>
                    <a:pt x="1085563" y="79878"/>
                  </a:moveTo>
                  <a:cubicBezTo>
                    <a:pt x="1009805" y="57124"/>
                    <a:pt x="935771" y="29296"/>
                    <a:pt x="861565" y="2060"/>
                  </a:cubicBezTo>
                  <a:cubicBezTo>
                    <a:pt x="859463" y="1416"/>
                    <a:pt x="857362" y="738"/>
                    <a:pt x="855260" y="0"/>
                  </a:cubicBezTo>
                  <a:cubicBezTo>
                    <a:pt x="835486" y="41493"/>
                    <a:pt x="815257" y="82977"/>
                    <a:pt x="793974" y="123878"/>
                  </a:cubicBezTo>
                  <a:cubicBezTo>
                    <a:pt x="782873" y="145217"/>
                    <a:pt x="771506" y="166418"/>
                    <a:pt x="759813" y="187344"/>
                  </a:cubicBezTo>
                  <a:cubicBezTo>
                    <a:pt x="708530" y="294270"/>
                    <a:pt x="656149" y="400414"/>
                    <a:pt x="602626" y="506326"/>
                  </a:cubicBezTo>
                  <a:cubicBezTo>
                    <a:pt x="506039" y="696228"/>
                    <a:pt x="411321" y="887315"/>
                    <a:pt x="319075" y="1079595"/>
                  </a:cubicBezTo>
                  <a:cubicBezTo>
                    <a:pt x="219107" y="1256475"/>
                    <a:pt x="130335" y="1440343"/>
                    <a:pt x="43476" y="1624254"/>
                  </a:cubicBezTo>
                  <a:cubicBezTo>
                    <a:pt x="40782" y="1631610"/>
                    <a:pt x="37359" y="1639653"/>
                    <a:pt x="33567" y="1648151"/>
                  </a:cubicBezTo>
                  <a:cubicBezTo>
                    <a:pt x="32246" y="1651163"/>
                    <a:pt x="30874" y="1654271"/>
                    <a:pt x="29458" y="1657378"/>
                  </a:cubicBezTo>
                  <a:cubicBezTo>
                    <a:pt x="28274" y="1660030"/>
                    <a:pt x="27082" y="1662726"/>
                    <a:pt x="25846" y="1665464"/>
                  </a:cubicBezTo>
                  <a:cubicBezTo>
                    <a:pt x="25666" y="1665833"/>
                    <a:pt x="25529" y="1666150"/>
                    <a:pt x="25392" y="1666511"/>
                  </a:cubicBezTo>
                  <a:cubicBezTo>
                    <a:pt x="4751" y="1713077"/>
                    <a:pt x="-16618" y="1768226"/>
                    <a:pt x="19412" y="1802629"/>
                  </a:cubicBezTo>
                  <a:cubicBezTo>
                    <a:pt x="41151" y="1822139"/>
                    <a:pt x="67179" y="1836027"/>
                    <a:pt x="93618" y="1848096"/>
                  </a:cubicBezTo>
                  <a:cubicBezTo>
                    <a:pt x="148873" y="1872996"/>
                    <a:pt x="204318" y="1899777"/>
                    <a:pt x="264231" y="1911382"/>
                  </a:cubicBezTo>
                  <a:cubicBezTo>
                    <a:pt x="286107" y="1915811"/>
                    <a:pt x="303873" y="1918051"/>
                    <a:pt x="318663" y="1918051"/>
                  </a:cubicBezTo>
                  <a:cubicBezTo>
                    <a:pt x="367347" y="1918051"/>
                    <a:pt x="384058" y="1893786"/>
                    <a:pt x="411416" y="1843752"/>
                  </a:cubicBezTo>
                  <a:cubicBezTo>
                    <a:pt x="412188" y="1842293"/>
                    <a:pt x="413011" y="1840825"/>
                    <a:pt x="413835" y="1839323"/>
                  </a:cubicBezTo>
                  <a:cubicBezTo>
                    <a:pt x="415345" y="1836491"/>
                    <a:pt x="416940" y="1833615"/>
                    <a:pt x="418536" y="1830645"/>
                  </a:cubicBezTo>
                  <a:cubicBezTo>
                    <a:pt x="419497" y="1828911"/>
                    <a:pt x="420458" y="1827126"/>
                    <a:pt x="421410" y="1825341"/>
                  </a:cubicBezTo>
                  <a:cubicBezTo>
                    <a:pt x="422645" y="1823057"/>
                    <a:pt x="423872" y="1820774"/>
                    <a:pt x="425159" y="1818440"/>
                  </a:cubicBezTo>
                  <a:cubicBezTo>
                    <a:pt x="484523" y="1705163"/>
                    <a:pt x="547963" y="1593860"/>
                    <a:pt x="602214" y="1477982"/>
                  </a:cubicBezTo>
                  <a:cubicBezTo>
                    <a:pt x="765158" y="1139671"/>
                    <a:pt x="920930" y="798020"/>
                    <a:pt x="1064777" y="451159"/>
                  </a:cubicBezTo>
                  <a:cubicBezTo>
                    <a:pt x="1065506" y="450705"/>
                    <a:pt x="1066193" y="450198"/>
                    <a:pt x="1066836" y="449649"/>
                  </a:cubicBezTo>
                  <a:cubicBezTo>
                    <a:pt x="1067068" y="449142"/>
                    <a:pt x="1067291" y="448644"/>
                    <a:pt x="1067565" y="448138"/>
                  </a:cubicBezTo>
                  <a:cubicBezTo>
                    <a:pt x="1069024" y="444662"/>
                    <a:pt x="1070491" y="441151"/>
                    <a:pt x="1071949" y="437675"/>
                  </a:cubicBezTo>
                  <a:cubicBezTo>
                    <a:pt x="1077705" y="424147"/>
                    <a:pt x="1083642" y="410714"/>
                    <a:pt x="1089347" y="397195"/>
                  </a:cubicBezTo>
                  <a:cubicBezTo>
                    <a:pt x="1089390" y="397057"/>
                    <a:pt x="1089441" y="396920"/>
                    <a:pt x="1089484" y="396783"/>
                  </a:cubicBezTo>
                  <a:cubicBezTo>
                    <a:pt x="1089484" y="396783"/>
                    <a:pt x="1089484" y="396783"/>
                    <a:pt x="1089527" y="396783"/>
                  </a:cubicBezTo>
                  <a:cubicBezTo>
                    <a:pt x="1089758" y="396233"/>
                    <a:pt x="1089981" y="395684"/>
                    <a:pt x="1090213" y="395092"/>
                  </a:cubicBezTo>
                  <a:cubicBezTo>
                    <a:pt x="1090985" y="393220"/>
                    <a:pt x="1092221" y="391615"/>
                    <a:pt x="1093730" y="390388"/>
                  </a:cubicBezTo>
                  <a:cubicBezTo>
                    <a:pt x="1093962" y="389933"/>
                    <a:pt x="1094237" y="389521"/>
                    <a:pt x="1094554" y="389152"/>
                  </a:cubicBezTo>
                  <a:cubicBezTo>
                    <a:pt x="1124511" y="327196"/>
                    <a:pt x="1147347" y="262262"/>
                    <a:pt x="1172328" y="198288"/>
                  </a:cubicBezTo>
                  <a:lnTo>
                    <a:pt x="1172371" y="198288"/>
                  </a:lnTo>
                  <a:cubicBezTo>
                    <a:pt x="1176798" y="186958"/>
                    <a:pt x="1181276" y="175628"/>
                    <a:pt x="1185934" y="164383"/>
                  </a:cubicBezTo>
                  <a:cubicBezTo>
                    <a:pt x="1185068" y="164341"/>
                    <a:pt x="1184244" y="164341"/>
                    <a:pt x="1183378" y="164289"/>
                  </a:cubicBezTo>
                  <a:cubicBezTo>
                    <a:pt x="1188353" y="150401"/>
                    <a:pt x="1174928" y="138839"/>
                    <a:pt x="1161596" y="140985"/>
                  </a:cubicBezTo>
                  <a:cubicBezTo>
                    <a:pt x="1160275" y="140667"/>
                    <a:pt x="1156758" y="140435"/>
                    <a:pt x="1153284" y="140161"/>
                  </a:cubicBezTo>
                  <a:cubicBezTo>
                    <a:pt x="1153103" y="139062"/>
                    <a:pt x="1152777" y="137963"/>
                    <a:pt x="1152417" y="136959"/>
                  </a:cubicBezTo>
                  <a:cubicBezTo>
                    <a:pt x="1152280" y="136641"/>
                    <a:pt x="1152143" y="136315"/>
                    <a:pt x="1152005" y="135998"/>
                  </a:cubicBezTo>
                  <a:cubicBezTo>
                    <a:pt x="1152186" y="135766"/>
                    <a:pt x="1152323" y="135586"/>
                    <a:pt x="1152511" y="135354"/>
                  </a:cubicBezTo>
                  <a:cubicBezTo>
                    <a:pt x="1165706" y="140058"/>
                    <a:pt x="1179320" y="143852"/>
                    <a:pt x="1192840" y="147740"/>
                  </a:cubicBezTo>
                  <a:cubicBezTo>
                    <a:pt x="1195714" y="140890"/>
                    <a:pt x="1198682" y="134075"/>
                    <a:pt x="1201702" y="127311"/>
                  </a:cubicBezTo>
                  <a:cubicBezTo>
                    <a:pt x="1203254" y="123242"/>
                    <a:pt x="1204987" y="119225"/>
                    <a:pt x="1206866" y="115200"/>
                  </a:cubicBezTo>
                  <a:cubicBezTo>
                    <a:pt x="1166855" y="102264"/>
                    <a:pt x="1125755" y="92033"/>
                    <a:pt x="1085563" y="798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28"/>
            <p:cNvSpPr/>
            <p:nvPr/>
          </p:nvSpPr>
          <p:spPr>
            <a:xfrm>
              <a:off x="3344290" y="3225448"/>
              <a:ext cx="412892" cy="198314"/>
            </a:xfrm>
            <a:custGeom>
              <a:avLst/>
              <a:gdLst/>
              <a:ahLst/>
              <a:cxnLst/>
              <a:rect l="l" t="t" r="r" b="b"/>
              <a:pathLst>
                <a:path w="412892" h="198314" extrusionOk="0">
                  <a:moveTo>
                    <a:pt x="412892" y="115225"/>
                  </a:moveTo>
                  <a:cubicBezTo>
                    <a:pt x="411022" y="119242"/>
                    <a:pt x="409281" y="123268"/>
                    <a:pt x="407728" y="127337"/>
                  </a:cubicBezTo>
                  <a:cubicBezTo>
                    <a:pt x="404717" y="134100"/>
                    <a:pt x="401749" y="140907"/>
                    <a:pt x="398866" y="147766"/>
                  </a:cubicBezTo>
                  <a:cubicBezTo>
                    <a:pt x="385346" y="143886"/>
                    <a:pt x="371740" y="140092"/>
                    <a:pt x="358538" y="135380"/>
                  </a:cubicBezTo>
                  <a:cubicBezTo>
                    <a:pt x="358358" y="135611"/>
                    <a:pt x="358220" y="135792"/>
                    <a:pt x="358032" y="136023"/>
                  </a:cubicBezTo>
                  <a:cubicBezTo>
                    <a:pt x="358169" y="136341"/>
                    <a:pt x="358306" y="136667"/>
                    <a:pt x="358443" y="136985"/>
                  </a:cubicBezTo>
                  <a:cubicBezTo>
                    <a:pt x="358812" y="137989"/>
                    <a:pt x="359130" y="139088"/>
                    <a:pt x="359310" y="140186"/>
                  </a:cubicBezTo>
                  <a:cubicBezTo>
                    <a:pt x="362784" y="140461"/>
                    <a:pt x="366293" y="140693"/>
                    <a:pt x="367623" y="141010"/>
                  </a:cubicBezTo>
                  <a:cubicBezTo>
                    <a:pt x="380954" y="138865"/>
                    <a:pt x="394379" y="150426"/>
                    <a:pt x="389404" y="164315"/>
                  </a:cubicBezTo>
                  <a:cubicBezTo>
                    <a:pt x="390270" y="164358"/>
                    <a:pt x="391094" y="164358"/>
                    <a:pt x="391960" y="164409"/>
                  </a:cubicBezTo>
                  <a:cubicBezTo>
                    <a:pt x="387302" y="175653"/>
                    <a:pt x="382824" y="186984"/>
                    <a:pt x="378397" y="198314"/>
                  </a:cubicBezTo>
                  <a:lnTo>
                    <a:pt x="378355" y="198314"/>
                  </a:lnTo>
                  <a:cubicBezTo>
                    <a:pt x="264275" y="188718"/>
                    <a:pt x="150470" y="170117"/>
                    <a:pt x="40551" y="137448"/>
                  </a:cubicBezTo>
                  <a:cubicBezTo>
                    <a:pt x="28130" y="133062"/>
                    <a:pt x="13469" y="129131"/>
                    <a:pt x="0" y="123878"/>
                  </a:cubicBezTo>
                  <a:cubicBezTo>
                    <a:pt x="21284" y="82986"/>
                    <a:pt x="41512" y="41493"/>
                    <a:pt x="61286" y="0"/>
                  </a:cubicBezTo>
                  <a:cubicBezTo>
                    <a:pt x="63388" y="730"/>
                    <a:pt x="65490" y="1416"/>
                    <a:pt x="67591" y="2060"/>
                  </a:cubicBezTo>
                  <a:cubicBezTo>
                    <a:pt x="141797" y="29296"/>
                    <a:pt x="215831" y="57123"/>
                    <a:pt x="291590" y="79878"/>
                  </a:cubicBezTo>
                  <a:cubicBezTo>
                    <a:pt x="331789" y="92016"/>
                    <a:pt x="372890" y="102247"/>
                    <a:pt x="412892" y="1152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28"/>
            <p:cNvSpPr/>
            <p:nvPr/>
          </p:nvSpPr>
          <p:spPr>
            <a:xfrm>
              <a:off x="2550333" y="4873599"/>
              <a:ext cx="421409" cy="269900"/>
            </a:xfrm>
            <a:custGeom>
              <a:avLst/>
              <a:gdLst/>
              <a:ahLst/>
              <a:cxnLst/>
              <a:rect l="l" t="t" r="r" b="b"/>
              <a:pathLst>
                <a:path w="421409" h="269900" extrusionOk="0">
                  <a:moveTo>
                    <a:pt x="421410" y="177190"/>
                  </a:moveTo>
                  <a:cubicBezTo>
                    <a:pt x="420449" y="178975"/>
                    <a:pt x="419488" y="180752"/>
                    <a:pt x="418536" y="182486"/>
                  </a:cubicBezTo>
                  <a:cubicBezTo>
                    <a:pt x="416940" y="185456"/>
                    <a:pt x="415336" y="188331"/>
                    <a:pt x="413835" y="191164"/>
                  </a:cubicBezTo>
                  <a:cubicBezTo>
                    <a:pt x="413011" y="192675"/>
                    <a:pt x="412188" y="194134"/>
                    <a:pt x="411416" y="195593"/>
                  </a:cubicBezTo>
                  <a:cubicBezTo>
                    <a:pt x="384058" y="245635"/>
                    <a:pt x="367347" y="269901"/>
                    <a:pt x="318663" y="269901"/>
                  </a:cubicBezTo>
                  <a:cubicBezTo>
                    <a:pt x="303865" y="269901"/>
                    <a:pt x="286098" y="267661"/>
                    <a:pt x="264231" y="263231"/>
                  </a:cubicBezTo>
                  <a:cubicBezTo>
                    <a:pt x="204318" y="251626"/>
                    <a:pt x="148873" y="224846"/>
                    <a:pt x="93618" y="199945"/>
                  </a:cubicBezTo>
                  <a:cubicBezTo>
                    <a:pt x="67179" y="187885"/>
                    <a:pt x="41142" y="173988"/>
                    <a:pt x="19412" y="154478"/>
                  </a:cubicBezTo>
                  <a:cubicBezTo>
                    <a:pt x="-16618" y="120075"/>
                    <a:pt x="4751" y="64917"/>
                    <a:pt x="25392" y="18360"/>
                  </a:cubicBezTo>
                  <a:cubicBezTo>
                    <a:pt x="25529" y="17991"/>
                    <a:pt x="25666" y="17673"/>
                    <a:pt x="25846" y="17313"/>
                  </a:cubicBezTo>
                  <a:cubicBezTo>
                    <a:pt x="27082" y="14575"/>
                    <a:pt x="28266" y="11880"/>
                    <a:pt x="29458" y="9227"/>
                  </a:cubicBezTo>
                  <a:cubicBezTo>
                    <a:pt x="30874" y="6120"/>
                    <a:pt x="32246" y="3013"/>
                    <a:pt x="33567" y="0"/>
                  </a:cubicBezTo>
                  <a:cubicBezTo>
                    <a:pt x="139059" y="79784"/>
                    <a:pt x="262455" y="135895"/>
                    <a:pt x="390226" y="169250"/>
                  </a:cubicBezTo>
                  <a:cubicBezTo>
                    <a:pt x="400546" y="172297"/>
                    <a:pt x="410952" y="174907"/>
                    <a:pt x="421410" y="1771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28"/>
            <p:cNvSpPr/>
            <p:nvPr/>
          </p:nvSpPr>
          <p:spPr>
            <a:xfrm>
              <a:off x="2967377" y="3465847"/>
              <a:ext cx="653335" cy="1443749"/>
            </a:xfrm>
            <a:custGeom>
              <a:avLst/>
              <a:gdLst/>
              <a:ahLst/>
              <a:cxnLst/>
              <a:rect l="l" t="t" r="r" b="b"/>
              <a:pathLst>
                <a:path w="653335" h="1443749" extrusionOk="0">
                  <a:moveTo>
                    <a:pt x="5576" y="1442790"/>
                  </a:moveTo>
                  <a:cubicBezTo>
                    <a:pt x="-2402" y="1438773"/>
                    <a:pt x="-532" y="1429632"/>
                    <a:pt x="3242" y="1423185"/>
                  </a:cubicBezTo>
                  <a:cubicBezTo>
                    <a:pt x="27546" y="1369015"/>
                    <a:pt x="51944" y="1314964"/>
                    <a:pt x="76582" y="1260931"/>
                  </a:cubicBezTo>
                  <a:cubicBezTo>
                    <a:pt x="140467" y="1122847"/>
                    <a:pt x="204215" y="984644"/>
                    <a:pt x="266188" y="845668"/>
                  </a:cubicBezTo>
                  <a:cubicBezTo>
                    <a:pt x="386075" y="583432"/>
                    <a:pt x="486686" y="312553"/>
                    <a:pt x="612853" y="53253"/>
                  </a:cubicBezTo>
                  <a:cubicBezTo>
                    <a:pt x="621208" y="36944"/>
                    <a:pt x="630250" y="20996"/>
                    <a:pt x="638331" y="4593"/>
                  </a:cubicBezTo>
                  <a:cubicBezTo>
                    <a:pt x="640253" y="713"/>
                    <a:pt x="644774" y="-1115"/>
                    <a:pt x="648746" y="713"/>
                  </a:cubicBezTo>
                  <a:cubicBezTo>
                    <a:pt x="652623" y="2498"/>
                    <a:pt x="654451" y="7245"/>
                    <a:pt x="652623" y="11133"/>
                  </a:cubicBezTo>
                  <a:cubicBezTo>
                    <a:pt x="567308" y="182804"/>
                    <a:pt x="497186" y="361479"/>
                    <a:pt x="422234" y="537794"/>
                  </a:cubicBezTo>
                  <a:cubicBezTo>
                    <a:pt x="349881" y="710631"/>
                    <a:pt x="273557" y="881882"/>
                    <a:pt x="195680" y="1052299"/>
                  </a:cubicBezTo>
                  <a:cubicBezTo>
                    <a:pt x="144019" y="1165688"/>
                    <a:pt x="90796" y="1278493"/>
                    <a:pt x="40139" y="1392344"/>
                  </a:cubicBezTo>
                  <a:cubicBezTo>
                    <a:pt x="34383" y="1405023"/>
                    <a:pt x="28670" y="1417640"/>
                    <a:pt x="22742" y="1430224"/>
                  </a:cubicBezTo>
                  <a:cubicBezTo>
                    <a:pt x="20168" y="1437494"/>
                    <a:pt x="14523" y="1446781"/>
                    <a:pt x="5576" y="14427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28"/>
            <p:cNvSpPr/>
            <p:nvPr/>
          </p:nvSpPr>
          <p:spPr>
            <a:xfrm>
              <a:off x="2721700" y="3429728"/>
              <a:ext cx="694971" cy="1328075"/>
            </a:xfrm>
            <a:custGeom>
              <a:avLst/>
              <a:gdLst/>
              <a:ahLst/>
              <a:cxnLst/>
              <a:rect l="l" t="t" r="r" b="b"/>
              <a:pathLst>
                <a:path w="694971" h="1328075" extrusionOk="0">
                  <a:moveTo>
                    <a:pt x="5851" y="1327169"/>
                  </a:moveTo>
                  <a:cubicBezTo>
                    <a:pt x="-7103" y="1319934"/>
                    <a:pt x="4950" y="1305779"/>
                    <a:pt x="8725" y="1296329"/>
                  </a:cubicBezTo>
                  <a:cubicBezTo>
                    <a:pt x="30626" y="1251119"/>
                    <a:pt x="53325" y="1206253"/>
                    <a:pt x="76771" y="1161851"/>
                  </a:cubicBezTo>
                  <a:cubicBezTo>
                    <a:pt x="142106" y="1037201"/>
                    <a:pt x="209458" y="913623"/>
                    <a:pt x="273824" y="788441"/>
                  </a:cubicBezTo>
                  <a:cubicBezTo>
                    <a:pt x="410534" y="530592"/>
                    <a:pt x="528568" y="262236"/>
                    <a:pt x="676705" y="10695"/>
                  </a:cubicBezTo>
                  <a:cubicBezTo>
                    <a:pt x="679252" y="4464"/>
                    <a:pt x="684606" y="-3940"/>
                    <a:pt x="692095" y="2060"/>
                  </a:cubicBezTo>
                  <a:cubicBezTo>
                    <a:pt x="699309" y="8747"/>
                    <a:pt x="691040" y="18772"/>
                    <a:pt x="688071" y="25682"/>
                  </a:cubicBezTo>
                  <a:cubicBezTo>
                    <a:pt x="507713" y="354208"/>
                    <a:pt x="352464" y="696039"/>
                    <a:pt x="172981" y="1025106"/>
                  </a:cubicBezTo>
                  <a:cubicBezTo>
                    <a:pt x="126768" y="1112109"/>
                    <a:pt x="79619" y="1198768"/>
                    <a:pt x="36443" y="1287325"/>
                  </a:cubicBezTo>
                  <a:cubicBezTo>
                    <a:pt x="30480" y="1299179"/>
                    <a:pt x="24879" y="1311359"/>
                    <a:pt x="18951" y="1323238"/>
                  </a:cubicBezTo>
                  <a:cubicBezTo>
                    <a:pt x="16446" y="1327719"/>
                    <a:pt x="10389" y="1329230"/>
                    <a:pt x="5851" y="13271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28"/>
            <p:cNvSpPr/>
            <p:nvPr/>
          </p:nvSpPr>
          <p:spPr>
            <a:xfrm>
              <a:off x="2783737" y="3714575"/>
              <a:ext cx="630580" cy="1235654"/>
            </a:xfrm>
            <a:custGeom>
              <a:avLst/>
              <a:gdLst/>
              <a:ahLst/>
              <a:cxnLst/>
              <a:rect l="l" t="t" r="r" b="b"/>
              <a:pathLst>
                <a:path w="630580" h="1235654" extrusionOk="0">
                  <a:moveTo>
                    <a:pt x="7124" y="1235202"/>
                  </a:moveTo>
                  <a:cubicBezTo>
                    <a:pt x="1917" y="1233606"/>
                    <a:pt x="-1231" y="1227803"/>
                    <a:pt x="459" y="1222541"/>
                  </a:cubicBezTo>
                  <a:cubicBezTo>
                    <a:pt x="7184" y="1203495"/>
                    <a:pt x="15240" y="1184971"/>
                    <a:pt x="23475" y="1166568"/>
                  </a:cubicBezTo>
                  <a:cubicBezTo>
                    <a:pt x="57559" y="1094613"/>
                    <a:pt x="95082" y="1024116"/>
                    <a:pt x="132348" y="954006"/>
                  </a:cubicBezTo>
                  <a:cubicBezTo>
                    <a:pt x="132313" y="954057"/>
                    <a:pt x="132279" y="954117"/>
                    <a:pt x="132245" y="954177"/>
                  </a:cubicBezTo>
                  <a:cubicBezTo>
                    <a:pt x="132193" y="954263"/>
                    <a:pt x="132150" y="954349"/>
                    <a:pt x="132099" y="954435"/>
                  </a:cubicBezTo>
                  <a:cubicBezTo>
                    <a:pt x="291997" y="662955"/>
                    <a:pt x="436977" y="363681"/>
                    <a:pt x="583535" y="65318"/>
                  </a:cubicBezTo>
                  <a:cubicBezTo>
                    <a:pt x="594036" y="44485"/>
                    <a:pt x="605093" y="23919"/>
                    <a:pt x="616460" y="3542"/>
                  </a:cubicBezTo>
                  <a:cubicBezTo>
                    <a:pt x="618287" y="255"/>
                    <a:pt x="622766" y="-844"/>
                    <a:pt x="626094" y="667"/>
                  </a:cubicBezTo>
                  <a:cubicBezTo>
                    <a:pt x="629654" y="2315"/>
                    <a:pt x="631799" y="7113"/>
                    <a:pt x="629834" y="10761"/>
                  </a:cubicBezTo>
                  <a:cubicBezTo>
                    <a:pt x="555028" y="158200"/>
                    <a:pt x="487325" y="309193"/>
                    <a:pt x="413874" y="457319"/>
                  </a:cubicBezTo>
                  <a:cubicBezTo>
                    <a:pt x="330284" y="628269"/>
                    <a:pt x="240139" y="795940"/>
                    <a:pt x="150646" y="963825"/>
                  </a:cubicBezTo>
                  <a:cubicBezTo>
                    <a:pt x="113895" y="1033292"/>
                    <a:pt x="76964" y="1102750"/>
                    <a:pt x="43232" y="1173744"/>
                  </a:cubicBezTo>
                  <a:cubicBezTo>
                    <a:pt x="34353" y="1192018"/>
                    <a:pt x="27808" y="1211331"/>
                    <a:pt x="19306" y="1229760"/>
                  </a:cubicBezTo>
                  <a:cubicBezTo>
                    <a:pt x="17179" y="1234327"/>
                    <a:pt x="11860" y="1236713"/>
                    <a:pt x="7124" y="12352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28"/>
            <p:cNvSpPr/>
            <p:nvPr/>
          </p:nvSpPr>
          <p:spPr>
            <a:xfrm>
              <a:off x="3055557" y="974631"/>
              <a:ext cx="2190594" cy="2124067"/>
            </a:xfrm>
            <a:custGeom>
              <a:avLst/>
              <a:gdLst/>
              <a:ahLst/>
              <a:cxnLst/>
              <a:rect l="l" t="t" r="r" b="b"/>
              <a:pathLst>
                <a:path w="2190594" h="2124067" extrusionOk="0">
                  <a:moveTo>
                    <a:pt x="2050341" y="1545354"/>
                  </a:moveTo>
                  <a:cubicBezTo>
                    <a:pt x="1976342" y="1656597"/>
                    <a:pt x="1904435" y="1771350"/>
                    <a:pt x="1805180" y="1862121"/>
                  </a:cubicBezTo>
                  <a:cubicBezTo>
                    <a:pt x="1736087" y="1924472"/>
                    <a:pt x="1651098" y="1963072"/>
                    <a:pt x="1570544" y="2007406"/>
                  </a:cubicBezTo>
                  <a:cubicBezTo>
                    <a:pt x="1403714" y="2096658"/>
                    <a:pt x="1210350" y="2132571"/>
                    <a:pt x="1022245" y="2122391"/>
                  </a:cubicBezTo>
                  <a:cubicBezTo>
                    <a:pt x="928720" y="2114434"/>
                    <a:pt x="838232" y="2087533"/>
                    <a:pt x="747976" y="2063087"/>
                  </a:cubicBezTo>
                  <a:cubicBezTo>
                    <a:pt x="659238" y="2034315"/>
                    <a:pt x="575536" y="1991269"/>
                    <a:pt x="494639" y="1945175"/>
                  </a:cubicBezTo>
                  <a:cubicBezTo>
                    <a:pt x="343825" y="1851366"/>
                    <a:pt x="205992" y="1728183"/>
                    <a:pt x="115032" y="1574246"/>
                  </a:cubicBezTo>
                  <a:cubicBezTo>
                    <a:pt x="18933" y="1413872"/>
                    <a:pt x="-9591" y="1220751"/>
                    <a:pt x="2685" y="1036282"/>
                  </a:cubicBezTo>
                  <a:cubicBezTo>
                    <a:pt x="21387" y="874740"/>
                    <a:pt x="73065" y="717876"/>
                    <a:pt x="138881" y="569784"/>
                  </a:cubicBezTo>
                  <a:cubicBezTo>
                    <a:pt x="199326" y="441228"/>
                    <a:pt x="300803" y="338646"/>
                    <a:pt x="412687" y="253369"/>
                  </a:cubicBezTo>
                  <a:cubicBezTo>
                    <a:pt x="504110" y="180023"/>
                    <a:pt x="600912" y="111595"/>
                    <a:pt x="708703" y="64574"/>
                  </a:cubicBezTo>
                  <a:cubicBezTo>
                    <a:pt x="785165" y="32051"/>
                    <a:pt x="866062" y="4687"/>
                    <a:pt x="949652" y="0"/>
                  </a:cubicBezTo>
                  <a:cubicBezTo>
                    <a:pt x="1033012" y="1056"/>
                    <a:pt x="1116714" y="352"/>
                    <a:pt x="1200073" y="3974"/>
                  </a:cubicBezTo>
                  <a:cubicBezTo>
                    <a:pt x="1430033" y="4206"/>
                    <a:pt x="1659642" y="127380"/>
                    <a:pt x="1822843" y="284012"/>
                  </a:cubicBezTo>
                  <a:cubicBezTo>
                    <a:pt x="1926070" y="390808"/>
                    <a:pt x="2006624" y="519484"/>
                    <a:pt x="2069051" y="653885"/>
                  </a:cubicBezTo>
                  <a:cubicBezTo>
                    <a:pt x="2104010" y="742201"/>
                    <a:pt x="2120841" y="836715"/>
                    <a:pt x="2136978" y="930060"/>
                  </a:cubicBezTo>
                  <a:cubicBezTo>
                    <a:pt x="2142356" y="929477"/>
                    <a:pt x="2147967" y="932284"/>
                    <a:pt x="2150540" y="937434"/>
                  </a:cubicBezTo>
                  <a:cubicBezTo>
                    <a:pt x="2162817" y="962935"/>
                    <a:pt x="2174621" y="989021"/>
                    <a:pt x="2182110" y="1016394"/>
                  </a:cubicBezTo>
                  <a:cubicBezTo>
                    <a:pt x="2219153" y="1157584"/>
                    <a:pt x="2127498" y="1423004"/>
                    <a:pt x="2050341" y="15453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28"/>
            <p:cNvSpPr/>
            <p:nvPr/>
          </p:nvSpPr>
          <p:spPr>
            <a:xfrm>
              <a:off x="3910485" y="1719126"/>
              <a:ext cx="1128310" cy="1187660"/>
            </a:xfrm>
            <a:custGeom>
              <a:avLst/>
              <a:gdLst/>
              <a:ahLst/>
              <a:cxnLst/>
              <a:rect l="l" t="t" r="r" b="b"/>
              <a:pathLst>
                <a:path w="1128310" h="1187660" extrusionOk="0">
                  <a:moveTo>
                    <a:pt x="1128311" y="275727"/>
                  </a:moveTo>
                  <a:cubicBezTo>
                    <a:pt x="1123335" y="336455"/>
                    <a:pt x="1111505" y="396909"/>
                    <a:pt x="1090179" y="454067"/>
                  </a:cubicBezTo>
                  <a:cubicBezTo>
                    <a:pt x="1069538" y="512649"/>
                    <a:pt x="1050811" y="571816"/>
                    <a:pt x="1019301" y="625695"/>
                  </a:cubicBezTo>
                  <a:cubicBezTo>
                    <a:pt x="926549" y="811073"/>
                    <a:pt x="772561" y="975019"/>
                    <a:pt x="591491" y="1076141"/>
                  </a:cubicBezTo>
                  <a:cubicBezTo>
                    <a:pt x="451015" y="1154320"/>
                    <a:pt x="338445" y="1201247"/>
                    <a:pt x="174223" y="1184157"/>
                  </a:cubicBezTo>
                  <a:cubicBezTo>
                    <a:pt x="134581" y="1181144"/>
                    <a:pt x="94579" y="1175882"/>
                    <a:pt x="58454" y="1158252"/>
                  </a:cubicBezTo>
                  <a:cubicBezTo>
                    <a:pt x="24474" y="1141943"/>
                    <a:pt x="-22838" y="1117763"/>
                    <a:pt x="12515" y="1075687"/>
                  </a:cubicBezTo>
                  <a:cubicBezTo>
                    <a:pt x="37127" y="1050417"/>
                    <a:pt x="73844" y="1041550"/>
                    <a:pt x="106229" y="1030220"/>
                  </a:cubicBezTo>
                  <a:cubicBezTo>
                    <a:pt x="165593" y="1009250"/>
                    <a:pt x="227343" y="994761"/>
                    <a:pt x="285292" y="970135"/>
                  </a:cubicBezTo>
                  <a:cubicBezTo>
                    <a:pt x="447823" y="890677"/>
                    <a:pt x="600533" y="786765"/>
                    <a:pt x="715024" y="644939"/>
                  </a:cubicBezTo>
                  <a:cubicBezTo>
                    <a:pt x="798958" y="544142"/>
                    <a:pt x="861025" y="429355"/>
                    <a:pt x="899749" y="305760"/>
                  </a:cubicBezTo>
                  <a:cubicBezTo>
                    <a:pt x="932674" y="209942"/>
                    <a:pt x="942127" y="63816"/>
                    <a:pt x="1029167" y="1577"/>
                  </a:cubicBezTo>
                  <a:cubicBezTo>
                    <a:pt x="1138125" y="-21144"/>
                    <a:pt x="1126295" y="208054"/>
                    <a:pt x="1128311" y="2757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28"/>
            <p:cNvSpPr/>
            <p:nvPr/>
          </p:nvSpPr>
          <p:spPr>
            <a:xfrm>
              <a:off x="4858740" y="1551346"/>
              <a:ext cx="89801" cy="98598"/>
            </a:xfrm>
            <a:custGeom>
              <a:avLst/>
              <a:gdLst/>
              <a:ahLst/>
              <a:cxnLst/>
              <a:rect l="l" t="t" r="r" b="b"/>
              <a:pathLst>
                <a:path w="89801" h="98598" extrusionOk="0">
                  <a:moveTo>
                    <a:pt x="26420" y="93041"/>
                  </a:moveTo>
                  <a:cubicBezTo>
                    <a:pt x="-25086" y="66990"/>
                    <a:pt x="4991" y="-22142"/>
                    <a:pt x="62811" y="5128"/>
                  </a:cubicBezTo>
                  <a:cubicBezTo>
                    <a:pt x="73466" y="10029"/>
                    <a:pt x="77000" y="21754"/>
                    <a:pt x="83271" y="30484"/>
                  </a:cubicBezTo>
                  <a:cubicBezTo>
                    <a:pt x="105953" y="66638"/>
                    <a:pt x="65307" y="115135"/>
                    <a:pt x="26420" y="930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28"/>
            <p:cNvSpPr/>
            <p:nvPr/>
          </p:nvSpPr>
          <p:spPr>
            <a:xfrm>
              <a:off x="3208319" y="1208044"/>
              <a:ext cx="585396" cy="910793"/>
            </a:xfrm>
            <a:custGeom>
              <a:avLst/>
              <a:gdLst/>
              <a:ahLst/>
              <a:cxnLst/>
              <a:rect l="l" t="t" r="r" b="b"/>
              <a:pathLst>
                <a:path w="585396" h="910793" extrusionOk="0">
                  <a:moveTo>
                    <a:pt x="412908" y="43672"/>
                  </a:moveTo>
                  <a:cubicBezTo>
                    <a:pt x="454146" y="18496"/>
                    <a:pt x="594433" y="-43881"/>
                    <a:pt x="584937" y="50161"/>
                  </a:cubicBezTo>
                  <a:cubicBezTo>
                    <a:pt x="590461" y="97816"/>
                    <a:pt x="505524" y="145206"/>
                    <a:pt x="474786" y="177008"/>
                  </a:cubicBezTo>
                  <a:cubicBezTo>
                    <a:pt x="391487" y="249522"/>
                    <a:pt x="326504" y="338576"/>
                    <a:pt x="265449" y="429871"/>
                  </a:cubicBezTo>
                  <a:cubicBezTo>
                    <a:pt x="231246" y="485294"/>
                    <a:pt x="200054" y="543148"/>
                    <a:pt x="179637" y="605198"/>
                  </a:cubicBezTo>
                  <a:cubicBezTo>
                    <a:pt x="165113" y="652304"/>
                    <a:pt x="154836" y="700518"/>
                    <a:pt x="140458" y="747719"/>
                  </a:cubicBezTo>
                  <a:cubicBezTo>
                    <a:pt x="125934" y="790988"/>
                    <a:pt x="106203" y="920574"/>
                    <a:pt x="45740" y="910205"/>
                  </a:cubicBezTo>
                  <a:cubicBezTo>
                    <a:pt x="21128" y="903536"/>
                    <a:pt x="15826" y="873562"/>
                    <a:pt x="10302" y="852086"/>
                  </a:cubicBezTo>
                  <a:cubicBezTo>
                    <a:pt x="-2438" y="801546"/>
                    <a:pt x="-3356" y="749324"/>
                    <a:pt x="7514" y="698286"/>
                  </a:cubicBezTo>
                  <a:cubicBezTo>
                    <a:pt x="20485" y="619515"/>
                    <a:pt x="47293" y="544984"/>
                    <a:pt x="79712" y="472333"/>
                  </a:cubicBezTo>
                  <a:cubicBezTo>
                    <a:pt x="116746" y="373906"/>
                    <a:pt x="172551" y="285178"/>
                    <a:pt x="237217" y="202742"/>
                  </a:cubicBezTo>
                  <a:cubicBezTo>
                    <a:pt x="283078" y="137387"/>
                    <a:pt x="342812" y="82186"/>
                    <a:pt x="412908" y="436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28"/>
            <p:cNvSpPr/>
            <p:nvPr/>
          </p:nvSpPr>
          <p:spPr>
            <a:xfrm>
              <a:off x="3208319" y="1208044"/>
              <a:ext cx="585396" cy="910793"/>
            </a:xfrm>
            <a:custGeom>
              <a:avLst/>
              <a:gdLst/>
              <a:ahLst/>
              <a:cxnLst/>
              <a:rect l="l" t="t" r="r" b="b"/>
              <a:pathLst>
                <a:path w="585396" h="910793" extrusionOk="0">
                  <a:moveTo>
                    <a:pt x="412908" y="43672"/>
                  </a:moveTo>
                  <a:cubicBezTo>
                    <a:pt x="454146" y="18496"/>
                    <a:pt x="594433" y="-43881"/>
                    <a:pt x="584937" y="50161"/>
                  </a:cubicBezTo>
                  <a:cubicBezTo>
                    <a:pt x="590461" y="97816"/>
                    <a:pt x="505524" y="145206"/>
                    <a:pt x="474786" y="177008"/>
                  </a:cubicBezTo>
                  <a:cubicBezTo>
                    <a:pt x="391487" y="249522"/>
                    <a:pt x="326504" y="338576"/>
                    <a:pt x="265449" y="429871"/>
                  </a:cubicBezTo>
                  <a:cubicBezTo>
                    <a:pt x="231246" y="485294"/>
                    <a:pt x="200054" y="543148"/>
                    <a:pt x="179637" y="605198"/>
                  </a:cubicBezTo>
                  <a:cubicBezTo>
                    <a:pt x="165113" y="652304"/>
                    <a:pt x="154836" y="700518"/>
                    <a:pt x="140458" y="747719"/>
                  </a:cubicBezTo>
                  <a:cubicBezTo>
                    <a:pt x="125934" y="790988"/>
                    <a:pt x="106203" y="920574"/>
                    <a:pt x="45740" y="910205"/>
                  </a:cubicBezTo>
                  <a:cubicBezTo>
                    <a:pt x="21128" y="903536"/>
                    <a:pt x="15826" y="873562"/>
                    <a:pt x="10302" y="852086"/>
                  </a:cubicBezTo>
                  <a:cubicBezTo>
                    <a:pt x="-2438" y="801546"/>
                    <a:pt x="-3356" y="749324"/>
                    <a:pt x="7514" y="698286"/>
                  </a:cubicBezTo>
                  <a:cubicBezTo>
                    <a:pt x="20485" y="619515"/>
                    <a:pt x="47293" y="544984"/>
                    <a:pt x="79712" y="472333"/>
                  </a:cubicBezTo>
                  <a:cubicBezTo>
                    <a:pt x="116746" y="373906"/>
                    <a:pt x="172551" y="285178"/>
                    <a:pt x="237217" y="202742"/>
                  </a:cubicBezTo>
                  <a:cubicBezTo>
                    <a:pt x="283078" y="137387"/>
                    <a:pt x="342812" y="82186"/>
                    <a:pt x="412908" y="4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28"/>
            <p:cNvSpPr/>
            <p:nvPr/>
          </p:nvSpPr>
          <p:spPr>
            <a:xfrm>
              <a:off x="3333974" y="2971972"/>
              <a:ext cx="612709" cy="432693"/>
            </a:xfrm>
            <a:custGeom>
              <a:avLst/>
              <a:gdLst/>
              <a:ahLst/>
              <a:cxnLst/>
              <a:rect l="l" t="t" r="r" b="b"/>
              <a:pathLst>
                <a:path w="612709" h="432693" extrusionOk="0">
                  <a:moveTo>
                    <a:pt x="603558" y="178550"/>
                  </a:moveTo>
                  <a:cubicBezTo>
                    <a:pt x="633266" y="228567"/>
                    <a:pt x="583561" y="272961"/>
                    <a:pt x="555217" y="309149"/>
                  </a:cubicBezTo>
                  <a:cubicBezTo>
                    <a:pt x="551159" y="323037"/>
                    <a:pt x="554325" y="337878"/>
                    <a:pt x="550319" y="351843"/>
                  </a:cubicBezTo>
                  <a:cubicBezTo>
                    <a:pt x="539278" y="390452"/>
                    <a:pt x="507691" y="428623"/>
                    <a:pt x="465690" y="432537"/>
                  </a:cubicBezTo>
                  <a:cubicBezTo>
                    <a:pt x="413206" y="435129"/>
                    <a:pt x="365920" y="404838"/>
                    <a:pt x="316009" y="392358"/>
                  </a:cubicBezTo>
                  <a:cubicBezTo>
                    <a:pt x="252964" y="373740"/>
                    <a:pt x="190091" y="353294"/>
                    <a:pt x="132125" y="321578"/>
                  </a:cubicBezTo>
                  <a:cubicBezTo>
                    <a:pt x="97167" y="302230"/>
                    <a:pt x="60733" y="284317"/>
                    <a:pt x="29069" y="259845"/>
                  </a:cubicBezTo>
                  <a:cubicBezTo>
                    <a:pt x="-13130" y="222953"/>
                    <a:pt x="-8429" y="160937"/>
                    <a:pt x="36961" y="129083"/>
                  </a:cubicBezTo>
                  <a:cubicBezTo>
                    <a:pt x="50087" y="119461"/>
                    <a:pt x="43087" y="102672"/>
                    <a:pt x="43730" y="89093"/>
                  </a:cubicBezTo>
                  <a:cubicBezTo>
                    <a:pt x="43953" y="47325"/>
                    <a:pt x="80507" y="16570"/>
                    <a:pt x="118150" y="5712"/>
                  </a:cubicBezTo>
                  <a:cubicBezTo>
                    <a:pt x="154198" y="-7515"/>
                    <a:pt x="191644" y="4322"/>
                    <a:pt x="224792" y="19944"/>
                  </a:cubicBezTo>
                  <a:cubicBezTo>
                    <a:pt x="269126" y="39506"/>
                    <a:pt x="314576" y="55935"/>
                    <a:pt x="359777" y="73265"/>
                  </a:cubicBezTo>
                  <a:cubicBezTo>
                    <a:pt x="400749" y="88518"/>
                    <a:pt x="441678" y="104191"/>
                    <a:pt x="483122" y="118096"/>
                  </a:cubicBezTo>
                  <a:cubicBezTo>
                    <a:pt x="524548" y="133341"/>
                    <a:pt x="573790" y="143796"/>
                    <a:pt x="603558" y="1785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28"/>
            <p:cNvSpPr/>
            <p:nvPr/>
          </p:nvSpPr>
          <p:spPr>
            <a:xfrm>
              <a:off x="2957610" y="851733"/>
              <a:ext cx="2358580" cy="2358564"/>
            </a:xfrm>
            <a:custGeom>
              <a:avLst/>
              <a:gdLst/>
              <a:ahLst/>
              <a:cxnLst/>
              <a:rect l="l" t="t" r="r" b="b"/>
              <a:pathLst>
                <a:path w="2358580" h="2358564" extrusionOk="0">
                  <a:moveTo>
                    <a:pt x="1221901" y="2179685"/>
                  </a:moveTo>
                  <a:cubicBezTo>
                    <a:pt x="2045189" y="2140072"/>
                    <a:pt x="2471267" y="1189789"/>
                    <a:pt x="1956777" y="548435"/>
                  </a:cubicBezTo>
                  <a:cubicBezTo>
                    <a:pt x="1956546" y="548118"/>
                    <a:pt x="1956271" y="547792"/>
                    <a:pt x="1955997" y="547474"/>
                  </a:cubicBezTo>
                  <a:cubicBezTo>
                    <a:pt x="1927730" y="512977"/>
                    <a:pt x="1897447" y="480445"/>
                    <a:pt x="1865166" y="449785"/>
                  </a:cubicBezTo>
                  <a:cubicBezTo>
                    <a:pt x="1252810" y="-119784"/>
                    <a:pt x="262237" y="257642"/>
                    <a:pt x="182370" y="1089447"/>
                  </a:cubicBezTo>
                  <a:cubicBezTo>
                    <a:pt x="138850" y="1534589"/>
                    <a:pt x="414175" y="1968358"/>
                    <a:pt x="834093" y="2119420"/>
                  </a:cubicBezTo>
                  <a:cubicBezTo>
                    <a:pt x="833681" y="2119283"/>
                    <a:pt x="833269" y="2119145"/>
                    <a:pt x="832858" y="2119008"/>
                  </a:cubicBezTo>
                  <a:cubicBezTo>
                    <a:pt x="956940" y="2164750"/>
                    <a:pt x="1089927" y="2185213"/>
                    <a:pt x="1221901" y="2179685"/>
                  </a:cubicBezTo>
                  <a:close/>
                  <a:moveTo>
                    <a:pt x="1229802" y="1218"/>
                  </a:moveTo>
                  <a:cubicBezTo>
                    <a:pt x="1954727" y="29089"/>
                    <a:pt x="2486297" y="717274"/>
                    <a:pt x="2331709" y="1426299"/>
                  </a:cubicBezTo>
                  <a:cubicBezTo>
                    <a:pt x="2219140" y="1976444"/>
                    <a:pt x="1702273" y="2381338"/>
                    <a:pt x="1141339" y="2357570"/>
                  </a:cubicBezTo>
                  <a:cubicBezTo>
                    <a:pt x="650638" y="2347879"/>
                    <a:pt x="196568" y="2001851"/>
                    <a:pt x="54727" y="1532255"/>
                  </a:cubicBezTo>
                  <a:cubicBezTo>
                    <a:pt x="-189585" y="755565"/>
                    <a:pt x="416422" y="-35297"/>
                    <a:pt x="1229802" y="12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28"/>
            <p:cNvSpPr/>
            <p:nvPr/>
          </p:nvSpPr>
          <p:spPr>
            <a:xfrm>
              <a:off x="2987808" y="888105"/>
              <a:ext cx="2293497" cy="2295977"/>
            </a:xfrm>
            <a:custGeom>
              <a:avLst/>
              <a:gdLst/>
              <a:ahLst/>
              <a:cxnLst/>
              <a:rect l="l" t="t" r="r" b="b"/>
              <a:pathLst>
                <a:path w="2293497" h="2295977" extrusionOk="0">
                  <a:moveTo>
                    <a:pt x="1116297" y="2295619"/>
                  </a:moveTo>
                  <a:cubicBezTo>
                    <a:pt x="598984" y="2285945"/>
                    <a:pt x="147230" y="1920278"/>
                    <a:pt x="31924" y="1415257"/>
                  </a:cubicBezTo>
                  <a:cubicBezTo>
                    <a:pt x="-69999" y="1004466"/>
                    <a:pt x="76516" y="542483"/>
                    <a:pt x="408769" y="277209"/>
                  </a:cubicBezTo>
                  <a:cubicBezTo>
                    <a:pt x="423258" y="264754"/>
                    <a:pt x="438820" y="253690"/>
                    <a:pt x="454116" y="242317"/>
                  </a:cubicBezTo>
                  <a:cubicBezTo>
                    <a:pt x="460996" y="236317"/>
                    <a:pt x="469249" y="230068"/>
                    <a:pt x="479003" y="233252"/>
                  </a:cubicBezTo>
                  <a:cubicBezTo>
                    <a:pt x="487865" y="236128"/>
                    <a:pt x="493484" y="243166"/>
                    <a:pt x="493844" y="252583"/>
                  </a:cubicBezTo>
                  <a:cubicBezTo>
                    <a:pt x="494299" y="263595"/>
                    <a:pt x="485214" y="269853"/>
                    <a:pt x="479457" y="273647"/>
                  </a:cubicBezTo>
                  <a:cubicBezTo>
                    <a:pt x="464316" y="285432"/>
                    <a:pt x="450264" y="298659"/>
                    <a:pt x="435492" y="310916"/>
                  </a:cubicBezTo>
                  <a:cubicBezTo>
                    <a:pt x="358318" y="378949"/>
                    <a:pt x="290460" y="457609"/>
                    <a:pt x="234055" y="543642"/>
                  </a:cubicBezTo>
                  <a:cubicBezTo>
                    <a:pt x="23878" y="857130"/>
                    <a:pt x="-9056" y="1282701"/>
                    <a:pt x="157422" y="1621459"/>
                  </a:cubicBezTo>
                  <a:cubicBezTo>
                    <a:pt x="350082" y="2019984"/>
                    <a:pt x="781144" y="2278400"/>
                    <a:pt x="1222707" y="2244057"/>
                  </a:cubicBezTo>
                  <a:cubicBezTo>
                    <a:pt x="1704477" y="2216710"/>
                    <a:pt x="2132683" y="1834228"/>
                    <a:pt x="2220906" y="1361061"/>
                  </a:cubicBezTo>
                  <a:cubicBezTo>
                    <a:pt x="2340261" y="771826"/>
                    <a:pt x="1947563" y="190206"/>
                    <a:pt x="1360103" y="77152"/>
                  </a:cubicBezTo>
                  <a:cubicBezTo>
                    <a:pt x="1225520" y="51136"/>
                    <a:pt x="1088725" y="48973"/>
                    <a:pt x="956004" y="72182"/>
                  </a:cubicBezTo>
                  <a:cubicBezTo>
                    <a:pt x="887074" y="83753"/>
                    <a:pt x="825213" y="105598"/>
                    <a:pt x="761550" y="123855"/>
                  </a:cubicBezTo>
                  <a:cubicBezTo>
                    <a:pt x="728703" y="123194"/>
                    <a:pt x="723899" y="76689"/>
                    <a:pt x="755974" y="68483"/>
                  </a:cubicBezTo>
                  <a:cubicBezTo>
                    <a:pt x="1361038" y="-151625"/>
                    <a:pt x="2034182" y="177451"/>
                    <a:pt x="2234820" y="789019"/>
                  </a:cubicBezTo>
                  <a:cubicBezTo>
                    <a:pt x="2482950" y="1546310"/>
                    <a:pt x="1912682" y="2314983"/>
                    <a:pt x="1116297" y="22956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28"/>
            <p:cNvSpPr/>
            <p:nvPr/>
          </p:nvSpPr>
          <p:spPr>
            <a:xfrm>
              <a:off x="3533978" y="1006461"/>
              <a:ext cx="134988" cy="92239"/>
            </a:xfrm>
            <a:custGeom>
              <a:avLst/>
              <a:gdLst/>
              <a:ahLst/>
              <a:cxnLst/>
              <a:rect l="l" t="t" r="r" b="b"/>
              <a:pathLst>
                <a:path w="134988" h="92239" extrusionOk="0">
                  <a:moveTo>
                    <a:pt x="18448" y="92081"/>
                  </a:moveTo>
                  <a:cubicBezTo>
                    <a:pt x="4843" y="91034"/>
                    <a:pt x="-3659" y="75129"/>
                    <a:pt x="1548" y="63017"/>
                  </a:cubicBezTo>
                  <a:cubicBezTo>
                    <a:pt x="5752" y="53189"/>
                    <a:pt x="14013" y="48125"/>
                    <a:pt x="22832" y="42958"/>
                  </a:cubicBezTo>
                  <a:cubicBezTo>
                    <a:pt x="43507" y="30923"/>
                    <a:pt x="64705" y="19851"/>
                    <a:pt x="86169" y="9233"/>
                  </a:cubicBezTo>
                  <a:cubicBezTo>
                    <a:pt x="97166" y="4632"/>
                    <a:pt x="109511" y="-3282"/>
                    <a:pt x="121650" y="1465"/>
                  </a:cubicBezTo>
                  <a:cubicBezTo>
                    <a:pt x="121641" y="1482"/>
                    <a:pt x="121624" y="1499"/>
                    <a:pt x="121616" y="1516"/>
                  </a:cubicBezTo>
                  <a:cubicBezTo>
                    <a:pt x="149179" y="17782"/>
                    <a:pt x="129011" y="40554"/>
                    <a:pt x="107083" y="49438"/>
                  </a:cubicBezTo>
                  <a:cubicBezTo>
                    <a:pt x="86477" y="60339"/>
                    <a:pt x="66034" y="71652"/>
                    <a:pt x="45977" y="83480"/>
                  </a:cubicBezTo>
                  <a:cubicBezTo>
                    <a:pt x="37613" y="88777"/>
                    <a:pt x="28408" y="93137"/>
                    <a:pt x="18448" y="920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28"/>
            <p:cNvSpPr/>
            <p:nvPr/>
          </p:nvSpPr>
          <p:spPr>
            <a:xfrm>
              <a:off x="3411853" y="3099802"/>
              <a:ext cx="177322" cy="105924"/>
            </a:xfrm>
            <a:custGeom>
              <a:avLst/>
              <a:gdLst/>
              <a:ahLst/>
              <a:cxnLst/>
              <a:rect l="l" t="t" r="r" b="b"/>
              <a:pathLst>
                <a:path w="177322" h="105924" extrusionOk="0">
                  <a:moveTo>
                    <a:pt x="173859" y="92754"/>
                  </a:moveTo>
                  <a:cubicBezTo>
                    <a:pt x="145695" y="78686"/>
                    <a:pt x="116673" y="67047"/>
                    <a:pt x="89161" y="51528"/>
                  </a:cubicBezTo>
                  <a:cubicBezTo>
                    <a:pt x="75470" y="43802"/>
                    <a:pt x="62070" y="35571"/>
                    <a:pt x="48859" y="27056"/>
                  </a:cubicBezTo>
                  <a:cubicBezTo>
                    <a:pt x="35862" y="18687"/>
                    <a:pt x="23509" y="7812"/>
                    <a:pt x="9791" y="790"/>
                  </a:cubicBezTo>
                  <a:cubicBezTo>
                    <a:pt x="3246" y="-2566"/>
                    <a:pt x="-3317" y="5511"/>
                    <a:pt x="1873" y="11056"/>
                  </a:cubicBezTo>
                  <a:cubicBezTo>
                    <a:pt x="12399" y="22284"/>
                    <a:pt x="27275" y="30790"/>
                    <a:pt x="39988" y="39313"/>
                  </a:cubicBezTo>
                  <a:cubicBezTo>
                    <a:pt x="53457" y="48343"/>
                    <a:pt x="67337" y="56746"/>
                    <a:pt x="81458" y="64712"/>
                  </a:cubicBezTo>
                  <a:cubicBezTo>
                    <a:pt x="108927" y="80205"/>
                    <a:pt x="138214" y="96274"/>
                    <a:pt x="168437" y="105621"/>
                  </a:cubicBezTo>
                  <a:cubicBezTo>
                    <a:pt x="175935" y="107939"/>
                    <a:pt x="181065" y="96351"/>
                    <a:pt x="173859" y="927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28"/>
            <p:cNvSpPr/>
            <p:nvPr/>
          </p:nvSpPr>
          <p:spPr>
            <a:xfrm>
              <a:off x="3640465" y="3221458"/>
              <a:ext cx="203411" cy="66258"/>
            </a:xfrm>
            <a:custGeom>
              <a:avLst/>
              <a:gdLst/>
              <a:ahLst/>
              <a:cxnLst/>
              <a:rect l="l" t="t" r="r" b="b"/>
              <a:pathLst>
                <a:path w="203411" h="66258" extrusionOk="0">
                  <a:moveTo>
                    <a:pt x="199098" y="54393"/>
                  </a:moveTo>
                  <a:cubicBezTo>
                    <a:pt x="166413" y="49208"/>
                    <a:pt x="133849" y="43423"/>
                    <a:pt x="101944" y="34479"/>
                  </a:cubicBezTo>
                  <a:cubicBezTo>
                    <a:pt x="69843" y="25466"/>
                    <a:pt x="39629" y="12711"/>
                    <a:pt x="8711" y="454"/>
                  </a:cubicBezTo>
                  <a:cubicBezTo>
                    <a:pt x="1334" y="-2473"/>
                    <a:pt x="-3608" y="9578"/>
                    <a:pt x="3324" y="13234"/>
                  </a:cubicBezTo>
                  <a:cubicBezTo>
                    <a:pt x="32929" y="28814"/>
                    <a:pt x="65931" y="39552"/>
                    <a:pt x="98101" y="48418"/>
                  </a:cubicBezTo>
                  <a:cubicBezTo>
                    <a:pt x="130589" y="57371"/>
                    <a:pt x="163831" y="64032"/>
                    <a:pt x="197494" y="66246"/>
                  </a:cubicBezTo>
                  <a:cubicBezTo>
                    <a:pt x="204177" y="66684"/>
                    <a:pt x="205858" y="55466"/>
                    <a:pt x="199098" y="543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999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" name="Google Shape;952;p17"/>
          <p:cNvGrpSpPr/>
          <p:nvPr/>
        </p:nvGrpSpPr>
        <p:grpSpPr>
          <a:xfrm>
            <a:off x="1363423" y="1124238"/>
            <a:ext cx="2028840" cy="3467201"/>
            <a:chOff x="2265130" y="1124238"/>
            <a:chExt cx="2306413" cy="3504912"/>
          </a:xfrm>
        </p:grpSpPr>
        <p:sp>
          <p:nvSpPr>
            <p:cNvPr id="953" name="Google Shape;953;p17"/>
            <p:cNvSpPr/>
            <p:nvPr/>
          </p:nvSpPr>
          <p:spPr>
            <a:xfrm>
              <a:off x="2265130" y="1124238"/>
              <a:ext cx="2306413" cy="3504912"/>
            </a:xfrm>
            <a:custGeom>
              <a:avLst/>
              <a:gdLst/>
              <a:ahLst/>
              <a:cxnLst/>
              <a:rect l="l" t="t" r="r" b="b"/>
              <a:pathLst>
                <a:path w="4612825" h="7009824" extrusionOk="0">
                  <a:moveTo>
                    <a:pt x="4610753" y="6958204"/>
                  </a:moveTo>
                  <a:cubicBezTo>
                    <a:pt x="4612268" y="6983902"/>
                    <a:pt x="4836840" y="6972953"/>
                    <a:pt x="130994" y="7009824"/>
                  </a:cubicBezTo>
                  <a:cubicBezTo>
                    <a:pt x="46881" y="7009824"/>
                    <a:pt x="30375" y="1044112"/>
                    <a:pt x="0" y="132624"/>
                  </a:cubicBezTo>
                  <a:cubicBezTo>
                    <a:pt x="0" y="67152"/>
                    <a:pt x="737806" y="89345"/>
                    <a:pt x="982348" y="77317"/>
                  </a:cubicBezTo>
                  <a:cubicBezTo>
                    <a:pt x="2635946" y="-3997"/>
                    <a:pt x="3468439" y="-34897"/>
                    <a:pt x="4489253" y="52740"/>
                  </a:cubicBezTo>
                  <a:cubicBezTo>
                    <a:pt x="4561446" y="58937"/>
                    <a:pt x="4416948" y="2653638"/>
                    <a:pt x="4610753" y="69582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2362614" y="1232439"/>
              <a:ext cx="2108451" cy="3288500"/>
            </a:xfrm>
            <a:custGeom>
              <a:avLst/>
              <a:gdLst/>
              <a:ahLst/>
              <a:cxnLst/>
              <a:rect l="l" t="t" r="r" b="b"/>
              <a:pathLst>
                <a:path w="4216902" h="6577000" extrusionOk="0">
                  <a:moveTo>
                    <a:pt x="0" y="92673"/>
                  </a:moveTo>
                  <a:cubicBezTo>
                    <a:pt x="165015" y="78247"/>
                    <a:pt x="334559" y="80742"/>
                    <a:pt x="524382" y="81093"/>
                  </a:cubicBezTo>
                  <a:cubicBezTo>
                    <a:pt x="1174597" y="81093"/>
                    <a:pt x="2693835" y="-68161"/>
                    <a:pt x="4123856" y="38305"/>
                  </a:cubicBezTo>
                  <a:cubicBezTo>
                    <a:pt x="4165562" y="2944677"/>
                    <a:pt x="4045030" y="2773819"/>
                    <a:pt x="4216903" y="6544867"/>
                  </a:cubicBezTo>
                  <a:cubicBezTo>
                    <a:pt x="2306337" y="6560303"/>
                    <a:pt x="2443095" y="6558369"/>
                    <a:pt x="104041" y="6577000"/>
                  </a:cubicBezTo>
                  <a:cubicBezTo>
                    <a:pt x="10293" y="3752153"/>
                    <a:pt x="30094" y="1277137"/>
                    <a:pt x="0" y="926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2363789" y="1231267"/>
              <a:ext cx="2104293" cy="3289723"/>
            </a:xfrm>
            <a:custGeom>
              <a:avLst/>
              <a:gdLst/>
              <a:ahLst/>
              <a:cxnLst/>
              <a:rect l="l" t="t" r="r" b="b"/>
              <a:pathLst>
                <a:path w="4208586" h="6579445" extrusionOk="0">
                  <a:moveTo>
                    <a:pt x="4179941" y="6413059"/>
                  </a:moveTo>
                  <a:cubicBezTo>
                    <a:pt x="4214117" y="6413059"/>
                    <a:pt x="4208550" y="6416395"/>
                    <a:pt x="4207806" y="6400020"/>
                  </a:cubicBezTo>
                  <a:cubicBezTo>
                    <a:pt x="4183574" y="6400048"/>
                    <a:pt x="4174851" y="6400020"/>
                    <a:pt x="4148066" y="6400062"/>
                  </a:cubicBezTo>
                  <a:cubicBezTo>
                    <a:pt x="4149342" y="6099719"/>
                    <a:pt x="4122838" y="6145339"/>
                    <a:pt x="4196097" y="6145508"/>
                  </a:cubicBezTo>
                  <a:cubicBezTo>
                    <a:pt x="4195368" y="6129722"/>
                    <a:pt x="4199336" y="6132469"/>
                    <a:pt x="4179941" y="6132469"/>
                  </a:cubicBezTo>
                  <a:cubicBezTo>
                    <a:pt x="4135318" y="6132469"/>
                    <a:pt x="4144350" y="6172313"/>
                    <a:pt x="4140381" y="5918852"/>
                  </a:cubicBezTo>
                  <a:cubicBezTo>
                    <a:pt x="4139638" y="5870750"/>
                    <a:pt x="4129527" y="5878868"/>
                    <a:pt x="4179941" y="5878868"/>
                  </a:cubicBezTo>
                  <a:cubicBezTo>
                    <a:pt x="4186869" y="5878868"/>
                    <a:pt x="4185537" y="5881490"/>
                    <a:pt x="4184990" y="5865858"/>
                  </a:cubicBezTo>
                  <a:cubicBezTo>
                    <a:pt x="4124759" y="5865858"/>
                    <a:pt x="4140984" y="5891388"/>
                    <a:pt x="4138404" y="5727343"/>
                  </a:cubicBezTo>
                  <a:cubicBezTo>
                    <a:pt x="4136132" y="5587722"/>
                    <a:pt x="4123118" y="5610546"/>
                    <a:pt x="4176660" y="5610560"/>
                  </a:cubicBezTo>
                  <a:cubicBezTo>
                    <a:pt x="4176127" y="5593161"/>
                    <a:pt x="4183461" y="5597634"/>
                    <a:pt x="4136286" y="5597480"/>
                  </a:cubicBezTo>
                  <a:cubicBezTo>
                    <a:pt x="4133538" y="5429047"/>
                    <a:pt x="4135501" y="5542789"/>
                    <a:pt x="4132963" y="5343009"/>
                  </a:cubicBezTo>
                  <a:cubicBezTo>
                    <a:pt x="4175271" y="5342911"/>
                    <a:pt x="4168919" y="5347299"/>
                    <a:pt x="4168428" y="5329943"/>
                  </a:cubicBezTo>
                  <a:cubicBezTo>
                    <a:pt x="4126035" y="5329957"/>
                    <a:pt x="4129050" y="5372857"/>
                    <a:pt x="4127858" y="5074392"/>
                  </a:cubicBezTo>
                  <a:cubicBezTo>
                    <a:pt x="4168106" y="5074841"/>
                    <a:pt x="4161487" y="5077869"/>
                    <a:pt x="4161052" y="5061592"/>
                  </a:cubicBezTo>
                  <a:cubicBezTo>
                    <a:pt x="4122810" y="5061466"/>
                    <a:pt x="4127816" y="5062518"/>
                    <a:pt x="4127802" y="5057498"/>
                  </a:cubicBezTo>
                  <a:cubicBezTo>
                    <a:pt x="4127620" y="4997438"/>
                    <a:pt x="4127353" y="4990120"/>
                    <a:pt x="4124464" y="4806869"/>
                  </a:cubicBezTo>
                  <a:cubicBezTo>
                    <a:pt x="4160098" y="4807248"/>
                    <a:pt x="4154236" y="4810304"/>
                    <a:pt x="4153788" y="4794055"/>
                  </a:cubicBezTo>
                  <a:cubicBezTo>
                    <a:pt x="4112418" y="4793887"/>
                    <a:pt x="4124759" y="4826356"/>
                    <a:pt x="4120874" y="4579050"/>
                  </a:cubicBezTo>
                  <a:cubicBezTo>
                    <a:pt x="4120117" y="4530991"/>
                    <a:pt x="4113442" y="4539318"/>
                    <a:pt x="4146664" y="4539683"/>
                  </a:cubicBezTo>
                  <a:cubicBezTo>
                    <a:pt x="4146187" y="4523055"/>
                    <a:pt x="4151530" y="4526967"/>
                    <a:pt x="4120075" y="4526182"/>
                  </a:cubicBezTo>
                  <a:cubicBezTo>
                    <a:pt x="4116794" y="4303395"/>
                    <a:pt x="4117775" y="4358927"/>
                    <a:pt x="4114452" y="4270155"/>
                  </a:cubicBezTo>
                  <a:cubicBezTo>
                    <a:pt x="4143354" y="4269987"/>
                    <a:pt x="4138614" y="4273477"/>
                    <a:pt x="4138081" y="4257032"/>
                  </a:cubicBezTo>
                  <a:cubicBezTo>
                    <a:pt x="4108309" y="4257131"/>
                    <a:pt x="4113736" y="4269342"/>
                    <a:pt x="4112587" y="4196300"/>
                  </a:cubicBezTo>
                  <a:cubicBezTo>
                    <a:pt x="4108968" y="3964512"/>
                    <a:pt x="4102546" y="4002365"/>
                    <a:pt x="4129345" y="4001987"/>
                  </a:cubicBezTo>
                  <a:cubicBezTo>
                    <a:pt x="4128742" y="3985668"/>
                    <a:pt x="4132626" y="3988822"/>
                    <a:pt x="4109922" y="3989257"/>
                  </a:cubicBezTo>
                  <a:cubicBezTo>
                    <a:pt x="4105294" y="3702962"/>
                    <a:pt x="4098759" y="3735501"/>
                    <a:pt x="4120243" y="3735445"/>
                  </a:cubicBezTo>
                  <a:cubicBezTo>
                    <a:pt x="4119823" y="3719056"/>
                    <a:pt x="4123132" y="3722393"/>
                    <a:pt x="4105294" y="3722435"/>
                  </a:cubicBezTo>
                  <a:cubicBezTo>
                    <a:pt x="4100653" y="3434822"/>
                    <a:pt x="4096165" y="3467390"/>
                    <a:pt x="4115868" y="3467221"/>
                  </a:cubicBezTo>
                  <a:cubicBezTo>
                    <a:pt x="4115728" y="3451575"/>
                    <a:pt x="4119388" y="3454141"/>
                    <a:pt x="4101438" y="3454323"/>
                  </a:cubicBezTo>
                  <a:cubicBezTo>
                    <a:pt x="4099517" y="3324978"/>
                    <a:pt x="4101718" y="3311687"/>
                    <a:pt x="4099180" y="3199600"/>
                  </a:cubicBezTo>
                  <a:cubicBezTo>
                    <a:pt x="4118588" y="3199600"/>
                    <a:pt x="4115307" y="3202965"/>
                    <a:pt x="4115391" y="3186576"/>
                  </a:cubicBezTo>
                  <a:cubicBezTo>
                    <a:pt x="4093711" y="3186590"/>
                    <a:pt x="4098311" y="3223602"/>
                    <a:pt x="4093500" y="2952462"/>
                  </a:cubicBezTo>
                  <a:cubicBezTo>
                    <a:pt x="4093052" y="2927479"/>
                    <a:pt x="4092280" y="2930759"/>
                    <a:pt x="4095646" y="2930787"/>
                  </a:cubicBezTo>
                  <a:cubicBezTo>
                    <a:pt x="4122067" y="2931040"/>
                    <a:pt x="4117579" y="2934348"/>
                    <a:pt x="4117789" y="2917959"/>
                  </a:cubicBezTo>
                  <a:cubicBezTo>
                    <a:pt x="4086938" y="2917735"/>
                    <a:pt x="4090584" y="2942157"/>
                    <a:pt x="4091355" y="2760981"/>
                  </a:cubicBezTo>
                  <a:cubicBezTo>
                    <a:pt x="4091720" y="2644155"/>
                    <a:pt x="4081567" y="2663376"/>
                    <a:pt x="4121660" y="2662549"/>
                  </a:cubicBezTo>
                  <a:cubicBezTo>
                    <a:pt x="4121926" y="2646231"/>
                    <a:pt x="4127129" y="2649273"/>
                    <a:pt x="4095548" y="2650184"/>
                  </a:cubicBezTo>
                  <a:cubicBezTo>
                    <a:pt x="4088046" y="2650394"/>
                    <a:pt x="4091103" y="2680298"/>
                    <a:pt x="4085030" y="2395167"/>
                  </a:cubicBezTo>
                  <a:cubicBezTo>
                    <a:pt x="4096768" y="2394956"/>
                    <a:pt x="4110455" y="2394690"/>
                    <a:pt x="4125909" y="2394508"/>
                  </a:cubicBezTo>
                  <a:cubicBezTo>
                    <a:pt x="4126147" y="2378203"/>
                    <a:pt x="4132191" y="2381273"/>
                    <a:pt x="4095604" y="2381960"/>
                  </a:cubicBezTo>
                  <a:cubicBezTo>
                    <a:pt x="4082787" y="2382184"/>
                    <a:pt x="4084778" y="2383362"/>
                    <a:pt x="4084680" y="2378427"/>
                  </a:cubicBezTo>
                  <a:cubicBezTo>
                    <a:pt x="4078481" y="2095665"/>
                    <a:pt x="4076448" y="2127601"/>
                    <a:pt x="4095660" y="2127798"/>
                  </a:cubicBezTo>
                  <a:cubicBezTo>
                    <a:pt x="4135880" y="2128288"/>
                    <a:pt x="4129078" y="2131401"/>
                    <a:pt x="4129205" y="2115096"/>
                  </a:cubicBezTo>
                  <a:cubicBezTo>
                    <a:pt x="4110105" y="2114956"/>
                    <a:pt x="4092393" y="2114731"/>
                    <a:pt x="4080613" y="2114605"/>
                  </a:cubicBezTo>
                  <a:cubicBezTo>
                    <a:pt x="4080136" y="2083075"/>
                    <a:pt x="4077219" y="1860513"/>
                    <a:pt x="4077205" y="1859532"/>
                  </a:cubicBezTo>
                  <a:cubicBezTo>
                    <a:pt x="4101059" y="1859447"/>
                    <a:pt x="4112937" y="1859377"/>
                    <a:pt x="4129835" y="1859335"/>
                  </a:cubicBezTo>
                  <a:cubicBezTo>
                    <a:pt x="4129779" y="1842932"/>
                    <a:pt x="4136763" y="1846255"/>
                    <a:pt x="4095674" y="1846423"/>
                  </a:cubicBezTo>
                  <a:cubicBezTo>
                    <a:pt x="4068356" y="1846535"/>
                    <a:pt x="4079687" y="1882412"/>
                    <a:pt x="4074064" y="1613290"/>
                  </a:cubicBezTo>
                  <a:cubicBezTo>
                    <a:pt x="4073517" y="1586934"/>
                    <a:pt x="4067921" y="1591153"/>
                    <a:pt x="4095604" y="1591672"/>
                  </a:cubicBezTo>
                  <a:cubicBezTo>
                    <a:pt x="4133145" y="1592373"/>
                    <a:pt x="4126933" y="1595471"/>
                    <a:pt x="4126610" y="1579153"/>
                  </a:cubicBezTo>
                  <a:cubicBezTo>
                    <a:pt x="4105673" y="1578900"/>
                    <a:pt x="4093430" y="1578564"/>
                    <a:pt x="4073363" y="1578269"/>
                  </a:cubicBezTo>
                  <a:cubicBezTo>
                    <a:pt x="4068791" y="1338351"/>
                    <a:pt x="4068735" y="1328678"/>
                    <a:pt x="4068651" y="1322887"/>
                  </a:cubicBezTo>
                  <a:cubicBezTo>
                    <a:pt x="4086938" y="1323182"/>
                    <a:pt x="4101340" y="1323588"/>
                    <a:pt x="4119458" y="1323883"/>
                  </a:cubicBezTo>
                  <a:cubicBezTo>
                    <a:pt x="4118855" y="1307410"/>
                    <a:pt x="4124128" y="1310985"/>
                    <a:pt x="4095814" y="1310368"/>
                  </a:cubicBezTo>
                  <a:cubicBezTo>
                    <a:pt x="4058007" y="1309555"/>
                    <a:pt x="4069674" y="1349553"/>
                    <a:pt x="4064879" y="1055070"/>
                  </a:cubicBezTo>
                  <a:cubicBezTo>
                    <a:pt x="4084904" y="1055449"/>
                    <a:pt x="4097203" y="1055897"/>
                    <a:pt x="4114340" y="1056304"/>
                  </a:cubicBezTo>
                  <a:cubicBezTo>
                    <a:pt x="4114241" y="1039873"/>
                    <a:pt x="4117958" y="1043392"/>
                    <a:pt x="4095856" y="1042789"/>
                  </a:cubicBezTo>
                  <a:cubicBezTo>
                    <a:pt x="4051921" y="1041527"/>
                    <a:pt x="4065271" y="1080964"/>
                    <a:pt x="4059311" y="787084"/>
                  </a:cubicBezTo>
                  <a:cubicBezTo>
                    <a:pt x="4081707" y="787463"/>
                    <a:pt x="4093150" y="787968"/>
                    <a:pt x="4115209" y="788500"/>
                  </a:cubicBezTo>
                  <a:cubicBezTo>
                    <a:pt x="4115405" y="772055"/>
                    <a:pt x="4119108" y="775630"/>
                    <a:pt x="4095856" y="774929"/>
                  </a:cubicBezTo>
                  <a:cubicBezTo>
                    <a:pt x="4051711" y="773668"/>
                    <a:pt x="4059115" y="779794"/>
                    <a:pt x="4058694" y="752722"/>
                  </a:cubicBezTo>
                  <a:cubicBezTo>
                    <a:pt x="4054361" y="473927"/>
                    <a:pt x="4046634" y="519547"/>
                    <a:pt x="4095730" y="519421"/>
                  </a:cubicBezTo>
                  <a:cubicBezTo>
                    <a:pt x="4123918" y="519337"/>
                    <a:pt x="4119177" y="522744"/>
                    <a:pt x="4119430" y="506341"/>
                  </a:cubicBezTo>
                  <a:cubicBezTo>
                    <a:pt x="4096894" y="506383"/>
                    <a:pt x="4083291" y="506453"/>
                    <a:pt x="4055889" y="506481"/>
                  </a:cubicBezTo>
                  <a:cubicBezTo>
                    <a:pt x="4053870" y="405371"/>
                    <a:pt x="4052720" y="400380"/>
                    <a:pt x="4052285" y="251926"/>
                  </a:cubicBezTo>
                  <a:cubicBezTo>
                    <a:pt x="4082492" y="252094"/>
                    <a:pt x="4093837" y="252389"/>
                    <a:pt x="4122207" y="252641"/>
                  </a:cubicBezTo>
                  <a:cubicBezTo>
                    <a:pt x="4122291" y="236182"/>
                    <a:pt x="4127578" y="239715"/>
                    <a:pt x="4095800" y="239308"/>
                  </a:cubicBezTo>
                  <a:cubicBezTo>
                    <a:pt x="4038304" y="238621"/>
                    <a:pt x="4053141" y="275984"/>
                    <a:pt x="4049144" y="35925"/>
                  </a:cubicBezTo>
                  <a:cubicBezTo>
                    <a:pt x="4030956" y="34664"/>
                    <a:pt x="4039412" y="9456"/>
                    <a:pt x="4040744" y="238832"/>
                  </a:cubicBezTo>
                  <a:cubicBezTo>
                    <a:pt x="4017759" y="238748"/>
                    <a:pt x="3850305" y="238061"/>
                    <a:pt x="3817041" y="238173"/>
                  </a:cubicBezTo>
                  <a:cubicBezTo>
                    <a:pt x="3811656" y="-2236"/>
                    <a:pt x="3823520" y="21906"/>
                    <a:pt x="3803690" y="20882"/>
                  </a:cubicBezTo>
                  <a:cubicBezTo>
                    <a:pt x="3806229" y="278269"/>
                    <a:pt x="3819719" y="237864"/>
                    <a:pt x="3758927" y="238720"/>
                  </a:cubicBezTo>
                  <a:cubicBezTo>
                    <a:pt x="3696046" y="239603"/>
                    <a:pt x="3694783" y="239154"/>
                    <a:pt x="3590771" y="239421"/>
                  </a:cubicBezTo>
                  <a:cubicBezTo>
                    <a:pt x="3582497" y="239435"/>
                    <a:pt x="3584530" y="248589"/>
                    <a:pt x="3583437" y="178716"/>
                  </a:cubicBezTo>
                  <a:cubicBezTo>
                    <a:pt x="3580562" y="-11615"/>
                    <a:pt x="3585723" y="10788"/>
                    <a:pt x="3569399" y="10199"/>
                  </a:cubicBezTo>
                  <a:cubicBezTo>
                    <a:pt x="3571461" y="146779"/>
                    <a:pt x="3572120" y="193646"/>
                    <a:pt x="3572989" y="239463"/>
                  </a:cubicBezTo>
                  <a:cubicBezTo>
                    <a:pt x="3520668" y="239561"/>
                    <a:pt x="3507976" y="239519"/>
                    <a:pt x="3350632" y="239407"/>
                  </a:cubicBezTo>
                  <a:cubicBezTo>
                    <a:pt x="3344911" y="-22453"/>
                    <a:pt x="3353830" y="4185"/>
                    <a:pt x="3335571" y="3806"/>
                  </a:cubicBezTo>
                  <a:cubicBezTo>
                    <a:pt x="3339456" y="258459"/>
                    <a:pt x="3339357" y="239393"/>
                    <a:pt x="3338362" y="239393"/>
                  </a:cubicBezTo>
                  <a:cubicBezTo>
                    <a:pt x="3253463" y="239393"/>
                    <a:pt x="3254389" y="238131"/>
                    <a:pt x="3170107" y="238131"/>
                  </a:cubicBezTo>
                  <a:cubicBezTo>
                    <a:pt x="3099737" y="238131"/>
                    <a:pt x="3118333" y="283891"/>
                    <a:pt x="3114041" y="1044"/>
                  </a:cubicBezTo>
                  <a:cubicBezTo>
                    <a:pt x="3098419" y="946"/>
                    <a:pt x="3101406" y="-28986"/>
                    <a:pt x="3105739" y="238706"/>
                  </a:cubicBezTo>
                  <a:cubicBezTo>
                    <a:pt x="2987563" y="241117"/>
                    <a:pt x="2997029" y="240150"/>
                    <a:pt x="2883551" y="239266"/>
                  </a:cubicBezTo>
                  <a:cubicBezTo>
                    <a:pt x="2878109" y="-27542"/>
                    <a:pt x="2884448" y="1044"/>
                    <a:pt x="2867522" y="1199"/>
                  </a:cubicBezTo>
                  <a:cubicBezTo>
                    <a:pt x="2872136" y="279699"/>
                    <a:pt x="2886187" y="239098"/>
                    <a:pt x="2833655" y="239098"/>
                  </a:cubicBezTo>
                  <a:cubicBezTo>
                    <a:pt x="2616641" y="239098"/>
                    <a:pt x="2650073" y="258207"/>
                    <a:pt x="2648825" y="178687"/>
                  </a:cubicBezTo>
                  <a:cubicBezTo>
                    <a:pt x="2647366" y="84994"/>
                    <a:pt x="2646848" y="88205"/>
                    <a:pt x="2645459" y="4760"/>
                  </a:cubicBezTo>
                  <a:cubicBezTo>
                    <a:pt x="2629024" y="5124"/>
                    <a:pt x="2633329" y="-24640"/>
                    <a:pt x="2638377" y="239729"/>
                  </a:cubicBezTo>
                  <a:cubicBezTo>
                    <a:pt x="2581919" y="239449"/>
                    <a:pt x="2518813" y="236869"/>
                    <a:pt x="2416147" y="239070"/>
                  </a:cubicBezTo>
                  <a:cubicBezTo>
                    <a:pt x="2415473" y="161640"/>
                    <a:pt x="2413159" y="62675"/>
                    <a:pt x="2412304" y="10886"/>
                  </a:cubicBezTo>
                  <a:cubicBezTo>
                    <a:pt x="2393513" y="11461"/>
                    <a:pt x="2402600" y="-14167"/>
                    <a:pt x="2404661" y="239308"/>
                  </a:cubicBezTo>
                  <a:cubicBezTo>
                    <a:pt x="2304491" y="241383"/>
                    <a:pt x="2254427" y="238874"/>
                    <a:pt x="2181014" y="238621"/>
                  </a:cubicBezTo>
                  <a:cubicBezTo>
                    <a:pt x="2178336" y="119216"/>
                    <a:pt x="2179542" y="99168"/>
                    <a:pt x="2178560" y="18541"/>
                  </a:cubicBezTo>
                  <a:cubicBezTo>
                    <a:pt x="2163008" y="19074"/>
                    <a:pt x="2167285" y="7479"/>
                    <a:pt x="2167524" y="83158"/>
                  </a:cubicBezTo>
                  <a:cubicBezTo>
                    <a:pt x="2167692" y="137049"/>
                    <a:pt x="2168477" y="191221"/>
                    <a:pt x="2169529" y="238607"/>
                  </a:cubicBezTo>
                  <a:cubicBezTo>
                    <a:pt x="2159292" y="238593"/>
                    <a:pt x="1999451" y="238509"/>
                    <a:pt x="1992580" y="238495"/>
                  </a:cubicBezTo>
                  <a:cubicBezTo>
                    <a:pt x="1932307" y="238495"/>
                    <a:pt x="1948125" y="275367"/>
                    <a:pt x="1945896" y="26995"/>
                  </a:cubicBezTo>
                  <a:cubicBezTo>
                    <a:pt x="1930386" y="27584"/>
                    <a:pt x="1934691" y="17405"/>
                    <a:pt x="1934551" y="83115"/>
                  </a:cubicBezTo>
                  <a:cubicBezTo>
                    <a:pt x="1934438" y="135703"/>
                    <a:pt x="1935126" y="187478"/>
                    <a:pt x="1936346" y="238678"/>
                  </a:cubicBezTo>
                  <a:cubicBezTo>
                    <a:pt x="1719668" y="240332"/>
                    <a:pt x="1931423" y="238579"/>
                    <a:pt x="1714746" y="239981"/>
                  </a:cubicBezTo>
                  <a:cubicBezTo>
                    <a:pt x="1714283" y="195679"/>
                    <a:pt x="1713512" y="153382"/>
                    <a:pt x="1711605" y="36262"/>
                  </a:cubicBezTo>
                  <a:cubicBezTo>
                    <a:pt x="1695534" y="36921"/>
                    <a:pt x="1699783" y="15583"/>
                    <a:pt x="1702447" y="178898"/>
                  </a:cubicBezTo>
                  <a:cubicBezTo>
                    <a:pt x="1703681" y="257212"/>
                    <a:pt x="1747519" y="240346"/>
                    <a:pt x="1487943" y="240346"/>
                  </a:cubicBezTo>
                  <a:cubicBezTo>
                    <a:pt x="1478477" y="240346"/>
                    <a:pt x="1483414" y="263562"/>
                    <a:pt x="1477384" y="46188"/>
                  </a:cubicBezTo>
                  <a:cubicBezTo>
                    <a:pt x="1458452" y="47001"/>
                    <a:pt x="1468703" y="18415"/>
                    <a:pt x="1470218" y="240304"/>
                  </a:cubicBezTo>
                  <a:cubicBezTo>
                    <a:pt x="1398712" y="239939"/>
                    <a:pt x="1351999" y="235804"/>
                    <a:pt x="1246598" y="238650"/>
                  </a:cubicBezTo>
                  <a:cubicBezTo>
                    <a:pt x="1245715" y="197292"/>
                    <a:pt x="1245687" y="182319"/>
                    <a:pt x="1243359" y="56660"/>
                  </a:cubicBezTo>
                  <a:cubicBezTo>
                    <a:pt x="1228256" y="57361"/>
                    <a:pt x="1230668" y="28803"/>
                    <a:pt x="1235099" y="238972"/>
                  </a:cubicBezTo>
                  <a:cubicBezTo>
                    <a:pt x="1180323" y="240556"/>
                    <a:pt x="1123107" y="240346"/>
                    <a:pt x="1067560" y="239659"/>
                  </a:cubicBezTo>
                  <a:cubicBezTo>
                    <a:pt x="996952" y="238860"/>
                    <a:pt x="1011915" y="272311"/>
                    <a:pt x="1011031" y="67526"/>
                  </a:cubicBezTo>
                  <a:cubicBezTo>
                    <a:pt x="997246" y="68185"/>
                    <a:pt x="997246" y="41421"/>
                    <a:pt x="1001593" y="239182"/>
                  </a:cubicBezTo>
                  <a:cubicBezTo>
                    <a:pt x="989323" y="239154"/>
                    <a:pt x="996447" y="239168"/>
                    <a:pt x="815249" y="239126"/>
                  </a:cubicBezTo>
                  <a:cubicBezTo>
                    <a:pt x="766840" y="239126"/>
                    <a:pt x="778886" y="267656"/>
                    <a:pt x="776207" y="78741"/>
                  </a:cubicBezTo>
                  <a:cubicBezTo>
                    <a:pt x="759505" y="79484"/>
                    <a:pt x="763965" y="55006"/>
                    <a:pt x="767162" y="239000"/>
                  </a:cubicBezTo>
                  <a:cubicBezTo>
                    <a:pt x="707422" y="238650"/>
                    <a:pt x="698938" y="237836"/>
                    <a:pt x="545380" y="238621"/>
                  </a:cubicBezTo>
                  <a:cubicBezTo>
                    <a:pt x="544258" y="199689"/>
                    <a:pt x="543333" y="143035"/>
                    <a:pt x="543389" y="83298"/>
                  </a:cubicBezTo>
                  <a:cubicBezTo>
                    <a:pt x="528846" y="83326"/>
                    <a:pt x="530880" y="68928"/>
                    <a:pt x="532605" y="178912"/>
                  </a:cubicBezTo>
                  <a:cubicBezTo>
                    <a:pt x="533769" y="254029"/>
                    <a:pt x="545408" y="238762"/>
                    <a:pt x="478923" y="238762"/>
                  </a:cubicBezTo>
                  <a:cubicBezTo>
                    <a:pt x="395609" y="238762"/>
                    <a:pt x="395006" y="240023"/>
                    <a:pt x="312477" y="240037"/>
                  </a:cubicBezTo>
                  <a:cubicBezTo>
                    <a:pt x="311145" y="171748"/>
                    <a:pt x="311299" y="155821"/>
                    <a:pt x="309490" y="83256"/>
                  </a:cubicBezTo>
                  <a:cubicBezTo>
                    <a:pt x="293602" y="83326"/>
                    <a:pt x="297570" y="63081"/>
                    <a:pt x="300978" y="240023"/>
                  </a:cubicBezTo>
                  <a:cubicBezTo>
                    <a:pt x="299968" y="240023"/>
                    <a:pt x="78887" y="238439"/>
                    <a:pt x="77878" y="238425"/>
                  </a:cubicBezTo>
                  <a:cubicBezTo>
                    <a:pt x="76756" y="199969"/>
                    <a:pt x="76097" y="150494"/>
                    <a:pt x="75269" y="89536"/>
                  </a:cubicBezTo>
                  <a:cubicBezTo>
                    <a:pt x="59984" y="90420"/>
                    <a:pt x="63504" y="77395"/>
                    <a:pt x="65102" y="178898"/>
                  </a:cubicBezTo>
                  <a:cubicBezTo>
                    <a:pt x="66168" y="247173"/>
                    <a:pt x="69267" y="238313"/>
                    <a:pt x="58694" y="238145"/>
                  </a:cubicBezTo>
                  <a:cubicBezTo>
                    <a:pt x="-10162" y="237121"/>
                    <a:pt x="440" y="233518"/>
                    <a:pt x="776" y="250622"/>
                  </a:cubicBezTo>
                  <a:cubicBezTo>
                    <a:pt x="30492" y="250734"/>
                    <a:pt x="46872" y="251029"/>
                    <a:pt x="66785" y="251309"/>
                  </a:cubicBezTo>
                  <a:cubicBezTo>
                    <a:pt x="71651" y="400717"/>
                    <a:pt x="70417" y="407656"/>
                    <a:pt x="71427" y="507434"/>
                  </a:cubicBezTo>
                  <a:cubicBezTo>
                    <a:pt x="50953" y="507631"/>
                    <a:pt x="34489" y="507841"/>
                    <a:pt x="4913" y="507939"/>
                  </a:cubicBezTo>
                  <a:cubicBezTo>
                    <a:pt x="5124" y="524973"/>
                    <a:pt x="-4861" y="521258"/>
                    <a:pt x="58666" y="520585"/>
                  </a:cubicBezTo>
                  <a:cubicBezTo>
                    <a:pt x="77443" y="520402"/>
                    <a:pt x="70389" y="485073"/>
                    <a:pt x="74638" y="752876"/>
                  </a:cubicBezTo>
                  <a:cubicBezTo>
                    <a:pt x="75087" y="781392"/>
                    <a:pt x="87596" y="774270"/>
                    <a:pt x="7438" y="774228"/>
                  </a:cubicBezTo>
                  <a:cubicBezTo>
                    <a:pt x="7550" y="791585"/>
                    <a:pt x="-4735" y="787238"/>
                    <a:pt x="75213" y="787281"/>
                  </a:cubicBezTo>
                  <a:cubicBezTo>
                    <a:pt x="76349" y="850944"/>
                    <a:pt x="79084" y="941329"/>
                    <a:pt x="79238" y="1042592"/>
                  </a:cubicBezTo>
                  <a:cubicBezTo>
                    <a:pt x="55833" y="1042691"/>
                    <a:pt x="37714" y="1042845"/>
                    <a:pt x="8784" y="1042915"/>
                  </a:cubicBezTo>
                  <a:cubicBezTo>
                    <a:pt x="8840" y="1059907"/>
                    <a:pt x="-556" y="1056065"/>
                    <a:pt x="58638" y="1055743"/>
                  </a:cubicBezTo>
                  <a:cubicBezTo>
                    <a:pt x="87568" y="1055589"/>
                    <a:pt x="78453" y="1016081"/>
                    <a:pt x="83179" y="1310340"/>
                  </a:cubicBezTo>
                  <a:cubicBezTo>
                    <a:pt x="57824" y="1310466"/>
                    <a:pt x="39341" y="1310662"/>
                    <a:pt x="9597" y="1310760"/>
                  </a:cubicBezTo>
                  <a:cubicBezTo>
                    <a:pt x="9639" y="1328047"/>
                    <a:pt x="762" y="1323925"/>
                    <a:pt x="58638" y="1323546"/>
                  </a:cubicBezTo>
                  <a:cubicBezTo>
                    <a:pt x="93598" y="1323308"/>
                    <a:pt x="83347" y="1293362"/>
                    <a:pt x="86867" y="1517859"/>
                  </a:cubicBezTo>
                  <a:cubicBezTo>
                    <a:pt x="87989" y="1589415"/>
                    <a:pt x="95856" y="1577176"/>
                    <a:pt x="58511" y="1577877"/>
                  </a:cubicBezTo>
                  <a:cubicBezTo>
                    <a:pt x="1688" y="1578942"/>
                    <a:pt x="10453" y="1574063"/>
                    <a:pt x="10537" y="1591588"/>
                  </a:cubicBezTo>
                  <a:cubicBezTo>
                    <a:pt x="45021" y="1591336"/>
                    <a:pt x="59423" y="1590803"/>
                    <a:pt x="88409" y="1590424"/>
                  </a:cubicBezTo>
                  <a:cubicBezTo>
                    <a:pt x="91733" y="1707208"/>
                    <a:pt x="90555" y="1653723"/>
                    <a:pt x="93205" y="1845652"/>
                  </a:cubicBezTo>
                  <a:cubicBezTo>
                    <a:pt x="65369" y="1846059"/>
                    <a:pt x="46718" y="1846886"/>
                    <a:pt x="12304" y="1847250"/>
                  </a:cubicBezTo>
                  <a:cubicBezTo>
                    <a:pt x="12444" y="1863261"/>
                    <a:pt x="3034" y="1860821"/>
                    <a:pt x="58722" y="1859405"/>
                  </a:cubicBezTo>
                  <a:cubicBezTo>
                    <a:pt x="105967" y="1858256"/>
                    <a:pt x="93234" y="1819365"/>
                    <a:pt x="97384" y="2113666"/>
                  </a:cubicBezTo>
                  <a:cubicBezTo>
                    <a:pt x="62901" y="2113498"/>
                    <a:pt x="52663" y="2113217"/>
                    <a:pt x="15697" y="2113077"/>
                  </a:cubicBezTo>
                  <a:cubicBezTo>
                    <a:pt x="15964" y="2130307"/>
                    <a:pt x="7956" y="2125933"/>
                    <a:pt x="58539" y="2126424"/>
                  </a:cubicBezTo>
                  <a:cubicBezTo>
                    <a:pt x="107509" y="2126873"/>
                    <a:pt x="97595" y="2114479"/>
                    <a:pt x="98128" y="2187255"/>
                  </a:cubicBezTo>
                  <a:cubicBezTo>
                    <a:pt x="99839" y="2421243"/>
                    <a:pt x="119289" y="2382142"/>
                    <a:pt x="58595" y="2382296"/>
                  </a:cubicBezTo>
                  <a:cubicBezTo>
                    <a:pt x="14449" y="2382367"/>
                    <a:pt x="21139" y="2378034"/>
                    <a:pt x="21573" y="2395377"/>
                  </a:cubicBezTo>
                  <a:cubicBezTo>
                    <a:pt x="43955" y="2395349"/>
                    <a:pt x="64345" y="2395293"/>
                    <a:pt x="101409" y="2395251"/>
                  </a:cubicBezTo>
                  <a:cubicBezTo>
                    <a:pt x="108056" y="2701328"/>
                    <a:pt x="114157" y="2650843"/>
                    <a:pt x="58652" y="2650324"/>
                  </a:cubicBezTo>
                  <a:cubicBezTo>
                    <a:pt x="22387" y="2649988"/>
                    <a:pt x="28347" y="2646749"/>
                    <a:pt x="28823" y="2663096"/>
                  </a:cubicBezTo>
                  <a:cubicBezTo>
                    <a:pt x="57151" y="2663278"/>
                    <a:pt x="72324" y="2663545"/>
                    <a:pt x="104256" y="2663671"/>
                  </a:cubicBezTo>
                  <a:cubicBezTo>
                    <a:pt x="104270" y="2664204"/>
                    <a:pt x="107313" y="2789049"/>
                    <a:pt x="109879" y="2918941"/>
                  </a:cubicBezTo>
                  <a:cubicBezTo>
                    <a:pt x="75914" y="2918674"/>
                    <a:pt x="61316" y="2918057"/>
                    <a:pt x="34882" y="2917609"/>
                  </a:cubicBezTo>
                  <a:cubicBezTo>
                    <a:pt x="35176" y="2934082"/>
                    <a:pt x="30352" y="2930507"/>
                    <a:pt x="58483" y="2931138"/>
                  </a:cubicBezTo>
                  <a:cubicBezTo>
                    <a:pt x="124436" y="2932652"/>
                    <a:pt x="109837" y="2885069"/>
                    <a:pt x="114605" y="3187052"/>
                  </a:cubicBezTo>
                  <a:cubicBezTo>
                    <a:pt x="82099" y="3186982"/>
                    <a:pt x="69548" y="3186814"/>
                    <a:pt x="38710" y="3186646"/>
                  </a:cubicBezTo>
                  <a:cubicBezTo>
                    <a:pt x="38892" y="3203077"/>
                    <a:pt x="34896" y="3199656"/>
                    <a:pt x="58553" y="3199810"/>
                  </a:cubicBezTo>
                  <a:cubicBezTo>
                    <a:pt x="136538" y="3200343"/>
                    <a:pt x="111632" y="3160892"/>
                    <a:pt x="115980" y="3430938"/>
                  </a:cubicBezTo>
                  <a:cubicBezTo>
                    <a:pt x="116428" y="3460183"/>
                    <a:pt x="130396" y="3452865"/>
                    <a:pt x="40884" y="3452893"/>
                  </a:cubicBezTo>
                  <a:cubicBezTo>
                    <a:pt x="40982" y="3470249"/>
                    <a:pt x="27267" y="3465903"/>
                    <a:pt x="116527" y="3465889"/>
                  </a:cubicBezTo>
                  <a:cubicBezTo>
                    <a:pt x="116555" y="3467249"/>
                    <a:pt x="119556" y="3654860"/>
                    <a:pt x="121168" y="3723094"/>
                  </a:cubicBezTo>
                  <a:cubicBezTo>
                    <a:pt x="83585" y="3722897"/>
                    <a:pt x="64205" y="3722183"/>
                    <a:pt x="41935" y="3721706"/>
                  </a:cubicBezTo>
                  <a:cubicBezTo>
                    <a:pt x="41978" y="3737366"/>
                    <a:pt x="26005" y="3735642"/>
                    <a:pt x="121477" y="3736118"/>
                  </a:cubicBezTo>
                  <a:cubicBezTo>
                    <a:pt x="121505" y="3737366"/>
                    <a:pt x="126483" y="3989103"/>
                    <a:pt x="126497" y="3990126"/>
                  </a:cubicBezTo>
                  <a:cubicBezTo>
                    <a:pt x="85212" y="3990196"/>
                    <a:pt x="66855" y="3990505"/>
                    <a:pt x="42524" y="3990729"/>
                  </a:cubicBezTo>
                  <a:cubicBezTo>
                    <a:pt x="42553" y="4007104"/>
                    <a:pt x="39271" y="4003795"/>
                    <a:pt x="58666" y="4003585"/>
                  </a:cubicBezTo>
                  <a:cubicBezTo>
                    <a:pt x="134168" y="4002772"/>
                    <a:pt x="126708" y="4002562"/>
                    <a:pt x="126750" y="4005029"/>
                  </a:cubicBezTo>
                  <a:cubicBezTo>
                    <a:pt x="128124" y="4092568"/>
                    <a:pt x="130746" y="4181564"/>
                    <a:pt x="131055" y="4257019"/>
                  </a:cubicBezTo>
                  <a:cubicBezTo>
                    <a:pt x="25963" y="4257117"/>
                    <a:pt x="43198" y="4254411"/>
                    <a:pt x="43254" y="4270631"/>
                  </a:cubicBezTo>
                  <a:cubicBezTo>
                    <a:pt x="68356" y="4270407"/>
                    <a:pt x="86530" y="4270085"/>
                    <a:pt x="131097" y="4270029"/>
                  </a:cubicBezTo>
                  <a:cubicBezTo>
                    <a:pt x="131307" y="4430091"/>
                    <a:pt x="133313" y="4449901"/>
                    <a:pt x="135066" y="4524079"/>
                  </a:cubicBezTo>
                  <a:cubicBezTo>
                    <a:pt x="90176" y="4524121"/>
                    <a:pt x="71679" y="4524527"/>
                    <a:pt x="44712" y="4524892"/>
                  </a:cubicBezTo>
                  <a:cubicBezTo>
                    <a:pt x="44838" y="4540538"/>
                    <a:pt x="41290" y="4537972"/>
                    <a:pt x="58680" y="4537720"/>
                  </a:cubicBezTo>
                  <a:cubicBezTo>
                    <a:pt x="158878" y="4536234"/>
                    <a:pt x="133116" y="4490165"/>
                    <a:pt x="137492" y="4770684"/>
                  </a:cubicBezTo>
                  <a:cubicBezTo>
                    <a:pt x="137969" y="4801331"/>
                    <a:pt x="152960" y="4793677"/>
                    <a:pt x="58581" y="4793943"/>
                  </a:cubicBezTo>
                  <a:cubicBezTo>
                    <a:pt x="45245" y="4793971"/>
                    <a:pt x="47531" y="4790621"/>
                    <a:pt x="47769" y="4807009"/>
                  </a:cubicBezTo>
                  <a:cubicBezTo>
                    <a:pt x="71273" y="4806967"/>
                    <a:pt x="87820" y="4806869"/>
                    <a:pt x="138039" y="4806869"/>
                  </a:cubicBezTo>
                  <a:cubicBezTo>
                    <a:pt x="138754" y="4858546"/>
                    <a:pt x="139511" y="4956417"/>
                    <a:pt x="141867" y="5060036"/>
                  </a:cubicBezTo>
                  <a:cubicBezTo>
                    <a:pt x="97847" y="5060050"/>
                    <a:pt x="80444" y="5060471"/>
                    <a:pt x="52551" y="5061032"/>
                  </a:cubicBezTo>
                  <a:cubicBezTo>
                    <a:pt x="52986" y="5079397"/>
                    <a:pt x="38780" y="5073060"/>
                    <a:pt x="142134" y="5073046"/>
                  </a:cubicBezTo>
                  <a:cubicBezTo>
                    <a:pt x="142162" y="5074098"/>
                    <a:pt x="147126" y="5328667"/>
                    <a:pt x="147154" y="5329830"/>
                  </a:cubicBezTo>
                  <a:cubicBezTo>
                    <a:pt x="109865" y="5329872"/>
                    <a:pt x="88998" y="5329536"/>
                    <a:pt x="60180" y="5328877"/>
                  </a:cubicBezTo>
                  <a:cubicBezTo>
                    <a:pt x="60713" y="5345069"/>
                    <a:pt x="46353" y="5342855"/>
                    <a:pt x="142709" y="5342855"/>
                  </a:cubicBezTo>
                  <a:cubicBezTo>
                    <a:pt x="148220" y="5342855"/>
                    <a:pt x="147364" y="5342280"/>
                    <a:pt x="147392" y="5344663"/>
                  </a:cubicBezTo>
                  <a:cubicBezTo>
                    <a:pt x="151768" y="5628533"/>
                    <a:pt x="154376" y="5597998"/>
                    <a:pt x="142709" y="5597998"/>
                  </a:cubicBezTo>
                  <a:cubicBezTo>
                    <a:pt x="56464" y="5597998"/>
                    <a:pt x="68987" y="5594297"/>
                    <a:pt x="69548" y="5611107"/>
                  </a:cubicBezTo>
                  <a:cubicBezTo>
                    <a:pt x="91270" y="5611051"/>
                    <a:pt x="110833" y="5611022"/>
                    <a:pt x="151515" y="5611022"/>
                  </a:cubicBezTo>
                  <a:cubicBezTo>
                    <a:pt x="155624" y="5789437"/>
                    <a:pt x="154474" y="5791021"/>
                    <a:pt x="155161" y="5863909"/>
                  </a:cubicBezTo>
                  <a:cubicBezTo>
                    <a:pt x="121856" y="5863811"/>
                    <a:pt x="97707" y="5864049"/>
                    <a:pt x="77962" y="5864399"/>
                  </a:cubicBezTo>
                  <a:cubicBezTo>
                    <a:pt x="78537" y="5881532"/>
                    <a:pt x="67150" y="5876905"/>
                    <a:pt x="142723" y="5876905"/>
                  </a:cubicBezTo>
                  <a:cubicBezTo>
                    <a:pt x="160000" y="5876905"/>
                    <a:pt x="154979" y="5847534"/>
                    <a:pt x="159088" y="6110389"/>
                  </a:cubicBezTo>
                  <a:cubicBezTo>
                    <a:pt x="159537" y="6138203"/>
                    <a:pt x="163800" y="6133451"/>
                    <a:pt x="142723" y="6133451"/>
                  </a:cubicBezTo>
                  <a:cubicBezTo>
                    <a:pt x="75774" y="6133451"/>
                    <a:pt x="86727" y="6128376"/>
                    <a:pt x="87316" y="6146111"/>
                  </a:cubicBezTo>
                  <a:cubicBezTo>
                    <a:pt x="111015" y="6146461"/>
                    <a:pt x="135753" y="6146517"/>
                    <a:pt x="159691" y="6146447"/>
                  </a:cubicBezTo>
                  <a:cubicBezTo>
                    <a:pt x="164529" y="6441392"/>
                    <a:pt x="171415" y="6402025"/>
                    <a:pt x="142723" y="6402025"/>
                  </a:cubicBezTo>
                  <a:cubicBezTo>
                    <a:pt x="86993" y="6402025"/>
                    <a:pt x="95674" y="6397791"/>
                    <a:pt x="96235" y="6415064"/>
                  </a:cubicBezTo>
                  <a:cubicBezTo>
                    <a:pt x="119836" y="6415022"/>
                    <a:pt x="140521" y="6415035"/>
                    <a:pt x="163155" y="6415035"/>
                  </a:cubicBezTo>
                  <a:cubicBezTo>
                    <a:pt x="163337" y="6460768"/>
                    <a:pt x="164291" y="6516468"/>
                    <a:pt x="165385" y="6578771"/>
                  </a:cubicBezTo>
                  <a:cubicBezTo>
                    <a:pt x="183180" y="6578631"/>
                    <a:pt x="175397" y="6599842"/>
                    <a:pt x="174640" y="6415035"/>
                  </a:cubicBezTo>
                  <a:lnTo>
                    <a:pt x="396633" y="6415049"/>
                  </a:lnTo>
                  <a:cubicBezTo>
                    <a:pt x="397586" y="6482877"/>
                    <a:pt x="398189" y="6529099"/>
                    <a:pt x="399858" y="6576906"/>
                  </a:cubicBezTo>
                  <a:cubicBezTo>
                    <a:pt x="416686" y="6576766"/>
                    <a:pt x="410670" y="6598833"/>
                    <a:pt x="408132" y="6415049"/>
                  </a:cubicBezTo>
                  <a:cubicBezTo>
                    <a:pt x="597211" y="6415064"/>
                    <a:pt x="545871" y="6413381"/>
                    <a:pt x="631050" y="6413073"/>
                  </a:cubicBezTo>
                  <a:cubicBezTo>
                    <a:pt x="632536" y="6474773"/>
                    <a:pt x="632691" y="6508449"/>
                    <a:pt x="634093" y="6575056"/>
                  </a:cubicBezTo>
                  <a:cubicBezTo>
                    <a:pt x="649477" y="6574929"/>
                    <a:pt x="645592" y="6587814"/>
                    <a:pt x="644106" y="6493349"/>
                  </a:cubicBezTo>
                  <a:cubicBezTo>
                    <a:pt x="642689" y="6403581"/>
                    <a:pt x="640754" y="6413045"/>
                    <a:pt x="647107" y="6413045"/>
                  </a:cubicBezTo>
                  <a:cubicBezTo>
                    <a:pt x="728836" y="6413045"/>
                    <a:pt x="730477" y="6414432"/>
                    <a:pt x="815221" y="6414432"/>
                  </a:cubicBezTo>
                  <a:cubicBezTo>
                    <a:pt x="878046" y="6414447"/>
                    <a:pt x="863826" y="6398520"/>
                    <a:pt x="865313" y="6493601"/>
                  </a:cubicBezTo>
                  <a:cubicBezTo>
                    <a:pt x="866743" y="6585332"/>
                    <a:pt x="863981" y="6573275"/>
                    <a:pt x="878705" y="6573149"/>
                  </a:cubicBezTo>
                  <a:cubicBezTo>
                    <a:pt x="877008" y="6523492"/>
                    <a:pt x="876111" y="6460193"/>
                    <a:pt x="876097" y="6414447"/>
                  </a:cubicBezTo>
                  <a:cubicBezTo>
                    <a:pt x="969718" y="6414475"/>
                    <a:pt x="1013906" y="6414601"/>
                    <a:pt x="1067546" y="6414166"/>
                  </a:cubicBezTo>
                  <a:cubicBezTo>
                    <a:pt x="1105564" y="6413858"/>
                    <a:pt x="1097402" y="6398086"/>
                    <a:pt x="1098889" y="6493588"/>
                  </a:cubicBezTo>
                  <a:cubicBezTo>
                    <a:pt x="1100291" y="6583229"/>
                    <a:pt x="1096421" y="6571439"/>
                    <a:pt x="1111678" y="6571327"/>
                  </a:cubicBezTo>
                  <a:cubicBezTo>
                    <a:pt x="1110697" y="6515935"/>
                    <a:pt x="1109827" y="6459954"/>
                    <a:pt x="1109196" y="6413900"/>
                  </a:cubicBezTo>
                  <a:cubicBezTo>
                    <a:pt x="1176228" y="6413647"/>
                    <a:pt x="1230023" y="6414068"/>
                    <a:pt x="1332352" y="6414026"/>
                  </a:cubicBezTo>
                  <a:cubicBezTo>
                    <a:pt x="1332563" y="6462800"/>
                    <a:pt x="1333614" y="6526169"/>
                    <a:pt x="1334666" y="6569602"/>
                  </a:cubicBezTo>
                  <a:cubicBezTo>
                    <a:pt x="1352560" y="6569476"/>
                    <a:pt x="1344553" y="6589762"/>
                    <a:pt x="1343852" y="6413998"/>
                  </a:cubicBezTo>
                  <a:cubicBezTo>
                    <a:pt x="1344889" y="6413998"/>
                    <a:pt x="1564231" y="6413031"/>
                    <a:pt x="1565353" y="6413017"/>
                  </a:cubicBezTo>
                  <a:cubicBezTo>
                    <a:pt x="1566798" y="6489774"/>
                    <a:pt x="1566896" y="6513790"/>
                    <a:pt x="1568130" y="6567780"/>
                  </a:cubicBezTo>
                  <a:cubicBezTo>
                    <a:pt x="1584131" y="6567668"/>
                    <a:pt x="1580106" y="6590015"/>
                    <a:pt x="1576867" y="6412947"/>
                  </a:cubicBezTo>
                  <a:cubicBezTo>
                    <a:pt x="1733523" y="6411881"/>
                    <a:pt x="1720706" y="6413928"/>
                    <a:pt x="1800346" y="6414306"/>
                  </a:cubicBezTo>
                  <a:cubicBezTo>
                    <a:pt x="1801916" y="6462226"/>
                    <a:pt x="1802786" y="6520954"/>
                    <a:pt x="1803010" y="6565971"/>
                  </a:cubicBezTo>
                  <a:cubicBezTo>
                    <a:pt x="1817945" y="6565859"/>
                    <a:pt x="1815028" y="6577930"/>
                    <a:pt x="1813710" y="6493349"/>
                  </a:cubicBezTo>
                  <a:cubicBezTo>
                    <a:pt x="1812279" y="6402348"/>
                    <a:pt x="1807119" y="6414376"/>
                    <a:pt x="1824368" y="6414376"/>
                  </a:cubicBezTo>
                  <a:cubicBezTo>
                    <a:pt x="1975527" y="6414503"/>
                    <a:pt x="2001261" y="6414573"/>
                    <a:pt x="2033921" y="6414432"/>
                  </a:cubicBezTo>
                  <a:cubicBezTo>
                    <a:pt x="2034931" y="6477956"/>
                    <a:pt x="2035688" y="6520631"/>
                    <a:pt x="2036095" y="6564190"/>
                  </a:cubicBezTo>
                  <a:cubicBezTo>
                    <a:pt x="2051030" y="6564078"/>
                    <a:pt x="2047959" y="6576009"/>
                    <a:pt x="2046669" y="6493349"/>
                  </a:cubicBezTo>
                  <a:cubicBezTo>
                    <a:pt x="2045196" y="6400679"/>
                    <a:pt x="2034959" y="6414517"/>
                    <a:pt x="2076763" y="6414124"/>
                  </a:cubicBezTo>
                  <a:cubicBezTo>
                    <a:pt x="2157076" y="6413367"/>
                    <a:pt x="2203017" y="6413703"/>
                    <a:pt x="2244891" y="6414320"/>
                  </a:cubicBezTo>
                  <a:cubicBezTo>
                    <a:pt x="2274172" y="6414755"/>
                    <a:pt x="2266459" y="6399782"/>
                    <a:pt x="2267932" y="6493601"/>
                  </a:cubicBezTo>
                  <a:cubicBezTo>
                    <a:pt x="2269194" y="6574214"/>
                    <a:pt x="2266081" y="6562424"/>
                    <a:pt x="2280806" y="6562312"/>
                  </a:cubicBezTo>
                  <a:cubicBezTo>
                    <a:pt x="2279768" y="6522496"/>
                    <a:pt x="2278730" y="6462492"/>
                    <a:pt x="2278758" y="6414741"/>
                  </a:cubicBezTo>
                  <a:cubicBezTo>
                    <a:pt x="2408490" y="6415905"/>
                    <a:pt x="2398729" y="6412708"/>
                    <a:pt x="2500302" y="6412708"/>
                  </a:cubicBezTo>
                  <a:cubicBezTo>
                    <a:pt x="2500498" y="6459744"/>
                    <a:pt x="2501480" y="6520379"/>
                    <a:pt x="2502419" y="6560615"/>
                  </a:cubicBezTo>
                  <a:cubicBezTo>
                    <a:pt x="2520005" y="6560475"/>
                    <a:pt x="2512488" y="6580986"/>
                    <a:pt x="2511801" y="6412722"/>
                  </a:cubicBezTo>
                  <a:cubicBezTo>
                    <a:pt x="2533622" y="6412750"/>
                    <a:pt x="2442441" y="6412358"/>
                    <a:pt x="2735224" y="6413774"/>
                  </a:cubicBezTo>
                  <a:cubicBezTo>
                    <a:pt x="2736065" y="6455174"/>
                    <a:pt x="2737117" y="6516594"/>
                    <a:pt x="2737425" y="6558821"/>
                  </a:cubicBezTo>
                  <a:cubicBezTo>
                    <a:pt x="2752445" y="6558709"/>
                    <a:pt x="2749318" y="6570065"/>
                    <a:pt x="2748125" y="6493363"/>
                  </a:cubicBezTo>
                  <a:cubicBezTo>
                    <a:pt x="2746751" y="6405011"/>
                    <a:pt x="2745419" y="6413830"/>
                    <a:pt x="2749570" y="6413844"/>
                  </a:cubicBezTo>
                  <a:cubicBezTo>
                    <a:pt x="3013731" y="6415260"/>
                    <a:pt x="2968393" y="6389295"/>
                    <a:pt x="2970062" y="6493588"/>
                  </a:cubicBezTo>
                  <a:cubicBezTo>
                    <a:pt x="2971212" y="6567625"/>
                    <a:pt x="2967608" y="6557054"/>
                    <a:pt x="2982655" y="6556942"/>
                  </a:cubicBezTo>
                  <a:cubicBezTo>
                    <a:pt x="2981463" y="6495452"/>
                    <a:pt x="2981365" y="6472909"/>
                    <a:pt x="2980075" y="6413087"/>
                  </a:cubicBezTo>
                  <a:cubicBezTo>
                    <a:pt x="3085952" y="6412820"/>
                    <a:pt x="3080750" y="6414713"/>
                    <a:pt x="3202207" y="6414432"/>
                  </a:cubicBezTo>
                  <a:cubicBezTo>
                    <a:pt x="3203582" y="6476540"/>
                    <a:pt x="3203610" y="6498705"/>
                    <a:pt x="3204774" y="6555232"/>
                  </a:cubicBezTo>
                  <a:cubicBezTo>
                    <a:pt x="3219933" y="6555120"/>
                    <a:pt x="3216329" y="6565495"/>
                    <a:pt x="3215165" y="6493363"/>
                  </a:cubicBezTo>
                  <a:cubicBezTo>
                    <a:pt x="3213693" y="6398548"/>
                    <a:pt x="3202965" y="6414531"/>
                    <a:pt x="3254249" y="6414194"/>
                  </a:cubicBezTo>
                  <a:cubicBezTo>
                    <a:pt x="3304004" y="6413858"/>
                    <a:pt x="3344672" y="6413718"/>
                    <a:pt x="3422461" y="6414138"/>
                  </a:cubicBezTo>
                  <a:cubicBezTo>
                    <a:pt x="3441238" y="6414237"/>
                    <a:pt x="3435994" y="6400077"/>
                    <a:pt x="3437480" y="6493601"/>
                  </a:cubicBezTo>
                  <a:cubicBezTo>
                    <a:pt x="3438644" y="6565410"/>
                    <a:pt x="3434619" y="6553479"/>
                    <a:pt x="3449933" y="6553367"/>
                  </a:cubicBezTo>
                  <a:cubicBezTo>
                    <a:pt x="3449133" y="6504271"/>
                    <a:pt x="3448390" y="6461609"/>
                    <a:pt x="3447900" y="6414264"/>
                  </a:cubicBezTo>
                  <a:cubicBezTo>
                    <a:pt x="3609857" y="6414895"/>
                    <a:pt x="3565711" y="6412988"/>
                    <a:pt x="3669569" y="6412905"/>
                  </a:cubicBezTo>
                  <a:cubicBezTo>
                    <a:pt x="3671645" y="6573219"/>
                    <a:pt x="3667297" y="6551685"/>
                    <a:pt x="3683284" y="6551559"/>
                  </a:cubicBezTo>
                  <a:cubicBezTo>
                    <a:pt x="3682401" y="6510510"/>
                    <a:pt x="3681615" y="6454445"/>
                    <a:pt x="3681083" y="6412905"/>
                  </a:cubicBezTo>
                  <a:cubicBezTo>
                    <a:pt x="3754622" y="6412932"/>
                    <a:pt x="3740360" y="6413535"/>
                    <a:pt x="3903454" y="6413479"/>
                  </a:cubicBezTo>
                  <a:cubicBezTo>
                    <a:pt x="3905838" y="6570808"/>
                    <a:pt x="3900789" y="6549792"/>
                    <a:pt x="3917112" y="6549652"/>
                  </a:cubicBezTo>
                  <a:cubicBezTo>
                    <a:pt x="3916313" y="6507579"/>
                    <a:pt x="3915808" y="6471549"/>
                    <a:pt x="3914939" y="6413465"/>
                  </a:cubicBezTo>
                  <a:cubicBezTo>
                    <a:pt x="4025164" y="6413423"/>
                    <a:pt x="4050420" y="6413479"/>
                    <a:pt x="4095730" y="6413241"/>
                  </a:cubicBezTo>
                  <a:cubicBezTo>
                    <a:pt x="4147870" y="6412961"/>
                    <a:pt x="4135655" y="6396964"/>
                    <a:pt x="4137156" y="6493630"/>
                  </a:cubicBezTo>
                  <a:cubicBezTo>
                    <a:pt x="4138152" y="6557727"/>
                    <a:pt x="4134519" y="6547816"/>
                    <a:pt x="4149637" y="6547689"/>
                  </a:cubicBezTo>
                  <a:cubicBezTo>
                    <a:pt x="4146257" y="6391875"/>
                    <a:pt x="4138600" y="6413059"/>
                    <a:pt x="4179941" y="6413059"/>
                  </a:cubicBezTo>
                  <a:close/>
                  <a:moveTo>
                    <a:pt x="4121520" y="5344719"/>
                  </a:moveTo>
                  <a:cubicBezTo>
                    <a:pt x="4125993" y="5637534"/>
                    <a:pt x="4134421" y="5597536"/>
                    <a:pt x="4095744" y="5597269"/>
                  </a:cubicBezTo>
                  <a:cubicBezTo>
                    <a:pt x="3861958" y="5595685"/>
                    <a:pt x="3901855" y="5612789"/>
                    <a:pt x="3900663" y="5535947"/>
                  </a:cubicBezTo>
                  <a:cubicBezTo>
                    <a:pt x="3897031" y="5303459"/>
                    <a:pt x="3886766" y="5341719"/>
                    <a:pt x="3927196" y="5342490"/>
                  </a:cubicBezTo>
                  <a:cubicBezTo>
                    <a:pt x="4070782" y="5345196"/>
                    <a:pt x="4121449" y="5340766"/>
                    <a:pt x="4121520" y="5344719"/>
                  </a:cubicBezTo>
                  <a:close/>
                  <a:moveTo>
                    <a:pt x="4121267" y="5330013"/>
                  </a:moveTo>
                  <a:cubicBezTo>
                    <a:pt x="3929846" y="5330475"/>
                    <a:pt x="4000384" y="5330307"/>
                    <a:pt x="3897886" y="5328989"/>
                  </a:cubicBezTo>
                  <a:cubicBezTo>
                    <a:pt x="3896849" y="5255470"/>
                    <a:pt x="3897606" y="5162870"/>
                    <a:pt x="3894282" y="5073102"/>
                  </a:cubicBezTo>
                  <a:cubicBezTo>
                    <a:pt x="4088817" y="5073200"/>
                    <a:pt x="4031979" y="5073046"/>
                    <a:pt x="4116359" y="5074266"/>
                  </a:cubicBezTo>
                  <a:cubicBezTo>
                    <a:pt x="4116906" y="5197134"/>
                    <a:pt x="4119851" y="5248684"/>
                    <a:pt x="4121267" y="5330013"/>
                  </a:cubicBezTo>
                  <a:close/>
                  <a:moveTo>
                    <a:pt x="4116317" y="5061214"/>
                  </a:moveTo>
                  <a:cubicBezTo>
                    <a:pt x="3884550" y="5057737"/>
                    <a:pt x="3893918" y="5063443"/>
                    <a:pt x="3893693" y="5057246"/>
                  </a:cubicBezTo>
                  <a:cubicBezTo>
                    <a:pt x="3891113" y="4991704"/>
                    <a:pt x="3890412" y="4933831"/>
                    <a:pt x="3890117" y="4866215"/>
                  </a:cubicBezTo>
                  <a:cubicBezTo>
                    <a:pt x="3889809" y="4793873"/>
                    <a:pt x="3879684" y="4806042"/>
                    <a:pt x="3927280" y="4805916"/>
                  </a:cubicBezTo>
                  <a:cubicBezTo>
                    <a:pt x="3994761" y="4805733"/>
                    <a:pt x="4042202" y="4805621"/>
                    <a:pt x="4095632" y="4806477"/>
                  </a:cubicBezTo>
                  <a:cubicBezTo>
                    <a:pt x="4118505" y="4806855"/>
                    <a:pt x="4115139" y="4770979"/>
                    <a:pt x="4116317" y="5061214"/>
                  </a:cubicBezTo>
                  <a:close/>
                  <a:moveTo>
                    <a:pt x="1795732" y="5344495"/>
                  </a:moveTo>
                  <a:cubicBezTo>
                    <a:pt x="1795662" y="5340569"/>
                    <a:pt x="1769943" y="5339686"/>
                    <a:pt x="2017584" y="5341116"/>
                  </a:cubicBezTo>
                  <a:cubicBezTo>
                    <a:pt x="2019281" y="5439296"/>
                    <a:pt x="2017766" y="5482784"/>
                    <a:pt x="2020683" y="5597199"/>
                  </a:cubicBezTo>
                  <a:cubicBezTo>
                    <a:pt x="1895818" y="5597311"/>
                    <a:pt x="1867168" y="5598993"/>
                    <a:pt x="1797667" y="5598363"/>
                  </a:cubicBezTo>
                  <a:cubicBezTo>
                    <a:pt x="1794540" y="5423061"/>
                    <a:pt x="1797400" y="5451549"/>
                    <a:pt x="1795732" y="5344495"/>
                  </a:cubicBezTo>
                  <a:close/>
                  <a:moveTo>
                    <a:pt x="388471" y="5074911"/>
                  </a:moveTo>
                  <a:cubicBezTo>
                    <a:pt x="615806" y="5074911"/>
                    <a:pt x="512972" y="5074266"/>
                    <a:pt x="610057" y="5073565"/>
                  </a:cubicBezTo>
                  <a:cubicBezTo>
                    <a:pt x="610253" y="5128326"/>
                    <a:pt x="611094" y="5153687"/>
                    <a:pt x="612188" y="5249049"/>
                  </a:cubicBezTo>
                  <a:cubicBezTo>
                    <a:pt x="613408" y="5355346"/>
                    <a:pt x="658368" y="5326844"/>
                    <a:pt x="394866" y="5328274"/>
                  </a:cubicBezTo>
                  <a:cubicBezTo>
                    <a:pt x="385021" y="5328330"/>
                    <a:pt x="395833" y="5319582"/>
                    <a:pt x="388471" y="5074911"/>
                  </a:cubicBezTo>
                  <a:close/>
                  <a:moveTo>
                    <a:pt x="376355" y="4270197"/>
                  </a:moveTo>
                  <a:cubicBezTo>
                    <a:pt x="472486" y="4271627"/>
                    <a:pt x="445575" y="4271360"/>
                    <a:pt x="596874" y="4270884"/>
                  </a:cubicBezTo>
                  <a:cubicBezTo>
                    <a:pt x="602358" y="4535322"/>
                    <a:pt x="595234" y="4225699"/>
                    <a:pt x="602358" y="4524471"/>
                  </a:cubicBezTo>
                  <a:cubicBezTo>
                    <a:pt x="522564" y="4525523"/>
                    <a:pt x="571450" y="4526939"/>
                    <a:pt x="378991" y="4526013"/>
                  </a:cubicBezTo>
                  <a:cubicBezTo>
                    <a:pt x="378486" y="4429138"/>
                    <a:pt x="380576" y="4501914"/>
                    <a:pt x="376355" y="4270197"/>
                  </a:cubicBezTo>
                  <a:close/>
                  <a:moveTo>
                    <a:pt x="360606" y="3239430"/>
                  </a:moveTo>
                  <a:cubicBezTo>
                    <a:pt x="359765" y="3185146"/>
                    <a:pt x="323893" y="3200554"/>
                    <a:pt x="563050" y="3198941"/>
                  </a:cubicBezTo>
                  <a:cubicBezTo>
                    <a:pt x="589554" y="3198773"/>
                    <a:pt x="579387" y="3164004"/>
                    <a:pt x="583566" y="3431036"/>
                  </a:cubicBezTo>
                  <a:cubicBezTo>
                    <a:pt x="584015" y="3458823"/>
                    <a:pt x="614642" y="3455431"/>
                    <a:pt x="394922" y="3453076"/>
                  </a:cubicBezTo>
                  <a:cubicBezTo>
                    <a:pt x="348321" y="3452557"/>
                    <a:pt x="364477" y="3486849"/>
                    <a:pt x="360606" y="3239430"/>
                  </a:cubicBezTo>
                  <a:close/>
                  <a:moveTo>
                    <a:pt x="338828" y="1900287"/>
                  </a:moveTo>
                  <a:cubicBezTo>
                    <a:pt x="338028" y="1849143"/>
                    <a:pt x="297066" y="1857891"/>
                    <a:pt x="560259" y="1859994"/>
                  </a:cubicBezTo>
                  <a:cubicBezTo>
                    <a:pt x="564859" y="2133462"/>
                    <a:pt x="564396" y="2114886"/>
                    <a:pt x="563134" y="2114858"/>
                  </a:cubicBezTo>
                  <a:cubicBezTo>
                    <a:pt x="309364" y="2109741"/>
                    <a:pt x="340861" y="2130391"/>
                    <a:pt x="340244" y="2091571"/>
                  </a:cubicBezTo>
                  <a:cubicBezTo>
                    <a:pt x="338771" y="1994345"/>
                    <a:pt x="340342" y="1994891"/>
                    <a:pt x="338828" y="1900287"/>
                  </a:cubicBezTo>
                  <a:close/>
                  <a:moveTo>
                    <a:pt x="552532" y="1323518"/>
                  </a:moveTo>
                  <a:cubicBezTo>
                    <a:pt x="552827" y="1341814"/>
                    <a:pt x="556066" y="1577723"/>
                    <a:pt x="556066" y="1578718"/>
                  </a:cubicBezTo>
                  <a:cubicBezTo>
                    <a:pt x="290502" y="1573909"/>
                    <a:pt x="334691" y="1599972"/>
                    <a:pt x="333414" y="1517704"/>
                  </a:cubicBezTo>
                  <a:cubicBezTo>
                    <a:pt x="331914" y="1421810"/>
                    <a:pt x="330427" y="1422062"/>
                    <a:pt x="328927" y="1326561"/>
                  </a:cubicBezTo>
                  <a:cubicBezTo>
                    <a:pt x="328801" y="1318808"/>
                    <a:pt x="317287" y="1325201"/>
                    <a:pt x="552532" y="1323518"/>
                  </a:cubicBezTo>
                  <a:close/>
                  <a:moveTo>
                    <a:pt x="328661" y="1309835"/>
                  </a:moveTo>
                  <a:cubicBezTo>
                    <a:pt x="326683" y="1185901"/>
                    <a:pt x="324972" y="1122028"/>
                    <a:pt x="325070" y="1056458"/>
                  </a:cubicBezTo>
                  <a:cubicBezTo>
                    <a:pt x="408679" y="1056528"/>
                    <a:pt x="404289" y="1057243"/>
                    <a:pt x="547259" y="1056977"/>
                  </a:cubicBezTo>
                  <a:cubicBezTo>
                    <a:pt x="547470" y="1183069"/>
                    <a:pt x="550667" y="1218104"/>
                    <a:pt x="552322" y="1310480"/>
                  </a:cubicBezTo>
                  <a:cubicBezTo>
                    <a:pt x="432379" y="1311377"/>
                    <a:pt x="404023" y="1309975"/>
                    <a:pt x="328661" y="1309835"/>
                  </a:cubicBezTo>
                  <a:close/>
                  <a:moveTo>
                    <a:pt x="556206" y="1591742"/>
                  </a:moveTo>
                  <a:cubicBezTo>
                    <a:pt x="557581" y="1723527"/>
                    <a:pt x="558422" y="1753697"/>
                    <a:pt x="560035" y="1846984"/>
                  </a:cubicBezTo>
                  <a:cubicBezTo>
                    <a:pt x="504656" y="1846549"/>
                    <a:pt x="449740" y="1846605"/>
                    <a:pt x="394852" y="1846900"/>
                  </a:cubicBezTo>
                  <a:cubicBezTo>
                    <a:pt x="322855" y="1847293"/>
                    <a:pt x="337902" y="1891707"/>
                    <a:pt x="334705" y="1613375"/>
                  </a:cubicBezTo>
                  <a:cubicBezTo>
                    <a:pt x="334368" y="1583793"/>
                    <a:pt x="298846" y="1587256"/>
                    <a:pt x="556206" y="1591742"/>
                  </a:cubicBezTo>
                  <a:close/>
                  <a:moveTo>
                    <a:pt x="2423453" y="1517943"/>
                  </a:moveTo>
                  <a:cubicBezTo>
                    <a:pt x="2424701" y="1597687"/>
                    <a:pt x="2461905" y="1575241"/>
                    <a:pt x="2244905" y="1577849"/>
                  </a:cubicBezTo>
                  <a:cubicBezTo>
                    <a:pt x="2192850" y="1578480"/>
                    <a:pt x="2204111" y="1590186"/>
                    <a:pt x="2202975" y="1517690"/>
                  </a:cubicBezTo>
                  <a:cubicBezTo>
                    <a:pt x="2201474" y="1421964"/>
                    <a:pt x="2199778" y="1421894"/>
                    <a:pt x="2198291" y="1326547"/>
                  </a:cubicBezTo>
                  <a:cubicBezTo>
                    <a:pt x="2198179" y="1319424"/>
                    <a:pt x="2184534" y="1326238"/>
                    <a:pt x="2413216" y="1323771"/>
                  </a:cubicBezTo>
                  <a:cubicBezTo>
                    <a:pt x="2429315" y="1323602"/>
                    <a:pt x="2420073" y="1302026"/>
                    <a:pt x="2423453" y="1517943"/>
                  </a:cubicBezTo>
                  <a:close/>
                  <a:moveTo>
                    <a:pt x="2658109" y="1577961"/>
                  </a:moveTo>
                  <a:cubicBezTo>
                    <a:pt x="2589590" y="1577933"/>
                    <a:pt x="2674460" y="1577863"/>
                    <a:pt x="2436116" y="1577484"/>
                  </a:cubicBezTo>
                  <a:cubicBezTo>
                    <a:pt x="2432750" y="1444129"/>
                    <a:pt x="2435625" y="1433432"/>
                    <a:pt x="2433886" y="1323560"/>
                  </a:cubicBezTo>
                  <a:cubicBezTo>
                    <a:pt x="2566521" y="1322313"/>
                    <a:pt x="2656159" y="1325481"/>
                    <a:pt x="2656173" y="1326715"/>
                  </a:cubicBezTo>
                  <a:cubicBezTo>
                    <a:pt x="2657828" y="1432128"/>
                    <a:pt x="2654476" y="1448377"/>
                    <a:pt x="2658109" y="1577961"/>
                  </a:cubicBezTo>
                  <a:close/>
                  <a:moveTo>
                    <a:pt x="3588878" y="1310704"/>
                  </a:moveTo>
                  <a:cubicBezTo>
                    <a:pt x="3321225" y="1310802"/>
                    <a:pt x="3367615" y="1325719"/>
                    <a:pt x="3366816" y="1230961"/>
                  </a:cubicBezTo>
                  <a:cubicBezTo>
                    <a:pt x="3366395" y="1173718"/>
                    <a:pt x="3365385" y="1109298"/>
                    <a:pt x="3364221" y="1056023"/>
                  </a:cubicBezTo>
                  <a:cubicBezTo>
                    <a:pt x="3424859" y="1055715"/>
                    <a:pt x="3492579" y="1052701"/>
                    <a:pt x="3586045" y="1055477"/>
                  </a:cubicBezTo>
                  <a:cubicBezTo>
                    <a:pt x="3590014" y="1159110"/>
                    <a:pt x="3587967" y="1239989"/>
                    <a:pt x="3588878" y="1310704"/>
                  </a:cubicBezTo>
                  <a:close/>
                  <a:moveTo>
                    <a:pt x="3595497" y="1709227"/>
                  </a:moveTo>
                  <a:cubicBezTo>
                    <a:pt x="3597909" y="1865574"/>
                    <a:pt x="3600489" y="1846409"/>
                    <a:pt x="3590659" y="1846633"/>
                  </a:cubicBezTo>
                  <a:cubicBezTo>
                    <a:pt x="3532027" y="1847895"/>
                    <a:pt x="3481794" y="1847909"/>
                    <a:pt x="3422573" y="1846633"/>
                  </a:cubicBezTo>
                  <a:cubicBezTo>
                    <a:pt x="3357981" y="1845246"/>
                    <a:pt x="3380166" y="1886996"/>
                    <a:pt x="3372158" y="1613248"/>
                  </a:cubicBezTo>
                  <a:cubicBezTo>
                    <a:pt x="3371443" y="1588770"/>
                    <a:pt x="3335641" y="1588391"/>
                    <a:pt x="3590701" y="1591490"/>
                  </a:cubicBezTo>
                  <a:cubicBezTo>
                    <a:pt x="3597741" y="1591574"/>
                    <a:pt x="3593436" y="1577484"/>
                    <a:pt x="3595497" y="1709227"/>
                  </a:cubicBezTo>
                  <a:close/>
                  <a:moveTo>
                    <a:pt x="3843124" y="4525144"/>
                  </a:moveTo>
                  <a:cubicBezTo>
                    <a:pt x="3613980" y="4525144"/>
                    <a:pt x="3650665" y="4535603"/>
                    <a:pt x="3650231" y="4483464"/>
                  </a:cubicBezTo>
                  <a:cubicBezTo>
                    <a:pt x="3648183" y="4237825"/>
                    <a:pt x="3638129" y="4271697"/>
                    <a:pt x="3674884" y="4271697"/>
                  </a:cubicBezTo>
                  <a:cubicBezTo>
                    <a:pt x="3898055" y="4271697"/>
                    <a:pt x="3870148" y="4258252"/>
                    <a:pt x="3870372" y="4292152"/>
                  </a:cubicBezTo>
                  <a:cubicBezTo>
                    <a:pt x="3871761" y="4560264"/>
                    <a:pt x="3888238" y="4525144"/>
                    <a:pt x="3843124" y="4525144"/>
                  </a:cubicBezTo>
                  <a:close/>
                  <a:moveTo>
                    <a:pt x="3873724" y="4538112"/>
                  </a:moveTo>
                  <a:cubicBezTo>
                    <a:pt x="3875827" y="4673150"/>
                    <a:pt x="3877103" y="4726298"/>
                    <a:pt x="3878001" y="4792990"/>
                  </a:cubicBezTo>
                  <a:cubicBezTo>
                    <a:pt x="3737696" y="4793144"/>
                    <a:pt x="3746629" y="4794097"/>
                    <a:pt x="3655630" y="4793887"/>
                  </a:cubicBezTo>
                  <a:cubicBezTo>
                    <a:pt x="3652573" y="4623240"/>
                    <a:pt x="3652194" y="4648994"/>
                    <a:pt x="3650778" y="4537986"/>
                  </a:cubicBezTo>
                  <a:cubicBezTo>
                    <a:pt x="3719872" y="4537832"/>
                    <a:pt x="3808963" y="4538337"/>
                    <a:pt x="3873724" y="4538112"/>
                  </a:cubicBezTo>
                  <a:close/>
                  <a:moveTo>
                    <a:pt x="3843124" y="4256836"/>
                  </a:moveTo>
                  <a:cubicBezTo>
                    <a:pt x="3607978" y="4256836"/>
                    <a:pt x="3648478" y="4279015"/>
                    <a:pt x="3647188" y="4196285"/>
                  </a:cubicBezTo>
                  <a:cubicBezTo>
                    <a:pt x="3643556" y="3964260"/>
                    <a:pt x="3632014" y="4003108"/>
                    <a:pt x="3674884" y="4003108"/>
                  </a:cubicBezTo>
                  <a:cubicBezTo>
                    <a:pt x="3881493" y="4003108"/>
                    <a:pt x="3865702" y="3999800"/>
                    <a:pt x="3865773" y="4005113"/>
                  </a:cubicBezTo>
                  <a:cubicBezTo>
                    <a:pt x="3870288" y="4296147"/>
                    <a:pt x="3880918" y="4256836"/>
                    <a:pt x="3843124" y="4256836"/>
                  </a:cubicBezTo>
                  <a:close/>
                  <a:moveTo>
                    <a:pt x="3642238" y="3909149"/>
                  </a:moveTo>
                  <a:cubicBezTo>
                    <a:pt x="3640835" y="3842008"/>
                    <a:pt x="3639896" y="3779439"/>
                    <a:pt x="3639461" y="3734492"/>
                  </a:cubicBezTo>
                  <a:cubicBezTo>
                    <a:pt x="3686706" y="3734464"/>
                    <a:pt x="3649740" y="3734464"/>
                    <a:pt x="3843124" y="3734534"/>
                  </a:cubicBezTo>
                  <a:cubicBezTo>
                    <a:pt x="3868241" y="3734534"/>
                    <a:pt x="3860612" y="3695097"/>
                    <a:pt x="3865534" y="3989243"/>
                  </a:cubicBezTo>
                  <a:cubicBezTo>
                    <a:pt x="3599550" y="3988430"/>
                    <a:pt x="3644481" y="4016203"/>
                    <a:pt x="3642238" y="3909149"/>
                  </a:cubicBezTo>
                  <a:close/>
                  <a:moveTo>
                    <a:pt x="3843124" y="3721510"/>
                  </a:moveTo>
                  <a:cubicBezTo>
                    <a:pt x="3648268" y="3721440"/>
                    <a:pt x="3686215" y="3721453"/>
                    <a:pt x="3639335" y="3721468"/>
                  </a:cubicBezTo>
                  <a:cubicBezTo>
                    <a:pt x="3638269" y="3593398"/>
                    <a:pt x="3635801" y="3516781"/>
                    <a:pt x="3634861" y="3467600"/>
                  </a:cubicBezTo>
                  <a:cubicBezTo>
                    <a:pt x="3799455" y="3467095"/>
                    <a:pt x="3764382" y="3465343"/>
                    <a:pt x="3856713" y="3465623"/>
                  </a:cubicBezTo>
                  <a:cubicBezTo>
                    <a:pt x="3862547" y="3751974"/>
                    <a:pt x="3869727" y="3721510"/>
                    <a:pt x="3843124" y="3721510"/>
                  </a:cubicBezTo>
                  <a:close/>
                  <a:moveTo>
                    <a:pt x="2947259" y="4270968"/>
                  </a:moveTo>
                  <a:cubicBezTo>
                    <a:pt x="3200104" y="4272819"/>
                    <a:pt x="3167611" y="4257761"/>
                    <a:pt x="3168579" y="4291969"/>
                  </a:cubicBezTo>
                  <a:cubicBezTo>
                    <a:pt x="3171257" y="4387219"/>
                    <a:pt x="3172842" y="4525327"/>
                    <a:pt x="3170079" y="4525327"/>
                  </a:cubicBezTo>
                  <a:cubicBezTo>
                    <a:pt x="3086499" y="4525327"/>
                    <a:pt x="3084325" y="4526518"/>
                    <a:pt x="3001825" y="4526518"/>
                  </a:cubicBezTo>
                  <a:cubicBezTo>
                    <a:pt x="2929267" y="4526532"/>
                    <a:pt x="2953598" y="4572545"/>
                    <a:pt x="2947259" y="4270968"/>
                  </a:cubicBezTo>
                  <a:close/>
                  <a:moveTo>
                    <a:pt x="2012185" y="4269777"/>
                  </a:moveTo>
                  <a:cubicBezTo>
                    <a:pt x="2269404" y="4270856"/>
                    <a:pt x="2233210" y="4264771"/>
                    <a:pt x="2234093" y="4292348"/>
                  </a:cubicBezTo>
                  <a:cubicBezTo>
                    <a:pt x="2235566" y="4339159"/>
                    <a:pt x="2236800" y="4389224"/>
                    <a:pt x="2237389" y="4483548"/>
                  </a:cubicBezTo>
                  <a:cubicBezTo>
                    <a:pt x="2237767" y="4543524"/>
                    <a:pt x="2272209" y="4525957"/>
                    <a:pt x="2015382" y="4524499"/>
                  </a:cubicBezTo>
                  <a:cubicBezTo>
                    <a:pt x="2014962" y="4449817"/>
                    <a:pt x="2016560" y="4459897"/>
                    <a:pt x="2012185" y="4269777"/>
                  </a:cubicBezTo>
                  <a:close/>
                  <a:moveTo>
                    <a:pt x="606116" y="4004847"/>
                  </a:moveTo>
                  <a:cubicBezTo>
                    <a:pt x="606088" y="4003319"/>
                    <a:pt x="588502" y="4001734"/>
                    <a:pt x="815249" y="4001734"/>
                  </a:cubicBezTo>
                  <a:cubicBezTo>
                    <a:pt x="830352" y="4001734"/>
                    <a:pt x="826355" y="3971859"/>
                    <a:pt x="829875" y="4196524"/>
                  </a:cubicBezTo>
                  <a:cubicBezTo>
                    <a:pt x="831109" y="4276464"/>
                    <a:pt x="869281" y="4257790"/>
                    <a:pt x="647135" y="4257790"/>
                  </a:cubicBezTo>
                  <a:cubicBezTo>
                    <a:pt x="590031" y="4257790"/>
                    <a:pt x="610674" y="4296288"/>
                    <a:pt x="606116" y="4004847"/>
                  </a:cubicBezTo>
                  <a:close/>
                  <a:moveTo>
                    <a:pt x="798967" y="2127223"/>
                  </a:moveTo>
                  <a:cubicBezTo>
                    <a:pt x="799556" y="2196789"/>
                    <a:pt x="800903" y="2379114"/>
                    <a:pt x="800945" y="2382282"/>
                  </a:cubicBezTo>
                  <a:cubicBezTo>
                    <a:pt x="619242" y="2382437"/>
                    <a:pt x="609664" y="2382395"/>
                    <a:pt x="578938" y="2382815"/>
                  </a:cubicBezTo>
                  <a:cubicBezTo>
                    <a:pt x="575166" y="2189288"/>
                    <a:pt x="576891" y="2219921"/>
                    <a:pt x="575811" y="2128134"/>
                  </a:cubicBezTo>
                  <a:cubicBezTo>
                    <a:pt x="671802" y="2129915"/>
                    <a:pt x="736970" y="2127391"/>
                    <a:pt x="798967" y="2127223"/>
                  </a:cubicBezTo>
                  <a:close/>
                  <a:moveTo>
                    <a:pt x="575657" y="2115110"/>
                  </a:moveTo>
                  <a:cubicBezTo>
                    <a:pt x="571576" y="1807392"/>
                    <a:pt x="549952" y="1860373"/>
                    <a:pt x="647149" y="1860373"/>
                  </a:cubicBezTo>
                  <a:cubicBezTo>
                    <a:pt x="726256" y="1860373"/>
                    <a:pt x="728976" y="1859532"/>
                    <a:pt x="793526" y="1859363"/>
                  </a:cubicBezTo>
                  <a:cubicBezTo>
                    <a:pt x="798393" y="2095524"/>
                    <a:pt x="798028" y="2044030"/>
                    <a:pt x="798827" y="2114227"/>
                  </a:cubicBezTo>
                  <a:cubicBezTo>
                    <a:pt x="730673" y="2114381"/>
                    <a:pt x="670877" y="2116890"/>
                    <a:pt x="575657" y="2115110"/>
                  </a:cubicBezTo>
                  <a:close/>
                  <a:moveTo>
                    <a:pt x="801127" y="2395293"/>
                  </a:moveTo>
                  <a:cubicBezTo>
                    <a:pt x="803876" y="2589927"/>
                    <a:pt x="804212" y="2543046"/>
                    <a:pt x="806077" y="2649048"/>
                  </a:cubicBezTo>
                  <a:cubicBezTo>
                    <a:pt x="805082" y="2649048"/>
                    <a:pt x="598978" y="2650128"/>
                    <a:pt x="584351" y="2650338"/>
                  </a:cubicBezTo>
                  <a:cubicBezTo>
                    <a:pt x="583145" y="2578642"/>
                    <a:pt x="584688" y="2681125"/>
                    <a:pt x="579205" y="2395825"/>
                  </a:cubicBezTo>
                  <a:cubicBezTo>
                    <a:pt x="614937" y="2395363"/>
                    <a:pt x="621542" y="2395447"/>
                    <a:pt x="801127" y="2395293"/>
                  </a:cubicBezTo>
                  <a:close/>
                  <a:moveTo>
                    <a:pt x="1263623" y="2091795"/>
                  </a:moveTo>
                  <a:cubicBezTo>
                    <a:pt x="1264016" y="2117143"/>
                    <a:pt x="1295793" y="2120592"/>
                    <a:pt x="1067658" y="2114353"/>
                  </a:cubicBezTo>
                  <a:cubicBezTo>
                    <a:pt x="1034997" y="2113414"/>
                    <a:pt x="1042949" y="2150243"/>
                    <a:pt x="1039036" y="1900315"/>
                  </a:cubicBezTo>
                  <a:cubicBezTo>
                    <a:pt x="1038195" y="1846157"/>
                    <a:pt x="1003388" y="1860779"/>
                    <a:pt x="1235702" y="1859854"/>
                  </a:cubicBezTo>
                  <a:cubicBezTo>
                    <a:pt x="1274800" y="1859742"/>
                    <a:pt x="1259472" y="1826193"/>
                    <a:pt x="1263623" y="2091795"/>
                  </a:cubicBezTo>
                  <a:close/>
                  <a:moveTo>
                    <a:pt x="1736861" y="2382787"/>
                  </a:moveTo>
                  <a:cubicBezTo>
                    <a:pt x="1515598" y="2378623"/>
                    <a:pt x="1515079" y="2389699"/>
                    <a:pt x="1514672" y="2378525"/>
                  </a:cubicBezTo>
                  <a:cubicBezTo>
                    <a:pt x="1512274" y="2313965"/>
                    <a:pt x="1511475" y="2252208"/>
                    <a:pt x="1511124" y="2187269"/>
                  </a:cubicBezTo>
                  <a:cubicBezTo>
                    <a:pt x="1510732" y="2109979"/>
                    <a:pt x="1466670" y="2126536"/>
                    <a:pt x="1733439" y="2126312"/>
                  </a:cubicBezTo>
                  <a:cubicBezTo>
                    <a:pt x="1734070" y="2197307"/>
                    <a:pt x="1731672" y="2258573"/>
                    <a:pt x="1736861" y="2382787"/>
                  </a:cubicBezTo>
                  <a:close/>
                  <a:moveTo>
                    <a:pt x="1969665" y="2383628"/>
                  </a:moveTo>
                  <a:cubicBezTo>
                    <a:pt x="1817244" y="2383684"/>
                    <a:pt x="1796166" y="2383895"/>
                    <a:pt x="1748374" y="2383011"/>
                  </a:cubicBezTo>
                  <a:cubicBezTo>
                    <a:pt x="1743158" y="2258461"/>
                    <a:pt x="1745528" y="2193634"/>
                    <a:pt x="1744924" y="2126312"/>
                  </a:cubicBezTo>
                  <a:cubicBezTo>
                    <a:pt x="2013559" y="2126087"/>
                    <a:pt x="1967871" y="2113428"/>
                    <a:pt x="1967478" y="2187255"/>
                  </a:cubicBezTo>
                  <a:cubicBezTo>
                    <a:pt x="1967225" y="2235763"/>
                    <a:pt x="1967366" y="2250890"/>
                    <a:pt x="1969665" y="2383628"/>
                  </a:cubicBezTo>
                  <a:close/>
                  <a:moveTo>
                    <a:pt x="3590729" y="3454814"/>
                  </a:moveTo>
                  <a:cubicBezTo>
                    <a:pt x="3370349" y="3456300"/>
                    <a:pt x="3400388" y="3461193"/>
                    <a:pt x="3399911" y="3430784"/>
                  </a:cubicBezTo>
                  <a:cubicBezTo>
                    <a:pt x="3395718" y="3163177"/>
                    <a:pt x="3388159" y="3199726"/>
                    <a:pt x="3422601" y="3198773"/>
                  </a:cubicBezTo>
                  <a:cubicBezTo>
                    <a:pt x="3474418" y="3197427"/>
                    <a:pt x="3523865" y="3197105"/>
                    <a:pt x="3590631" y="3198633"/>
                  </a:cubicBezTo>
                  <a:cubicBezTo>
                    <a:pt x="3626545" y="3199460"/>
                    <a:pt x="3619421" y="3191006"/>
                    <a:pt x="3620179" y="3239640"/>
                  </a:cubicBezTo>
                  <a:cubicBezTo>
                    <a:pt x="3624119" y="3491882"/>
                    <a:pt x="3633571" y="3454533"/>
                    <a:pt x="3590729" y="3454814"/>
                  </a:cubicBezTo>
                  <a:close/>
                  <a:moveTo>
                    <a:pt x="3623376" y="3467656"/>
                  </a:moveTo>
                  <a:cubicBezTo>
                    <a:pt x="3624820" y="3545661"/>
                    <a:pt x="3626279" y="3563452"/>
                    <a:pt x="3627849" y="3721496"/>
                  </a:cubicBezTo>
                  <a:cubicBezTo>
                    <a:pt x="3380124" y="3721622"/>
                    <a:pt x="3405366" y="3723991"/>
                    <a:pt x="3405296" y="3717879"/>
                  </a:cubicBezTo>
                  <a:cubicBezTo>
                    <a:pt x="3402295" y="3430392"/>
                    <a:pt x="3389435" y="3467558"/>
                    <a:pt x="3422419" y="3467824"/>
                  </a:cubicBezTo>
                  <a:cubicBezTo>
                    <a:pt x="3513992" y="3468539"/>
                    <a:pt x="3589607" y="3467796"/>
                    <a:pt x="3623376" y="3467656"/>
                  </a:cubicBezTo>
                  <a:close/>
                  <a:moveTo>
                    <a:pt x="2934288" y="3467011"/>
                  </a:moveTo>
                  <a:cubicBezTo>
                    <a:pt x="3198645" y="3466787"/>
                    <a:pt x="3155705" y="3451379"/>
                    <a:pt x="3157669" y="3526749"/>
                  </a:cubicBezTo>
                  <a:cubicBezTo>
                    <a:pt x="3159379" y="3594604"/>
                    <a:pt x="3160515" y="3654369"/>
                    <a:pt x="3160038" y="3718089"/>
                  </a:cubicBezTo>
                  <a:cubicBezTo>
                    <a:pt x="3159982" y="3724650"/>
                    <a:pt x="3184103" y="3722659"/>
                    <a:pt x="2936770" y="3722799"/>
                  </a:cubicBezTo>
                  <a:cubicBezTo>
                    <a:pt x="2932661" y="3454884"/>
                    <a:pt x="2935494" y="3582687"/>
                    <a:pt x="2934288" y="3467011"/>
                  </a:cubicBezTo>
                  <a:close/>
                  <a:moveTo>
                    <a:pt x="2233097" y="3466927"/>
                  </a:moveTo>
                  <a:cubicBezTo>
                    <a:pt x="2351330" y="3468595"/>
                    <a:pt x="2399136" y="3467207"/>
                    <a:pt x="2455539" y="3466899"/>
                  </a:cubicBezTo>
                  <a:cubicBezTo>
                    <a:pt x="2459031" y="3707196"/>
                    <a:pt x="2459143" y="3721327"/>
                    <a:pt x="2459157" y="3723038"/>
                  </a:cubicBezTo>
                  <a:cubicBezTo>
                    <a:pt x="2210435" y="3722996"/>
                    <a:pt x="2236000" y="3725604"/>
                    <a:pt x="2235804" y="3717780"/>
                  </a:cubicBezTo>
                  <a:cubicBezTo>
                    <a:pt x="2231948" y="3557227"/>
                    <a:pt x="2233813" y="3540909"/>
                    <a:pt x="2233097" y="3466927"/>
                  </a:cubicBezTo>
                  <a:close/>
                  <a:moveTo>
                    <a:pt x="1069075" y="3735487"/>
                  </a:moveTo>
                  <a:cubicBezTo>
                    <a:pt x="1211091" y="3737016"/>
                    <a:pt x="1218257" y="3734660"/>
                    <a:pt x="1289511" y="3734155"/>
                  </a:cubicBezTo>
                  <a:cubicBezTo>
                    <a:pt x="1293970" y="3974004"/>
                    <a:pt x="1293872" y="3899588"/>
                    <a:pt x="1295498" y="3990617"/>
                  </a:cubicBezTo>
                  <a:cubicBezTo>
                    <a:pt x="1192468" y="3990351"/>
                    <a:pt x="1284560" y="3989706"/>
                    <a:pt x="1071192" y="3989860"/>
                  </a:cubicBezTo>
                  <a:cubicBezTo>
                    <a:pt x="1069874" y="3887040"/>
                    <a:pt x="1073113" y="3903569"/>
                    <a:pt x="1069075" y="3735487"/>
                  </a:cubicBezTo>
                  <a:close/>
                  <a:moveTo>
                    <a:pt x="1275627" y="2857058"/>
                  </a:moveTo>
                  <a:cubicBezTo>
                    <a:pt x="1276791" y="2931292"/>
                    <a:pt x="1287800" y="2918702"/>
                    <a:pt x="1235618" y="2919109"/>
                  </a:cubicBezTo>
                  <a:cubicBezTo>
                    <a:pt x="1160999" y="2919712"/>
                    <a:pt x="1112856" y="2919516"/>
                    <a:pt x="1067560" y="2919025"/>
                  </a:cubicBezTo>
                  <a:cubicBezTo>
                    <a:pt x="1050564" y="2918843"/>
                    <a:pt x="1056902" y="2949405"/>
                    <a:pt x="1052317" y="2665437"/>
                  </a:cubicBezTo>
                  <a:cubicBezTo>
                    <a:pt x="1052303" y="2664442"/>
                    <a:pt x="1034142" y="2658610"/>
                    <a:pt x="1235548" y="2663489"/>
                  </a:cubicBezTo>
                  <a:cubicBezTo>
                    <a:pt x="1291123" y="2664820"/>
                    <a:pt x="1272009" y="2625201"/>
                    <a:pt x="1275627" y="2857058"/>
                  </a:cubicBezTo>
                  <a:close/>
                  <a:moveTo>
                    <a:pt x="1067462" y="2932035"/>
                  </a:moveTo>
                  <a:cubicBezTo>
                    <a:pt x="1309662" y="2934643"/>
                    <a:pt x="1276945" y="2921703"/>
                    <a:pt x="1277955" y="2952546"/>
                  </a:cubicBezTo>
                  <a:cubicBezTo>
                    <a:pt x="1279946" y="3012129"/>
                    <a:pt x="1279848" y="3020163"/>
                    <a:pt x="1282513" y="3187011"/>
                  </a:cubicBezTo>
                  <a:cubicBezTo>
                    <a:pt x="1090839" y="3186702"/>
                    <a:pt x="1104316" y="3186548"/>
                    <a:pt x="1059903" y="3185875"/>
                  </a:cubicBezTo>
                  <a:cubicBezTo>
                    <a:pt x="1056650" y="2900182"/>
                    <a:pt x="1051040" y="2931867"/>
                    <a:pt x="1067462" y="2932035"/>
                  </a:cubicBezTo>
                  <a:close/>
                  <a:moveTo>
                    <a:pt x="1067434" y="3199053"/>
                  </a:moveTo>
                  <a:cubicBezTo>
                    <a:pt x="1320559" y="3203133"/>
                    <a:pt x="1282429" y="3182636"/>
                    <a:pt x="1283340" y="3239654"/>
                  </a:cubicBezTo>
                  <a:cubicBezTo>
                    <a:pt x="1287365" y="3496775"/>
                    <a:pt x="1298247" y="3453145"/>
                    <a:pt x="1235674" y="3453062"/>
                  </a:cubicBezTo>
                  <a:cubicBezTo>
                    <a:pt x="1028434" y="3452486"/>
                    <a:pt x="1063073" y="3464880"/>
                    <a:pt x="1062526" y="3430798"/>
                  </a:cubicBezTo>
                  <a:cubicBezTo>
                    <a:pt x="1058445" y="3170159"/>
                    <a:pt x="1058122" y="3198899"/>
                    <a:pt x="1067434" y="3199053"/>
                  </a:cubicBezTo>
                  <a:close/>
                  <a:moveTo>
                    <a:pt x="1067644" y="3467067"/>
                  </a:moveTo>
                  <a:cubicBezTo>
                    <a:pt x="1118466" y="3465763"/>
                    <a:pt x="1134018" y="3465946"/>
                    <a:pt x="1235674" y="3466071"/>
                  </a:cubicBezTo>
                  <a:cubicBezTo>
                    <a:pt x="1301949" y="3466254"/>
                    <a:pt x="1283564" y="3417816"/>
                    <a:pt x="1289202" y="3718075"/>
                  </a:cubicBezTo>
                  <a:cubicBezTo>
                    <a:pt x="1289216" y="3719112"/>
                    <a:pt x="1314781" y="3725113"/>
                    <a:pt x="1068752" y="3722449"/>
                  </a:cubicBezTo>
                  <a:cubicBezTo>
                    <a:pt x="1068738" y="3721468"/>
                    <a:pt x="1061937" y="3467207"/>
                    <a:pt x="1067644" y="3467067"/>
                  </a:cubicBezTo>
                  <a:close/>
                  <a:moveTo>
                    <a:pt x="1487943" y="2917889"/>
                  </a:moveTo>
                  <a:cubicBezTo>
                    <a:pt x="1247945" y="2917889"/>
                    <a:pt x="1288431" y="2937643"/>
                    <a:pt x="1287112" y="2856820"/>
                  </a:cubicBezTo>
                  <a:cubicBezTo>
                    <a:pt x="1285654" y="2763603"/>
                    <a:pt x="1287631" y="2760617"/>
                    <a:pt x="1286145" y="2665423"/>
                  </a:cubicBezTo>
                  <a:cubicBezTo>
                    <a:pt x="1286131" y="2664428"/>
                    <a:pt x="1508698" y="2661610"/>
                    <a:pt x="1508754" y="2665620"/>
                  </a:cubicBezTo>
                  <a:cubicBezTo>
                    <a:pt x="1513340" y="2958266"/>
                    <a:pt x="1518935" y="2917889"/>
                    <a:pt x="1487943" y="2917889"/>
                  </a:cubicBezTo>
                  <a:close/>
                  <a:moveTo>
                    <a:pt x="1511741" y="2930942"/>
                  </a:moveTo>
                  <a:cubicBezTo>
                    <a:pt x="1516383" y="3225200"/>
                    <a:pt x="1525120" y="3185468"/>
                    <a:pt x="1487943" y="3185468"/>
                  </a:cubicBezTo>
                  <a:cubicBezTo>
                    <a:pt x="1403676" y="3185468"/>
                    <a:pt x="1403900" y="3187052"/>
                    <a:pt x="1319787" y="3187052"/>
                  </a:cubicBezTo>
                  <a:cubicBezTo>
                    <a:pt x="1280634" y="3187052"/>
                    <a:pt x="1297840" y="3225803"/>
                    <a:pt x="1288809" y="2931839"/>
                  </a:cubicBezTo>
                  <a:cubicBezTo>
                    <a:pt x="1470246" y="2931306"/>
                    <a:pt x="1415820" y="2930717"/>
                    <a:pt x="1511741" y="2930942"/>
                  </a:cubicBezTo>
                  <a:close/>
                  <a:moveTo>
                    <a:pt x="1319787" y="3200063"/>
                  </a:moveTo>
                  <a:cubicBezTo>
                    <a:pt x="1404041" y="3200063"/>
                    <a:pt x="1403830" y="3198478"/>
                    <a:pt x="1487943" y="3198478"/>
                  </a:cubicBezTo>
                  <a:cubicBezTo>
                    <a:pt x="1523984" y="3198478"/>
                    <a:pt x="1514462" y="3157892"/>
                    <a:pt x="1519510" y="3455122"/>
                  </a:cubicBezTo>
                  <a:cubicBezTo>
                    <a:pt x="1424431" y="3456062"/>
                    <a:pt x="1422790" y="3453216"/>
                    <a:pt x="1297602" y="3453145"/>
                  </a:cubicBezTo>
                  <a:cubicBezTo>
                    <a:pt x="1293661" y="3159644"/>
                    <a:pt x="1286369" y="3200063"/>
                    <a:pt x="1319787" y="3200063"/>
                  </a:cubicBezTo>
                  <a:close/>
                  <a:moveTo>
                    <a:pt x="1319787" y="3466170"/>
                  </a:moveTo>
                  <a:cubicBezTo>
                    <a:pt x="1403311" y="3466170"/>
                    <a:pt x="1402526" y="3468287"/>
                    <a:pt x="1487943" y="3468287"/>
                  </a:cubicBezTo>
                  <a:cubicBezTo>
                    <a:pt x="1529481" y="3468287"/>
                    <a:pt x="1520786" y="3427882"/>
                    <a:pt x="1524110" y="3718005"/>
                  </a:cubicBezTo>
                  <a:cubicBezTo>
                    <a:pt x="1524166" y="3722814"/>
                    <a:pt x="1300785" y="3722645"/>
                    <a:pt x="1300701" y="3717809"/>
                  </a:cubicBezTo>
                  <a:cubicBezTo>
                    <a:pt x="1295190" y="3425947"/>
                    <a:pt x="1291558" y="3466170"/>
                    <a:pt x="1319787" y="3466170"/>
                  </a:cubicBezTo>
                  <a:close/>
                  <a:moveTo>
                    <a:pt x="1520183" y="2662535"/>
                  </a:moveTo>
                  <a:cubicBezTo>
                    <a:pt x="1564694" y="2662914"/>
                    <a:pt x="1642987" y="2666250"/>
                    <a:pt x="1740591" y="2663334"/>
                  </a:cubicBezTo>
                  <a:cubicBezTo>
                    <a:pt x="1742176" y="2762089"/>
                    <a:pt x="1744868" y="2826734"/>
                    <a:pt x="1745303" y="2918562"/>
                  </a:cubicBezTo>
                  <a:cubicBezTo>
                    <a:pt x="1560108" y="2918969"/>
                    <a:pt x="1607087" y="2918212"/>
                    <a:pt x="1523016" y="2917945"/>
                  </a:cubicBezTo>
                  <a:cubicBezTo>
                    <a:pt x="1520548" y="2761121"/>
                    <a:pt x="1521642" y="2752485"/>
                    <a:pt x="1520183" y="2662535"/>
                  </a:cubicBezTo>
                  <a:close/>
                  <a:moveTo>
                    <a:pt x="1523227" y="2930970"/>
                  </a:moveTo>
                  <a:cubicBezTo>
                    <a:pt x="1604689" y="2931264"/>
                    <a:pt x="1568396" y="2931965"/>
                    <a:pt x="1745359" y="2931586"/>
                  </a:cubicBezTo>
                  <a:cubicBezTo>
                    <a:pt x="1745710" y="3107533"/>
                    <a:pt x="1748094" y="3115454"/>
                    <a:pt x="1750043" y="3186296"/>
                  </a:cubicBezTo>
                  <a:cubicBezTo>
                    <a:pt x="1561202" y="3186730"/>
                    <a:pt x="1604325" y="3185931"/>
                    <a:pt x="1526718" y="3185552"/>
                  </a:cubicBezTo>
                  <a:cubicBezTo>
                    <a:pt x="1525414" y="3079171"/>
                    <a:pt x="1527237" y="3184950"/>
                    <a:pt x="1523227" y="2930970"/>
                  </a:cubicBezTo>
                  <a:close/>
                  <a:moveTo>
                    <a:pt x="1751165" y="3239654"/>
                  </a:moveTo>
                  <a:cubicBezTo>
                    <a:pt x="1754937" y="3486555"/>
                    <a:pt x="1760350" y="3453762"/>
                    <a:pt x="1740339" y="3453468"/>
                  </a:cubicBezTo>
                  <a:cubicBezTo>
                    <a:pt x="1500354" y="3449599"/>
                    <a:pt x="1531192" y="3468679"/>
                    <a:pt x="1530603" y="3430770"/>
                  </a:cubicBezTo>
                  <a:cubicBezTo>
                    <a:pt x="1527770" y="3256856"/>
                    <a:pt x="1527349" y="3233472"/>
                    <a:pt x="1526887" y="3198577"/>
                  </a:cubicBezTo>
                  <a:cubicBezTo>
                    <a:pt x="1789842" y="3199894"/>
                    <a:pt x="1750296" y="3184753"/>
                    <a:pt x="1751165" y="3239654"/>
                  </a:cubicBezTo>
                  <a:close/>
                  <a:moveTo>
                    <a:pt x="1752077" y="2663012"/>
                  </a:moveTo>
                  <a:cubicBezTo>
                    <a:pt x="1842514" y="2660601"/>
                    <a:pt x="1974153" y="2663881"/>
                    <a:pt x="1974181" y="2665690"/>
                  </a:cubicBezTo>
                  <a:cubicBezTo>
                    <a:pt x="1974952" y="2715361"/>
                    <a:pt x="1976144" y="2779501"/>
                    <a:pt x="1978402" y="2919109"/>
                  </a:cubicBezTo>
                  <a:cubicBezTo>
                    <a:pt x="1891106" y="2919025"/>
                    <a:pt x="1907275" y="2918254"/>
                    <a:pt x="1756816" y="2918534"/>
                  </a:cubicBezTo>
                  <a:cubicBezTo>
                    <a:pt x="1756256" y="2810863"/>
                    <a:pt x="1753268" y="2751350"/>
                    <a:pt x="1752077" y="2663012"/>
                  </a:cubicBezTo>
                  <a:close/>
                  <a:moveTo>
                    <a:pt x="1572225" y="3467067"/>
                  </a:moveTo>
                  <a:cubicBezTo>
                    <a:pt x="1629427" y="3465343"/>
                    <a:pt x="1683011" y="3465623"/>
                    <a:pt x="1740184" y="3466478"/>
                  </a:cubicBezTo>
                  <a:cubicBezTo>
                    <a:pt x="1759284" y="3466787"/>
                    <a:pt x="1755386" y="3455893"/>
                    <a:pt x="1754713" y="3526497"/>
                  </a:cubicBezTo>
                  <a:cubicBezTo>
                    <a:pt x="1752329" y="3751119"/>
                    <a:pt x="1769101" y="3721622"/>
                    <a:pt x="1740311" y="3721341"/>
                  </a:cubicBezTo>
                  <a:cubicBezTo>
                    <a:pt x="1518094" y="3719267"/>
                    <a:pt x="1535651" y="3723472"/>
                    <a:pt x="1535581" y="3717836"/>
                  </a:cubicBezTo>
                  <a:cubicBezTo>
                    <a:pt x="1532216" y="3423900"/>
                    <a:pt x="1516299" y="3468679"/>
                    <a:pt x="1572225" y="3467067"/>
                  </a:cubicBezTo>
                  <a:close/>
                  <a:moveTo>
                    <a:pt x="1756872" y="2952560"/>
                  </a:moveTo>
                  <a:cubicBezTo>
                    <a:pt x="1756872" y="2922347"/>
                    <a:pt x="1722978" y="2931909"/>
                    <a:pt x="1978612" y="2932119"/>
                  </a:cubicBezTo>
                  <a:cubicBezTo>
                    <a:pt x="1981165" y="3090415"/>
                    <a:pt x="1981165" y="3092602"/>
                    <a:pt x="1982287" y="3144040"/>
                  </a:cubicBezTo>
                  <a:cubicBezTo>
                    <a:pt x="1983437" y="3196333"/>
                    <a:pt x="2025128" y="3185693"/>
                    <a:pt x="1761528" y="3186267"/>
                  </a:cubicBezTo>
                  <a:cubicBezTo>
                    <a:pt x="1760210" y="3138166"/>
                    <a:pt x="1756872" y="3083265"/>
                    <a:pt x="1756872" y="2952560"/>
                  </a:cubicBezTo>
                  <a:close/>
                  <a:moveTo>
                    <a:pt x="1824354" y="3199222"/>
                  </a:moveTo>
                  <a:cubicBezTo>
                    <a:pt x="1909350" y="3199222"/>
                    <a:pt x="1906391" y="3197960"/>
                    <a:pt x="1983395" y="3197848"/>
                  </a:cubicBezTo>
                  <a:cubicBezTo>
                    <a:pt x="1983969" y="3228789"/>
                    <a:pt x="1984082" y="3238617"/>
                    <a:pt x="1987069" y="3430995"/>
                  </a:cubicBezTo>
                  <a:cubicBezTo>
                    <a:pt x="1987574" y="3463169"/>
                    <a:pt x="2012185" y="3453959"/>
                    <a:pt x="1824354" y="3454113"/>
                  </a:cubicBezTo>
                  <a:cubicBezTo>
                    <a:pt x="1754432" y="3454113"/>
                    <a:pt x="1766352" y="3459440"/>
                    <a:pt x="1765904" y="3430742"/>
                  </a:cubicBezTo>
                  <a:cubicBezTo>
                    <a:pt x="1761584" y="3152045"/>
                    <a:pt x="1744644" y="3199222"/>
                    <a:pt x="1824354" y="3199222"/>
                  </a:cubicBezTo>
                  <a:close/>
                  <a:moveTo>
                    <a:pt x="1985624" y="2663979"/>
                  </a:moveTo>
                  <a:cubicBezTo>
                    <a:pt x="2226086" y="2664372"/>
                    <a:pt x="2207827" y="2662241"/>
                    <a:pt x="2207883" y="2665690"/>
                  </a:cubicBezTo>
                  <a:cubicBezTo>
                    <a:pt x="2212469" y="2958728"/>
                    <a:pt x="2234233" y="2917525"/>
                    <a:pt x="2160820" y="2917525"/>
                  </a:cubicBezTo>
                  <a:cubicBezTo>
                    <a:pt x="2076707" y="2917525"/>
                    <a:pt x="2076581" y="2919109"/>
                    <a:pt x="1992566" y="2919109"/>
                  </a:cubicBezTo>
                  <a:cubicBezTo>
                    <a:pt x="1988934" y="2919109"/>
                    <a:pt x="1990056" y="2947541"/>
                    <a:pt x="1985624" y="2663979"/>
                  </a:cubicBezTo>
                  <a:close/>
                  <a:moveTo>
                    <a:pt x="1766184" y="3526665"/>
                  </a:moveTo>
                  <a:cubicBezTo>
                    <a:pt x="1767012" y="3448491"/>
                    <a:pt x="1719233" y="3467221"/>
                    <a:pt x="1987700" y="3466997"/>
                  </a:cubicBezTo>
                  <a:cubicBezTo>
                    <a:pt x="1988962" y="3533212"/>
                    <a:pt x="1992103" y="3612801"/>
                    <a:pt x="1991668" y="3717893"/>
                  </a:cubicBezTo>
                  <a:cubicBezTo>
                    <a:pt x="1991668" y="3718888"/>
                    <a:pt x="2017977" y="3723248"/>
                    <a:pt x="1768694" y="3721580"/>
                  </a:cubicBezTo>
                  <a:cubicBezTo>
                    <a:pt x="1766787" y="3656346"/>
                    <a:pt x="1765553" y="3592206"/>
                    <a:pt x="1766184" y="3526665"/>
                  </a:cubicBezTo>
                  <a:close/>
                  <a:moveTo>
                    <a:pt x="1990098" y="2932119"/>
                  </a:moveTo>
                  <a:cubicBezTo>
                    <a:pt x="2047805" y="2932119"/>
                    <a:pt x="2070046" y="2930689"/>
                    <a:pt x="2213352" y="2930507"/>
                  </a:cubicBezTo>
                  <a:cubicBezTo>
                    <a:pt x="2212932" y="3097257"/>
                    <a:pt x="2215568" y="3113828"/>
                    <a:pt x="2217447" y="3186380"/>
                  </a:cubicBezTo>
                  <a:cubicBezTo>
                    <a:pt x="1952403" y="3185623"/>
                    <a:pt x="1994950" y="3196390"/>
                    <a:pt x="1993786" y="3143718"/>
                  </a:cubicBezTo>
                  <a:cubicBezTo>
                    <a:pt x="1992426" y="3081344"/>
                    <a:pt x="1992566" y="3085326"/>
                    <a:pt x="1990098" y="2932119"/>
                  </a:cubicBezTo>
                  <a:close/>
                  <a:moveTo>
                    <a:pt x="2217770" y="3199404"/>
                  </a:moveTo>
                  <a:cubicBezTo>
                    <a:pt x="2218639" y="3237439"/>
                    <a:pt x="2221458" y="3452655"/>
                    <a:pt x="2221472" y="3453735"/>
                  </a:cubicBezTo>
                  <a:cubicBezTo>
                    <a:pt x="1966370" y="3450846"/>
                    <a:pt x="1999143" y="3467123"/>
                    <a:pt x="1998568" y="3430770"/>
                  </a:cubicBezTo>
                  <a:cubicBezTo>
                    <a:pt x="1995875" y="3257221"/>
                    <a:pt x="1995497" y="3231158"/>
                    <a:pt x="1994894" y="3197834"/>
                  </a:cubicBezTo>
                  <a:cubicBezTo>
                    <a:pt x="2073916" y="3197862"/>
                    <a:pt x="2027092" y="3198885"/>
                    <a:pt x="2217770" y="3199404"/>
                  </a:cubicBezTo>
                  <a:close/>
                  <a:moveTo>
                    <a:pt x="2221598" y="3466773"/>
                  </a:moveTo>
                  <a:cubicBezTo>
                    <a:pt x="2222285" y="3539086"/>
                    <a:pt x="2220420" y="3561349"/>
                    <a:pt x="2224431" y="3723122"/>
                  </a:cubicBezTo>
                  <a:cubicBezTo>
                    <a:pt x="2124022" y="3723276"/>
                    <a:pt x="2003126" y="3721552"/>
                    <a:pt x="2003140" y="3717963"/>
                  </a:cubicBezTo>
                  <a:cubicBezTo>
                    <a:pt x="2003574" y="3613558"/>
                    <a:pt x="2000531" y="3536604"/>
                    <a:pt x="1999185" y="3466969"/>
                  </a:cubicBezTo>
                  <a:cubicBezTo>
                    <a:pt x="2080648" y="3466955"/>
                    <a:pt x="2151256" y="3465917"/>
                    <a:pt x="2221598" y="3466773"/>
                  </a:cubicBezTo>
                  <a:close/>
                  <a:moveTo>
                    <a:pt x="2003098" y="3733426"/>
                  </a:moveTo>
                  <a:cubicBezTo>
                    <a:pt x="2090408" y="3733721"/>
                    <a:pt x="2049726" y="3736455"/>
                    <a:pt x="2224753" y="3736160"/>
                  </a:cubicBezTo>
                  <a:cubicBezTo>
                    <a:pt x="2224894" y="3742455"/>
                    <a:pt x="2229564" y="3988837"/>
                    <a:pt x="2229592" y="3990505"/>
                  </a:cubicBezTo>
                  <a:cubicBezTo>
                    <a:pt x="2072865" y="3991248"/>
                    <a:pt x="2096144" y="3989229"/>
                    <a:pt x="2007908" y="3989005"/>
                  </a:cubicBezTo>
                  <a:cubicBezTo>
                    <a:pt x="2006477" y="3907593"/>
                    <a:pt x="2002831" y="3838994"/>
                    <a:pt x="2003098" y="3733426"/>
                  </a:cubicBezTo>
                  <a:close/>
                  <a:moveTo>
                    <a:pt x="2229255" y="3199446"/>
                  </a:moveTo>
                  <a:cubicBezTo>
                    <a:pt x="2408784" y="3200063"/>
                    <a:pt x="2379896" y="3199236"/>
                    <a:pt x="2450112" y="3198703"/>
                  </a:cubicBezTo>
                  <a:cubicBezTo>
                    <a:pt x="2451303" y="3315220"/>
                    <a:pt x="2453505" y="3330207"/>
                    <a:pt x="2455342" y="3453874"/>
                  </a:cubicBezTo>
                  <a:cubicBezTo>
                    <a:pt x="2389362" y="3454211"/>
                    <a:pt x="2356813" y="3455585"/>
                    <a:pt x="2232943" y="3453889"/>
                  </a:cubicBezTo>
                  <a:cubicBezTo>
                    <a:pt x="2232929" y="3452781"/>
                    <a:pt x="2230209" y="3241897"/>
                    <a:pt x="2229255" y="3199446"/>
                  </a:cubicBezTo>
                  <a:close/>
                  <a:moveTo>
                    <a:pt x="2458161" y="2952336"/>
                  </a:moveTo>
                  <a:cubicBezTo>
                    <a:pt x="2457109" y="2920763"/>
                    <a:pt x="2425627" y="2931250"/>
                    <a:pt x="2665527" y="2931250"/>
                  </a:cubicBezTo>
                  <a:cubicBezTo>
                    <a:pt x="2689577" y="2931250"/>
                    <a:pt x="2675666" y="2900337"/>
                    <a:pt x="2683042" y="3144096"/>
                  </a:cubicBezTo>
                  <a:cubicBezTo>
                    <a:pt x="2684529" y="3193319"/>
                    <a:pt x="2722434" y="3185524"/>
                    <a:pt x="2497287" y="3185524"/>
                  </a:cubicBezTo>
                  <a:cubicBezTo>
                    <a:pt x="2445231" y="3185524"/>
                    <a:pt x="2467262" y="3224990"/>
                    <a:pt x="2458161" y="2952336"/>
                  </a:cubicBezTo>
                  <a:close/>
                  <a:moveTo>
                    <a:pt x="2497301" y="3198535"/>
                  </a:moveTo>
                  <a:cubicBezTo>
                    <a:pt x="2717947" y="3198535"/>
                    <a:pt x="2684403" y="3185230"/>
                    <a:pt x="2685258" y="3239654"/>
                  </a:cubicBezTo>
                  <a:cubicBezTo>
                    <a:pt x="2689128" y="3486386"/>
                    <a:pt x="2694359" y="3452837"/>
                    <a:pt x="2665541" y="3452837"/>
                  </a:cubicBezTo>
                  <a:cubicBezTo>
                    <a:pt x="2435780" y="3452837"/>
                    <a:pt x="2466996" y="3462525"/>
                    <a:pt x="2466491" y="3430770"/>
                  </a:cubicBezTo>
                  <a:cubicBezTo>
                    <a:pt x="2462214" y="3160051"/>
                    <a:pt x="2447629" y="3198535"/>
                    <a:pt x="2497301" y="3198535"/>
                  </a:cubicBezTo>
                  <a:close/>
                  <a:moveTo>
                    <a:pt x="2497301" y="3466787"/>
                  </a:moveTo>
                  <a:cubicBezTo>
                    <a:pt x="2580811" y="3466787"/>
                    <a:pt x="2585256" y="3465847"/>
                    <a:pt x="2665541" y="3465847"/>
                  </a:cubicBezTo>
                  <a:cubicBezTo>
                    <a:pt x="2696828" y="3465847"/>
                    <a:pt x="2687418" y="3429789"/>
                    <a:pt x="2691709" y="3720879"/>
                  </a:cubicBezTo>
                  <a:cubicBezTo>
                    <a:pt x="2599448" y="3720304"/>
                    <a:pt x="2584176" y="3723052"/>
                    <a:pt x="2470670" y="3723038"/>
                  </a:cubicBezTo>
                  <a:cubicBezTo>
                    <a:pt x="2466659" y="3431051"/>
                    <a:pt x="2454837" y="3466787"/>
                    <a:pt x="2497301" y="3466787"/>
                  </a:cubicBezTo>
                  <a:close/>
                  <a:moveTo>
                    <a:pt x="2687095" y="2665423"/>
                  </a:moveTo>
                  <a:cubicBezTo>
                    <a:pt x="2687053" y="2662381"/>
                    <a:pt x="2910434" y="2661947"/>
                    <a:pt x="2910490" y="2665648"/>
                  </a:cubicBezTo>
                  <a:cubicBezTo>
                    <a:pt x="2912159" y="2772323"/>
                    <a:pt x="2910308" y="2734386"/>
                    <a:pt x="2913337" y="2917665"/>
                  </a:cubicBezTo>
                  <a:cubicBezTo>
                    <a:pt x="2810320" y="2916025"/>
                    <a:pt x="2751940" y="2917931"/>
                    <a:pt x="2692059" y="2918170"/>
                  </a:cubicBezTo>
                  <a:cubicBezTo>
                    <a:pt x="2691961" y="2823327"/>
                    <a:pt x="2688512" y="2755920"/>
                    <a:pt x="2687095" y="2665423"/>
                  </a:cubicBezTo>
                  <a:close/>
                  <a:moveTo>
                    <a:pt x="2691905" y="2952616"/>
                  </a:moveTo>
                  <a:cubicBezTo>
                    <a:pt x="2692087" y="2928418"/>
                    <a:pt x="2658599" y="2926596"/>
                    <a:pt x="2913533" y="2930731"/>
                  </a:cubicBezTo>
                  <a:cubicBezTo>
                    <a:pt x="2917544" y="3166738"/>
                    <a:pt x="2915903" y="3088747"/>
                    <a:pt x="2917053" y="3186197"/>
                  </a:cubicBezTo>
                  <a:cubicBezTo>
                    <a:pt x="2659890" y="3181669"/>
                    <a:pt x="2696295" y="3202502"/>
                    <a:pt x="2694514" y="3143676"/>
                  </a:cubicBezTo>
                  <a:cubicBezTo>
                    <a:pt x="2692031" y="3061366"/>
                    <a:pt x="2691583" y="3004362"/>
                    <a:pt x="2691905" y="2952616"/>
                  </a:cubicBezTo>
                  <a:close/>
                  <a:moveTo>
                    <a:pt x="2917221" y="3199208"/>
                  </a:moveTo>
                  <a:cubicBezTo>
                    <a:pt x="2918932" y="3329941"/>
                    <a:pt x="2921330" y="3346877"/>
                    <a:pt x="2922648" y="3454015"/>
                  </a:cubicBezTo>
                  <a:cubicBezTo>
                    <a:pt x="2834258" y="3454085"/>
                    <a:pt x="2806211" y="3454309"/>
                    <a:pt x="2749654" y="3453468"/>
                  </a:cubicBezTo>
                  <a:cubicBezTo>
                    <a:pt x="2684487" y="3452501"/>
                    <a:pt x="2700670" y="3492330"/>
                    <a:pt x="2696715" y="3239430"/>
                  </a:cubicBezTo>
                  <a:cubicBezTo>
                    <a:pt x="2695902" y="3186912"/>
                    <a:pt x="2653901" y="3194946"/>
                    <a:pt x="2917221" y="3199208"/>
                  </a:cubicBezTo>
                  <a:close/>
                  <a:moveTo>
                    <a:pt x="2922803" y="3467025"/>
                  </a:moveTo>
                  <a:cubicBezTo>
                    <a:pt x="2924289" y="3613825"/>
                    <a:pt x="2920923" y="3439000"/>
                    <a:pt x="2925299" y="3722799"/>
                  </a:cubicBezTo>
                  <a:cubicBezTo>
                    <a:pt x="2684964" y="3722926"/>
                    <a:pt x="2815466" y="3722099"/>
                    <a:pt x="2703208" y="3720977"/>
                  </a:cubicBezTo>
                  <a:cubicBezTo>
                    <a:pt x="2702521" y="3665880"/>
                    <a:pt x="2702872" y="3692447"/>
                    <a:pt x="2699394" y="3465932"/>
                  </a:cubicBezTo>
                  <a:cubicBezTo>
                    <a:pt x="2793702" y="3466436"/>
                    <a:pt x="2706560" y="3467207"/>
                    <a:pt x="2922803" y="3467025"/>
                  </a:cubicBezTo>
                  <a:close/>
                  <a:moveTo>
                    <a:pt x="2925046" y="2930914"/>
                  </a:moveTo>
                  <a:cubicBezTo>
                    <a:pt x="3178199" y="2934923"/>
                    <a:pt x="3146814" y="2917118"/>
                    <a:pt x="3147488" y="2952700"/>
                  </a:cubicBezTo>
                  <a:cubicBezTo>
                    <a:pt x="3148806" y="3022490"/>
                    <a:pt x="3149731" y="3076494"/>
                    <a:pt x="3150362" y="3143984"/>
                  </a:cubicBezTo>
                  <a:cubicBezTo>
                    <a:pt x="3150797" y="3191090"/>
                    <a:pt x="3196079" y="3190557"/>
                    <a:pt x="2928566" y="3186380"/>
                  </a:cubicBezTo>
                  <a:cubicBezTo>
                    <a:pt x="2927669" y="3109510"/>
                    <a:pt x="2928636" y="3137185"/>
                    <a:pt x="2925046" y="2930914"/>
                  </a:cubicBezTo>
                  <a:close/>
                  <a:moveTo>
                    <a:pt x="2925509" y="3735810"/>
                  </a:moveTo>
                  <a:cubicBezTo>
                    <a:pt x="2926883" y="3824919"/>
                    <a:pt x="2927276" y="3854921"/>
                    <a:pt x="2928524" y="3909485"/>
                  </a:cubicBezTo>
                  <a:cubicBezTo>
                    <a:pt x="2930894" y="4017212"/>
                    <a:pt x="2969599" y="3985262"/>
                    <a:pt x="2749486" y="3989986"/>
                  </a:cubicBezTo>
                  <a:cubicBezTo>
                    <a:pt x="2697024" y="3991052"/>
                    <a:pt x="2707331" y="4039321"/>
                    <a:pt x="2703376" y="3733987"/>
                  </a:cubicBezTo>
                  <a:cubicBezTo>
                    <a:pt x="2789930" y="3734870"/>
                    <a:pt x="2707149" y="3735922"/>
                    <a:pt x="2925509" y="3735810"/>
                  </a:cubicBezTo>
                  <a:close/>
                  <a:moveTo>
                    <a:pt x="2929295" y="3239458"/>
                  </a:moveTo>
                  <a:cubicBezTo>
                    <a:pt x="2928496" y="3188258"/>
                    <a:pt x="2885598" y="3199222"/>
                    <a:pt x="3150979" y="3198128"/>
                  </a:cubicBezTo>
                  <a:cubicBezTo>
                    <a:pt x="3152760" y="3329646"/>
                    <a:pt x="3153391" y="3299855"/>
                    <a:pt x="3156112" y="3455010"/>
                  </a:cubicBezTo>
                  <a:cubicBezTo>
                    <a:pt x="2898682" y="3454576"/>
                    <a:pt x="2934316" y="3462539"/>
                    <a:pt x="2933825" y="3430770"/>
                  </a:cubicBezTo>
                  <a:cubicBezTo>
                    <a:pt x="2932325" y="3335086"/>
                    <a:pt x="2930768" y="3332745"/>
                    <a:pt x="2929295" y="3239458"/>
                  </a:cubicBezTo>
                  <a:close/>
                  <a:moveTo>
                    <a:pt x="3170079" y="2917553"/>
                  </a:moveTo>
                  <a:cubicBezTo>
                    <a:pt x="3154499" y="2917553"/>
                    <a:pt x="3158426" y="2926806"/>
                    <a:pt x="3157332" y="2856806"/>
                  </a:cubicBezTo>
                  <a:cubicBezTo>
                    <a:pt x="3153798" y="2634454"/>
                    <a:pt x="3147936" y="2663713"/>
                    <a:pt x="3170079" y="2663713"/>
                  </a:cubicBezTo>
                  <a:cubicBezTo>
                    <a:pt x="3254361" y="2663713"/>
                    <a:pt x="3253870" y="2663264"/>
                    <a:pt x="3338334" y="2663264"/>
                  </a:cubicBezTo>
                  <a:cubicBezTo>
                    <a:pt x="3394371" y="2663264"/>
                    <a:pt x="3377305" y="2625103"/>
                    <a:pt x="3380937" y="2857016"/>
                  </a:cubicBezTo>
                  <a:cubicBezTo>
                    <a:pt x="3382213" y="2938582"/>
                    <a:pt x="3424214" y="2917553"/>
                    <a:pt x="3170079" y="2917553"/>
                  </a:cubicBezTo>
                  <a:close/>
                  <a:moveTo>
                    <a:pt x="3381680" y="2931657"/>
                  </a:moveTo>
                  <a:cubicBezTo>
                    <a:pt x="3381989" y="3067114"/>
                    <a:pt x="3383475" y="3098462"/>
                    <a:pt x="3385214" y="3186590"/>
                  </a:cubicBezTo>
                  <a:cubicBezTo>
                    <a:pt x="3295001" y="3187950"/>
                    <a:pt x="3255483" y="3185006"/>
                    <a:pt x="3162310" y="3185076"/>
                  </a:cubicBezTo>
                  <a:cubicBezTo>
                    <a:pt x="3161581" y="3124665"/>
                    <a:pt x="3161876" y="3105711"/>
                    <a:pt x="3158594" y="2930577"/>
                  </a:cubicBezTo>
                  <a:cubicBezTo>
                    <a:pt x="3257109" y="2930479"/>
                    <a:pt x="3229090" y="2931727"/>
                    <a:pt x="3381680" y="2931657"/>
                  </a:cubicBezTo>
                  <a:close/>
                  <a:moveTo>
                    <a:pt x="3159940" y="3735698"/>
                  </a:moveTo>
                  <a:cubicBezTo>
                    <a:pt x="3159407" y="3847392"/>
                    <a:pt x="3163558" y="3904466"/>
                    <a:pt x="3165101" y="3988276"/>
                  </a:cubicBezTo>
                  <a:cubicBezTo>
                    <a:pt x="3065688" y="3988360"/>
                    <a:pt x="3075070" y="3990995"/>
                    <a:pt x="2941580" y="3989818"/>
                  </a:cubicBezTo>
                  <a:cubicBezTo>
                    <a:pt x="2939995" y="3893152"/>
                    <a:pt x="2940122" y="3939557"/>
                    <a:pt x="2936980" y="3735810"/>
                  </a:cubicBezTo>
                  <a:lnTo>
                    <a:pt x="3159940" y="3735698"/>
                  </a:lnTo>
                  <a:close/>
                  <a:moveTo>
                    <a:pt x="3163068" y="3239458"/>
                  </a:moveTo>
                  <a:cubicBezTo>
                    <a:pt x="3162156" y="3181333"/>
                    <a:pt x="3127448" y="3199923"/>
                    <a:pt x="3338334" y="3199923"/>
                  </a:cubicBezTo>
                  <a:cubicBezTo>
                    <a:pt x="3399897" y="3199923"/>
                    <a:pt x="3384135" y="3156840"/>
                    <a:pt x="3388426" y="3431022"/>
                  </a:cubicBezTo>
                  <a:cubicBezTo>
                    <a:pt x="3388916" y="3462315"/>
                    <a:pt x="3423709" y="3455024"/>
                    <a:pt x="3170079" y="3455024"/>
                  </a:cubicBezTo>
                  <a:cubicBezTo>
                    <a:pt x="3167976" y="3455024"/>
                    <a:pt x="3166826" y="3479965"/>
                    <a:pt x="3163068" y="3239458"/>
                  </a:cubicBezTo>
                  <a:close/>
                  <a:moveTo>
                    <a:pt x="3170079" y="3468034"/>
                  </a:moveTo>
                  <a:cubicBezTo>
                    <a:pt x="3432025" y="3468034"/>
                    <a:pt x="3388313" y="3449220"/>
                    <a:pt x="3390501" y="3526777"/>
                  </a:cubicBezTo>
                  <a:cubicBezTo>
                    <a:pt x="3392380" y="3595922"/>
                    <a:pt x="3393067" y="3648425"/>
                    <a:pt x="3393797" y="3718005"/>
                  </a:cubicBezTo>
                  <a:cubicBezTo>
                    <a:pt x="3393867" y="3724285"/>
                    <a:pt x="3415098" y="3722673"/>
                    <a:pt x="3171524" y="3722673"/>
                  </a:cubicBezTo>
                  <a:cubicBezTo>
                    <a:pt x="3172996" y="3532777"/>
                    <a:pt x="3164021" y="3468034"/>
                    <a:pt x="3170079" y="3468034"/>
                  </a:cubicBezTo>
                  <a:close/>
                  <a:moveTo>
                    <a:pt x="3171440" y="3735698"/>
                  </a:moveTo>
                  <a:cubicBezTo>
                    <a:pt x="3179223" y="3735698"/>
                    <a:pt x="3363478" y="3735515"/>
                    <a:pt x="3393979" y="3735291"/>
                  </a:cubicBezTo>
                  <a:cubicBezTo>
                    <a:pt x="3395452" y="3870665"/>
                    <a:pt x="3397078" y="3902083"/>
                    <a:pt x="3398536" y="3989566"/>
                  </a:cubicBezTo>
                  <a:cubicBezTo>
                    <a:pt x="3268538" y="3990575"/>
                    <a:pt x="3270011" y="3988374"/>
                    <a:pt x="3176586" y="3988290"/>
                  </a:cubicBezTo>
                  <a:cubicBezTo>
                    <a:pt x="3174960" y="3899335"/>
                    <a:pt x="3170907" y="3845542"/>
                    <a:pt x="3171440" y="3735698"/>
                  </a:cubicBezTo>
                  <a:close/>
                  <a:moveTo>
                    <a:pt x="3590883" y="3185608"/>
                  </a:moveTo>
                  <a:cubicBezTo>
                    <a:pt x="3364712" y="3180449"/>
                    <a:pt x="3397205" y="3205040"/>
                    <a:pt x="3395802" y="3143704"/>
                  </a:cubicBezTo>
                  <a:cubicBezTo>
                    <a:pt x="3394330" y="3079746"/>
                    <a:pt x="3393208" y="3016013"/>
                    <a:pt x="3393208" y="2952560"/>
                  </a:cubicBezTo>
                  <a:cubicBezTo>
                    <a:pt x="3393208" y="2921184"/>
                    <a:pt x="3360337" y="2933830"/>
                    <a:pt x="3615200" y="2930465"/>
                  </a:cubicBezTo>
                  <a:cubicBezTo>
                    <a:pt x="3618888" y="3226336"/>
                    <a:pt x="3630850" y="3186520"/>
                    <a:pt x="3590883" y="3185608"/>
                  </a:cubicBezTo>
                  <a:close/>
                  <a:moveTo>
                    <a:pt x="3590687" y="2917833"/>
                  </a:moveTo>
                  <a:cubicBezTo>
                    <a:pt x="3539852" y="2918730"/>
                    <a:pt x="3534256" y="2918562"/>
                    <a:pt x="3393124" y="2918632"/>
                  </a:cubicBezTo>
                  <a:cubicBezTo>
                    <a:pt x="3393011" y="2898248"/>
                    <a:pt x="3390305" y="2690589"/>
                    <a:pt x="3389898" y="2663208"/>
                  </a:cubicBezTo>
                  <a:cubicBezTo>
                    <a:pt x="3391328" y="2663208"/>
                    <a:pt x="3550370" y="2662886"/>
                    <a:pt x="3611021" y="2662605"/>
                  </a:cubicBezTo>
                  <a:cubicBezTo>
                    <a:pt x="3615635" y="2957060"/>
                    <a:pt x="3624568" y="2917244"/>
                    <a:pt x="3590687" y="2917833"/>
                  </a:cubicBezTo>
                  <a:close/>
                  <a:moveTo>
                    <a:pt x="3590729" y="2649693"/>
                  </a:moveTo>
                  <a:cubicBezTo>
                    <a:pt x="3513445" y="2650114"/>
                    <a:pt x="3497893" y="2649763"/>
                    <a:pt x="3422447" y="2650058"/>
                  </a:cubicBezTo>
                  <a:cubicBezTo>
                    <a:pt x="3377572" y="2650240"/>
                    <a:pt x="3390179" y="2690925"/>
                    <a:pt x="3384990" y="2395293"/>
                  </a:cubicBezTo>
                  <a:cubicBezTo>
                    <a:pt x="3453116" y="2395559"/>
                    <a:pt x="3440705" y="2396008"/>
                    <a:pt x="3605944" y="2395657"/>
                  </a:cubicBezTo>
                  <a:cubicBezTo>
                    <a:pt x="3607459" y="2684546"/>
                    <a:pt x="3623221" y="2649511"/>
                    <a:pt x="3590729" y="2649693"/>
                  </a:cubicBezTo>
                  <a:close/>
                  <a:moveTo>
                    <a:pt x="3590757" y="2382661"/>
                  </a:moveTo>
                  <a:cubicBezTo>
                    <a:pt x="3360505" y="2383292"/>
                    <a:pt x="3384766" y="2383124"/>
                    <a:pt x="3384681" y="2378441"/>
                  </a:cubicBezTo>
                  <a:cubicBezTo>
                    <a:pt x="3379394" y="2080860"/>
                    <a:pt x="3366535" y="2125709"/>
                    <a:pt x="3422362" y="2126690"/>
                  </a:cubicBezTo>
                  <a:cubicBezTo>
                    <a:pt x="3633697" y="2130377"/>
                    <a:pt x="3603645" y="2106712"/>
                    <a:pt x="3603967" y="2187704"/>
                  </a:cubicBezTo>
                  <a:cubicBezTo>
                    <a:pt x="3604682" y="2412425"/>
                    <a:pt x="3614443" y="2382591"/>
                    <a:pt x="3590757" y="2382661"/>
                  </a:cubicBezTo>
                  <a:close/>
                  <a:moveTo>
                    <a:pt x="3590799" y="2114830"/>
                  </a:moveTo>
                  <a:cubicBezTo>
                    <a:pt x="3347379" y="2112208"/>
                    <a:pt x="3380040" y="2122148"/>
                    <a:pt x="3379563" y="2091543"/>
                  </a:cubicBezTo>
                  <a:cubicBezTo>
                    <a:pt x="3375286" y="1816702"/>
                    <a:pt x="3361697" y="1858368"/>
                    <a:pt x="3422362" y="1859686"/>
                  </a:cubicBezTo>
                  <a:cubicBezTo>
                    <a:pt x="3633276" y="1864214"/>
                    <a:pt x="3597517" y="1840787"/>
                    <a:pt x="3598428" y="1900539"/>
                  </a:cubicBezTo>
                  <a:cubicBezTo>
                    <a:pt x="3602186" y="2140107"/>
                    <a:pt x="3610965" y="2115026"/>
                    <a:pt x="3590799" y="2114830"/>
                  </a:cubicBezTo>
                  <a:close/>
                  <a:moveTo>
                    <a:pt x="3338348" y="2650240"/>
                  </a:moveTo>
                  <a:cubicBezTo>
                    <a:pt x="3254066" y="2650240"/>
                    <a:pt x="3254557" y="2650689"/>
                    <a:pt x="3170093" y="2650689"/>
                  </a:cubicBezTo>
                  <a:cubicBezTo>
                    <a:pt x="3147628" y="2650689"/>
                    <a:pt x="3154485" y="2677382"/>
                    <a:pt x="3151246" y="2474167"/>
                  </a:cubicBezTo>
                  <a:cubicBezTo>
                    <a:pt x="3149787" y="2381063"/>
                    <a:pt x="3143813" y="2395307"/>
                    <a:pt x="3170093" y="2395307"/>
                  </a:cubicBezTo>
                  <a:cubicBezTo>
                    <a:pt x="3341615" y="2395223"/>
                    <a:pt x="3346033" y="2395195"/>
                    <a:pt x="3373491" y="2395265"/>
                  </a:cubicBezTo>
                  <a:cubicBezTo>
                    <a:pt x="3378819" y="2694346"/>
                    <a:pt x="3391637" y="2650240"/>
                    <a:pt x="3338348" y="2650240"/>
                  </a:cubicBezTo>
                  <a:close/>
                  <a:moveTo>
                    <a:pt x="3338348" y="2382212"/>
                  </a:moveTo>
                  <a:cubicBezTo>
                    <a:pt x="3149226" y="2382311"/>
                    <a:pt x="3169631" y="2382311"/>
                    <a:pt x="3150082" y="2382282"/>
                  </a:cubicBezTo>
                  <a:cubicBezTo>
                    <a:pt x="3149605" y="2337335"/>
                    <a:pt x="3146716" y="2127349"/>
                    <a:pt x="3146702" y="2126340"/>
                  </a:cubicBezTo>
                  <a:cubicBezTo>
                    <a:pt x="3147726" y="2126340"/>
                    <a:pt x="3336006" y="2125863"/>
                    <a:pt x="3368653" y="2126031"/>
                  </a:cubicBezTo>
                  <a:cubicBezTo>
                    <a:pt x="3373799" y="2423262"/>
                    <a:pt x="3388257" y="2382212"/>
                    <a:pt x="3338348" y="2382212"/>
                  </a:cubicBezTo>
                  <a:close/>
                  <a:moveTo>
                    <a:pt x="3146856" y="2917581"/>
                  </a:moveTo>
                  <a:cubicBezTo>
                    <a:pt x="3086331" y="2917721"/>
                    <a:pt x="3015933" y="2919333"/>
                    <a:pt x="2924836" y="2917861"/>
                  </a:cubicBezTo>
                  <a:cubicBezTo>
                    <a:pt x="2921849" y="2742433"/>
                    <a:pt x="2923728" y="2777707"/>
                    <a:pt x="2921975" y="2665423"/>
                  </a:cubicBezTo>
                  <a:cubicBezTo>
                    <a:pt x="2921905" y="2661414"/>
                    <a:pt x="2905245" y="2663054"/>
                    <a:pt x="3142790" y="2663671"/>
                  </a:cubicBezTo>
                  <a:cubicBezTo>
                    <a:pt x="3146422" y="2893271"/>
                    <a:pt x="3146324" y="2888041"/>
                    <a:pt x="3146856" y="2917581"/>
                  </a:cubicBezTo>
                  <a:close/>
                  <a:moveTo>
                    <a:pt x="2921723" y="2650100"/>
                  </a:moveTo>
                  <a:cubicBezTo>
                    <a:pt x="2917474" y="2380586"/>
                    <a:pt x="2916702" y="2394437"/>
                    <a:pt x="2917698" y="2394437"/>
                  </a:cubicBezTo>
                  <a:cubicBezTo>
                    <a:pt x="3005233" y="2394802"/>
                    <a:pt x="3008991" y="2394353"/>
                    <a:pt x="3085910" y="2394970"/>
                  </a:cubicBezTo>
                  <a:cubicBezTo>
                    <a:pt x="3155789" y="2395531"/>
                    <a:pt x="3137769" y="2348761"/>
                    <a:pt x="3142565" y="2650647"/>
                  </a:cubicBezTo>
                  <a:cubicBezTo>
                    <a:pt x="3090622" y="2650492"/>
                    <a:pt x="3034009" y="2649357"/>
                    <a:pt x="2921723" y="2650100"/>
                  </a:cubicBezTo>
                  <a:close/>
                  <a:moveTo>
                    <a:pt x="2916927" y="2378413"/>
                  </a:moveTo>
                  <a:cubicBezTo>
                    <a:pt x="2910630" y="2104876"/>
                    <a:pt x="2914823" y="2127335"/>
                    <a:pt x="2917698" y="2127335"/>
                  </a:cubicBezTo>
                  <a:cubicBezTo>
                    <a:pt x="3179377" y="2128415"/>
                    <a:pt x="3134993" y="2105801"/>
                    <a:pt x="3136016" y="2187381"/>
                  </a:cubicBezTo>
                  <a:cubicBezTo>
                    <a:pt x="3137026" y="2275523"/>
                    <a:pt x="3137741" y="2293790"/>
                    <a:pt x="3138541" y="2378693"/>
                  </a:cubicBezTo>
                  <a:cubicBezTo>
                    <a:pt x="3138583" y="2383937"/>
                    <a:pt x="2917025" y="2383124"/>
                    <a:pt x="2916927" y="2378413"/>
                  </a:cubicBezTo>
                  <a:close/>
                  <a:moveTo>
                    <a:pt x="3085882" y="2113876"/>
                  </a:moveTo>
                  <a:cubicBezTo>
                    <a:pt x="2882134" y="2116890"/>
                    <a:pt x="2913869" y="2122022"/>
                    <a:pt x="2913379" y="2091529"/>
                  </a:cubicBezTo>
                  <a:cubicBezTo>
                    <a:pt x="2909396" y="1830974"/>
                    <a:pt x="2905666" y="1859363"/>
                    <a:pt x="2917698" y="1859434"/>
                  </a:cubicBezTo>
                  <a:cubicBezTo>
                    <a:pt x="3171201" y="1861130"/>
                    <a:pt x="3131781" y="1846718"/>
                    <a:pt x="3132622" y="1900525"/>
                  </a:cubicBezTo>
                  <a:cubicBezTo>
                    <a:pt x="3134053" y="1991919"/>
                    <a:pt x="3133197" y="1996265"/>
                    <a:pt x="3134698" y="2091781"/>
                  </a:cubicBezTo>
                  <a:cubicBezTo>
                    <a:pt x="3135119" y="2119232"/>
                    <a:pt x="3144837" y="2112993"/>
                    <a:pt x="3085882" y="2113876"/>
                  </a:cubicBezTo>
                  <a:close/>
                  <a:moveTo>
                    <a:pt x="2910237" y="2650170"/>
                  </a:moveTo>
                  <a:cubicBezTo>
                    <a:pt x="2865657" y="2650408"/>
                    <a:pt x="2869247" y="2650366"/>
                    <a:pt x="2686871" y="2650450"/>
                  </a:cubicBezTo>
                  <a:cubicBezTo>
                    <a:pt x="2685370" y="2545583"/>
                    <a:pt x="2687179" y="2580240"/>
                    <a:pt x="2683856" y="2396330"/>
                  </a:cubicBezTo>
                  <a:cubicBezTo>
                    <a:pt x="2774363" y="2395952"/>
                    <a:pt x="2733836" y="2393666"/>
                    <a:pt x="2905806" y="2394396"/>
                  </a:cubicBezTo>
                  <a:cubicBezTo>
                    <a:pt x="2906633" y="2430805"/>
                    <a:pt x="2910111" y="2642109"/>
                    <a:pt x="2910237" y="2650170"/>
                  </a:cubicBezTo>
                  <a:close/>
                  <a:moveTo>
                    <a:pt x="2683617" y="2383292"/>
                  </a:moveTo>
                  <a:cubicBezTo>
                    <a:pt x="2679130" y="2125092"/>
                    <a:pt x="2680083" y="2193354"/>
                    <a:pt x="2678919" y="2127924"/>
                  </a:cubicBezTo>
                  <a:cubicBezTo>
                    <a:pt x="2769708" y="2127826"/>
                    <a:pt x="2764168" y="2126704"/>
                    <a:pt x="2902384" y="2127279"/>
                  </a:cubicBezTo>
                  <a:cubicBezTo>
                    <a:pt x="2903072" y="2189344"/>
                    <a:pt x="2902104" y="2239408"/>
                    <a:pt x="2905456" y="2378764"/>
                  </a:cubicBezTo>
                  <a:cubicBezTo>
                    <a:pt x="2905497" y="2381385"/>
                    <a:pt x="2925018" y="2382254"/>
                    <a:pt x="2683617" y="2383292"/>
                  </a:cubicBezTo>
                  <a:close/>
                  <a:moveTo>
                    <a:pt x="2678681" y="2114914"/>
                  </a:moveTo>
                  <a:cubicBezTo>
                    <a:pt x="2676872" y="2007229"/>
                    <a:pt x="2677840" y="2008967"/>
                    <a:pt x="2675512" y="1859349"/>
                  </a:cubicBezTo>
                  <a:cubicBezTo>
                    <a:pt x="2937850" y="1859307"/>
                    <a:pt x="2897728" y="1845372"/>
                    <a:pt x="2898584" y="1900525"/>
                  </a:cubicBezTo>
                  <a:cubicBezTo>
                    <a:pt x="2899902" y="1985414"/>
                    <a:pt x="2900309" y="1993013"/>
                    <a:pt x="2901879" y="2091753"/>
                  </a:cubicBezTo>
                  <a:cubicBezTo>
                    <a:pt x="2902370" y="2122092"/>
                    <a:pt x="2938004" y="2114633"/>
                    <a:pt x="2678681" y="2114914"/>
                  </a:cubicBezTo>
                  <a:close/>
                  <a:moveTo>
                    <a:pt x="2675582" y="2663460"/>
                  </a:moveTo>
                  <a:cubicBezTo>
                    <a:pt x="2676998" y="2757476"/>
                    <a:pt x="2680490" y="2821981"/>
                    <a:pt x="2680560" y="2918212"/>
                  </a:cubicBezTo>
                  <a:cubicBezTo>
                    <a:pt x="2606838" y="2918352"/>
                    <a:pt x="2577656" y="2917342"/>
                    <a:pt x="2457081" y="2917342"/>
                  </a:cubicBezTo>
                  <a:cubicBezTo>
                    <a:pt x="2454220" y="2812658"/>
                    <a:pt x="2455679" y="2757504"/>
                    <a:pt x="2454136" y="2663404"/>
                  </a:cubicBezTo>
                  <a:cubicBezTo>
                    <a:pt x="2482871" y="2663587"/>
                    <a:pt x="2488943" y="2663545"/>
                    <a:pt x="2675582" y="2663460"/>
                  </a:cubicBezTo>
                  <a:close/>
                  <a:moveTo>
                    <a:pt x="2497301" y="2650521"/>
                  </a:moveTo>
                  <a:cubicBezTo>
                    <a:pt x="2442034" y="2650521"/>
                    <a:pt x="2454922" y="2666335"/>
                    <a:pt x="2452005" y="2569683"/>
                  </a:cubicBezTo>
                  <a:cubicBezTo>
                    <a:pt x="2450280" y="2512679"/>
                    <a:pt x="2449032" y="2448637"/>
                    <a:pt x="2449326" y="2395952"/>
                  </a:cubicBezTo>
                  <a:cubicBezTo>
                    <a:pt x="2457025" y="2395994"/>
                    <a:pt x="2644099" y="2396400"/>
                    <a:pt x="2672356" y="2396358"/>
                  </a:cubicBezTo>
                  <a:cubicBezTo>
                    <a:pt x="2675652" y="2579315"/>
                    <a:pt x="2673941" y="2549859"/>
                    <a:pt x="2675385" y="2650450"/>
                  </a:cubicBezTo>
                  <a:lnTo>
                    <a:pt x="2497301" y="2650521"/>
                  </a:lnTo>
                  <a:close/>
                  <a:moveTo>
                    <a:pt x="2449831" y="3143900"/>
                  </a:moveTo>
                  <a:cubicBezTo>
                    <a:pt x="2449887" y="3195380"/>
                    <a:pt x="2489966" y="3187473"/>
                    <a:pt x="2244990" y="3186492"/>
                  </a:cubicBezTo>
                  <a:cubicBezTo>
                    <a:pt x="2228624" y="3186422"/>
                    <a:pt x="2223015" y="3223644"/>
                    <a:pt x="2224753" y="2952812"/>
                  </a:cubicBezTo>
                  <a:cubicBezTo>
                    <a:pt x="2224936" y="2922964"/>
                    <a:pt x="2189526" y="2930367"/>
                    <a:pt x="2445975" y="2930367"/>
                  </a:cubicBezTo>
                  <a:cubicBezTo>
                    <a:pt x="2447910" y="2994591"/>
                    <a:pt x="2449719" y="3042384"/>
                    <a:pt x="2449831" y="3143900"/>
                  </a:cubicBezTo>
                  <a:close/>
                  <a:moveTo>
                    <a:pt x="2224852" y="2917469"/>
                  </a:moveTo>
                  <a:cubicBezTo>
                    <a:pt x="2224669" y="2798021"/>
                    <a:pt x="2220532" y="2757603"/>
                    <a:pt x="2219340" y="2663587"/>
                  </a:cubicBezTo>
                  <a:cubicBezTo>
                    <a:pt x="2324334" y="2662269"/>
                    <a:pt x="2280497" y="2661947"/>
                    <a:pt x="2442637" y="2663320"/>
                  </a:cubicBezTo>
                  <a:cubicBezTo>
                    <a:pt x="2444278" y="2763897"/>
                    <a:pt x="2442623" y="2808564"/>
                    <a:pt x="2445568" y="2917342"/>
                  </a:cubicBezTo>
                  <a:cubicBezTo>
                    <a:pt x="2246448" y="2917356"/>
                    <a:pt x="2306090" y="2917342"/>
                    <a:pt x="2224852" y="2917469"/>
                  </a:cubicBezTo>
                  <a:close/>
                  <a:moveTo>
                    <a:pt x="2413244" y="2649974"/>
                  </a:moveTo>
                  <a:cubicBezTo>
                    <a:pt x="2359337" y="2649245"/>
                    <a:pt x="2300116" y="2649175"/>
                    <a:pt x="2244891" y="2650142"/>
                  </a:cubicBezTo>
                  <a:cubicBezTo>
                    <a:pt x="2202456" y="2650885"/>
                    <a:pt x="2225875" y="2682976"/>
                    <a:pt x="2216381" y="2395307"/>
                  </a:cubicBezTo>
                  <a:cubicBezTo>
                    <a:pt x="2405180" y="2394872"/>
                    <a:pt x="2350460" y="2395110"/>
                    <a:pt x="2437841" y="2395853"/>
                  </a:cubicBezTo>
                  <a:cubicBezTo>
                    <a:pt x="2436270" y="2682738"/>
                    <a:pt x="2461779" y="2650562"/>
                    <a:pt x="2413244" y="2649974"/>
                  </a:cubicBezTo>
                  <a:close/>
                  <a:moveTo>
                    <a:pt x="2437953" y="2378525"/>
                  </a:moveTo>
                  <a:cubicBezTo>
                    <a:pt x="2437897" y="2385633"/>
                    <a:pt x="2460559" y="2381343"/>
                    <a:pt x="2244933" y="2382198"/>
                  </a:cubicBezTo>
                  <a:cubicBezTo>
                    <a:pt x="2205233" y="2382311"/>
                    <a:pt x="2215063" y="2421621"/>
                    <a:pt x="2211936" y="2185559"/>
                  </a:cubicBezTo>
                  <a:cubicBezTo>
                    <a:pt x="2211053" y="2115811"/>
                    <a:pt x="2202386" y="2127153"/>
                    <a:pt x="2244877" y="2127784"/>
                  </a:cubicBezTo>
                  <a:cubicBezTo>
                    <a:pt x="2297423" y="2128625"/>
                    <a:pt x="2317000" y="2128429"/>
                    <a:pt x="2435148" y="2128457"/>
                  </a:cubicBezTo>
                  <a:cubicBezTo>
                    <a:pt x="2438079" y="2313839"/>
                    <a:pt x="2438444" y="2319671"/>
                    <a:pt x="2437953" y="2378525"/>
                  </a:cubicBezTo>
                  <a:close/>
                  <a:moveTo>
                    <a:pt x="2210940" y="2114325"/>
                  </a:moveTo>
                  <a:cubicBezTo>
                    <a:pt x="2209286" y="2006710"/>
                    <a:pt x="2208851" y="1992550"/>
                    <a:pt x="2206803" y="1858929"/>
                  </a:cubicBezTo>
                  <a:cubicBezTo>
                    <a:pt x="2268956" y="1858522"/>
                    <a:pt x="2288757" y="1857274"/>
                    <a:pt x="2430086" y="1858747"/>
                  </a:cubicBezTo>
                  <a:cubicBezTo>
                    <a:pt x="2433087" y="2054825"/>
                    <a:pt x="2432119" y="1937593"/>
                    <a:pt x="2434938" y="2115446"/>
                  </a:cubicBezTo>
                  <a:cubicBezTo>
                    <a:pt x="2206341" y="2115404"/>
                    <a:pt x="2304505" y="2115194"/>
                    <a:pt x="2210940" y="2114325"/>
                  </a:cubicBezTo>
                  <a:close/>
                  <a:moveTo>
                    <a:pt x="2207294" y="2569893"/>
                  </a:moveTo>
                  <a:cubicBezTo>
                    <a:pt x="2206958" y="2673639"/>
                    <a:pt x="2254497" y="2651376"/>
                    <a:pt x="1985428" y="2650955"/>
                  </a:cubicBezTo>
                  <a:cubicBezTo>
                    <a:pt x="1982693" y="2476677"/>
                    <a:pt x="1982048" y="2434351"/>
                    <a:pt x="1981403" y="2396639"/>
                  </a:cubicBezTo>
                  <a:cubicBezTo>
                    <a:pt x="2084939" y="2396610"/>
                    <a:pt x="2037371" y="2395615"/>
                    <a:pt x="2204854" y="2395335"/>
                  </a:cubicBezTo>
                  <a:cubicBezTo>
                    <a:pt x="2206397" y="2441473"/>
                    <a:pt x="2207505" y="2502361"/>
                    <a:pt x="2207294" y="2569893"/>
                  </a:cubicBezTo>
                  <a:close/>
                  <a:moveTo>
                    <a:pt x="2160820" y="2382353"/>
                  </a:moveTo>
                  <a:cubicBezTo>
                    <a:pt x="1961293" y="2382353"/>
                    <a:pt x="1981249" y="2387722"/>
                    <a:pt x="1981081" y="2378483"/>
                  </a:cubicBezTo>
                  <a:cubicBezTo>
                    <a:pt x="1976046" y="2094333"/>
                    <a:pt x="1975920" y="2128120"/>
                    <a:pt x="1992566" y="2128120"/>
                  </a:cubicBezTo>
                  <a:cubicBezTo>
                    <a:pt x="2241778" y="2128120"/>
                    <a:pt x="2199441" y="2108801"/>
                    <a:pt x="2200437" y="2185783"/>
                  </a:cubicBezTo>
                  <a:cubicBezTo>
                    <a:pt x="2201657" y="2277878"/>
                    <a:pt x="2202274" y="2322166"/>
                    <a:pt x="2204279" y="2378876"/>
                  </a:cubicBezTo>
                  <a:cubicBezTo>
                    <a:pt x="2204447" y="2383460"/>
                    <a:pt x="2210982" y="2382353"/>
                    <a:pt x="2160820" y="2382353"/>
                  </a:cubicBezTo>
                  <a:close/>
                  <a:moveTo>
                    <a:pt x="2160820" y="2114128"/>
                  </a:moveTo>
                  <a:cubicBezTo>
                    <a:pt x="1949500" y="2114128"/>
                    <a:pt x="1978991" y="2124251"/>
                    <a:pt x="1978458" y="2091515"/>
                  </a:cubicBezTo>
                  <a:cubicBezTo>
                    <a:pt x="1974279" y="1824567"/>
                    <a:pt x="1963495" y="1858971"/>
                    <a:pt x="1992552" y="1858971"/>
                  </a:cubicBezTo>
                  <a:cubicBezTo>
                    <a:pt x="2142365" y="1859041"/>
                    <a:pt x="2167285" y="1859111"/>
                    <a:pt x="2195318" y="1858985"/>
                  </a:cubicBezTo>
                  <a:cubicBezTo>
                    <a:pt x="2199862" y="2156440"/>
                    <a:pt x="2215540" y="2114128"/>
                    <a:pt x="2160820" y="2114128"/>
                  </a:cubicBezTo>
                  <a:close/>
                  <a:moveTo>
                    <a:pt x="1973943" y="2650927"/>
                  </a:moveTo>
                  <a:cubicBezTo>
                    <a:pt x="1910304" y="2650675"/>
                    <a:pt x="1842823" y="2647646"/>
                    <a:pt x="1751880" y="2649974"/>
                  </a:cubicBezTo>
                  <a:cubicBezTo>
                    <a:pt x="1750786" y="2567244"/>
                    <a:pt x="1752932" y="2500005"/>
                    <a:pt x="1748893" y="2396064"/>
                  </a:cubicBezTo>
                  <a:cubicBezTo>
                    <a:pt x="1797471" y="2396947"/>
                    <a:pt x="1824031" y="2396695"/>
                    <a:pt x="1969890" y="2396639"/>
                  </a:cubicBezTo>
                  <a:cubicBezTo>
                    <a:pt x="1970773" y="2446871"/>
                    <a:pt x="1971194" y="2475219"/>
                    <a:pt x="1973943" y="2650927"/>
                  </a:cubicBezTo>
                  <a:close/>
                  <a:moveTo>
                    <a:pt x="1744798" y="2113287"/>
                  </a:moveTo>
                  <a:cubicBezTo>
                    <a:pt x="1743676" y="2018220"/>
                    <a:pt x="1741489" y="1987797"/>
                    <a:pt x="1739820" y="1859335"/>
                  </a:cubicBezTo>
                  <a:cubicBezTo>
                    <a:pt x="1755372" y="1859335"/>
                    <a:pt x="1898594" y="1859167"/>
                    <a:pt x="1961826" y="1858999"/>
                  </a:cubicBezTo>
                  <a:cubicBezTo>
                    <a:pt x="1963972" y="2009402"/>
                    <a:pt x="1966033" y="2004803"/>
                    <a:pt x="1967309" y="2114998"/>
                  </a:cubicBezTo>
                  <a:cubicBezTo>
                    <a:pt x="1862862" y="2114423"/>
                    <a:pt x="1963425" y="2113105"/>
                    <a:pt x="1744798" y="2113287"/>
                  </a:cubicBezTo>
                  <a:close/>
                  <a:moveTo>
                    <a:pt x="1740100" y="2650296"/>
                  </a:moveTo>
                  <a:cubicBezTo>
                    <a:pt x="1635373" y="2653310"/>
                    <a:pt x="1579363" y="2650002"/>
                    <a:pt x="1519973" y="2649511"/>
                  </a:cubicBezTo>
                  <a:cubicBezTo>
                    <a:pt x="1515219" y="2348299"/>
                    <a:pt x="1497227" y="2396975"/>
                    <a:pt x="1572141" y="2395769"/>
                  </a:cubicBezTo>
                  <a:cubicBezTo>
                    <a:pt x="1627477" y="2394872"/>
                    <a:pt x="1680262" y="2394788"/>
                    <a:pt x="1737380" y="2395868"/>
                  </a:cubicBezTo>
                  <a:cubicBezTo>
                    <a:pt x="1739988" y="2462727"/>
                    <a:pt x="1741096" y="2650254"/>
                    <a:pt x="1740100" y="2650296"/>
                  </a:cubicBezTo>
                  <a:close/>
                  <a:moveTo>
                    <a:pt x="1656170" y="2113358"/>
                  </a:moveTo>
                  <a:cubicBezTo>
                    <a:pt x="1578002" y="2113358"/>
                    <a:pt x="1575618" y="2114269"/>
                    <a:pt x="1510437" y="2114451"/>
                  </a:cubicBezTo>
                  <a:cubicBezTo>
                    <a:pt x="1507969" y="1936191"/>
                    <a:pt x="1507506" y="1904801"/>
                    <a:pt x="1506721" y="1860527"/>
                  </a:cubicBezTo>
                  <a:cubicBezTo>
                    <a:pt x="1764459" y="1859742"/>
                    <a:pt x="1728012" y="1842918"/>
                    <a:pt x="1728924" y="1900539"/>
                  </a:cubicBezTo>
                  <a:cubicBezTo>
                    <a:pt x="1732962" y="2158347"/>
                    <a:pt x="1754489" y="2113273"/>
                    <a:pt x="1656170" y="2113358"/>
                  </a:cubicBezTo>
                  <a:close/>
                  <a:moveTo>
                    <a:pt x="1508502" y="2649441"/>
                  </a:moveTo>
                  <a:cubicBezTo>
                    <a:pt x="1401460" y="2648908"/>
                    <a:pt x="1394827" y="2652315"/>
                    <a:pt x="1285906" y="2651348"/>
                  </a:cubicBezTo>
                  <a:cubicBezTo>
                    <a:pt x="1280620" y="2355351"/>
                    <a:pt x="1263062" y="2394690"/>
                    <a:pt x="1319787" y="2394690"/>
                  </a:cubicBezTo>
                  <a:cubicBezTo>
                    <a:pt x="1402554" y="2394690"/>
                    <a:pt x="1404265" y="2396442"/>
                    <a:pt x="1487943" y="2396442"/>
                  </a:cubicBezTo>
                  <a:cubicBezTo>
                    <a:pt x="1510325" y="2396442"/>
                    <a:pt x="1503958" y="2361744"/>
                    <a:pt x="1508502" y="2649441"/>
                  </a:cubicBezTo>
                  <a:close/>
                  <a:moveTo>
                    <a:pt x="1487943" y="2383432"/>
                  </a:moveTo>
                  <a:cubicBezTo>
                    <a:pt x="1486695" y="2383432"/>
                    <a:pt x="1280339" y="2382773"/>
                    <a:pt x="1280325" y="2378623"/>
                  </a:cubicBezTo>
                  <a:cubicBezTo>
                    <a:pt x="1279722" y="2089258"/>
                    <a:pt x="1255293" y="2128260"/>
                    <a:pt x="1319787" y="2128260"/>
                  </a:cubicBezTo>
                  <a:cubicBezTo>
                    <a:pt x="1535048" y="2128260"/>
                    <a:pt x="1499218" y="2108058"/>
                    <a:pt x="1499625" y="2187339"/>
                  </a:cubicBezTo>
                  <a:cubicBezTo>
                    <a:pt x="1500803" y="2413266"/>
                    <a:pt x="1512092" y="2383432"/>
                    <a:pt x="1487943" y="2383432"/>
                  </a:cubicBezTo>
                  <a:close/>
                  <a:moveTo>
                    <a:pt x="1487943" y="2114493"/>
                  </a:moveTo>
                  <a:cubicBezTo>
                    <a:pt x="1242812" y="2114493"/>
                    <a:pt x="1275641" y="2125316"/>
                    <a:pt x="1275108" y="2091571"/>
                  </a:cubicBezTo>
                  <a:cubicBezTo>
                    <a:pt x="1273608" y="1996069"/>
                    <a:pt x="1275515" y="1996013"/>
                    <a:pt x="1274014" y="1900287"/>
                  </a:cubicBezTo>
                  <a:cubicBezTo>
                    <a:pt x="1273215" y="1849297"/>
                    <a:pt x="1263974" y="1859714"/>
                    <a:pt x="1319787" y="1859714"/>
                  </a:cubicBezTo>
                  <a:cubicBezTo>
                    <a:pt x="1530687" y="1859714"/>
                    <a:pt x="1495081" y="1847601"/>
                    <a:pt x="1495909" y="1900511"/>
                  </a:cubicBezTo>
                  <a:cubicBezTo>
                    <a:pt x="1499821" y="2147509"/>
                    <a:pt x="1502472" y="2114493"/>
                    <a:pt x="1487943" y="2114493"/>
                  </a:cubicBezTo>
                  <a:close/>
                  <a:moveTo>
                    <a:pt x="1274407" y="2651222"/>
                  </a:moveTo>
                  <a:cubicBezTo>
                    <a:pt x="1191135" y="2650156"/>
                    <a:pt x="1248548" y="2648950"/>
                    <a:pt x="1052064" y="2649707"/>
                  </a:cubicBezTo>
                  <a:cubicBezTo>
                    <a:pt x="1047100" y="2357355"/>
                    <a:pt x="1037059" y="2394690"/>
                    <a:pt x="1067574" y="2394437"/>
                  </a:cubicBezTo>
                  <a:cubicBezTo>
                    <a:pt x="1118381" y="2394031"/>
                    <a:pt x="1159933" y="2393877"/>
                    <a:pt x="1235632" y="2394381"/>
                  </a:cubicBezTo>
                  <a:cubicBezTo>
                    <a:pt x="1277044" y="2394704"/>
                    <a:pt x="1268980" y="2351608"/>
                    <a:pt x="1274407" y="2651222"/>
                  </a:cubicBezTo>
                  <a:close/>
                  <a:moveTo>
                    <a:pt x="1044772" y="2931811"/>
                  </a:moveTo>
                  <a:cubicBezTo>
                    <a:pt x="1048474" y="3128801"/>
                    <a:pt x="1047548" y="3110505"/>
                    <a:pt x="1048390" y="3185707"/>
                  </a:cubicBezTo>
                  <a:cubicBezTo>
                    <a:pt x="1012518" y="3185216"/>
                    <a:pt x="1002379" y="3185328"/>
                    <a:pt x="825893" y="3185286"/>
                  </a:cubicBezTo>
                  <a:cubicBezTo>
                    <a:pt x="824336" y="3115090"/>
                    <a:pt x="822850" y="3096065"/>
                    <a:pt x="821672" y="2930731"/>
                  </a:cubicBezTo>
                  <a:cubicBezTo>
                    <a:pt x="823228" y="2930745"/>
                    <a:pt x="1043608" y="2931811"/>
                    <a:pt x="1044772" y="2931811"/>
                  </a:cubicBezTo>
                  <a:close/>
                  <a:moveTo>
                    <a:pt x="821573" y="2917721"/>
                  </a:moveTo>
                  <a:cubicBezTo>
                    <a:pt x="821251" y="2882532"/>
                    <a:pt x="820900" y="2864194"/>
                    <a:pt x="817843" y="2665423"/>
                  </a:cubicBezTo>
                  <a:cubicBezTo>
                    <a:pt x="817745" y="2658876"/>
                    <a:pt x="806176" y="2663545"/>
                    <a:pt x="1040789" y="2662774"/>
                  </a:cubicBezTo>
                  <a:cubicBezTo>
                    <a:pt x="1042234" y="2749976"/>
                    <a:pt x="1042304" y="2795231"/>
                    <a:pt x="1044533" y="2918801"/>
                  </a:cubicBezTo>
                  <a:cubicBezTo>
                    <a:pt x="1043384" y="2918786"/>
                    <a:pt x="822639" y="2917721"/>
                    <a:pt x="821573" y="2917721"/>
                  </a:cubicBezTo>
                  <a:close/>
                  <a:moveTo>
                    <a:pt x="983433" y="3198338"/>
                  </a:moveTo>
                  <a:cubicBezTo>
                    <a:pt x="1068724" y="3198338"/>
                    <a:pt x="1046679" y="3152003"/>
                    <a:pt x="1051040" y="3431022"/>
                  </a:cubicBezTo>
                  <a:cubicBezTo>
                    <a:pt x="1051601" y="3466688"/>
                    <a:pt x="1081065" y="3453608"/>
                    <a:pt x="829609" y="3452697"/>
                  </a:cubicBezTo>
                  <a:cubicBezTo>
                    <a:pt x="827954" y="3366546"/>
                    <a:pt x="828235" y="3300584"/>
                    <a:pt x="826173" y="3198310"/>
                  </a:cubicBezTo>
                  <a:lnTo>
                    <a:pt x="983433" y="3198338"/>
                  </a:lnTo>
                  <a:close/>
                  <a:moveTo>
                    <a:pt x="1235702" y="2381357"/>
                  </a:moveTo>
                  <a:cubicBezTo>
                    <a:pt x="1184222" y="2380951"/>
                    <a:pt x="1126192" y="2380909"/>
                    <a:pt x="1067462" y="2381385"/>
                  </a:cubicBezTo>
                  <a:cubicBezTo>
                    <a:pt x="1037900" y="2381623"/>
                    <a:pt x="1047338" y="2420332"/>
                    <a:pt x="1043047" y="2126746"/>
                  </a:cubicBezTo>
                  <a:cubicBezTo>
                    <a:pt x="1130386" y="2128625"/>
                    <a:pt x="1078569" y="2128835"/>
                    <a:pt x="1264282" y="2128316"/>
                  </a:cubicBezTo>
                  <a:cubicBezTo>
                    <a:pt x="1270200" y="2421425"/>
                    <a:pt x="1281531" y="2381666"/>
                    <a:pt x="1235702" y="2381357"/>
                  </a:cubicBezTo>
                  <a:close/>
                  <a:moveTo>
                    <a:pt x="1040579" y="2649749"/>
                  </a:moveTo>
                  <a:cubicBezTo>
                    <a:pt x="905616" y="2650240"/>
                    <a:pt x="915980" y="2649062"/>
                    <a:pt x="817577" y="2649048"/>
                  </a:cubicBezTo>
                  <a:cubicBezTo>
                    <a:pt x="812921" y="2376843"/>
                    <a:pt x="810270" y="2395293"/>
                    <a:pt x="815249" y="2395279"/>
                  </a:cubicBezTo>
                  <a:cubicBezTo>
                    <a:pt x="816904" y="2395279"/>
                    <a:pt x="1034310" y="2394662"/>
                    <a:pt x="1035530" y="2394648"/>
                  </a:cubicBezTo>
                  <a:cubicBezTo>
                    <a:pt x="1037718" y="2529713"/>
                    <a:pt x="1039976" y="2614967"/>
                    <a:pt x="1040579" y="2649749"/>
                  </a:cubicBezTo>
                  <a:close/>
                  <a:moveTo>
                    <a:pt x="812388" y="2378553"/>
                  </a:moveTo>
                  <a:cubicBezTo>
                    <a:pt x="811617" y="2322096"/>
                    <a:pt x="807115" y="2127195"/>
                    <a:pt x="815263" y="2127195"/>
                  </a:cubicBezTo>
                  <a:cubicBezTo>
                    <a:pt x="1074993" y="2127195"/>
                    <a:pt x="1031379" y="2106628"/>
                    <a:pt x="1032389" y="2187381"/>
                  </a:cubicBezTo>
                  <a:cubicBezTo>
                    <a:pt x="1033259" y="2257017"/>
                    <a:pt x="1033791" y="2286178"/>
                    <a:pt x="1035334" y="2381623"/>
                  </a:cubicBezTo>
                  <a:cubicBezTo>
                    <a:pt x="784734" y="2383054"/>
                    <a:pt x="812458" y="2383755"/>
                    <a:pt x="812388" y="2378553"/>
                  </a:cubicBezTo>
                  <a:close/>
                  <a:moveTo>
                    <a:pt x="983433" y="2113161"/>
                  </a:moveTo>
                  <a:cubicBezTo>
                    <a:pt x="777946" y="2113161"/>
                    <a:pt x="810523" y="2124503"/>
                    <a:pt x="810004" y="2091515"/>
                  </a:cubicBezTo>
                  <a:cubicBezTo>
                    <a:pt x="805937" y="1831296"/>
                    <a:pt x="798687" y="1859307"/>
                    <a:pt x="815249" y="1859307"/>
                  </a:cubicBezTo>
                  <a:cubicBezTo>
                    <a:pt x="1066116" y="1859307"/>
                    <a:pt x="1026710" y="1846718"/>
                    <a:pt x="1027551" y="1900539"/>
                  </a:cubicBezTo>
                  <a:cubicBezTo>
                    <a:pt x="1031520" y="2153384"/>
                    <a:pt x="1044660" y="2113161"/>
                    <a:pt x="983433" y="2113161"/>
                  </a:cubicBezTo>
                  <a:close/>
                  <a:moveTo>
                    <a:pt x="806302" y="2662073"/>
                  </a:moveTo>
                  <a:cubicBezTo>
                    <a:pt x="806316" y="2663306"/>
                    <a:pt x="809709" y="2877330"/>
                    <a:pt x="810074" y="2917721"/>
                  </a:cubicBezTo>
                  <a:cubicBezTo>
                    <a:pt x="740447" y="2917693"/>
                    <a:pt x="823481" y="2917567"/>
                    <a:pt x="588460" y="2916950"/>
                  </a:cubicBezTo>
                  <a:cubicBezTo>
                    <a:pt x="587956" y="2877807"/>
                    <a:pt x="587381" y="2843235"/>
                    <a:pt x="584590" y="2665437"/>
                  </a:cubicBezTo>
                  <a:cubicBezTo>
                    <a:pt x="584562" y="2662844"/>
                    <a:pt x="565322" y="2662283"/>
                    <a:pt x="806302" y="2662073"/>
                  </a:cubicBezTo>
                  <a:close/>
                  <a:moveTo>
                    <a:pt x="810186" y="2930731"/>
                  </a:moveTo>
                  <a:cubicBezTo>
                    <a:pt x="811448" y="3103257"/>
                    <a:pt x="812865" y="3116057"/>
                    <a:pt x="814393" y="3185286"/>
                  </a:cubicBezTo>
                  <a:cubicBezTo>
                    <a:pt x="813187" y="3185286"/>
                    <a:pt x="593930" y="3185707"/>
                    <a:pt x="592275" y="3185721"/>
                  </a:cubicBezTo>
                  <a:cubicBezTo>
                    <a:pt x="588601" y="2947204"/>
                    <a:pt x="589863" y="3030285"/>
                    <a:pt x="588615" y="2929960"/>
                  </a:cubicBezTo>
                  <a:cubicBezTo>
                    <a:pt x="800047" y="2930451"/>
                    <a:pt x="731949" y="2930703"/>
                    <a:pt x="810186" y="2930731"/>
                  </a:cubicBezTo>
                  <a:close/>
                  <a:moveTo>
                    <a:pt x="814674" y="3198310"/>
                  </a:moveTo>
                  <a:cubicBezTo>
                    <a:pt x="816862" y="3306668"/>
                    <a:pt x="816230" y="3353382"/>
                    <a:pt x="818124" y="3452669"/>
                  </a:cubicBezTo>
                  <a:cubicBezTo>
                    <a:pt x="816721" y="3452669"/>
                    <a:pt x="792517" y="3452571"/>
                    <a:pt x="595416" y="3453145"/>
                  </a:cubicBezTo>
                  <a:cubicBezTo>
                    <a:pt x="593495" y="3335044"/>
                    <a:pt x="594841" y="3352386"/>
                    <a:pt x="592485" y="3198745"/>
                  </a:cubicBezTo>
                  <a:cubicBezTo>
                    <a:pt x="595248" y="3198745"/>
                    <a:pt x="801155" y="3198310"/>
                    <a:pt x="814674" y="3198310"/>
                  </a:cubicBezTo>
                  <a:close/>
                  <a:moveTo>
                    <a:pt x="815249" y="3465679"/>
                  </a:moveTo>
                  <a:cubicBezTo>
                    <a:pt x="819975" y="3465679"/>
                    <a:pt x="817801" y="3458922"/>
                    <a:pt x="820143" y="3526805"/>
                  </a:cubicBezTo>
                  <a:cubicBezTo>
                    <a:pt x="827646" y="3744712"/>
                    <a:pt x="825977" y="3722729"/>
                    <a:pt x="815249" y="3722729"/>
                  </a:cubicBezTo>
                  <a:cubicBezTo>
                    <a:pt x="813861" y="3722729"/>
                    <a:pt x="600436" y="3722772"/>
                    <a:pt x="600296" y="3717724"/>
                  </a:cubicBezTo>
                  <a:cubicBezTo>
                    <a:pt x="598543" y="3655730"/>
                    <a:pt x="598684" y="3653164"/>
                    <a:pt x="595640" y="3466184"/>
                  </a:cubicBezTo>
                  <a:cubicBezTo>
                    <a:pt x="597197" y="3466184"/>
                    <a:pt x="814001" y="3465679"/>
                    <a:pt x="815249" y="3465679"/>
                  </a:cubicBezTo>
                  <a:close/>
                  <a:moveTo>
                    <a:pt x="647149" y="3734169"/>
                  </a:moveTo>
                  <a:cubicBezTo>
                    <a:pt x="730855" y="3734169"/>
                    <a:pt x="731150" y="3735754"/>
                    <a:pt x="815263" y="3735754"/>
                  </a:cubicBezTo>
                  <a:cubicBezTo>
                    <a:pt x="828810" y="3735754"/>
                    <a:pt x="822092" y="3707672"/>
                    <a:pt x="826047" y="3988738"/>
                  </a:cubicBezTo>
                  <a:cubicBezTo>
                    <a:pt x="820578" y="3988724"/>
                    <a:pt x="606915" y="3989930"/>
                    <a:pt x="605878" y="3989944"/>
                  </a:cubicBezTo>
                  <a:cubicBezTo>
                    <a:pt x="600871" y="3688662"/>
                    <a:pt x="584898" y="3734169"/>
                    <a:pt x="647149" y="3734169"/>
                  </a:cubicBezTo>
                  <a:close/>
                  <a:moveTo>
                    <a:pt x="829875" y="3465707"/>
                  </a:moveTo>
                  <a:cubicBezTo>
                    <a:pt x="904593" y="3466002"/>
                    <a:pt x="900105" y="3468119"/>
                    <a:pt x="983433" y="3468119"/>
                  </a:cubicBezTo>
                  <a:cubicBezTo>
                    <a:pt x="1073043" y="3468119"/>
                    <a:pt x="1049554" y="3414998"/>
                    <a:pt x="1057127" y="3718117"/>
                  </a:cubicBezTo>
                  <a:cubicBezTo>
                    <a:pt x="1057267" y="3723767"/>
                    <a:pt x="1085272" y="3722281"/>
                    <a:pt x="835036" y="3722715"/>
                  </a:cubicBezTo>
                  <a:cubicBezTo>
                    <a:pt x="834447" y="3576953"/>
                    <a:pt x="831109" y="3523104"/>
                    <a:pt x="829875" y="3465707"/>
                  </a:cubicBezTo>
                  <a:close/>
                  <a:moveTo>
                    <a:pt x="1057561" y="3735361"/>
                  </a:moveTo>
                  <a:cubicBezTo>
                    <a:pt x="1061278" y="3887572"/>
                    <a:pt x="1058515" y="3897849"/>
                    <a:pt x="1059707" y="3989860"/>
                  </a:cubicBezTo>
                  <a:cubicBezTo>
                    <a:pt x="853491" y="3990000"/>
                    <a:pt x="933369" y="3989033"/>
                    <a:pt x="837518" y="3988752"/>
                  </a:cubicBezTo>
                  <a:cubicBezTo>
                    <a:pt x="837504" y="3987645"/>
                    <a:pt x="835120" y="3736819"/>
                    <a:pt x="835106" y="3735726"/>
                  </a:cubicBezTo>
                  <a:cubicBezTo>
                    <a:pt x="898170" y="3735628"/>
                    <a:pt x="964445" y="3734408"/>
                    <a:pt x="1057561" y="3735361"/>
                  </a:cubicBezTo>
                  <a:close/>
                  <a:moveTo>
                    <a:pt x="1059903" y="4002870"/>
                  </a:moveTo>
                  <a:cubicBezTo>
                    <a:pt x="1059917" y="4003907"/>
                    <a:pt x="1063269" y="4218114"/>
                    <a:pt x="1064265" y="4257916"/>
                  </a:cubicBezTo>
                  <a:cubicBezTo>
                    <a:pt x="943845" y="4257131"/>
                    <a:pt x="894706" y="4258364"/>
                    <a:pt x="842454" y="4258519"/>
                  </a:cubicBezTo>
                  <a:cubicBezTo>
                    <a:pt x="842440" y="4257523"/>
                    <a:pt x="837799" y="4006291"/>
                    <a:pt x="837729" y="4001777"/>
                  </a:cubicBezTo>
                  <a:cubicBezTo>
                    <a:pt x="943200" y="4002113"/>
                    <a:pt x="846662" y="4003024"/>
                    <a:pt x="1059903" y="4002870"/>
                  </a:cubicBezTo>
                  <a:close/>
                  <a:moveTo>
                    <a:pt x="1064587" y="4270954"/>
                  </a:moveTo>
                  <a:cubicBezTo>
                    <a:pt x="1069005" y="4433344"/>
                    <a:pt x="1067841" y="4450448"/>
                    <a:pt x="1068570" y="4525649"/>
                  </a:cubicBezTo>
                  <a:cubicBezTo>
                    <a:pt x="982886" y="4524682"/>
                    <a:pt x="877766" y="4525719"/>
                    <a:pt x="846157" y="4525803"/>
                  </a:cubicBezTo>
                  <a:cubicBezTo>
                    <a:pt x="845441" y="4454205"/>
                    <a:pt x="846451" y="4457303"/>
                    <a:pt x="842693" y="4271529"/>
                  </a:cubicBezTo>
                  <a:cubicBezTo>
                    <a:pt x="911759" y="4271360"/>
                    <a:pt x="937408" y="4270127"/>
                    <a:pt x="1064587" y="4270954"/>
                  </a:cubicBezTo>
                  <a:close/>
                  <a:moveTo>
                    <a:pt x="1067462" y="4538701"/>
                  </a:moveTo>
                  <a:cubicBezTo>
                    <a:pt x="1070309" y="4538715"/>
                    <a:pt x="1067280" y="4523911"/>
                    <a:pt x="1072567" y="4792751"/>
                  </a:cubicBezTo>
                  <a:cubicBezTo>
                    <a:pt x="945065" y="4792036"/>
                    <a:pt x="909305" y="4792807"/>
                    <a:pt x="851696" y="4792962"/>
                  </a:cubicBezTo>
                  <a:cubicBezTo>
                    <a:pt x="849705" y="4660350"/>
                    <a:pt x="847755" y="4666771"/>
                    <a:pt x="846283" y="4538842"/>
                  </a:cubicBezTo>
                  <a:cubicBezTo>
                    <a:pt x="916232" y="4538687"/>
                    <a:pt x="962903" y="4537706"/>
                    <a:pt x="1067462" y="4538701"/>
                  </a:cubicBezTo>
                  <a:close/>
                  <a:moveTo>
                    <a:pt x="1071403" y="4004903"/>
                  </a:moveTo>
                  <a:cubicBezTo>
                    <a:pt x="1071347" y="4001244"/>
                    <a:pt x="1053663" y="4003095"/>
                    <a:pt x="1295709" y="4003627"/>
                  </a:cubicBezTo>
                  <a:cubicBezTo>
                    <a:pt x="1296045" y="4024418"/>
                    <a:pt x="1298738" y="4251621"/>
                    <a:pt x="1298780" y="4257902"/>
                  </a:cubicBezTo>
                  <a:cubicBezTo>
                    <a:pt x="1232070" y="4257944"/>
                    <a:pt x="1160059" y="4258533"/>
                    <a:pt x="1075722" y="4257986"/>
                  </a:cubicBezTo>
                  <a:cubicBezTo>
                    <a:pt x="1074852" y="4222180"/>
                    <a:pt x="1074656" y="4204080"/>
                    <a:pt x="1071403" y="4004903"/>
                  </a:cubicBezTo>
                  <a:close/>
                  <a:moveTo>
                    <a:pt x="1298864" y="4270926"/>
                  </a:moveTo>
                  <a:cubicBezTo>
                    <a:pt x="1299383" y="4414838"/>
                    <a:pt x="1300926" y="4446046"/>
                    <a:pt x="1302510" y="4526196"/>
                  </a:cubicBezTo>
                  <a:cubicBezTo>
                    <a:pt x="1128675" y="4526056"/>
                    <a:pt x="1118353" y="4526112"/>
                    <a:pt x="1080069" y="4525761"/>
                  </a:cubicBezTo>
                  <a:cubicBezTo>
                    <a:pt x="1079410" y="4455130"/>
                    <a:pt x="1080406" y="4431227"/>
                    <a:pt x="1076086" y="4271024"/>
                  </a:cubicBezTo>
                  <a:cubicBezTo>
                    <a:pt x="1157521" y="4271529"/>
                    <a:pt x="1247356" y="4270968"/>
                    <a:pt x="1298864" y="4270926"/>
                  </a:cubicBezTo>
                  <a:close/>
                  <a:moveTo>
                    <a:pt x="1151589" y="4539094"/>
                  </a:moveTo>
                  <a:cubicBezTo>
                    <a:pt x="1331805" y="4539248"/>
                    <a:pt x="1302594" y="4525887"/>
                    <a:pt x="1303422" y="4579330"/>
                  </a:cubicBezTo>
                  <a:cubicBezTo>
                    <a:pt x="1304740" y="4663616"/>
                    <a:pt x="1304614" y="4676206"/>
                    <a:pt x="1306086" y="4770754"/>
                  </a:cubicBezTo>
                  <a:cubicBezTo>
                    <a:pt x="1306549" y="4800533"/>
                    <a:pt x="1342365" y="4794139"/>
                    <a:pt x="1084038" y="4792807"/>
                  </a:cubicBezTo>
                  <a:cubicBezTo>
                    <a:pt x="1083701" y="4775830"/>
                    <a:pt x="1083926" y="4789737"/>
                    <a:pt x="1080714" y="4579106"/>
                  </a:cubicBezTo>
                  <a:cubicBezTo>
                    <a:pt x="1079943" y="4528018"/>
                    <a:pt x="1065905" y="4539094"/>
                    <a:pt x="1151589" y="4539094"/>
                  </a:cubicBezTo>
                  <a:close/>
                  <a:moveTo>
                    <a:pt x="1300996" y="3734085"/>
                  </a:moveTo>
                  <a:cubicBezTo>
                    <a:pt x="1301991" y="3734085"/>
                    <a:pt x="1478099" y="3733693"/>
                    <a:pt x="1524292" y="3733763"/>
                  </a:cubicBezTo>
                  <a:cubicBezTo>
                    <a:pt x="1527854" y="4035592"/>
                    <a:pt x="1539886" y="3989341"/>
                    <a:pt x="1487943" y="3989341"/>
                  </a:cubicBezTo>
                  <a:cubicBezTo>
                    <a:pt x="1404223" y="3989341"/>
                    <a:pt x="1402386" y="3990645"/>
                    <a:pt x="1319787" y="3990645"/>
                  </a:cubicBezTo>
                  <a:cubicBezTo>
                    <a:pt x="1303057" y="3990645"/>
                    <a:pt x="1306367" y="4024685"/>
                    <a:pt x="1300996" y="3734085"/>
                  </a:cubicBezTo>
                  <a:close/>
                  <a:moveTo>
                    <a:pt x="1319787" y="4003655"/>
                  </a:moveTo>
                  <a:cubicBezTo>
                    <a:pt x="1544346" y="4003655"/>
                    <a:pt x="1527434" y="3999365"/>
                    <a:pt x="1527532" y="4005127"/>
                  </a:cubicBezTo>
                  <a:cubicBezTo>
                    <a:pt x="1532188" y="4301405"/>
                    <a:pt x="1549661" y="4258729"/>
                    <a:pt x="1487943" y="4258771"/>
                  </a:cubicBezTo>
                  <a:cubicBezTo>
                    <a:pt x="1405864" y="4258771"/>
                    <a:pt x="1405920" y="4257902"/>
                    <a:pt x="1319787" y="4257902"/>
                  </a:cubicBezTo>
                  <a:cubicBezTo>
                    <a:pt x="1306900" y="4257902"/>
                    <a:pt x="1310686" y="4267239"/>
                    <a:pt x="1309578" y="4196300"/>
                  </a:cubicBezTo>
                  <a:cubicBezTo>
                    <a:pt x="1306100" y="3974032"/>
                    <a:pt x="1302356" y="4003655"/>
                    <a:pt x="1319787" y="4003655"/>
                  </a:cubicBezTo>
                  <a:close/>
                  <a:moveTo>
                    <a:pt x="1319787" y="4270926"/>
                  </a:moveTo>
                  <a:cubicBezTo>
                    <a:pt x="1566629" y="4270926"/>
                    <a:pt x="1532692" y="4265192"/>
                    <a:pt x="1533366" y="4292292"/>
                  </a:cubicBezTo>
                  <a:cubicBezTo>
                    <a:pt x="1540041" y="4570456"/>
                    <a:pt x="1547010" y="4524752"/>
                    <a:pt x="1487943" y="4524752"/>
                  </a:cubicBezTo>
                  <a:cubicBezTo>
                    <a:pt x="1278670" y="4524752"/>
                    <a:pt x="1314458" y="4543959"/>
                    <a:pt x="1313070" y="4483352"/>
                  </a:cubicBezTo>
                  <a:cubicBezTo>
                    <a:pt x="1307587" y="4244793"/>
                    <a:pt x="1308947" y="4270926"/>
                    <a:pt x="1319787" y="4270926"/>
                  </a:cubicBezTo>
                  <a:close/>
                  <a:moveTo>
                    <a:pt x="1535764" y="3733791"/>
                  </a:moveTo>
                  <a:cubicBezTo>
                    <a:pt x="1761725" y="3734240"/>
                    <a:pt x="1659662" y="3733819"/>
                    <a:pt x="1757560" y="3734548"/>
                  </a:cubicBezTo>
                  <a:cubicBezTo>
                    <a:pt x="1765623" y="4030994"/>
                    <a:pt x="1764978" y="3990084"/>
                    <a:pt x="1740367" y="3989495"/>
                  </a:cubicBezTo>
                  <a:cubicBezTo>
                    <a:pt x="1496301" y="3983579"/>
                    <a:pt x="1538624" y="4017492"/>
                    <a:pt x="1537937" y="3909275"/>
                  </a:cubicBezTo>
                  <a:cubicBezTo>
                    <a:pt x="1537488" y="3835742"/>
                    <a:pt x="1536745" y="3815834"/>
                    <a:pt x="1535764" y="3733791"/>
                  </a:cubicBezTo>
                  <a:close/>
                  <a:moveTo>
                    <a:pt x="1572113" y="4001931"/>
                  </a:moveTo>
                  <a:cubicBezTo>
                    <a:pt x="1781175" y="3999954"/>
                    <a:pt x="1760939" y="4004104"/>
                    <a:pt x="1760967" y="4005127"/>
                  </a:cubicBezTo>
                  <a:cubicBezTo>
                    <a:pt x="1765511" y="4295517"/>
                    <a:pt x="1780530" y="4257888"/>
                    <a:pt x="1740199" y="4258266"/>
                  </a:cubicBezTo>
                  <a:cubicBezTo>
                    <a:pt x="1684273" y="4258715"/>
                    <a:pt x="1692014" y="4258603"/>
                    <a:pt x="1544066" y="4258729"/>
                  </a:cubicBezTo>
                  <a:cubicBezTo>
                    <a:pt x="1537615" y="3961190"/>
                    <a:pt x="1526718" y="4002422"/>
                    <a:pt x="1572113" y="4001931"/>
                  </a:cubicBezTo>
                  <a:close/>
                  <a:moveTo>
                    <a:pt x="1767390" y="4271080"/>
                  </a:moveTo>
                  <a:cubicBezTo>
                    <a:pt x="1771064" y="4466430"/>
                    <a:pt x="1770097" y="4449017"/>
                    <a:pt x="1771008" y="4526322"/>
                  </a:cubicBezTo>
                  <a:cubicBezTo>
                    <a:pt x="1532959" y="4524850"/>
                    <a:pt x="1724969" y="4526448"/>
                    <a:pt x="1548034" y="4524962"/>
                  </a:cubicBezTo>
                  <a:cubicBezTo>
                    <a:pt x="1547389" y="4456504"/>
                    <a:pt x="1548202" y="4437073"/>
                    <a:pt x="1544360" y="4271753"/>
                  </a:cubicBezTo>
                  <a:cubicBezTo>
                    <a:pt x="1758471" y="4271571"/>
                    <a:pt x="1673012" y="4271697"/>
                    <a:pt x="1767390" y="4271080"/>
                  </a:cubicBezTo>
                  <a:close/>
                  <a:moveTo>
                    <a:pt x="1769073" y="3734618"/>
                  </a:moveTo>
                  <a:cubicBezTo>
                    <a:pt x="1900992" y="3735403"/>
                    <a:pt x="1894219" y="3733426"/>
                    <a:pt x="1991626" y="3733399"/>
                  </a:cubicBezTo>
                  <a:cubicBezTo>
                    <a:pt x="1991121" y="3931608"/>
                    <a:pt x="2001906" y="3988976"/>
                    <a:pt x="1992580" y="3988976"/>
                  </a:cubicBezTo>
                  <a:cubicBezTo>
                    <a:pt x="1910220" y="3988976"/>
                    <a:pt x="1860520" y="3991514"/>
                    <a:pt x="1772242" y="3990154"/>
                  </a:cubicBezTo>
                  <a:cubicBezTo>
                    <a:pt x="1771106" y="3910523"/>
                    <a:pt x="1772116" y="3845850"/>
                    <a:pt x="1769073" y="3734618"/>
                  </a:cubicBezTo>
                  <a:close/>
                  <a:moveTo>
                    <a:pt x="1824354" y="4003515"/>
                  </a:moveTo>
                  <a:cubicBezTo>
                    <a:pt x="2010165" y="4003515"/>
                    <a:pt x="1996577" y="3998496"/>
                    <a:pt x="1996675" y="4005099"/>
                  </a:cubicBezTo>
                  <a:cubicBezTo>
                    <a:pt x="2001078" y="4287035"/>
                    <a:pt x="2003112" y="4256710"/>
                    <a:pt x="1992552" y="4256710"/>
                  </a:cubicBezTo>
                  <a:cubicBezTo>
                    <a:pt x="1735206" y="4256710"/>
                    <a:pt x="1778875" y="4278076"/>
                    <a:pt x="1777599" y="4196271"/>
                  </a:cubicBezTo>
                  <a:cubicBezTo>
                    <a:pt x="1773981" y="3963826"/>
                    <a:pt x="1751782" y="4003515"/>
                    <a:pt x="1824354" y="4003515"/>
                  </a:cubicBezTo>
                  <a:close/>
                  <a:moveTo>
                    <a:pt x="1824354" y="4270926"/>
                  </a:moveTo>
                  <a:cubicBezTo>
                    <a:pt x="2030696" y="4270926"/>
                    <a:pt x="2000433" y="4259766"/>
                    <a:pt x="2001218" y="4292825"/>
                  </a:cubicBezTo>
                  <a:cubicBezTo>
                    <a:pt x="2007865" y="4556184"/>
                    <a:pt x="2005103" y="4524430"/>
                    <a:pt x="1992552" y="4524430"/>
                  </a:cubicBezTo>
                  <a:cubicBezTo>
                    <a:pt x="1747617" y="4524430"/>
                    <a:pt x="1782606" y="4545207"/>
                    <a:pt x="1782087" y="4483422"/>
                  </a:cubicBezTo>
                  <a:cubicBezTo>
                    <a:pt x="1780025" y="4232891"/>
                    <a:pt x="1764908" y="4270926"/>
                    <a:pt x="1824354" y="4270926"/>
                  </a:cubicBezTo>
                  <a:close/>
                  <a:moveTo>
                    <a:pt x="1824354" y="4539486"/>
                  </a:moveTo>
                  <a:cubicBezTo>
                    <a:pt x="2034665" y="4539486"/>
                    <a:pt x="2003603" y="4520938"/>
                    <a:pt x="2004514" y="4579330"/>
                  </a:cubicBezTo>
                  <a:cubicBezTo>
                    <a:pt x="2008342" y="4823805"/>
                    <a:pt x="2018537" y="4793509"/>
                    <a:pt x="1992566" y="4793509"/>
                  </a:cubicBezTo>
                  <a:cubicBezTo>
                    <a:pt x="1753170" y="4793509"/>
                    <a:pt x="1785663" y="4800757"/>
                    <a:pt x="1785172" y="4770530"/>
                  </a:cubicBezTo>
                  <a:cubicBezTo>
                    <a:pt x="1780853" y="4494455"/>
                    <a:pt x="1772761" y="4539486"/>
                    <a:pt x="1824354" y="4539486"/>
                  </a:cubicBezTo>
                  <a:close/>
                  <a:moveTo>
                    <a:pt x="2008160" y="4004875"/>
                  </a:moveTo>
                  <a:cubicBezTo>
                    <a:pt x="2008062" y="3998159"/>
                    <a:pt x="2003532" y="4004539"/>
                    <a:pt x="2229802" y="4003529"/>
                  </a:cubicBezTo>
                  <a:cubicBezTo>
                    <a:pt x="2231204" y="4097138"/>
                    <a:pt x="2230700" y="4167867"/>
                    <a:pt x="2233084" y="4258266"/>
                  </a:cubicBezTo>
                  <a:cubicBezTo>
                    <a:pt x="2107755" y="4259668"/>
                    <a:pt x="2084322" y="4257061"/>
                    <a:pt x="2011890" y="4256752"/>
                  </a:cubicBezTo>
                  <a:cubicBezTo>
                    <a:pt x="2010179" y="4176784"/>
                    <a:pt x="2009618" y="4098204"/>
                    <a:pt x="2008160" y="4004875"/>
                  </a:cubicBezTo>
                  <a:close/>
                  <a:moveTo>
                    <a:pt x="2244961" y="3736118"/>
                  </a:moveTo>
                  <a:cubicBezTo>
                    <a:pt x="2320352" y="3736020"/>
                    <a:pt x="2266025" y="3736020"/>
                    <a:pt x="2459339" y="3736048"/>
                  </a:cubicBezTo>
                  <a:cubicBezTo>
                    <a:pt x="2461807" y="3915233"/>
                    <a:pt x="2462621" y="3894358"/>
                    <a:pt x="2464247" y="3990126"/>
                  </a:cubicBezTo>
                  <a:cubicBezTo>
                    <a:pt x="2286331" y="3990238"/>
                    <a:pt x="2279964" y="3990210"/>
                    <a:pt x="2241091" y="3990435"/>
                  </a:cubicBezTo>
                  <a:cubicBezTo>
                    <a:pt x="2236491" y="3706845"/>
                    <a:pt x="2231471" y="3736146"/>
                    <a:pt x="2244961" y="3736118"/>
                  </a:cubicBezTo>
                  <a:close/>
                  <a:moveTo>
                    <a:pt x="2244975" y="4003459"/>
                  </a:moveTo>
                  <a:cubicBezTo>
                    <a:pt x="2293413" y="4003207"/>
                    <a:pt x="2292656" y="4003263"/>
                    <a:pt x="2464444" y="4003136"/>
                  </a:cubicBezTo>
                  <a:cubicBezTo>
                    <a:pt x="2464458" y="4004300"/>
                    <a:pt x="2467795" y="4223764"/>
                    <a:pt x="2468020" y="4256402"/>
                  </a:cubicBezTo>
                  <a:cubicBezTo>
                    <a:pt x="2466954" y="4256402"/>
                    <a:pt x="2245578" y="4258112"/>
                    <a:pt x="2244569" y="4258126"/>
                  </a:cubicBezTo>
                  <a:cubicBezTo>
                    <a:pt x="2244555" y="4257131"/>
                    <a:pt x="2238567" y="4003501"/>
                    <a:pt x="2244975" y="4003459"/>
                  </a:cubicBezTo>
                  <a:close/>
                  <a:moveTo>
                    <a:pt x="2245031" y="4271150"/>
                  </a:moveTo>
                  <a:cubicBezTo>
                    <a:pt x="2503794" y="4268010"/>
                    <a:pt x="2468104" y="4262514"/>
                    <a:pt x="2468174" y="4292124"/>
                  </a:cubicBezTo>
                  <a:cubicBezTo>
                    <a:pt x="2468749" y="4567820"/>
                    <a:pt x="2490289" y="4526560"/>
                    <a:pt x="2413244" y="4525635"/>
                  </a:cubicBezTo>
                  <a:cubicBezTo>
                    <a:pt x="2359954" y="4524920"/>
                    <a:pt x="2301883" y="4524850"/>
                    <a:pt x="2249225" y="4525761"/>
                  </a:cubicBezTo>
                  <a:cubicBezTo>
                    <a:pt x="2248860" y="4490502"/>
                    <a:pt x="2247051" y="4271122"/>
                    <a:pt x="2245031" y="4271150"/>
                  </a:cubicBezTo>
                  <a:close/>
                  <a:moveTo>
                    <a:pt x="2471021" y="4539136"/>
                  </a:moveTo>
                  <a:cubicBezTo>
                    <a:pt x="2472465" y="4642461"/>
                    <a:pt x="2473110" y="4653817"/>
                    <a:pt x="2475382" y="4792555"/>
                  </a:cubicBezTo>
                  <a:cubicBezTo>
                    <a:pt x="2317575" y="4792583"/>
                    <a:pt x="2297746" y="4792331"/>
                    <a:pt x="2252506" y="4793438"/>
                  </a:cubicBezTo>
                  <a:cubicBezTo>
                    <a:pt x="2251945" y="4763408"/>
                    <a:pt x="2249379" y="4539851"/>
                    <a:pt x="2249365" y="4538800"/>
                  </a:cubicBezTo>
                  <a:cubicBezTo>
                    <a:pt x="2346702" y="4537089"/>
                    <a:pt x="2410397" y="4538939"/>
                    <a:pt x="2471021" y="4539136"/>
                  </a:cubicBezTo>
                  <a:close/>
                  <a:moveTo>
                    <a:pt x="2470838" y="3736062"/>
                  </a:moveTo>
                  <a:cubicBezTo>
                    <a:pt x="2600514" y="3736076"/>
                    <a:pt x="2587725" y="3733244"/>
                    <a:pt x="2691877" y="3733917"/>
                  </a:cubicBezTo>
                  <a:cubicBezTo>
                    <a:pt x="2692606" y="3789954"/>
                    <a:pt x="2693560" y="3853505"/>
                    <a:pt x="2694962" y="3909499"/>
                  </a:cubicBezTo>
                  <a:cubicBezTo>
                    <a:pt x="2697501" y="4014745"/>
                    <a:pt x="2739094" y="3990112"/>
                    <a:pt x="2497301" y="3990112"/>
                  </a:cubicBezTo>
                  <a:cubicBezTo>
                    <a:pt x="2468216" y="3990126"/>
                    <a:pt x="2474891" y="4031723"/>
                    <a:pt x="2470838" y="3736062"/>
                  </a:cubicBezTo>
                  <a:close/>
                  <a:moveTo>
                    <a:pt x="2497301" y="4003122"/>
                  </a:moveTo>
                  <a:cubicBezTo>
                    <a:pt x="2498549" y="4003122"/>
                    <a:pt x="2696856" y="4003333"/>
                    <a:pt x="2696884" y="4005099"/>
                  </a:cubicBezTo>
                  <a:cubicBezTo>
                    <a:pt x="2701469" y="4297367"/>
                    <a:pt x="2712955" y="4257509"/>
                    <a:pt x="2665541" y="4257509"/>
                  </a:cubicBezTo>
                  <a:cubicBezTo>
                    <a:pt x="2585621" y="4257509"/>
                    <a:pt x="2580236" y="4256346"/>
                    <a:pt x="2497301" y="4256346"/>
                  </a:cubicBezTo>
                  <a:cubicBezTo>
                    <a:pt x="2474653" y="4256346"/>
                    <a:pt x="2479940" y="4268431"/>
                    <a:pt x="2478804" y="4196271"/>
                  </a:cubicBezTo>
                  <a:cubicBezTo>
                    <a:pt x="2475200" y="3965690"/>
                    <a:pt x="2467024" y="4003151"/>
                    <a:pt x="2497301" y="4003122"/>
                  </a:cubicBezTo>
                  <a:close/>
                  <a:moveTo>
                    <a:pt x="2497301" y="4269370"/>
                  </a:moveTo>
                  <a:cubicBezTo>
                    <a:pt x="2733359" y="4269370"/>
                    <a:pt x="2700614" y="4266243"/>
                    <a:pt x="2700824" y="4292208"/>
                  </a:cubicBezTo>
                  <a:cubicBezTo>
                    <a:pt x="2701343" y="4353768"/>
                    <a:pt x="2701581" y="4363610"/>
                    <a:pt x="2704218" y="4526434"/>
                  </a:cubicBezTo>
                  <a:cubicBezTo>
                    <a:pt x="2657323" y="4527009"/>
                    <a:pt x="2623414" y="4526378"/>
                    <a:pt x="2482338" y="4526154"/>
                  </a:cubicBezTo>
                  <a:cubicBezTo>
                    <a:pt x="2478579" y="4237040"/>
                    <a:pt x="2472128" y="4269370"/>
                    <a:pt x="2497301" y="4269370"/>
                  </a:cubicBezTo>
                  <a:close/>
                  <a:moveTo>
                    <a:pt x="2497301" y="4539178"/>
                  </a:moveTo>
                  <a:cubicBezTo>
                    <a:pt x="2564417" y="4539178"/>
                    <a:pt x="2652752" y="4540075"/>
                    <a:pt x="2704428" y="4539444"/>
                  </a:cubicBezTo>
                  <a:cubicBezTo>
                    <a:pt x="2709322" y="4840797"/>
                    <a:pt x="2720289" y="4793985"/>
                    <a:pt x="2665527" y="4793985"/>
                  </a:cubicBezTo>
                  <a:cubicBezTo>
                    <a:pt x="2456618" y="4793985"/>
                    <a:pt x="2486937" y="4798149"/>
                    <a:pt x="2486517" y="4770530"/>
                  </a:cubicBezTo>
                  <a:cubicBezTo>
                    <a:pt x="2482338" y="4503456"/>
                    <a:pt x="2476041" y="4539178"/>
                    <a:pt x="2497301" y="4539178"/>
                  </a:cubicBezTo>
                  <a:close/>
                  <a:moveTo>
                    <a:pt x="2708355" y="4004875"/>
                  </a:moveTo>
                  <a:cubicBezTo>
                    <a:pt x="2708313" y="4002562"/>
                    <a:pt x="2825185" y="4001608"/>
                    <a:pt x="2917670" y="4002618"/>
                  </a:cubicBezTo>
                  <a:cubicBezTo>
                    <a:pt x="2934666" y="4002800"/>
                    <a:pt x="2930950" y="3973639"/>
                    <a:pt x="2934442" y="4196538"/>
                  </a:cubicBezTo>
                  <a:cubicBezTo>
                    <a:pt x="2935676" y="4274978"/>
                    <a:pt x="2974325" y="4256444"/>
                    <a:pt x="2749556" y="4257341"/>
                  </a:cubicBezTo>
                  <a:cubicBezTo>
                    <a:pt x="2698468" y="4257537"/>
                    <a:pt x="2712969" y="4299302"/>
                    <a:pt x="2708355" y="4004875"/>
                  </a:cubicBezTo>
                  <a:close/>
                  <a:moveTo>
                    <a:pt x="2749612" y="4270379"/>
                  </a:moveTo>
                  <a:cubicBezTo>
                    <a:pt x="2964691" y="4269510"/>
                    <a:pt x="2935634" y="4264631"/>
                    <a:pt x="2936237" y="4292222"/>
                  </a:cubicBezTo>
                  <a:cubicBezTo>
                    <a:pt x="2942169" y="4562984"/>
                    <a:pt x="2943698" y="4526056"/>
                    <a:pt x="2917838" y="4525383"/>
                  </a:cubicBezTo>
                  <a:cubicBezTo>
                    <a:pt x="2862782" y="4523869"/>
                    <a:pt x="2806730" y="4523798"/>
                    <a:pt x="2749430" y="4525439"/>
                  </a:cubicBezTo>
                  <a:cubicBezTo>
                    <a:pt x="2704428" y="4526672"/>
                    <a:pt x="2716068" y="4549777"/>
                    <a:pt x="2713445" y="4387724"/>
                  </a:cubicBezTo>
                  <a:cubicBezTo>
                    <a:pt x="2711244" y="4246742"/>
                    <a:pt x="2703531" y="4270575"/>
                    <a:pt x="2749612" y="4270379"/>
                  </a:cubicBezTo>
                  <a:close/>
                  <a:moveTo>
                    <a:pt x="2749738" y="4538463"/>
                  </a:moveTo>
                  <a:cubicBezTo>
                    <a:pt x="2809955" y="4536809"/>
                    <a:pt x="2860384" y="4536907"/>
                    <a:pt x="2917572" y="4538407"/>
                  </a:cubicBezTo>
                  <a:cubicBezTo>
                    <a:pt x="2944315" y="4539136"/>
                    <a:pt x="2938425" y="4530780"/>
                    <a:pt x="2939182" y="4579316"/>
                  </a:cubicBezTo>
                  <a:cubicBezTo>
                    <a:pt x="2943081" y="4827941"/>
                    <a:pt x="2950878" y="4794616"/>
                    <a:pt x="2917740" y="4794490"/>
                  </a:cubicBezTo>
                  <a:cubicBezTo>
                    <a:pt x="2688469" y="4793565"/>
                    <a:pt x="2720149" y="4801906"/>
                    <a:pt x="2719658" y="4770516"/>
                  </a:cubicBezTo>
                  <a:cubicBezTo>
                    <a:pt x="2715338" y="4503933"/>
                    <a:pt x="2702409" y="4539823"/>
                    <a:pt x="2749738" y="4538463"/>
                  </a:cubicBezTo>
                  <a:close/>
                  <a:moveTo>
                    <a:pt x="2941832" y="4004875"/>
                  </a:moveTo>
                  <a:cubicBezTo>
                    <a:pt x="2941804" y="4002842"/>
                    <a:pt x="3164288" y="4001286"/>
                    <a:pt x="3165325" y="4001286"/>
                  </a:cubicBezTo>
                  <a:cubicBezTo>
                    <a:pt x="3167205" y="4116177"/>
                    <a:pt x="3164218" y="4112826"/>
                    <a:pt x="3167653" y="4256948"/>
                  </a:cubicBezTo>
                  <a:cubicBezTo>
                    <a:pt x="2902469" y="4257004"/>
                    <a:pt x="2947203" y="4278370"/>
                    <a:pt x="2945913" y="4196300"/>
                  </a:cubicBezTo>
                  <a:cubicBezTo>
                    <a:pt x="2944427" y="4100545"/>
                    <a:pt x="2943319" y="4100068"/>
                    <a:pt x="2941832" y="4004875"/>
                  </a:cubicBezTo>
                  <a:close/>
                  <a:moveTo>
                    <a:pt x="3001825" y="4539542"/>
                  </a:moveTo>
                  <a:cubicBezTo>
                    <a:pt x="3206120" y="4539542"/>
                    <a:pt x="3171398" y="4522635"/>
                    <a:pt x="3172281" y="4579359"/>
                  </a:cubicBezTo>
                  <a:cubicBezTo>
                    <a:pt x="3175997" y="4818113"/>
                    <a:pt x="3183360" y="4794013"/>
                    <a:pt x="3170079" y="4794013"/>
                  </a:cubicBezTo>
                  <a:cubicBezTo>
                    <a:pt x="2920391" y="4794013"/>
                    <a:pt x="2954019" y="4804570"/>
                    <a:pt x="2953472" y="4770530"/>
                  </a:cubicBezTo>
                  <a:cubicBezTo>
                    <a:pt x="2949181" y="4495605"/>
                    <a:pt x="2935957" y="4539542"/>
                    <a:pt x="3001825" y="4539542"/>
                  </a:cubicBezTo>
                  <a:close/>
                  <a:moveTo>
                    <a:pt x="3176811" y="4001286"/>
                  </a:moveTo>
                  <a:cubicBezTo>
                    <a:pt x="3177806" y="4001286"/>
                    <a:pt x="3398747" y="4002225"/>
                    <a:pt x="3398789" y="4005099"/>
                  </a:cubicBezTo>
                  <a:cubicBezTo>
                    <a:pt x="3401033" y="4154479"/>
                    <a:pt x="3401720" y="4203225"/>
                    <a:pt x="3402674" y="4258729"/>
                  </a:cubicBezTo>
                  <a:cubicBezTo>
                    <a:pt x="3243493" y="4259892"/>
                    <a:pt x="3280823" y="4257131"/>
                    <a:pt x="3179167" y="4256948"/>
                  </a:cubicBezTo>
                  <a:cubicBezTo>
                    <a:pt x="3175619" y="4110219"/>
                    <a:pt x="3178704" y="4119065"/>
                    <a:pt x="3176811" y="4001286"/>
                  </a:cubicBezTo>
                  <a:close/>
                  <a:moveTo>
                    <a:pt x="3402898" y="4271781"/>
                  </a:moveTo>
                  <a:cubicBezTo>
                    <a:pt x="3405927" y="4443480"/>
                    <a:pt x="3402127" y="4230353"/>
                    <a:pt x="3407245" y="4525761"/>
                  </a:cubicBezTo>
                  <a:cubicBezTo>
                    <a:pt x="3362342" y="4525930"/>
                    <a:pt x="3307117" y="4525943"/>
                    <a:pt x="3254249" y="4525593"/>
                  </a:cubicBezTo>
                  <a:cubicBezTo>
                    <a:pt x="3158075" y="4524962"/>
                    <a:pt x="3188001" y="4572952"/>
                    <a:pt x="3180106" y="4291549"/>
                  </a:cubicBezTo>
                  <a:cubicBezTo>
                    <a:pt x="3179110" y="4257004"/>
                    <a:pt x="3148413" y="4273506"/>
                    <a:pt x="3402898" y="4271781"/>
                  </a:cubicBezTo>
                  <a:close/>
                  <a:moveTo>
                    <a:pt x="3406530" y="3813507"/>
                  </a:moveTo>
                  <a:cubicBezTo>
                    <a:pt x="3405086" y="3721117"/>
                    <a:pt x="3400037" y="3735249"/>
                    <a:pt x="3422531" y="3735011"/>
                  </a:cubicBezTo>
                  <a:cubicBezTo>
                    <a:pt x="3472300" y="3734478"/>
                    <a:pt x="3475876" y="3734576"/>
                    <a:pt x="3627990" y="3734492"/>
                  </a:cubicBezTo>
                  <a:cubicBezTo>
                    <a:pt x="3630949" y="4032802"/>
                    <a:pt x="3648310" y="3990281"/>
                    <a:pt x="3590841" y="3989510"/>
                  </a:cubicBezTo>
                  <a:cubicBezTo>
                    <a:pt x="3545840" y="3988906"/>
                    <a:pt x="3493967" y="3988668"/>
                    <a:pt x="3422433" y="3989341"/>
                  </a:cubicBezTo>
                  <a:cubicBezTo>
                    <a:pt x="3405815" y="3989510"/>
                    <a:pt x="3409657" y="4013413"/>
                    <a:pt x="3406530" y="3813507"/>
                  </a:cubicBezTo>
                  <a:close/>
                  <a:moveTo>
                    <a:pt x="3422517" y="4002393"/>
                  </a:moveTo>
                  <a:cubicBezTo>
                    <a:pt x="3650736" y="4000234"/>
                    <a:pt x="3632463" y="4003936"/>
                    <a:pt x="3632477" y="4005113"/>
                  </a:cubicBezTo>
                  <a:cubicBezTo>
                    <a:pt x="3637105" y="4300970"/>
                    <a:pt x="3652965" y="4258785"/>
                    <a:pt x="3590771" y="4258448"/>
                  </a:cubicBezTo>
                  <a:cubicBezTo>
                    <a:pt x="3543708" y="4258196"/>
                    <a:pt x="3480532" y="4258126"/>
                    <a:pt x="3422419" y="4258589"/>
                  </a:cubicBezTo>
                  <a:cubicBezTo>
                    <a:pt x="3411438" y="4258673"/>
                    <a:pt x="3414257" y="4268122"/>
                    <a:pt x="3413135" y="4196313"/>
                  </a:cubicBezTo>
                  <a:cubicBezTo>
                    <a:pt x="3409839" y="3976149"/>
                    <a:pt x="3405422" y="4002548"/>
                    <a:pt x="3422517" y="4002393"/>
                  </a:cubicBezTo>
                  <a:close/>
                  <a:moveTo>
                    <a:pt x="3843124" y="3452585"/>
                  </a:moveTo>
                  <a:cubicBezTo>
                    <a:pt x="3603701" y="3452585"/>
                    <a:pt x="3634791" y="3466548"/>
                    <a:pt x="3634230" y="3430770"/>
                  </a:cubicBezTo>
                  <a:cubicBezTo>
                    <a:pt x="3629911" y="3155018"/>
                    <a:pt x="3619491" y="3199614"/>
                    <a:pt x="3674884" y="3199614"/>
                  </a:cubicBezTo>
                  <a:cubicBezTo>
                    <a:pt x="3883232" y="3199614"/>
                    <a:pt x="3853740" y="3184655"/>
                    <a:pt x="3854596" y="3239654"/>
                  </a:cubicBezTo>
                  <a:cubicBezTo>
                    <a:pt x="3858438" y="3485587"/>
                    <a:pt x="3859153" y="3452585"/>
                    <a:pt x="3843124" y="3452585"/>
                  </a:cubicBezTo>
                  <a:close/>
                  <a:moveTo>
                    <a:pt x="3843124" y="3186085"/>
                  </a:moveTo>
                  <a:cubicBezTo>
                    <a:pt x="3593183" y="3186085"/>
                    <a:pt x="3631103" y="3200203"/>
                    <a:pt x="3629995" y="3143760"/>
                  </a:cubicBezTo>
                  <a:cubicBezTo>
                    <a:pt x="3624947" y="2889668"/>
                    <a:pt x="3615424" y="2930114"/>
                    <a:pt x="3674884" y="2930114"/>
                  </a:cubicBezTo>
                  <a:cubicBezTo>
                    <a:pt x="3876094" y="2930114"/>
                    <a:pt x="3849589" y="2920020"/>
                    <a:pt x="3849730" y="2952588"/>
                  </a:cubicBezTo>
                  <a:cubicBezTo>
                    <a:pt x="3850838" y="3213942"/>
                    <a:pt x="3860878" y="3186085"/>
                    <a:pt x="3843124" y="3186085"/>
                  </a:cubicBezTo>
                  <a:close/>
                  <a:moveTo>
                    <a:pt x="3843124" y="2916810"/>
                  </a:moveTo>
                  <a:cubicBezTo>
                    <a:pt x="3581866" y="2916810"/>
                    <a:pt x="3626854" y="2935526"/>
                    <a:pt x="3625620" y="2856792"/>
                  </a:cubicBezTo>
                  <a:cubicBezTo>
                    <a:pt x="3621356" y="2590727"/>
                    <a:pt x="3622801" y="2682345"/>
                    <a:pt x="3622506" y="2662563"/>
                  </a:cubicBezTo>
                  <a:cubicBezTo>
                    <a:pt x="3656541" y="2662437"/>
                    <a:pt x="3683074" y="2662479"/>
                    <a:pt x="3843124" y="2662507"/>
                  </a:cubicBezTo>
                  <a:cubicBezTo>
                    <a:pt x="3844106" y="2662507"/>
                    <a:pt x="3854834" y="2916810"/>
                    <a:pt x="3843124" y="2916810"/>
                  </a:cubicBezTo>
                  <a:close/>
                  <a:moveTo>
                    <a:pt x="3843124" y="2649497"/>
                  </a:moveTo>
                  <a:cubicBezTo>
                    <a:pt x="3687211" y="2649469"/>
                    <a:pt x="3656752" y="2649427"/>
                    <a:pt x="3622296" y="2649553"/>
                  </a:cubicBezTo>
                  <a:cubicBezTo>
                    <a:pt x="3620852" y="2565547"/>
                    <a:pt x="3618061" y="2514684"/>
                    <a:pt x="3617416" y="2395643"/>
                  </a:cubicBezTo>
                  <a:cubicBezTo>
                    <a:pt x="3618888" y="2395643"/>
                    <a:pt x="3838427" y="2395279"/>
                    <a:pt x="3840165" y="2395279"/>
                  </a:cubicBezTo>
                  <a:cubicBezTo>
                    <a:pt x="3841484" y="2458241"/>
                    <a:pt x="3844317" y="2649497"/>
                    <a:pt x="3843124" y="2649497"/>
                  </a:cubicBezTo>
                  <a:close/>
                  <a:moveTo>
                    <a:pt x="3617346" y="2382605"/>
                  </a:moveTo>
                  <a:cubicBezTo>
                    <a:pt x="3617346" y="2381343"/>
                    <a:pt x="3615046" y="2129144"/>
                    <a:pt x="3615032" y="2128078"/>
                  </a:cubicBezTo>
                  <a:cubicBezTo>
                    <a:pt x="3753402" y="2129130"/>
                    <a:pt x="3744329" y="2126466"/>
                    <a:pt x="3835061" y="2126298"/>
                  </a:cubicBezTo>
                  <a:cubicBezTo>
                    <a:pt x="3835075" y="2127293"/>
                    <a:pt x="3839801" y="2377305"/>
                    <a:pt x="3839829" y="2378777"/>
                  </a:cubicBezTo>
                  <a:cubicBezTo>
                    <a:pt x="3839927" y="2384021"/>
                    <a:pt x="3863220" y="2382296"/>
                    <a:pt x="3617346" y="2382605"/>
                  </a:cubicBezTo>
                  <a:close/>
                  <a:moveTo>
                    <a:pt x="3614864" y="2115054"/>
                  </a:moveTo>
                  <a:cubicBezTo>
                    <a:pt x="3613321" y="2004579"/>
                    <a:pt x="3611540" y="2005308"/>
                    <a:pt x="3609296" y="1859279"/>
                  </a:cubicBezTo>
                  <a:cubicBezTo>
                    <a:pt x="3647398" y="1858564"/>
                    <a:pt x="3698626" y="1858438"/>
                    <a:pt x="3758899" y="1859490"/>
                  </a:cubicBezTo>
                  <a:cubicBezTo>
                    <a:pt x="3853824" y="1861144"/>
                    <a:pt x="3829985" y="1811823"/>
                    <a:pt x="3834500" y="2091809"/>
                  </a:cubicBezTo>
                  <a:cubicBezTo>
                    <a:pt x="3834850" y="2115306"/>
                    <a:pt x="3871873" y="2117059"/>
                    <a:pt x="3614864" y="2115054"/>
                  </a:cubicBezTo>
                  <a:close/>
                  <a:moveTo>
                    <a:pt x="3609086" y="1846241"/>
                  </a:moveTo>
                  <a:cubicBezTo>
                    <a:pt x="3606506" y="1678720"/>
                    <a:pt x="3606197" y="1671598"/>
                    <a:pt x="3606323" y="1613473"/>
                  </a:cubicBezTo>
                  <a:cubicBezTo>
                    <a:pt x="3606379" y="1585658"/>
                    <a:pt x="3569497" y="1591518"/>
                    <a:pt x="3827643" y="1591125"/>
                  </a:cubicBezTo>
                  <a:cubicBezTo>
                    <a:pt x="3828961" y="1744837"/>
                    <a:pt x="3830293" y="1777390"/>
                    <a:pt x="3831653" y="1847180"/>
                  </a:cubicBezTo>
                  <a:cubicBezTo>
                    <a:pt x="3756753" y="1847054"/>
                    <a:pt x="3701753" y="1844488"/>
                    <a:pt x="3609086" y="1846241"/>
                  </a:cubicBezTo>
                  <a:close/>
                  <a:moveTo>
                    <a:pt x="3606323" y="1578620"/>
                  </a:moveTo>
                  <a:cubicBezTo>
                    <a:pt x="3605832" y="1451994"/>
                    <a:pt x="3602186" y="1429465"/>
                    <a:pt x="3600546" y="1323771"/>
                  </a:cubicBezTo>
                  <a:cubicBezTo>
                    <a:pt x="3849702" y="1323630"/>
                    <a:pt x="3824796" y="1322327"/>
                    <a:pt x="3824880" y="1326715"/>
                  </a:cubicBezTo>
                  <a:cubicBezTo>
                    <a:pt x="3825104" y="1341758"/>
                    <a:pt x="3824445" y="1274618"/>
                    <a:pt x="3827530" y="1578115"/>
                  </a:cubicBezTo>
                  <a:cubicBezTo>
                    <a:pt x="3755351" y="1578213"/>
                    <a:pt x="3697855" y="1579615"/>
                    <a:pt x="3606323" y="1578620"/>
                  </a:cubicBezTo>
                  <a:close/>
                  <a:moveTo>
                    <a:pt x="3600363" y="1310690"/>
                  </a:moveTo>
                  <a:cubicBezTo>
                    <a:pt x="3599466" y="1241854"/>
                    <a:pt x="3601485" y="1159446"/>
                    <a:pt x="3597573" y="1055799"/>
                  </a:cubicBezTo>
                  <a:cubicBezTo>
                    <a:pt x="3701599" y="1058729"/>
                    <a:pt x="3761045" y="1054930"/>
                    <a:pt x="3819383" y="1054551"/>
                  </a:cubicBezTo>
                  <a:cubicBezTo>
                    <a:pt x="3822061" y="1222675"/>
                    <a:pt x="3823674" y="1255915"/>
                    <a:pt x="3824627" y="1310620"/>
                  </a:cubicBezTo>
                  <a:lnTo>
                    <a:pt x="3600363" y="1310690"/>
                  </a:lnTo>
                  <a:close/>
                  <a:moveTo>
                    <a:pt x="3590799" y="1578438"/>
                  </a:moveTo>
                  <a:cubicBezTo>
                    <a:pt x="3327928" y="1575255"/>
                    <a:pt x="3371303" y="1602271"/>
                    <a:pt x="3369985" y="1517719"/>
                  </a:cubicBezTo>
                  <a:cubicBezTo>
                    <a:pt x="3368512" y="1424264"/>
                    <a:pt x="3369424" y="1421431"/>
                    <a:pt x="3367937" y="1326518"/>
                  </a:cubicBezTo>
                  <a:cubicBezTo>
                    <a:pt x="3367839" y="1319971"/>
                    <a:pt x="3345934" y="1323686"/>
                    <a:pt x="3589060" y="1323771"/>
                  </a:cubicBezTo>
                  <a:cubicBezTo>
                    <a:pt x="3590449" y="1420464"/>
                    <a:pt x="3599241" y="1578550"/>
                    <a:pt x="3590799" y="1578438"/>
                  </a:cubicBezTo>
                  <a:close/>
                  <a:moveTo>
                    <a:pt x="3364263" y="1858817"/>
                  </a:moveTo>
                  <a:cubicBezTo>
                    <a:pt x="3364950" y="1917026"/>
                    <a:pt x="3365876" y="1959155"/>
                    <a:pt x="3368428" y="2113007"/>
                  </a:cubicBezTo>
                  <a:cubicBezTo>
                    <a:pt x="3336202" y="2112825"/>
                    <a:pt x="3147544" y="2113301"/>
                    <a:pt x="3146506" y="2113301"/>
                  </a:cubicBezTo>
                  <a:cubicBezTo>
                    <a:pt x="3144402" y="1972446"/>
                    <a:pt x="3145805" y="1994415"/>
                    <a:pt x="3143435" y="1860163"/>
                  </a:cubicBezTo>
                  <a:cubicBezTo>
                    <a:pt x="3262971" y="1860317"/>
                    <a:pt x="3269506" y="1858298"/>
                    <a:pt x="3364263" y="1858817"/>
                  </a:cubicBezTo>
                  <a:close/>
                  <a:moveTo>
                    <a:pt x="3338348" y="1845736"/>
                  </a:moveTo>
                  <a:cubicBezTo>
                    <a:pt x="3108306" y="1845736"/>
                    <a:pt x="3143547" y="1861396"/>
                    <a:pt x="3142355" y="1804589"/>
                  </a:cubicBezTo>
                  <a:cubicBezTo>
                    <a:pt x="3137180" y="1556693"/>
                    <a:pt x="3129622" y="1592471"/>
                    <a:pt x="3170079" y="1592471"/>
                  </a:cubicBezTo>
                  <a:cubicBezTo>
                    <a:pt x="3389575" y="1592471"/>
                    <a:pt x="3359804" y="1584606"/>
                    <a:pt x="3360645" y="1613669"/>
                  </a:cubicBezTo>
                  <a:cubicBezTo>
                    <a:pt x="3368554" y="1883323"/>
                    <a:pt x="3367292" y="1845736"/>
                    <a:pt x="3338348" y="1845736"/>
                  </a:cubicBezTo>
                  <a:close/>
                  <a:moveTo>
                    <a:pt x="3338348" y="1579293"/>
                  </a:moveTo>
                  <a:cubicBezTo>
                    <a:pt x="3097998" y="1579293"/>
                    <a:pt x="3139312" y="1596971"/>
                    <a:pt x="3138064" y="1517690"/>
                  </a:cubicBezTo>
                  <a:cubicBezTo>
                    <a:pt x="3134431" y="1285469"/>
                    <a:pt x="3118319" y="1324317"/>
                    <a:pt x="3170079" y="1324317"/>
                  </a:cubicBezTo>
                  <a:cubicBezTo>
                    <a:pt x="3372383" y="1324317"/>
                    <a:pt x="3356326" y="1318653"/>
                    <a:pt x="3356452" y="1326757"/>
                  </a:cubicBezTo>
                  <a:cubicBezTo>
                    <a:pt x="3361052" y="1619627"/>
                    <a:pt x="3366493" y="1579293"/>
                    <a:pt x="3338348" y="1579293"/>
                  </a:cubicBezTo>
                  <a:close/>
                  <a:moveTo>
                    <a:pt x="3338348" y="1309653"/>
                  </a:moveTo>
                  <a:cubicBezTo>
                    <a:pt x="3253688" y="1309653"/>
                    <a:pt x="3253631" y="1311293"/>
                    <a:pt x="3170093" y="1311293"/>
                  </a:cubicBezTo>
                  <a:cubicBezTo>
                    <a:pt x="3118978" y="1311293"/>
                    <a:pt x="3134193" y="1350282"/>
                    <a:pt x="3129425" y="1054677"/>
                  </a:cubicBezTo>
                  <a:cubicBezTo>
                    <a:pt x="3211084" y="1053500"/>
                    <a:pt x="3264556" y="1056318"/>
                    <a:pt x="3352736" y="1056065"/>
                  </a:cubicBezTo>
                  <a:cubicBezTo>
                    <a:pt x="3359243" y="1350941"/>
                    <a:pt x="3360785" y="1309653"/>
                    <a:pt x="3338348" y="1309653"/>
                  </a:cubicBezTo>
                  <a:close/>
                  <a:moveTo>
                    <a:pt x="3130856" y="1804897"/>
                  </a:moveTo>
                  <a:cubicBezTo>
                    <a:pt x="3131963" y="1858242"/>
                    <a:pt x="3172646" y="1848120"/>
                    <a:pt x="2917754" y="1846409"/>
                  </a:cubicBezTo>
                  <a:cubicBezTo>
                    <a:pt x="2905329" y="1846325"/>
                    <a:pt x="2909957" y="1875150"/>
                    <a:pt x="2904782" y="1613305"/>
                  </a:cubicBezTo>
                  <a:cubicBezTo>
                    <a:pt x="2904207" y="1584634"/>
                    <a:pt x="2872697" y="1591826"/>
                    <a:pt x="3085966" y="1592387"/>
                  </a:cubicBezTo>
                  <a:cubicBezTo>
                    <a:pt x="3140097" y="1592541"/>
                    <a:pt x="3125611" y="1553833"/>
                    <a:pt x="3130856" y="1804897"/>
                  </a:cubicBezTo>
                  <a:close/>
                  <a:moveTo>
                    <a:pt x="3085952" y="1579349"/>
                  </a:moveTo>
                  <a:cubicBezTo>
                    <a:pt x="2866358" y="1578760"/>
                    <a:pt x="2904278" y="1595401"/>
                    <a:pt x="2903072" y="1517719"/>
                  </a:cubicBezTo>
                  <a:cubicBezTo>
                    <a:pt x="2899580" y="1295283"/>
                    <a:pt x="2891250" y="1324878"/>
                    <a:pt x="2917768" y="1324598"/>
                  </a:cubicBezTo>
                  <a:cubicBezTo>
                    <a:pt x="3140910" y="1322186"/>
                    <a:pt x="3122287" y="1324752"/>
                    <a:pt x="3122315" y="1326743"/>
                  </a:cubicBezTo>
                  <a:cubicBezTo>
                    <a:pt x="3126901" y="1620777"/>
                    <a:pt x="3143841" y="1579503"/>
                    <a:pt x="3085952" y="1579349"/>
                  </a:cubicBezTo>
                  <a:close/>
                  <a:moveTo>
                    <a:pt x="3085952" y="1311209"/>
                  </a:moveTo>
                  <a:cubicBezTo>
                    <a:pt x="3032831" y="1311069"/>
                    <a:pt x="2970777" y="1310999"/>
                    <a:pt x="2917670" y="1311574"/>
                  </a:cubicBezTo>
                  <a:cubicBezTo>
                    <a:pt x="2892652" y="1311840"/>
                    <a:pt x="2898766" y="1351501"/>
                    <a:pt x="2895246" y="1056262"/>
                  </a:cubicBezTo>
                  <a:cubicBezTo>
                    <a:pt x="3075673" y="1057958"/>
                    <a:pt x="3046252" y="1056304"/>
                    <a:pt x="3117926" y="1054874"/>
                  </a:cubicBezTo>
                  <a:cubicBezTo>
                    <a:pt x="3122694" y="1350072"/>
                    <a:pt x="3136507" y="1311265"/>
                    <a:pt x="3085952" y="1311209"/>
                  </a:cubicBezTo>
                  <a:close/>
                  <a:moveTo>
                    <a:pt x="2896775" y="1804897"/>
                  </a:moveTo>
                  <a:cubicBezTo>
                    <a:pt x="2897967" y="1859462"/>
                    <a:pt x="2937752" y="1846241"/>
                    <a:pt x="2675315" y="1846325"/>
                  </a:cubicBezTo>
                  <a:cubicBezTo>
                    <a:pt x="2672651" y="1674584"/>
                    <a:pt x="2672777" y="1670196"/>
                    <a:pt x="2670758" y="1613192"/>
                  </a:cubicBezTo>
                  <a:cubicBezTo>
                    <a:pt x="2669650" y="1581999"/>
                    <a:pt x="2645151" y="1590971"/>
                    <a:pt x="2833627" y="1591097"/>
                  </a:cubicBezTo>
                  <a:cubicBezTo>
                    <a:pt x="2909228" y="1591097"/>
                    <a:pt x="2891151" y="1548239"/>
                    <a:pt x="2896775" y="1804897"/>
                  </a:cubicBezTo>
                  <a:close/>
                  <a:moveTo>
                    <a:pt x="2669608" y="1577961"/>
                  </a:moveTo>
                  <a:cubicBezTo>
                    <a:pt x="2666004" y="1452499"/>
                    <a:pt x="2669271" y="1430096"/>
                    <a:pt x="2667644" y="1326490"/>
                  </a:cubicBezTo>
                  <a:cubicBezTo>
                    <a:pt x="2667588" y="1322439"/>
                    <a:pt x="2666901" y="1326490"/>
                    <a:pt x="2888066" y="1324878"/>
                  </a:cubicBezTo>
                  <a:cubicBezTo>
                    <a:pt x="2888094" y="1326294"/>
                    <a:pt x="2888122" y="1335589"/>
                    <a:pt x="2892610" y="1578353"/>
                  </a:cubicBezTo>
                  <a:cubicBezTo>
                    <a:pt x="2860482" y="1578003"/>
                    <a:pt x="2847468" y="1578087"/>
                    <a:pt x="2669608" y="1577961"/>
                  </a:cubicBezTo>
                  <a:close/>
                  <a:moveTo>
                    <a:pt x="2665527" y="2383334"/>
                  </a:moveTo>
                  <a:cubicBezTo>
                    <a:pt x="2423846" y="2383334"/>
                    <a:pt x="2449396" y="2384385"/>
                    <a:pt x="2449453" y="2378665"/>
                  </a:cubicBezTo>
                  <a:cubicBezTo>
                    <a:pt x="2449957" y="2319601"/>
                    <a:pt x="2449494" y="2309422"/>
                    <a:pt x="2446648" y="2128457"/>
                  </a:cubicBezTo>
                  <a:cubicBezTo>
                    <a:pt x="2578932" y="2128485"/>
                    <a:pt x="2597709" y="2127924"/>
                    <a:pt x="2667434" y="2127924"/>
                  </a:cubicBezTo>
                  <a:cubicBezTo>
                    <a:pt x="2672497" y="2413981"/>
                    <a:pt x="2676031" y="2383334"/>
                    <a:pt x="2665527" y="2383334"/>
                  </a:cubicBezTo>
                  <a:close/>
                  <a:moveTo>
                    <a:pt x="2665527" y="2114914"/>
                  </a:moveTo>
                  <a:cubicBezTo>
                    <a:pt x="2408237" y="2114914"/>
                    <a:pt x="2446592" y="2125555"/>
                    <a:pt x="2446059" y="2091515"/>
                  </a:cubicBezTo>
                  <a:cubicBezTo>
                    <a:pt x="2441740" y="1815959"/>
                    <a:pt x="2424392" y="1859055"/>
                    <a:pt x="2497301" y="1859055"/>
                  </a:cubicBezTo>
                  <a:cubicBezTo>
                    <a:pt x="2576071" y="1859055"/>
                    <a:pt x="2583405" y="1859335"/>
                    <a:pt x="2664040" y="1859335"/>
                  </a:cubicBezTo>
                  <a:cubicBezTo>
                    <a:pt x="2668346" y="2136350"/>
                    <a:pt x="2667238" y="2114914"/>
                    <a:pt x="2665527" y="2114914"/>
                  </a:cubicBezTo>
                  <a:close/>
                  <a:moveTo>
                    <a:pt x="2441389" y="1845834"/>
                  </a:moveTo>
                  <a:cubicBezTo>
                    <a:pt x="2438991" y="1688688"/>
                    <a:pt x="2438921" y="1672285"/>
                    <a:pt x="2437126" y="1613248"/>
                  </a:cubicBezTo>
                  <a:cubicBezTo>
                    <a:pt x="2436158" y="1581129"/>
                    <a:pt x="2401800" y="1590901"/>
                    <a:pt x="2658501" y="1590985"/>
                  </a:cubicBezTo>
                  <a:cubicBezTo>
                    <a:pt x="2661516" y="1686221"/>
                    <a:pt x="2660394" y="1623959"/>
                    <a:pt x="2663844" y="1846339"/>
                  </a:cubicBezTo>
                  <a:cubicBezTo>
                    <a:pt x="2646427" y="1846325"/>
                    <a:pt x="2459227" y="1845989"/>
                    <a:pt x="2441389" y="1845834"/>
                  </a:cubicBezTo>
                  <a:close/>
                  <a:moveTo>
                    <a:pt x="2433676" y="1310522"/>
                  </a:moveTo>
                  <a:cubicBezTo>
                    <a:pt x="2430773" y="1126724"/>
                    <a:pt x="2430479" y="1102218"/>
                    <a:pt x="2429385" y="1055771"/>
                  </a:cubicBezTo>
                  <a:cubicBezTo>
                    <a:pt x="2513961" y="1057327"/>
                    <a:pt x="2586659" y="1055294"/>
                    <a:pt x="2651293" y="1055168"/>
                  </a:cubicBezTo>
                  <a:cubicBezTo>
                    <a:pt x="2652303" y="1097858"/>
                    <a:pt x="2655907" y="1310578"/>
                    <a:pt x="2655935" y="1311854"/>
                  </a:cubicBezTo>
                  <a:cubicBezTo>
                    <a:pt x="2562833" y="1311700"/>
                    <a:pt x="2561991" y="1309386"/>
                    <a:pt x="2433676" y="1310522"/>
                  </a:cubicBezTo>
                  <a:close/>
                  <a:moveTo>
                    <a:pt x="2429904" y="1845722"/>
                  </a:moveTo>
                  <a:cubicBezTo>
                    <a:pt x="2289486" y="1844222"/>
                    <a:pt x="2267133" y="1845512"/>
                    <a:pt x="2206621" y="1845905"/>
                  </a:cubicBezTo>
                  <a:cubicBezTo>
                    <a:pt x="2202035" y="1545463"/>
                    <a:pt x="2192738" y="1591518"/>
                    <a:pt x="2245018" y="1590887"/>
                  </a:cubicBezTo>
                  <a:cubicBezTo>
                    <a:pt x="2453800" y="1588378"/>
                    <a:pt x="2424757" y="1584704"/>
                    <a:pt x="2425627" y="1613669"/>
                  </a:cubicBezTo>
                  <a:cubicBezTo>
                    <a:pt x="2427590" y="1678776"/>
                    <a:pt x="2427618" y="1696034"/>
                    <a:pt x="2429904" y="1845722"/>
                  </a:cubicBezTo>
                  <a:close/>
                  <a:moveTo>
                    <a:pt x="2413118" y="1310732"/>
                  </a:moveTo>
                  <a:cubicBezTo>
                    <a:pt x="2353391" y="1311377"/>
                    <a:pt x="2306412" y="1311391"/>
                    <a:pt x="2245003" y="1310732"/>
                  </a:cubicBezTo>
                  <a:cubicBezTo>
                    <a:pt x="2184744" y="1310003"/>
                    <a:pt x="2197295" y="1358469"/>
                    <a:pt x="2193818" y="1054916"/>
                  </a:cubicBezTo>
                  <a:cubicBezTo>
                    <a:pt x="2306216" y="1054762"/>
                    <a:pt x="2339845" y="1053906"/>
                    <a:pt x="2417871" y="1055547"/>
                  </a:cubicBezTo>
                  <a:cubicBezTo>
                    <a:pt x="2424533" y="1338954"/>
                    <a:pt x="2424687" y="1310606"/>
                    <a:pt x="2413118" y="1310732"/>
                  </a:cubicBezTo>
                  <a:close/>
                  <a:moveTo>
                    <a:pt x="2195136" y="1845975"/>
                  </a:moveTo>
                  <a:cubicBezTo>
                    <a:pt x="1933639" y="1847180"/>
                    <a:pt x="1973241" y="1857499"/>
                    <a:pt x="1972582" y="1804673"/>
                  </a:cubicBezTo>
                  <a:cubicBezTo>
                    <a:pt x="1969469" y="1555291"/>
                    <a:pt x="1959064" y="1590130"/>
                    <a:pt x="1992566" y="1590130"/>
                  </a:cubicBezTo>
                  <a:cubicBezTo>
                    <a:pt x="2223954" y="1590130"/>
                    <a:pt x="2192247" y="1586681"/>
                    <a:pt x="2192247" y="1613164"/>
                  </a:cubicBezTo>
                  <a:cubicBezTo>
                    <a:pt x="2192303" y="1671879"/>
                    <a:pt x="2192401" y="1667280"/>
                    <a:pt x="2195136" y="1845975"/>
                  </a:cubicBezTo>
                  <a:close/>
                  <a:moveTo>
                    <a:pt x="2160820" y="1578353"/>
                  </a:moveTo>
                  <a:cubicBezTo>
                    <a:pt x="2076805" y="1578353"/>
                    <a:pt x="2076763" y="1577106"/>
                    <a:pt x="1992566" y="1577106"/>
                  </a:cubicBezTo>
                  <a:cubicBezTo>
                    <a:pt x="1962247" y="1577106"/>
                    <a:pt x="1968305" y="1589205"/>
                    <a:pt x="1967183" y="1517747"/>
                  </a:cubicBezTo>
                  <a:cubicBezTo>
                    <a:pt x="1963523" y="1284403"/>
                    <a:pt x="1955474" y="1322383"/>
                    <a:pt x="1992566" y="1322383"/>
                  </a:cubicBezTo>
                  <a:cubicBezTo>
                    <a:pt x="2209398" y="1322383"/>
                    <a:pt x="2186736" y="1322495"/>
                    <a:pt x="2186806" y="1326771"/>
                  </a:cubicBezTo>
                  <a:cubicBezTo>
                    <a:pt x="2191335" y="1616080"/>
                    <a:pt x="2206761" y="1578353"/>
                    <a:pt x="2160820" y="1578353"/>
                  </a:cubicBezTo>
                  <a:close/>
                  <a:moveTo>
                    <a:pt x="1992566" y="1309372"/>
                  </a:moveTo>
                  <a:cubicBezTo>
                    <a:pt x="1952136" y="1309372"/>
                    <a:pt x="1967927" y="1348571"/>
                    <a:pt x="1960620" y="1055028"/>
                  </a:cubicBezTo>
                  <a:cubicBezTo>
                    <a:pt x="1983310" y="1054930"/>
                    <a:pt x="1997544" y="1054958"/>
                    <a:pt x="2160834" y="1054930"/>
                  </a:cubicBezTo>
                  <a:cubicBezTo>
                    <a:pt x="2189456" y="1054930"/>
                    <a:pt x="2181771" y="1014413"/>
                    <a:pt x="2186553" y="1310284"/>
                  </a:cubicBezTo>
                  <a:cubicBezTo>
                    <a:pt x="2046837" y="1309877"/>
                    <a:pt x="2064240" y="1309372"/>
                    <a:pt x="1992566" y="1309372"/>
                  </a:cubicBezTo>
                  <a:close/>
                  <a:moveTo>
                    <a:pt x="1961097" y="1804841"/>
                  </a:moveTo>
                  <a:cubicBezTo>
                    <a:pt x="1961742" y="1856672"/>
                    <a:pt x="2004149" y="1847741"/>
                    <a:pt x="1740283" y="1846325"/>
                  </a:cubicBezTo>
                  <a:cubicBezTo>
                    <a:pt x="1738375" y="1846311"/>
                    <a:pt x="1740283" y="1759656"/>
                    <a:pt x="1735865" y="1612912"/>
                  </a:cubicBezTo>
                  <a:cubicBezTo>
                    <a:pt x="1734842" y="1578283"/>
                    <a:pt x="1708730" y="1597084"/>
                    <a:pt x="1908621" y="1591350"/>
                  </a:cubicBezTo>
                  <a:cubicBezTo>
                    <a:pt x="1968249" y="1589625"/>
                    <a:pt x="1957900" y="1549543"/>
                    <a:pt x="1961097" y="1804841"/>
                  </a:cubicBezTo>
                  <a:close/>
                  <a:moveTo>
                    <a:pt x="1908312" y="1578297"/>
                  </a:moveTo>
                  <a:cubicBezTo>
                    <a:pt x="1865695" y="1579531"/>
                    <a:pt x="1817931" y="1580162"/>
                    <a:pt x="1740353" y="1578690"/>
                  </a:cubicBezTo>
                  <a:cubicBezTo>
                    <a:pt x="1733299" y="1578564"/>
                    <a:pt x="1734814" y="1587060"/>
                    <a:pt x="1733692" y="1517733"/>
                  </a:cubicBezTo>
                  <a:cubicBezTo>
                    <a:pt x="1730186" y="1294161"/>
                    <a:pt x="1728026" y="1324247"/>
                    <a:pt x="1740381" y="1323953"/>
                  </a:cubicBezTo>
                  <a:cubicBezTo>
                    <a:pt x="1979692" y="1318457"/>
                    <a:pt x="1954128" y="1324191"/>
                    <a:pt x="1954156" y="1326729"/>
                  </a:cubicBezTo>
                  <a:cubicBezTo>
                    <a:pt x="1955642" y="1421207"/>
                    <a:pt x="1954212" y="1422413"/>
                    <a:pt x="1955698" y="1517957"/>
                  </a:cubicBezTo>
                  <a:cubicBezTo>
                    <a:pt x="1956834" y="1589766"/>
                    <a:pt x="1969189" y="1576559"/>
                    <a:pt x="1908312" y="1578297"/>
                  </a:cubicBezTo>
                  <a:close/>
                  <a:moveTo>
                    <a:pt x="1908411" y="1309681"/>
                  </a:moveTo>
                  <a:cubicBezTo>
                    <a:pt x="1808549" y="1310354"/>
                    <a:pt x="1803234" y="1309485"/>
                    <a:pt x="1740128" y="1310929"/>
                  </a:cubicBezTo>
                  <a:cubicBezTo>
                    <a:pt x="1728166" y="1311209"/>
                    <a:pt x="1730382" y="1342347"/>
                    <a:pt x="1727956" y="1056570"/>
                  </a:cubicBezTo>
                  <a:cubicBezTo>
                    <a:pt x="1797695" y="1055953"/>
                    <a:pt x="1675270" y="1056864"/>
                    <a:pt x="1949121" y="1055084"/>
                  </a:cubicBezTo>
                  <a:cubicBezTo>
                    <a:pt x="1956553" y="1357207"/>
                    <a:pt x="1966482" y="1309218"/>
                    <a:pt x="1908411" y="1309681"/>
                  </a:cubicBezTo>
                  <a:close/>
                  <a:moveTo>
                    <a:pt x="1728152" y="1846255"/>
                  </a:moveTo>
                  <a:cubicBezTo>
                    <a:pt x="1470077" y="1844741"/>
                    <a:pt x="1506889" y="1865280"/>
                    <a:pt x="1505627" y="1804617"/>
                  </a:cubicBezTo>
                  <a:cubicBezTo>
                    <a:pt x="1503944" y="1724116"/>
                    <a:pt x="1503159" y="1664546"/>
                    <a:pt x="1502724" y="1613389"/>
                  </a:cubicBezTo>
                  <a:cubicBezTo>
                    <a:pt x="1502514" y="1588027"/>
                    <a:pt x="1467090" y="1587046"/>
                    <a:pt x="1723721" y="1591448"/>
                  </a:cubicBezTo>
                  <a:cubicBezTo>
                    <a:pt x="1727634" y="1731743"/>
                    <a:pt x="1727031" y="1753193"/>
                    <a:pt x="1728152" y="1846255"/>
                  </a:cubicBezTo>
                  <a:close/>
                  <a:moveTo>
                    <a:pt x="1502416" y="1579026"/>
                  </a:moveTo>
                  <a:cubicBezTo>
                    <a:pt x="1501013" y="1449625"/>
                    <a:pt x="1499330" y="1431834"/>
                    <a:pt x="1497620" y="1323588"/>
                  </a:cubicBezTo>
                  <a:cubicBezTo>
                    <a:pt x="1498896" y="1323588"/>
                    <a:pt x="1719822" y="1324794"/>
                    <a:pt x="1719865" y="1326771"/>
                  </a:cubicBezTo>
                  <a:cubicBezTo>
                    <a:pt x="1721140" y="1407776"/>
                    <a:pt x="1721421" y="1499269"/>
                    <a:pt x="1723398" y="1578395"/>
                  </a:cubicBezTo>
                  <a:cubicBezTo>
                    <a:pt x="1636635" y="1576980"/>
                    <a:pt x="1564862" y="1578914"/>
                    <a:pt x="1502416" y="1579026"/>
                  </a:cubicBezTo>
                  <a:close/>
                  <a:moveTo>
                    <a:pt x="1497423" y="1310564"/>
                  </a:moveTo>
                  <a:cubicBezTo>
                    <a:pt x="1494563" y="1129528"/>
                    <a:pt x="1494044" y="1105471"/>
                    <a:pt x="1493777" y="1055743"/>
                  </a:cubicBezTo>
                  <a:cubicBezTo>
                    <a:pt x="1583065" y="1055799"/>
                    <a:pt x="1597060" y="1057523"/>
                    <a:pt x="1716457" y="1056654"/>
                  </a:cubicBezTo>
                  <a:cubicBezTo>
                    <a:pt x="1716471" y="1057720"/>
                    <a:pt x="1719598" y="1310242"/>
                    <a:pt x="1719612" y="1311363"/>
                  </a:cubicBezTo>
                  <a:cubicBezTo>
                    <a:pt x="1636424" y="1312933"/>
                    <a:pt x="1565872" y="1310648"/>
                    <a:pt x="1497423" y="1310564"/>
                  </a:cubicBezTo>
                  <a:close/>
                  <a:moveTo>
                    <a:pt x="1494156" y="1804925"/>
                  </a:moveTo>
                  <a:cubicBezTo>
                    <a:pt x="1495390" y="1863737"/>
                    <a:pt x="1530224" y="1846690"/>
                    <a:pt x="1319787" y="1846690"/>
                  </a:cubicBezTo>
                  <a:cubicBezTo>
                    <a:pt x="1262599" y="1846690"/>
                    <a:pt x="1271546" y="1892057"/>
                    <a:pt x="1269218" y="1612758"/>
                  </a:cubicBezTo>
                  <a:cubicBezTo>
                    <a:pt x="1268980" y="1584200"/>
                    <a:pt x="1234216" y="1592037"/>
                    <a:pt x="1491071" y="1592037"/>
                  </a:cubicBezTo>
                  <a:cubicBezTo>
                    <a:pt x="1491617" y="1649111"/>
                    <a:pt x="1491912" y="1697198"/>
                    <a:pt x="1494156" y="1804925"/>
                  </a:cubicBezTo>
                  <a:close/>
                  <a:moveTo>
                    <a:pt x="1487943" y="1579040"/>
                  </a:moveTo>
                  <a:cubicBezTo>
                    <a:pt x="1342309" y="1579083"/>
                    <a:pt x="1307895" y="1579139"/>
                    <a:pt x="1268910" y="1579026"/>
                  </a:cubicBezTo>
                  <a:cubicBezTo>
                    <a:pt x="1268896" y="1578283"/>
                    <a:pt x="1265895" y="1347688"/>
                    <a:pt x="1265502" y="1322873"/>
                  </a:cubicBezTo>
                  <a:cubicBezTo>
                    <a:pt x="1266498" y="1322859"/>
                    <a:pt x="1486120" y="1321219"/>
                    <a:pt x="1486204" y="1326757"/>
                  </a:cubicBezTo>
                  <a:cubicBezTo>
                    <a:pt x="1490383" y="1597042"/>
                    <a:pt x="1493609" y="1579040"/>
                    <a:pt x="1487943" y="1579040"/>
                  </a:cubicBezTo>
                  <a:close/>
                  <a:moveTo>
                    <a:pt x="1265278" y="1309835"/>
                  </a:moveTo>
                  <a:cubicBezTo>
                    <a:pt x="1264549" y="1264916"/>
                    <a:pt x="1267241" y="1426226"/>
                    <a:pt x="1260874" y="1056332"/>
                  </a:cubicBezTo>
                  <a:cubicBezTo>
                    <a:pt x="1340963" y="1057425"/>
                    <a:pt x="1413296" y="1055785"/>
                    <a:pt x="1482278" y="1055743"/>
                  </a:cubicBezTo>
                  <a:cubicBezTo>
                    <a:pt x="1482558" y="1105513"/>
                    <a:pt x="1483259" y="1140884"/>
                    <a:pt x="1485938" y="1310550"/>
                  </a:cubicBezTo>
                  <a:cubicBezTo>
                    <a:pt x="1401867" y="1310536"/>
                    <a:pt x="1355295" y="1308924"/>
                    <a:pt x="1265278" y="1309835"/>
                  </a:cubicBezTo>
                  <a:close/>
                  <a:moveTo>
                    <a:pt x="1261590" y="1846760"/>
                  </a:moveTo>
                  <a:cubicBezTo>
                    <a:pt x="1072104" y="1847208"/>
                    <a:pt x="1127062" y="1846886"/>
                    <a:pt x="1038349" y="1846227"/>
                  </a:cubicBezTo>
                  <a:cubicBezTo>
                    <a:pt x="1037732" y="1778694"/>
                    <a:pt x="1038686" y="1766217"/>
                    <a:pt x="1034815" y="1592051"/>
                  </a:cubicBezTo>
                  <a:cubicBezTo>
                    <a:pt x="1100992" y="1591854"/>
                    <a:pt x="1106517" y="1591434"/>
                    <a:pt x="1257537" y="1592009"/>
                  </a:cubicBezTo>
                  <a:cubicBezTo>
                    <a:pt x="1258981" y="1748440"/>
                    <a:pt x="1260285" y="1779437"/>
                    <a:pt x="1261590" y="1846760"/>
                  </a:cubicBezTo>
                  <a:close/>
                  <a:moveTo>
                    <a:pt x="1235702" y="1578900"/>
                  </a:moveTo>
                  <a:cubicBezTo>
                    <a:pt x="993726" y="1577582"/>
                    <a:pt x="1034675" y="1597518"/>
                    <a:pt x="1033427" y="1517719"/>
                  </a:cubicBezTo>
                  <a:cubicBezTo>
                    <a:pt x="1031926" y="1422287"/>
                    <a:pt x="1033034" y="1422147"/>
                    <a:pt x="1031534" y="1326518"/>
                  </a:cubicBezTo>
                  <a:cubicBezTo>
                    <a:pt x="1031450" y="1321121"/>
                    <a:pt x="1018422" y="1326056"/>
                    <a:pt x="1254017" y="1323000"/>
                  </a:cubicBezTo>
                  <a:cubicBezTo>
                    <a:pt x="1258533" y="1614763"/>
                    <a:pt x="1265306" y="1579012"/>
                    <a:pt x="1235702" y="1578900"/>
                  </a:cubicBezTo>
                  <a:close/>
                  <a:moveTo>
                    <a:pt x="1031281" y="1310985"/>
                  </a:moveTo>
                  <a:cubicBezTo>
                    <a:pt x="1026499" y="1014946"/>
                    <a:pt x="1011144" y="1055435"/>
                    <a:pt x="1067546" y="1055266"/>
                  </a:cubicBezTo>
                  <a:cubicBezTo>
                    <a:pt x="1138786" y="1055070"/>
                    <a:pt x="1180506" y="1054958"/>
                    <a:pt x="1235576" y="1055911"/>
                  </a:cubicBezTo>
                  <a:cubicBezTo>
                    <a:pt x="1254858" y="1056276"/>
                    <a:pt x="1249193" y="1025264"/>
                    <a:pt x="1253807" y="1309975"/>
                  </a:cubicBezTo>
                  <a:cubicBezTo>
                    <a:pt x="1171699" y="1311069"/>
                    <a:pt x="1215046" y="1310858"/>
                    <a:pt x="1031281" y="1310985"/>
                  </a:cubicBezTo>
                  <a:close/>
                  <a:moveTo>
                    <a:pt x="1026864" y="1846143"/>
                  </a:moveTo>
                  <a:cubicBezTo>
                    <a:pt x="969536" y="1845848"/>
                    <a:pt x="897455" y="1846255"/>
                    <a:pt x="804745" y="1846297"/>
                  </a:cubicBezTo>
                  <a:cubicBezTo>
                    <a:pt x="803006" y="1767268"/>
                    <a:pt x="801772" y="1766595"/>
                    <a:pt x="800468" y="1591322"/>
                  </a:cubicBezTo>
                  <a:cubicBezTo>
                    <a:pt x="890765" y="1591097"/>
                    <a:pt x="899460" y="1592317"/>
                    <a:pt x="1023302" y="1592065"/>
                  </a:cubicBezTo>
                  <a:cubicBezTo>
                    <a:pt x="1027397" y="1780839"/>
                    <a:pt x="1026191" y="1771909"/>
                    <a:pt x="1026864" y="1846143"/>
                  </a:cubicBezTo>
                  <a:close/>
                  <a:moveTo>
                    <a:pt x="983433" y="1579097"/>
                  </a:moveTo>
                  <a:cubicBezTo>
                    <a:pt x="899250" y="1579097"/>
                    <a:pt x="899530" y="1578311"/>
                    <a:pt x="815249" y="1578311"/>
                  </a:cubicBezTo>
                  <a:cubicBezTo>
                    <a:pt x="795812" y="1578311"/>
                    <a:pt x="800706" y="1590200"/>
                    <a:pt x="799570" y="1517733"/>
                  </a:cubicBezTo>
                  <a:cubicBezTo>
                    <a:pt x="796079" y="1294918"/>
                    <a:pt x="789614" y="1324584"/>
                    <a:pt x="815249" y="1324584"/>
                  </a:cubicBezTo>
                  <a:cubicBezTo>
                    <a:pt x="1038181" y="1324584"/>
                    <a:pt x="1019964" y="1321794"/>
                    <a:pt x="1020048" y="1326757"/>
                  </a:cubicBezTo>
                  <a:cubicBezTo>
                    <a:pt x="1024662" y="1620581"/>
                    <a:pt x="1035432" y="1579097"/>
                    <a:pt x="983433" y="1579097"/>
                  </a:cubicBezTo>
                  <a:close/>
                  <a:moveTo>
                    <a:pt x="983433" y="1311013"/>
                  </a:moveTo>
                  <a:cubicBezTo>
                    <a:pt x="896725" y="1311013"/>
                    <a:pt x="896964" y="1311545"/>
                    <a:pt x="815249" y="1311545"/>
                  </a:cubicBezTo>
                  <a:cubicBezTo>
                    <a:pt x="783121" y="1311545"/>
                    <a:pt x="802768" y="1342529"/>
                    <a:pt x="792895" y="1054565"/>
                  </a:cubicBezTo>
                  <a:cubicBezTo>
                    <a:pt x="851289" y="1054229"/>
                    <a:pt x="898997" y="1055435"/>
                    <a:pt x="1015336" y="1055364"/>
                  </a:cubicBezTo>
                  <a:cubicBezTo>
                    <a:pt x="1020385" y="1352301"/>
                    <a:pt x="1032193" y="1310985"/>
                    <a:pt x="983433" y="1311013"/>
                  </a:cubicBezTo>
                  <a:close/>
                  <a:moveTo>
                    <a:pt x="793246" y="1846325"/>
                  </a:moveTo>
                  <a:cubicBezTo>
                    <a:pt x="534105" y="1846984"/>
                    <a:pt x="571856" y="1861943"/>
                    <a:pt x="570777" y="1804617"/>
                  </a:cubicBezTo>
                  <a:cubicBezTo>
                    <a:pt x="569515" y="1737098"/>
                    <a:pt x="568533" y="1676589"/>
                    <a:pt x="567930" y="1613389"/>
                  </a:cubicBezTo>
                  <a:cubicBezTo>
                    <a:pt x="567663" y="1584045"/>
                    <a:pt x="532114" y="1592443"/>
                    <a:pt x="788983" y="1591364"/>
                  </a:cubicBezTo>
                  <a:cubicBezTo>
                    <a:pt x="790259" y="1764899"/>
                    <a:pt x="791661" y="1776143"/>
                    <a:pt x="793246" y="1846325"/>
                  </a:cubicBezTo>
                  <a:close/>
                  <a:moveTo>
                    <a:pt x="731122" y="1578956"/>
                  </a:moveTo>
                  <a:cubicBezTo>
                    <a:pt x="665351" y="1579938"/>
                    <a:pt x="615470" y="1579755"/>
                    <a:pt x="567565" y="1578914"/>
                  </a:cubicBezTo>
                  <a:cubicBezTo>
                    <a:pt x="567551" y="1577821"/>
                    <a:pt x="564214" y="1335407"/>
                    <a:pt x="564003" y="1323420"/>
                  </a:cubicBezTo>
                  <a:cubicBezTo>
                    <a:pt x="809289" y="1321443"/>
                    <a:pt x="785533" y="1325747"/>
                    <a:pt x="785547" y="1326743"/>
                  </a:cubicBezTo>
                  <a:cubicBezTo>
                    <a:pt x="790231" y="1624927"/>
                    <a:pt x="806049" y="1577737"/>
                    <a:pt x="731122" y="1578956"/>
                  </a:cubicBezTo>
                  <a:close/>
                  <a:moveTo>
                    <a:pt x="563793" y="1310382"/>
                  </a:moveTo>
                  <a:cubicBezTo>
                    <a:pt x="559053" y="1042550"/>
                    <a:pt x="555140" y="1056963"/>
                    <a:pt x="563036" y="1056935"/>
                  </a:cubicBezTo>
                  <a:cubicBezTo>
                    <a:pt x="668521" y="1056654"/>
                    <a:pt x="677608" y="1057201"/>
                    <a:pt x="731346" y="1055659"/>
                  </a:cubicBezTo>
                  <a:cubicBezTo>
                    <a:pt x="795532" y="1053892"/>
                    <a:pt x="780905" y="1010011"/>
                    <a:pt x="785323" y="1311475"/>
                  </a:cubicBezTo>
                  <a:cubicBezTo>
                    <a:pt x="722147" y="1311139"/>
                    <a:pt x="696399" y="1309302"/>
                    <a:pt x="563793" y="1310382"/>
                  </a:cubicBezTo>
                  <a:close/>
                  <a:moveTo>
                    <a:pt x="394978" y="2127826"/>
                  </a:moveTo>
                  <a:cubicBezTo>
                    <a:pt x="451296" y="2126760"/>
                    <a:pt x="504810" y="2126704"/>
                    <a:pt x="562938" y="2127882"/>
                  </a:cubicBezTo>
                  <a:cubicBezTo>
                    <a:pt x="564298" y="2127910"/>
                    <a:pt x="569052" y="2382955"/>
                    <a:pt x="562966" y="2383067"/>
                  </a:cubicBezTo>
                  <a:cubicBezTo>
                    <a:pt x="554355" y="2383194"/>
                    <a:pt x="346583" y="2386671"/>
                    <a:pt x="346484" y="2377838"/>
                  </a:cubicBezTo>
                  <a:cubicBezTo>
                    <a:pt x="343694" y="2081238"/>
                    <a:pt x="319531" y="2129242"/>
                    <a:pt x="394978" y="2127826"/>
                  </a:cubicBezTo>
                  <a:close/>
                  <a:moveTo>
                    <a:pt x="394823" y="2396218"/>
                  </a:moveTo>
                  <a:cubicBezTo>
                    <a:pt x="450609" y="2396891"/>
                    <a:pt x="507545" y="2396975"/>
                    <a:pt x="563106" y="2396078"/>
                  </a:cubicBezTo>
                  <a:cubicBezTo>
                    <a:pt x="568715" y="2395994"/>
                    <a:pt x="568028" y="2366496"/>
                    <a:pt x="572866" y="2650534"/>
                  </a:cubicBezTo>
                  <a:cubicBezTo>
                    <a:pt x="466694" y="2652371"/>
                    <a:pt x="417163" y="2651123"/>
                    <a:pt x="350762" y="2650899"/>
                  </a:cubicBezTo>
                  <a:cubicBezTo>
                    <a:pt x="345980" y="2351159"/>
                    <a:pt x="330540" y="2395433"/>
                    <a:pt x="394823" y="2396218"/>
                  </a:cubicBezTo>
                  <a:close/>
                  <a:moveTo>
                    <a:pt x="573119" y="2665662"/>
                  </a:moveTo>
                  <a:cubicBezTo>
                    <a:pt x="576232" y="2864657"/>
                    <a:pt x="576498" y="2879994"/>
                    <a:pt x="576961" y="2916922"/>
                  </a:cubicBezTo>
                  <a:cubicBezTo>
                    <a:pt x="403210" y="2916445"/>
                    <a:pt x="423375" y="2917076"/>
                    <a:pt x="354941" y="2917384"/>
                  </a:cubicBezTo>
                  <a:cubicBezTo>
                    <a:pt x="349710" y="2582932"/>
                    <a:pt x="351280" y="2683298"/>
                    <a:pt x="350972" y="2663923"/>
                  </a:cubicBezTo>
                  <a:cubicBezTo>
                    <a:pt x="592724" y="2664792"/>
                    <a:pt x="573063" y="2662353"/>
                    <a:pt x="573119" y="2665662"/>
                  </a:cubicBezTo>
                  <a:close/>
                  <a:moveTo>
                    <a:pt x="394922" y="2930114"/>
                  </a:moveTo>
                  <a:cubicBezTo>
                    <a:pt x="610575" y="2928362"/>
                    <a:pt x="577059" y="2924661"/>
                    <a:pt x="577382" y="2952616"/>
                  </a:cubicBezTo>
                  <a:cubicBezTo>
                    <a:pt x="578055" y="3011709"/>
                    <a:pt x="578209" y="3018060"/>
                    <a:pt x="580789" y="3185791"/>
                  </a:cubicBezTo>
                  <a:cubicBezTo>
                    <a:pt x="431509" y="3186604"/>
                    <a:pt x="425437" y="3185931"/>
                    <a:pt x="359681" y="3185679"/>
                  </a:cubicBezTo>
                  <a:cubicBezTo>
                    <a:pt x="354113" y="2891196"/>
                    <a:pt x="339108" y="2930647"/>
                    <a:pt x="394922" y="2930114"/>
                  </a:cubicBezTo>
                  <a:close/>
                  <a:moveTo>
                    <a:pt x="394823" y="3466086"/>
                  </a:moveTo>
                  <a:cubicBezTo>
                    <a:pt x="448421" y="3466661"/>
                    <a:pt x="509452" y="3466632"/>
                    <a:pt x="563064" y="3466338"/>
                  </a:cubicBezTo>
                  <a:cubicBezTo>
                    <a:pt x="596650" y="3466156"/>
                    <a:pt x="580649" y="3433953"/>
                    <a:pt x="588881" y="3721271"/>
                  </a:cubicBezTo>
                  <a:cubicBezTo>
                    <a:pt x="419827" y="3722112"/>
                    <a:pt x="455630" y="3721664"/>
                    <a:pt x="366510" y="3721075"/>
                  </a:cubicBezTo>
                  <a:cubicBezTo>
                    <a:pt x="358895" y="3423760"/>
                    <a:pt x="352655" y="3465637"/>
                    <a:pt x="394823" y="3466086"/>
                  </a:cubicBezTo>
                  <a:close/>
                  <a:moveTo>
                    <a:pt x="394823" y="3734366"/>
                  </a:moveTo>
                  <a:cubicBezTo>
                    <a:pt x="451072" y="3734899"/>
                    <a:pt x="505974" y="3734870"/>
                    <a:pt x="563064" y="3734478"/>
                  </a:cubicBezTo>
                  <a:cubicBezTo>
                    <a:pt x="597323" y="3734240"/>
                    <a:pt x="589288" y="3692713"/>
                    <a:pt x="594378" y="3990014"/>
                  </a:cubicBezTo>
                  <a:cubicBezTo>
                    <a:pt x="518721" y="3990631"/>
                    <a:pt x="544791" y="3991374"/>
                    <a:pt x="372372" y="3990449"/>
                  </a:cubicBezTo>
                  <a:cubicBezTo>
                    <a:pt x="367351" y="3694984"/>
                    <a:pt x="354730" y="3733987"/>
                    <a:pt x="394823" y="3734366"/>
                  </a:cubicBezTo>
                  <a:close/>
                  <a:moveTo>
                    <a:pt x="394852" y="4003627"/>
                  </a:moveTo>
                  <a:cubicBezTo>
                    <a:pt x="607420" y="4005043"/>
                    <a:pt x="594561" y="4000585"/>
                    <a:pt x="594631" y="4005071"/>
                  </a:cubicBezTo>
                  <a:cubicBezTo>
                    <a:pt x="596117" y="4100180"/>
                    <a:pt x="594042" y="4099451"/>
                    <a:pt x="595556" y="4196552"/>
                  </a:cubicBezTo>
                  <a:cubicBezTo>
                    <a:pt x="596706" y="4270169"/>
                    <a:pt x="605289" y="4257761"/>
                    <a:pt x="563008" y="4257986"/>
                  </a:cubicBezTo>
                  <a:cubicBezTo>
                    <a:pt x="506535" y="4258294"/>
                    <a:pt x="451100" y="4258463"/>
                    <a:pt x="394978" y="4257481"/>
                  </a:cubicBezTo>
                  <a:cubicBezTo>
                    <a:pt x="370535" y="4257061"/>
                    <a:pt x="376242" y="4268613"/>
                    <a:pt x="375106" y="4196271"/>
                  </a:cubicBezTo>
                  <a:cubicBezTo>
                    <a:pt x="371629" y="3973765"/>
                    <a:pt x="363495" y="4003417"/>
                    <a:pt x="394852" y="4003627"/>
                  </a:cubicBezTo>
                  <a:close/>
                  <a:moveTo>
                    <a:pt x="394852" y="4539150"/>
                  </a:moveTo>
                  <a:cubicBezTo>
                    <a:pt x="638524" y="4540454"/>
                    <a:pt x="602526" y="4522172"/>
                    <a:pt x="603409" y="4579302"/>
                  </a:cubicBezTo>
                  <a:cubicBezTo>
                    <a:pt x="604882" y="4673654"/>
                    <a:pt x="603662" y="4675337"/>
                    <a:pt x="605162" y="4770754"/>
                  </a:cubicBezTo>
                  <a:cubicBezTo>
                    <a:pt x="605639" y="4800841"/>
                    <a:pt x="614123" y="4794798"/>
                    <a:pt x="563064" y="4794518"/>
                  </a:cubicBezTo>
                  <a:cubicBezTo>
                    <a:pt x="356764" y="4793410"/>
                    <a:pt x="385175" y="4801009"/>
                    <a:pt x="384698" y="4770460"/>
                  </a:cubicBezTo>
                  <a:cubicBezTo>
                    <a:pt x="380660" y="4511742"/>
                    <a:pt x="368852" y="4539010"/>
                    <a:pt x="394852" y="4539150"/>
                  </a:cubicBezTo>
                  <a:close/>
                  <a:moveTo>
                    <a:pt x="385133" y="4806168"/>
                  </a:moveTo>
                  <a:cubicBezTo>
                    <a:pt x="438212" y="4807332"/>
                    <a:pt x="424988" y="4807290"/>
                    <a:pt x="605793" y="4807725"/>
                  </a:cubicBezTo>
                  <a:cubicBezTo>
                    <a:pt x="607070" y="4873673"/>
                    <a:pt x="609804" y="4943547"/>
                    <a:pt x="610001" y="5060555"/>
                  </a:cubicBezTo>
                  <a:cubicBezTo>
                    <a:pt x="368095" y="5062251"/>
                    <a:pt x="388134" y="5064649"/>
                    <a:pt x="387896" y="5057316"/>
                  </a:cubicBezTo>
                  <a:cubicBezTo>
                    <a:pt x="383633" y="4924971"/>
                    <a:pt x="385722" y="4872257"/>
                    <a:pt x="385133" y="4806168"/>
                  </a:cubicBezTo>
                  <a:close/>
                  <a:moveTo>
                    <a:pt x="612749" y="4483296"/>
                  </a:moveTo>
                  <a:cubicBezTo>
                    <a:pt x="605457" y="4234167"/>
                    <a:pt x="597127" y="4270814"/>
                    <a:pt x="647135" y="4270814"/>
                  </a:cubicBezTo>
                  <a:cubicBezTo>
                    <a:pt x="860545" y="4270814"/>
                    <a:pt x="831039" y="4265276"/>
                    <a:pt x="831614" y="4293231"/>
                  </a:cubicBezTo>
                  <a:cubicBezTo>
                    <a:pt x="837322" y="4562801"/>
                    <a:pt x="840183" y="4525859"/>
                    <a:pt x="815249" y="4525859"/>
                  </a:cubicBezTo>
                  <a:cubicBezTo>
                    <a:pt x="731935" y="4525859"/>
                    <a:pt x="731458" y="4524219"/>
                    <a:pt x="647135" y="4524219"/>
                  </a:cubicBezTo>
                  <a:cubicBezTo>
                    <a:pt x="605120" y="4524205"/>
                    <a:pt x="614194" y="4532799"/>
                    <a:pt x="612749" y="4483296"/>
                  </a:cubicBezTo>
                  <a:close/>
                  <a:moveTo>
                    <a:pt x="647149" y="4537229"/>
                  </a:moveTo>
                  <a:cubicBezTo>
                    <a:pt x="729860" y="4537229"/>
                    <a:pt x="731416" y="4538870"/>
                    <a:pt x="815263" y="4538870"/>
                  </a:cubicBezTo>
                  <a:cubicBezTo>
                    <a:pt x="839986" y="4538870"/>
                    <a:pt x="834615" y="4530738"/>
                    <a:pt x="835373" y="4579330"/>
                  </a:cubicBezTo>
                  <a:cubicBezTo>
                    <a:pt x="839243" y="4826889"/>
                    <a:pt x="850939" y="4793004"/>
                    <a:pt x="815263" y="4793004"/>
                  </a:cubicBezTo>
                  <a:cubicBezTo>
                    <a:pt x="587324" y="4793004"/>
                    <a:pt x="617223" y="4806421"/>
                    <a:pt x="616662" y="4770530"/>
                  </a:cubicBezTo>
                  <a:cubicBezTo>
                    <a:pt x="612399" y="4499376"/>
                    <a:pt x="607056" y="4537229"/>
                    <a:pt x="647149" y="4537229"/>
                  </a:cubicBezTo>
                  <a:close/>
                  <a:moveTo>
                    <a:pt x="647149" y="4807767"/>
                  </a:moveTo>
                  <a:cubicBezTo>
                    <a:pt x="879673" y="4807767"/>
                    <a:pt x="840267" y="4786513"/>
                    <a:pt x="841192" y="4866341"/>
                  </a:cubicBezTo>
                  <a:cubicBezTo>
                    <a:pt x="843885" y="5100707"/>
                    <a:pt x="855146" y="5062125"/>
                    <a:pt x="815263" y="5062097"/>
                  </a:cubicBezTo>
                  <a:cubicBezTo>
                    <a:pt x="803778" y="5062097"/>
                    <a:pt x="621528" y="5061508"/>
                    <a:pt x="621528" y="5057541"/>
                  </a:cubicBezTo>
                  <a:cubicBezTo>
                    <a:pt x="620911" y="4770138"/>
                    <a:pt x="601951" y="4807767"/>
                    <a:pt x="647149" y="4807767"/>
                  </a:cubicBezTo>
                  <a:close/>
                  <a:moveTo>
                    <a:pt x="647149" y="5073439"/>
                  </a:moveTo>
                  <a:cubicBezTo>
                    <a:pt x="730308" y="5073439"/>
                    <a:pt x="729902" y="5075107"/>
                    <a:pt x="815263" y="5075107"/>
                  </a:cubicBezTo>
                  <a:cubicBezTo>
                    <a:pt x="851359" y="5075135"/>
                    <a:pt x="842973" y="5032403"/>
                    <a:pt x="847980" y="5329073"/>
                  </a:cubicBezTo>
                  <a:cubicBezTo>
                    <a:pt x="764442" y="5328765"/>
                    <a:pt x="695446" y="5329957"/>
                    <a:pt x="624767" y="5329648"/>
                  </a:cubicBezTo>
                  <a:cubicBezTo>
                    <a:pt x="620238" y="5031941"/>
                    <a:pt x="612581" y="5073439"/>
                    <a:pt x="647149" y="5073439"/>
                  </a:cubicBezTo>
                  <a:close/>
                  <a:moveTo>
                    <a:pt x="647149" y="5342714"/>
                  </a:moveTo>
                  <a:cubicBezTo>
                    <a:pt x="864808" y="5342714"/>
                    <a:pt x="848162" y="5339896"/>
                    <a:pt x="848232" y="5344747"/>
                  </a:cubicBezTo>
                  <a:cubicBezTo>
                    <a:pt x="852874" y="5641137"/>
                    <a:pt x="866645" y="5598237"/>
                    <a:pt x="815263" y="5598237"/>
                  </a:cubicBezTo>
                  <a:cubicBezTo>
                    <a:pt x="732272" y="5598237"/>
                    <a:pt x="733548" y="5597129"/>
                    <a:pt x="647149" y="5597129"/>
                  </a:cubicBezTo>
                  <a:cubicBezTo>
                    <a:pt x="625679" y="5597129"/>
                    <a:pt x="631470" y="5609074"/>
                    <a:pt x="630335" y="5535919"/>
                  </a:cubicBezTo>
                  <a:cubicBezTo>
                    <a:pt x="626843" y="5313147"/>
                    <a:pt x="610954" y="5342714"/>
                    <a:pt x="647149" y="5342714"/>
                  </a:cubicBezTo>
                  <a:close/>
                  <a:moveTo>
                    <a:pt x="852692" y="4866144"/>
                  </a:moveTo>
                  <a:cubicBezTo>
                    <a:pt x="851836" y="4791321"/>
                    <a:pt x="806694" y="4804332"/>
                    <a:pt x="1067490" y="4805733"/>
                  </a:cubicBezTo>
                  <a:cubicBezTo>
                    <a:pt x="1073773" y="4805776"/>
                    <a:pt x="1074418" y="4774638"/>
                    <a:pt x="1078877" y="5061957"/>
                  </a:cubicBezTo>
                  <a:cubicBezTo>
                    <a:pt x="830002" y="5063162"/>
                    <a:pt x="854879" y="5063751"/>
                    <a:pt x="854865" y="5057541"/>
                  </a:cubicBezTo>
                  <a:cubicBezTo>
                    <a:pt x="854711" y="4983601"/>
                    <a:pt x="853954" y="4977082"/>
                    <a:pt x="852692" y="4866144"/>
                  </a:cubicBezTo>
                  <a:close/>
                  <a:moveTo>
                    <a:pt x="1079073" y="5074995"/>
                  </a:moveTo>
                  <a:cubicBezTo>
                    <a:pt x="1083547" y="5363309"/>
                    <a:pt x="1088946" y="5329704"/>
                    <a:pt x="1067490" y="5329774"/>
                  </a:cubicBezTo>
                  <a:cubicBezTo>
                    <a:pt x="1008802" y="5330013"/>
                    <a:pt x="957910" y="5330097"/>
                    <a:pt x="899376" y="5329466"/>
                  </a:cubicBezTo>
                  <a:cubicBezTo>
                    <a:pt x="851836" y="5328947"/>
                    <a:pt x="856141" y="5372632"/>
                    <a:pt x="854907" y="5075135"/>
                  </a:cubicBezTo>
                  <a:cubicBezTo>
                    <a:pt x="998284" y="5075261"/>
                    <a:pt x="1010092" y="5075360"/>
                    <a:pt x="1079073" y="5074995"/>
                  </a:cubicBezTo>
                  <a:close/>
                  <a:moveTo>
                    <a:pt x="899278" y="5342518"/>
                  </a:moveTo>
                  <a:cubicBezTo>
                    <a:pt x="1096771" y="5344649"/>
                    <a:pt x="1082916" y="5340359"/>
                    <a:pt x="1082986" y="5344719"/>
                  </a:cubicBezTo>
                  <a:cubicBezTo>
                    <a:pt x="1087572" y="5637884"/>
                    <a:pt x="1093391" y="5598110"/>
                    <a:pt x="1067588" y="5597718"/>
                  </a:cubicBezTo>
                  <a:cubicBezTo>
                    <a:pt x="822793" y="5594101"/>
                    <a:pt x="864920" y="5619616"/>
                    <a:pt x="863616" y="5535919"/>
                  </a:cubicBezTo>
                  <a:cubicBezTo>
                    <a:pt x="859984" y="5303375"/>
                    <a:pt x="844151" y="5341929"/>
                    <a:pt x="899278" y="5342518"/>
                  </a:cubicBezTo>
                  <a:close/>
                  <a:moveTo>
                    <a:pt x="1084332" y="4805832"/>
                  </a:moveTo>
                  <a:cubicBezTo>
                    <a:pt x="1116404" y="4806000"/>
                    <a:pt x="1304838" y="4806154"/>
                    <a:pt x="1306661" y="4806154"/>
                  </a:cubicBezTo>
                  <a:cubicBezTo>
                    <a:pt x="1306675" y="4807248"/>
                    <a:pt x="1310420" y="5028085"/>
                    <a:pt x="1311023" y="5060695"/>
                  </a:cubicBezTo>
                  <a:cubicBezTo>
                    <a:pt x="1236235" y="5060779"/>
                    <a:pt x="1310223" y="5061102"/>
                    <a:pt x="1090362" y="5061915"/>
                  </a:cubicBezTo>
                  <a:cubicBezTo>
                    <a:pt x="1086548" y="4816318"/>
                    <a:pt x="1086660" y="4906745"/>
                    <a:pt x="1084332" y="4805832"/>
                  </a:cubicBezTo>
                  <a:close/>
                  <a:moveTo>
                    <a:pt x="1311275" y="5073705"/>
                  </a:moveTo>
                  <a:cubicBezTo>
                    <a:pt x="1316113" y="5329466"/>
                    <a:pt x="1315300" y="5253493"/>
                    <a:pt x="1316604" y="5329185"/>
                  </a:cubicBezTo>
                  <a:cubicBezTo>
                    <a:pt x="1307180" y="5329185"/>
                    <a:pt x="1356613" y="5329045"/>
                    <a:pt x="1094247" y="5329690"/>
                  </a:cubicBezTo>
                  <a:cubicBezTo>
                    <a:pt x="1093125" y="5256451"/>
                    <a:pt x="1093798" y="5283187"/>
                    <a:pt x="1090573" y="5074939"/>
                  </a:cubicBezTo>
                  <a:cubicBezTo>
                    <a:pt x="1327991" y="5073929"/>
                    <a:pt x="1242055" y="5073775"/>
                    <a:pt x="1311275" y="5073705"/>
                  </a:cubicBezTo>
                  <a:close/>
                  <a:moveTo>
                    <a:pt x="1314234" y="4539220"/>
                  </a:moveTo>
                  <a:cubicBezTo>
                    <a:pt x="1414614" y="4539318"/>
                    <a:pt x="1414222" y="4537061"/>
                    <a:pt x="1536689" y="4537902"/>
                  </a:cubicBezTo>
                  <a:cubicBezTo>
                    <a:pt x="1538260" y="4674944"/>
                    <a:pt x="1539999" y="4655261"/>
                    <a:pt x="1542060" y="4792331"/>
                  </a:cubicBezTo>
                  <a:cubicBezTo>
                    <a:pt x="1392079" y="4792009"/>
                    <a:pt x="1422636" y="4793130"/>
                    <a:pt x="1317950" y="4793130"/>
                  </a:cubicBezTo>
                  <a:cubicBezTo>
                    <a:pt x="1316337" y="4695090"/>
                    <a:pt x="1315875" y="4628343"/>
                    <a:pt x="1314234" y="4539220"/>
                  </a:cubicBezTo>
                  <a:close/>
                  <a:moveTo>
                    <a:pt x="1319787" y="4806154"/>
                  </a:moveTo>
                  <a:cubicBezTo>
                    <a:pt x="1584958" y="4806154"/>
                    <a:pt x="1542004" y="4784704"/>
                    <a:pt x="1543098" y="4866284"/>
                  </a:cubicBezTo>
                  <a:cubicBezTo>
                    <a:pt x="1544206" y="4955141"/>
                    <a:pt x="1545005" y="4980433"/>
                    <a:pt x="1545566" y="5057569"/>
                  </a:cubicBezTo>
                  <a:cubicBezTo>
                    <a:pt x="1545608" y="5063695"/>
                    <a:pt x="1563516" y="5060723"/>
                    <a:pt x="1322536" y="5060681"/>
                  </a:cubicBezTo>
                  <a:cubicBezTo>
                    <a:pt x="1322494" y="5058382"/>
                    <a:pt x="1317473" y="4806154"/>
                    <a:pt x="1319787" y="4806154"/>
                  </a:cubicBezTo>
                  <a:close/>
                  <a:moveTo>
                    <a:pt x="1545692" y="5074112"/>
                  </a:moveTo>
                  <a:cubicBezTo>
                    <a:pt x="1545706" y="5075346"/>
                    <a:pt x="1548637" y="5326858"/>
                    <a:pt x="1548651" y="5328288"/>
                  </a:cubicBezTo>
                  <a:cubicBezTo>
                    <a:pt x="1457947" y="5327012"/>
                    <a:pt x="1396426" y="5329101"/>
                    <a:pt x="1328075" y="5329185"/>
                  </a:cubicBezTo>
                  <a:cubicBezTo>
                    <a:pt x="1326617" y="5243932"/>
                    <a:pt x="1327500" y="5328541"/>
                    <a:pt x="1322774" y="5073705"/>
                  </a:cubicBezTo>
                  <a:cubicBezTo>
                    <a:pt x="1401446" y="5073719"/>
                    <a:pt x="1457358" y="5074743"/>
                    <a:pt x="1545692" y="5074112"/>
                  </a:cubicBezTo>
                  <a:close/>
                  <a:moveTo>
                    <a:pt x="1548862" y="5341326"/>
                  </a:moveTo>
                  <a:cubicBezTo>
                    <a:pt x="1550530" y="5450147"/>
                    <a:pt x="1549451" y="5423720"/>
                    <a:pt x="1552269" y="5596694"/>
                  </a:cubicBezTo>
                  <a:cubicBezTo>
                    <a:pt x="1499485" y="5597410"/>
                    <a:pt x="1436603" y="5596933"/>
                    <a:pt x="1331048" y="5596905"/>
                  </a:cubicBezTo>
                  <a:cubicBezTo>
                    <a:pt x="1331034" y="5595306"/>
                    <a:pt x="1328356" y="5345827"/>
                    <a:pt x="1328342" y="5344495"/>
                  </a:cubicBezTo>
                  <a:cubicBezTo>
                    <a:pt x="1328272" y="5339826"/>
                    <a:pt x="1544122" y="5341257"/>
                    <a:pt x="1548862" y="5341326"/>
                  </a:cubicBezTo>
                  <a:close/>
                  <a:moveTo>
                    <a:pt x="1548174" y="4538000"/>
                  </a:moveTo>
                  <a:cubicBezTo>
                    <a:pt x="1677443" y="4539150"/>
                    <a:pt x="1577484" y="4538127"/>
                    <a:pt x="1771177" y="4539346"/>
                  </a:cubicBezTo>
                  <a:cubicBezTo>
                    <a:pt x="1773014" y="4681239"/>
                    <a:pt x="1772635" y="4710092"/>
                    <a:pt x="1774051" y="4792863"/>
                  </a:cubicBezTo>
                  <a:cubicBezTo>
                    <a:pt x="1592881" y="4792415"/>
                    <a:pt x="1697343" y="4792794"/>
                    <a:pt x="1553531" y="4792373"/>
                  </a:cubicBezTo>
                  <a:cubicBezTo>
                    <a:pt x="1551456" y="4656606"/>
                    <a:pt x="1549633" y="4666659"/>
                    <a:pt x="1548174" y="4538000"/>
                  </a:cubicBezTo>
                  <a:close/>
                  <a:moveTo>
                    <a:pt x="1572042" y="4805481"/>
                  </a:moveTo>
                  <a:cubicBezTo>
                    <a:pt x="1815841" y="4806462"/>
                    <a:pt x="1773729" y="4788672"/>
                    <a:pt x="1775594" y="4866971"/>
                  </a:cubicBezTo>
                  <a:cubicBezTo>
                    <a:pt x="1777179" y="4932373"/>
                    <a:pt x="1777908" y="4983321"/>
                    <a:pt x="1778918" y="5057667"/>
                  </a:cubicBezTo>
                  <a:cubicBezTo>
                    <a:pt x="1778974" y="5062602"/>
                    <a:pt x="1557107" y="5062420"/>
                    <a:pt x="1557079" y="5057498"/>
                  </a:cubicBezTo>
                  <a:cubicBezTo>
                    <a:pt x="1554962" y="4769128"/>
                    <a:pt x="1544500" y="4805355"/>
                    <a:pt x="1572042" y="4805481"/>
                  </a:cubicBezTo>
                  <a:close/>
                  <a:moveTo>
                    <a:pt x="1572113" y="5073873"/>
                  </a:moveTo>
                  <a:cubicBezTo>
                    <a:pt x="1631011" y="5073313"/>
                    <a:pt x="1681314" y="5073397"/>
                    <a:pt x="1740227" y="5073565"/>
                  </a:cubicBezTo>
                  <a:cubicBezTo>
                    <a:pt x="1790557" y="5073705"/>
                    <a:pt x="1778890" y="5028197"/>
                    <a:pt x="1783980" y="5328204"/>
                  </a:cubicBezTo>
                  <a:cubicBezTo>
                    <a:pt x="1722515" y="5328653"/>
                    <a:pt x="1688059" y="5330714"/>
                    <a:pt x="1560150" y="5328470"/>
                  </a:cubicBezTo>
                  <a:cubicBezTo>
                    <a:pt x="1555873" y="5035866"/>
                    <a:pt x="1552017" y="5074084"/>
                    <a:pt x="1572113" y="5073873"/>
                  </a:cubicBezTo>
                  <a:close/>
                  <a:moveTo>
                    <a:pt x="1571972" y="5341719"/>
                  </a:moveTo>
                  <a:cubicBezTo>
                    <a:pt x="1779086" y="5345616"/>
                    <a:pt x="1784120" y="5335943"/>
                    <a:pt x="1784260" y="5344719"/>
                  </a:cubicBezTo>
                  <a:cubicBezTo>
                    <a:pt x="1785719" y="5437642"/>
                    <a:pt x="1783686" y="5442310"/>
                    <a:pt x="1785158" y="5536200"/>
                  </a:cubicBezTo>
                  <a:cubicBezTo>
                    <a:pt x="1786308" y="5610083"/>
                    <a:pt x="1797919" y="5598993"/>
                    <a:pt x="1740437" y="5597087"/>
                  </a:cubicBezTo>
                  <a:cubicBezTo>
                    <a:pt x="1527882" y="5590119"/>
                    <a:pt x="1564189" y="5622771"/>
                    <a:pt x="1562773" y="5535961"/>
                  </a:cubicBezTo>
                  <a:cubicBezTo>
                    <a:pt x="1559253" y="5312334"/>
                    <a:pt x="1554625" y="5341396"/>
                    <a:pt x="1571972" y="5341719"/>
                  </a:cubicBezTo>
                  <a:close/>
                  <a:moveTo>
                    <a:pt x="1785789" y="4805902"/>
                  </a:moveTo>
                  <a:cubicBezTo>
                    <a:pt x="1968221" y="4806126"/>
                    <a:pt x="1825027" y="4806140"/>
                    <a:pt x="2009590" y="4806533"/>
                  </a:cubicBezTo>
                  <a:cubicBezTo>
                    <a:pt x="2014176" y="5101829"/>
                    <a:pt x="2020599" y="5062335"/>
                    <a:pt x="1992566" y="5062335"/>
                  </a:cubicBezTo>
                  <a:cubicBezTo>
                    <a:pt x="1991472" y="5062335"/>
                    <a:pt x="1790473" y="5061536"/>
                    <a:pt x="1790417" y="5057415"/>
                  </a:cubicBezTo>
                  <a:cubicBezTo>
                    <a:pt x="1788019" y="4880430"/>
                    <a:pt x="1787247" y="4884875"/>
                    <a:pt x="1785789" y="4805902"/>
                  </a:cubicBezTo>
                  <a:close/>
                  <a:moveTo>
                    <a:pt x="1992566" y="5075373"/>
                  </a:moveTo>
                  <a:cubicBezTo>
                    <a:pt x="2019281" y="5075373"/>
                    <a:pt x="2012171" y="5034577"/>
                    <a:pt x="2017374" y="5328106"/>
                  </a:cubicBezTo>
                  <a:cubicBezTo>
                    <a:pt x="2001134" y="5328008"/>
                    <a:pt x="1988457" y="5328036"/>
                    <a:pt x="1824368" y="5328064"/>
                  </a:cubicBezTo>
                  <a:cubicBezTo>
                    <a:pt x="1788145" y="5328064"/>
                    <a:pt x="1794708" y="5370193"/>
                    <a:pt x="1790641" y="5073635"/>
                  </a:cubicBezTo>
                  <a:cubicBezTo>
                    <a:pt x="1911145" y="5073705"/>
                    <a:pt x="1913964" y="5075373"/>
                    <a:pt x="1992566" y="5075373"/>
                  </a:cubicBezTo>
                  <a:close/>
                  <a:moveTo>
                    <a:pt x="2020515" y="4770502"/>
                  </a:moveTo>
                  <a:cubicBezTo>
                    <a:pt x="2016252" y="4496741"/>
                    <a:pt x="1995441" y="4536458"/>
                    <a:pt x="2076567" y="4538533"/>
                  </a:cubicBezTo>
                  <a:cubicBezTo>
                    <a:pt x="2132072" y="4539949"/>
                    <a:pt x="2188853" y="4539837"/>
                    <a:pt x="2237880" y="4538996"/>
                  </a:cubicBezTo>
                  <a:cubicBezTo>
                    <a:pt x="2240782" y="4778984"/>
                    <a:pt x="2239913" y="4732327"/>
                    <a:pt x="2241035" y="4793719"/>
                  </a:cubicBezTo>
                  <a:cubicBezTo>
                    <a:pt x="1984839" y="4800238"/>
                    <a:pt x="2020893" y="4794364"/>
                    <a:pt x="2020515" y="4770502"/>
                  </a:cubicBezTo>
                  <a:close/>
                  <a:moveTo>
                    <a:pt x="2241273" y="4806757"/>
                  </a:moveTo>
                  <a:cubicBezTo>
                    <a:pt x="2242984" y="4891870"/>
                    <a:pt x="2244541" y="4885575"/>
                    <a:pt x="2246125" y="5061438"/>
                  </a:cubicBezTo>
                  <a:cubicBezTo>
                    <a:pt x="2215582" y="5061718"/>
                    <a:pt x="2025059" y="5062321"/>
                    <a:pt x="2024063" y="5062321"/>
                  </a:cubicBezTo>
                  <a:cubicBezTo>
                    <a:pt x="2024203" y="4992181"/>
                    <a:pt x="2024175" y="5006285"/>
                    <a:pt x="2021062" y="4806575"/>
                  </a:cubicBezTo>
                  <a:cubicBezTo>
                    <a:pt x="2082990" y="4806841"/>
                    <a:pt x="2152995" y="4808986"/>
                    <a:pt x="2241273" y="4806757"/>
                  </a:cubicBezTo>
                  <a:close/>
                  <a:moveTo>
                    <a:pt x="2245003" y="5074462"/>
                  </a:moveTo>
                  <a:cubicBezTo>
                    <a:pt x="2246420" y="5074462"/>
                    <a:pt x="2250445" y="5328036"/>
                    <a:pt x="2250459" y="5329143"/>
                  </a:cubicBezTo>
                  <a:cubicBezTo>
                    <a:pt x="2119830" y="5331372"/>
                    <a:pt x="2089062" y="5328709"/>
                    <a:pt x="2028845" y="5328176"/>
                  </a:cubicBezTo>
                  <a:cubicBezTo>
                    <a:pt x="2027527" y="5252764"/>
                    <a:pt x="2023922" y="5179764"/>
                    <a:pt x="2024035" y="5075332"/>
                  </a:cubicBezTo>
                  <a:cubicBezTo>
                    <a:pt x="2025030" y="5075346"/>
                    <a:pt x="2224291" y="5074659"/>
                    <a:pt x="2245003" y="5074462"/>
                  </a:cubicBezTo>
                  <a:close/>
                  <a:moveTo>
                    <a:pt x="2250725" y="5344747"/>
                  </a:moveTo>
                  <a:cubicBezTo>
                    <a:pt x="2255199" y="5630061"/>
                    <a:pt x="2257540" y="5597578"/>
                    <a:pt x="2245003" y="5597437"/>
                  </a:cubicBezTo>
                  <a:cubicBezTo>
                    <a:pt x="1989649" y="5594703"/>
                    <a:pt x="2032224" y="5617948"/>
                    <a:pt x="2030948" y="5535947"/>
                  </a:cubicBezTo>
                  <a:cubicBezTo>
                    <a:pt x="2029462" y="5440838"/>
                    <a:pt x="2030668" y="5442717"/>
                    <a:pt x="2029125" y="5344495"/>
                  </a:cubicBezTo>
                  <a:cubicBezTo>
                    <a:pt x="2029055" y="5339406"/>
                    <a:pt x="2250711" y="5343654"/>
                    <a:pt x="2250725" y="5344747"/>
                  </a:cubicBezTo>
                  <a:close/>
                  <a:moveTo>
                    <a:pt x="2252759" y="4806462"/>
                  </a:moveTo>
                  <a:cubicBezTo>
                    <a:pt x="2295474" y="4805397"/>
                    <a:pt x="2302977" y="4805579"/>
                    <a:pt x="2475592" y="4805551"/>
                  </a:cubicBezTo>
                  <a:cubicBezTo>
                    <a:pt x="2477584" y="4922153"/>
                    <a:pt x="2476265" y="4817959"/>
                    <a:pt x="2479926" y="5062041"/>
                  </a:cubicBezTo>
                  <a:cubicBezTo>
                    <a:pt x="2231962" y="5061550"/>
                    <a:pt x="2257653" y="5062391"/>
                    <a:pt x="2257611" y="5057471"/>
                  </a:cubicBezTo>
                  <a:cubicBezTo>
                    <a:pt x="2256349" y="4906128"/>
                    <a:pt x="2254203" y="4876757"/>
                    <a:pt x="2252759" y="4806462"/>
                  </a:cubicBezTo>
                  <a:close/>
                  <a:moveTo>
                    <a:pt x="2480122" y="5075065"/>
                  </a:moveTo>
                  <a:cubicBezTo>
                    <a:pt x="2483726" y="5315306"/>
                    <a:pt x="2482001" y="5189382"/>
                    <a:pt x="2484231" y="5329676"/>
                  </a:cubicBezTo>
                  <a:cubicBezTo>
                    <a:pt x="2409177" y="5329550"/>
                    <a:pt x="2355902" y="5327531"/>
                    <a:pt x="2261958" y="5328947"/>
                  </a:cubicBezTo>
                  <a:cubicBezTo>
                    <a:pt x="2260738" y="5254334"/>
                    <a:pt x="2258578" y="5168688"/>
                    <a:pt x="2257765" y="5074336"/>
                  </a:cubicBezTo>
                  <a:cubicBezTo>
                    <a:pt x="2372028" y="5073341"/>
                    <a:pt x="2408854" y="5074939"/>
                    <a:pt x="2480122" y="5075065"/>
                  </a:cubicBezTo>
                  <a:close/>
                  <a:moveTo>
                    <a:pt x="2484441" y="5342700"/>
                  </a:moveTo>
                  <a:cubicBezTo>
                    <a:pt x="2486082" y="5461251"/>
                    <a:pt x="2484189" y="5407681"/>
                    <a:pt x="2487134" y="5596624"/>
                  </a:cubicBezTo>
                  <a:cubicBezTo>
                    <a:pt x="2402965" y="5596737"/>
                    <a:pt x="2381396" y="5598643"/>
                    <a:pt x="2265912" y="5597648"/>
                  </a:cubicBezTo>
                  <a:cubicBezTo>
                    <a:pt x="2263963" y="5522628"/>
                    <a:pt x="2263669" y="5438679"/>
                    <a:pt x="2262196" y="5344523"/>
                  </a:cubicBezTo>
                  <a:cubicBezTo>
                    <a:pt x="2262126" y="5339125"/>
                    <a:pt x="2252688" y="5342350"/>
                    <a:pt x="2484441" y="5342700"/>
                  </a:cubicBezTo>
                  <a:close/>
                  <a:moveTo>
                    <a:pt x="2487078" y="4805565"/>
                  </a:moveTo>
                  <a:cubicBezTo>
                    <a:pt x="2558766" y="4805551"/>
                    <a:pt x="2564473" y="4806687"/>
                    <a:pt x="2708762" y="4807052"/>
                  </a:cubicBezTo>
                  <a:cubicBezTo>
                    <a:pt x="2708775" y="4808173"/>
                    <a:pt x="2713207" y="5051624"/>
                    <a:pt x="2713417" y="5061873"/>
                  </a:cubicBezTo>
                  <a:cubicBezTo>
                    <a:pt x="2604216" y="5061845"/>
                    <a:pt x="2530368" y="5062097"/>
                    <a:pt x="2491397" y="5062055"/>
                  </a:cubicBezTo>
                  <a:cubicBezTo>
                    <a:pt x="2487905" y="4828670"/>
                    <a:pt x="2488775" y="4905638"/>
                    <a:pt x="2487078" y="4805565"/>
                  </a:cubicBezTo>
                  <a:close/>
                  <a:moveTo>
                    <a:pt x="2497301" y="5075079"/>
                  </a:moveTo>
                  <a:cubicBezTo>
                    <a:pt x="2759022" y="5075079"/>
                    <a:pt x="2713544" y="5055760"/>
                    <a:pt x="2715072" y="5153323"/>
                  </a:cubicBezTo>
                  <a:cubicBezTo>
                    <a:pt x="2716573" y="5249413"/>
                    <a:pt x="2716867" y="5242782"/>
                    <a:pt x="2718284" y="5330433"/>
                  </a:cubicBezTo>
                  <a:cubicBezTo>
                    <a:pt x="2611158" y="5331064"/>
                    <a:pt x="2589618" y="5329690"/>
                    <a:pt x="2495716" y="5329690"/>
                  </a:cubicBezTo>
                  <a:cubicBezTo>
                    <a:pt x="2491243" y="5045077"/>
                    <a:pt x="2488760" y="5075079"/>
                    <a:pt x="2497301" y="5075079"/>
                  </a:cubicBezTo>
                  <a:close/>
                  <a:moveTo>
                    <a:pt x="2497301" y="5342714"/>
                  </a:moveTo>
                  <a:cubicBezTo>
                    <a:pt x="2498296" y="5342714"/>
                    <a:pt x="2718494" y="5343247"/>
                    <a:pt x="2718522" y="5344747"/>
                  </a:cubicBezTo>
                  <a:cubicBezTo>
                    <a:pt x="2718550" y="5346430"/>
                    <a:pt x="2721593" y="5596610"/>
                    <a:pt x="2721607" y="5598293"/>
                  </a:cubicBezTo>
                  <a:cubicBezTo>
                    <a:pt x="2567306" y="5599092"/>
                    <a:pt x="2604903" y="5596638"/>
                    <a:pt x="2498619" y="5596624"/>
                  </a:cubicBezTo>
                  <a:cubicBezTo>
                    <a:pt x="2494202" y="5314465"/>
                    <a:pt x="2496305" y="5342714"/>
                    <a:pt x="2497301" y="5342714"/>
                  </a:cubicBezTo>
                  <a:close/>
                  <a:moveTo>
                    <a:pt x="2749556" y="4807206"/>
                  </a:moveTo>
                  <a:cubicBezTo>
                    <a:pt x="2832575" y="4807542"/>
                    <a:pt x="2835296" y="4807220"/>
                    <a:pt x="2917684" y="4807542"/>
                  </a:cubicBezTo>
                  <a:cubicBezTo>
                    <a:pt x="2951565" y="4807682"/>
                    <a:pt x="2942884" y="4767516"/>
                    <a:pt x="2946348" y="5061452"/>
                  </a:cubicBezTo>
                  <a:cubicBezTo>
                    <a:pt x="2702058" y="5062574"/>
                    <a:pt x="2724945" y="5063878"/>
                    <a:pt x="2724818" y="5057400"/>
                  </a:cubicBezTo>
                  <a:cubicBezTo>
                    <a:pt x="2719069" y="4767376"/>
                    <a:pt x="2710094" y="4807038"/>
                    <a:pt x="2749556" y="4807206"/>
                  </a:cubicBezTo>
                  <a:close/>
                  <a:moveTo>
                    <a:pt x="2946516" y="5074462"/>
                  </a:moveTo>
                  <a:cubicBezTo>
                    <a:pt x="2947288" y="5139163"/>
                    <a:pt x="2948101" y="5193447"/>
                    <a:pt x="2949784" y="5249133"/>
                  </a:cubicBezTo>
                  <a:cubicBezTo>
                    <a:pt x="2952911" y="5352079"/>
                    <a:pt x="2992373" y="5328232"/>
                    <a:pt x="2749528" y="5330209"/>
                  </a:cubicBezTo>
                  <a:cubicBezTo>
                    <a:pt x="2721088" y="5330433"/>
                    <a:pt x="2731073" y="5369394"/>
                    <a:pt x="2725183" y="5074897"/>
                  </a:cubicBezTo>
                  <a:cubicBezTo>
                    <a:pt x="2929394" y="5074925"/>
                    <a:pt x="2849768" y="5074925"/>
                    <a:pt x="2946516" y="5074462"/>
                  </a:cubicBezTo>
                  <a:close/>
                  <a:moveTo>
                    <a:pt x="2749640" y="5343247"/>
                  </a:moveTo>
                  <a:cubicBezTo>
                    <a:pt x="2750636" y="5343233"/>
                    <a:pt x="2951929" y="5341257"/>
                    <a:pt x="2951985" y="5344747"/>
                  </a:cubicBezTo>
                  <a:cubicBezTo>
                    <a:pt x="2956571" y="5638613"/>
                    <a:pt x="2972222" y="5597017"/>
                    <a:pt x="2917670" y="5597466"/>
                  </a:cubicBezTo>
                  <a:cubicBezTo>
                    <a:pt x="2833767" y="5598152"/>
                    <a:pt x="2828663" y="5597480"/>
                    <a:pt x="2749556" y="5598110"/>
                  </a:cubicBezTo>
                  <a:cubicBezTo>
                    <a:pt x="2727903" y="5598251"/>
                    <a:pt x="2733415" y="5609719"/>
                    <a:pt x="2732265" y="5535947"/>
                  </a:cubicBezTo>
                  <a:cubicBezTo>
                    <a:pt x="2728885" y="5313960"/>
                    <a:pt x="2722168" y="5343471"/>
                    <a:pt x="2749640" y="5343247"/>
                  </a:cubicBezTo>
                  <a:close/>
                  <a:moveTo>
                    <a:pt x="2954075" y="4807640"/>
                  </a:moveTo>
                  <a:cubicBezTo>
                    <a:pt x="3093609" y="4807893"/>
                    <a:pt x="3073556" y="4807023"/>
                    <a:pt x="3170093" y="4807023"/>
                  </a:cubicBezTo>
                  <a:cubicBezTo>
                    <a:pt x="3181537" y="4807023"/>
                    <a:pt x="3176278" y="4776783"/>
                    <a:pt x="3180835" y="5062714"/>
                  </a:cubicBezTo>
                  <a:cubicBezTo>
                    <a:pt x="3094156" y="5062952"/>
                    <a:pt x="3080287" y="5060961"/>
                    <a:pt x="2957861" y="5061382"/>
                  </a:cubicBezTo>
                  <a:cubicBezTo>
                    <a:pt x="2956908" y="4987414"/>
                    <a:pt x="2957959" y="5054218"/>
                    <a:pt x="2954075" y="4807640"/>
                  </a:cubicBezTo>
                  <a:close/>
                  <a:moveTo>
                    <a:pt x="3001825" y="5074350"/>
                  </a:moveTo>
                  <a:cubicBezTo>
                    <a:pt x="3085027" y="5074350"/>
                    <a:pt x="3085896" y="5075766"/>
                    <a:pt x="3170079" y="5075766"/>
                  </a:cubicBezTo>
                  <a:cubicBezTo>
                    <a:pt x="3186501" y="5075766"/>
                    <a:pt x="3180793" y="5044208"/>
                    <a:pt x="3185449" y="5330139"/>
                  </a:cubicBezTo>
                  <a:cubicBezTo>
                    <a:pt x="3101757" y="5330363"/>
                    <a:pt x="3070372" y="5328877"/>
                    <a:pt x="2963218" y="5329255"/>
                  </a:cubicBezTo>
                  <a:cubicBezTo>
                    <a:pt x="2958114" y="5033469"/>
                    <a:pt x="2940248" y="5074350"/>
                    <a:pt x="3001825" y="5074350"/>
                  </a:cubicBezTo>
                  <a:close/>
                  <a:moveTo>
                    <a:pt x="3183752" y="4579134"/>
                  </a:moveTo>
                  <a:cubicBezTo>
                    <a:pt x="3182883" y="4523252"/>
                    <a:pt x="3145047" y="4539739"/>
                    <a:pt x="3407456" y="4538785"/>
                  </a:cubicBezTo>
                  <a:cubicBezTo>
                    <a:pt x="3409812" y="4678715"/>
                    <a:pt x="3408353" y="4681183"/>
                    <a:pt x="3410344" y="4793592"/>
                  </a:cubicBezTo>
                  <a:cubicBezTo>
                    <a:pt x="3363758" y="4794139"/>
                    <a:pt x="3344574" y="4793985"/>
                    <a:pt x="3188871" y="4794013"/>
                  </a:cubicBezTo>
                  <a:cubicBezTo>
                    <a:pt x="3187230" y="4676571"/>
                    <a:pt x="3185253" y="4674748"/>
                    <a:pt x="3183752" y="4579134"/>
                  </a:cubicBezTo>
                  <a:close/>
                  <a:moveTo>
                    <a:pt x="3410583" y="4806617"/>
                  </a:moveTo>
                  <a:cubicBezTo>
                    <a:pt x="3411915" y="4876715"/>
                    <a:pt x="3414005" y="4915648"/>
                    <a:pt x="3415183" y="5057597"/>
                  </a:cubicBezTo>
                  <a:cubicBezTo>
                    <a:pt x="3415211" y="5061438"/>
                    <a:pt x="3441014" y="5061186"/>
                    <a:pt x="3192307" y="5062672"/>
                  </a:cubicBezTo>
                  <a:cubicBezTo>
                    <a:pt x="3188464" y="4821562"/>
                    <a:pt x="3190343" y="4908049"/>
                    <a:pt x="3189053" y="4807023"/>
                  </a:cubicBezTo>
                  <a:cubicBezTo>
                    <a:pt x="3344770" y="4806996"/>
                    <a:pt x="3369788" y="4807122"/>
                    <a:pt x="3410583" y="4806617"/>
                  </a:cubicBezTo>
                  <a:close/>
                  <a:moveTo>
                    <a:pt x="3415337" y="5074280"/>
                  </a:moveTo>
                  <a:cubicBezTo>
                    <a:pt x="3415351" y="5075388"/>
                    <a:pt x="3418156" y="5328148"/>
                    <a:pt x="3418170" y="5329157"/>
                  </a:cubicBezTo>
                  <a:cubicBezTo>
                    <a:pt x="3301143" y="5327601"/>
                    <a:pt x="3253183" y="5329802"/>
                    <a:pt x="3196934" y="5330082"/>
                  </a:cubicBezTo>
                  <a:cubicBezTo>
                    <a:pt x="3195784" y="5258947"/>
                    <a:pt x="3195686" y="5274789"/>
                    <a:pt x="3192517" y="5075696"/>
                  </a:cubicBezTo>
                  <a:cubicBezTo>
                    <a:pt x="3257011" y="5075317"/>
                    <a:pt x="3305392" y="5071939"/>
                    <a:pt x="3415337" y="5074280"/>
                  </a:cubicBezTo>
                  <a:close/>
                  <a:moveTo>
                    <a:pt x="3417973" y="4483352"/>
                  </a:moveTo>
                  <a:cubicBezTo>
                    <a:pt x="3413528" y="4246266"/>
                    <a:pt x="3411452" y="4271725"/>
                    <a:pt x="3422517" y="4271641"/>
                  </a:cubicBezTo>
                  <a:cubicBezTo>
                    <a:pt x="3670733" y="4269622"/>
                    <a:pt x="3636530" y="4266005"/>
                    <a:pt x="3636642" y="4292152"/>
                  </a:cubicBezTo>
                  <a:cubicBezTo>
                    <a:pt x="3637806" y="4566769"/>
                    <a:pt x="3655055" y="4524794"/>
                    <a:pt x="3590715" y="4525228"/>
                  </a:cubicBezTo>
                  <a:cubicBezTo>
                    <a:pt x="3510234" y="4525775"/>
                    <a:pt x="3512716" y="4525355"/>
                    <a:pt x="3422433" y="4525705"/>
                  </a:cubicBezTo>
                  <a:cubicBezTo>
                    <a:pt x="3417426" y="4525733"/>
                    <a:pt x="3418899" y="4532084"/>
                    <a:pt x="3417973" y="4483352"/>
                  </a:cubicBezTo>
                  <a:close/>
                  <a:moveTo>
                    <a:pt x="3422503" y="4538729"/>
                  </a:moveTo>
                  <a:cubicBezTo>
                    <a:pt x="3679568" y="4537678"/>
                    <a:pt x="3639068" y="4526322"/>
                    <a:pt x="3639909" y="4579330"/>
                  </a:cubicBezTo>
                  <a:cubicBezTo>
                    <a:pt x="3643934" y="4837208"/>
                    <a:pt x="3659711" y="4794238"/>
                    <a:pt x="3590813" y="4793397"/>
                  </a:cubicBezTo>
                  <a:cubicBezTo>
                    <a:pt x="3393390" y="4790999"/>
                    <a:pt x="3421998" y="4805061"/>
                    <a:pt x="3421451" y="4770530"/>
                  </a:cubicBezTo>
                  <a:cubicBezTo>
                    <a:pt x="3417384" y="4511153"/>
                    <a:pt x="3418688" y="4538729"/>
                    <a:pt x="3422503" y="4538729"/>
                  </a:cubicBezTo>
                  <a:close/>
                  <a:moveTo>
                    <a:pt x="3422545" y="4806462"/>
                  </a:moveTo>
                  <a:cubicBezTo>
                    <a:pt x="3691194" y="4803196"/>
                    <a:pt x="3643836" y="4793873"/>
                    <a:pt x="3645814" y="4866453"/>
                  </a:cubicBezTo>
                  <a:cubicBezTo>
                    <a:pt x="3647623" y="4933032"/>
                    <a:pt x="3648688" y="4992237"/>
                    <a:pt x="3648478" y="5057513"/>
                  </a:cubicBezTo>
                  <a:cubicBezTo>
                    <a:pt x="3648450" y="5066289"/>
                    <a:pt x="3427733" y="5061494"/>
                    <a:pt x="3426724" y="5061480"/>
                  </a:cubicBezTo>
                  <a:cubicBezTo>
                    <a:pt x="3425069" y="4870883"/>
                    <a:pt x="3420932" y="4806491"/>
                    <a:pt x="3422545" y="4806462"/>
                  </a:cubicBezTo>
                  <a:close/>
                  <a:moveTo>
                    <a:pt x="3648436" y="5075724"/>
                  </a:moveTo>
                  <a:cubicBezTo>
                    <a:pt x="3648380" y="5168296"/>
                    <a:pt x="3651493" y="5249876"/>
                    <a:pt x="3652811" y="5327882"/>
                  </a:cubicBezTo>
                  <a:cubicBezTo>
                    <a:pt x="3586929" y="5328204"/>
                    <a:pt x="3550664" y="5330896"/>
                    <a:pt x="3429641" y="5329311"/>
                  </a:cubicBezTo>
                  <a:cubicBezTo>
                    <a:pt x="3429627" y="5328064"/>
                    <a:pt x="3426836" y="5075528"/>
                    <a:pt x="3426822" y="5074532"/>
                  </a:cubicBezTo>
                  <a:cubicBezTo>
                    <a:pt x="3473535" y="5075528"/>
                    <a:pt x="3646809" y="5075724"/>
                    <a:pt x="3648436" y="5075724"/>
                  </a:cubicBezTo>
                  <a:close/>
                  <a:moveTo>
                    <a:pt x="3653036" y="5340906"/>
                  </a:moveTo>
                  <a:cubicBezTo>
                    <a:pt x="3654564" y="5435020"/>
                    <a:pt x="3654494" y="5492178"/>
                    <a:pt x="3656654" y="5596778"/>
                  </a:cubicBezTo>
                  <a:lnTo>
                    <a:pt x="3434128" y="5596876"/>
                  </a:lnTo>
                  <a:cubicBezTo>
                    <a:pt x="3433413" y="5562991"/>
                    <a:pt x="3429949" y="5348532"/>
                    <a:pt x="3429879" y="5344565"/>
                  </a:cubicBezTo>
                  <a:cubicBezTo>
                    <a:pt x="3429851" y="5342224"/>
                    <a:pt x="3410359" y="5342140"/>
                    <a:pt x="3653036" y="5340906"/>
                  </a:cubicBezTo>
                  <a:close/>
                  <a:moveTo>
                    <a:pt x="3655882" y="4806897"/>
                  </a:moveTo>
                  <a:cubicBezTo>
                    <a:pt x="3752491" y="4807079"/>
                    <a:pt x="3735256" y="4806056"/>
                    <a:pt x="3878169" y="4806000"/>
                  </a:cubicBezTo>
                  <a:cubicBezTo>
                    <a:pt x="3878968" y="4874739"/>
                    <a:pt x="3878169" y="4957398"/>
                    <a:pt x="3882264" y="5060078"/>
                  </a:cubicBezTo>
                  <a:cubicBezTo>
                    <a:pt x="3737541" y="5060008"/>
                    <a:pt x="3771450" y="5062798"/>
                    <a:pt x="3659963" y="5062714"/>
                  </a:cubicBezTo>
                  <a:cubicBezTo>
                    <a:pt x="3660314" y="4946225"/>
                    <a:pt x="3657200" y="4872888"/>
                    <a:pt x="3655882" y="4806897"/>
                  </a:cubicBezTo>
                  <a:close/>
                  <a:moveTo>
                    <a:pt x="3674884" y="5075738"/>
                  </a:moveTo>
                  <a:cubicBezTo>
                    <a:pt x="3923395" y="5075738"/>
                    <a:pt x="3883133" y="5045161"/>
                    <a:pt x="3884817" y="5153295"/>
                  </a:cubicBezTo>
                  <a:cubicBezTo>
                    <a:pt x="3886247" y="5244941"/>
                    <a:pt x="3885209" y="5244437"/>
                    <a:pt x="3886401" y="5328863"/>
                  </a:cubicBezTo>
                  <a:cubicBezTo>
                    <a:pt x="3885405" y="5328849"/>
                    <a:pt x="3691628" y="5327783"/>
                    <a:pt x="3664297" y="5327853"/>
                  </a:cubicBezTo>
                  <a:cubicBezTo>
                    <a:pt x="3659529" y="5046731"/>
                    <a:pt x="3652405" y="5075738"/>
                    <a:pt x="3674884" y="5075738"/>
                  </a:cubicBezTo>
                  <a:close/>
                  <a:moveTo>
                    <a:pt x="3674884" y="5340850"/>
                  </a:moveTo>
                  <a:cubicBezTo>
                    <a:pt x="3910325" y="5340850"/>
                    <a:pt x="3886597" y="5341354"/>
                    <a:pt x="3886639" y="5344761"/>
                  </a:cubicBezTo>
                  <a:cubicBezTo>
                    <a:pt x="3891267" y="5640492"/>
                    <a:pt x="3905557" y="5595811"/>
                    <a:pt x="3843111" y="5595811"/>
                  </a:cubicBezTo>
                  <a:cubicBezTo>
                    <a:pt x="3759250" y="5595811"/>
                    <a:pt x="3757371" y="5596778"/>
                    <a:pt x="3674870" y="5596778"/>
                  </a:cubicBezTo>
                  <a:cubicBezTo>
                    <a:pt x="3665755" y="5596778"/>
                    <a:pt x="3668139" y="5606158"/>
                    <a:pt x="3667031" y="5535975"/>
                  </a:cubicBezTo>
                  <a:cubicBezTo>
                    <a:pt x="3663623" y="5316862"/>
                    <a:pt x="3659122" y="5340850"/>
                    <a:pt x="3674884" y="5340850"/>
                  </a:cubicBezTo>
                  <a:close/>
                  <a:moveTo>
                    <a:pt x="4109403" y="4579302"/>
                  </a:moveTo>
                  <a:cubicBezTo>
                    <a:pt x="4113288" y="4826104"/>
                    <a:pt x="4119570" y="4793831"/>
                    <a:pt x="4095772" y="4793453"/>
                  </a:cubicBezTo>
                  <a:cubicBezTo>
                    <a:pt x="4047265" y="4792667"/>
                    <a:pt x="4005026" y="4792681"/>
                    <a:pt x="3927238" y="4792892"/>
                  </a:cubicBezTo>
                  <a:cubicBezTo>
                    <a:pt x="3876795" y="4793018"/>
                    <a:pt x="3889739" y="4829231"/>
                    <a:pt x="3885840" y="4579106"/>
                  </a:cubicBezTo>
                  <a:cubicBezTo>
                    <a:pt x="3885041" y="4527247"/>
                    <a:pt x="3874285" y="4538323"/>
                    <a:pt x="3927322" y="4537678"/>
                  </a:cubicBezTo>
                  <a:cubicBezTo>
                    <a:pt x="4140956" y="4535098"/>
                    <a:pt x="4108646" y="4530135"/>
                    <a:pt x="4109403" y="4579302"/>
                  </a:cubicBezTo>
                  <a:close/>
                  <a:moveTo>
                    <a:pt x="4103850" y="4292432"/>
                  </a:moveTo>
                  <a:cubicBezTo>
                    <a:pt x="4106178" y="4348623"/>
                    <a:pt x="4106262" y="4364689"/>
                    <a:pt x="4107987" y="4483604"/>
                  </a:cubicBezTo>
                  <a:cubicBezTo>
                    <a:pt x="4108674" y="4533963"/>
                    <a:pt x="4112320" y="4526028"/>
                    <a:pt x="4095885" y="4525509"/>
                  </a:cubicBezTo>
                  <a:cubicBezTo>
                    <a:pt x="3827530" y="4516733"/>
                    <a:pt x="3884157" y="4597934"/>
                    <a:pt x="3881717" y="4269916"/>
                  </a:cubicBezTo>
                  <a:cubicBezTo>
                    <a:pt x="4137142" y="4270912"/>
                    <a:pt x="4102532" y="4260706"/>
                    <a:pt x="4103850" y="4292432"/>
                  </a:cubicBezTo>
                  <a:close/>
                  <a:moveTo>
                    <a:pt x="4098703" y="4005127"/>
                  </a:moveTo>
                  <a:cubicBezTo>
                    <a:pt x="4103121" y="4288296"/>
                    <a:pt x="4104439" y="4257215"/>
                    <a:pt x="4095688" y="4257285"/>
                  </a:cubicBezTo>
                  <a:cubicBezTo>
                    <a:pt x="3837024" y="4259009"/>
                    <a:pt x="3882012" y="4271725"/>
                    <a:pt x="3880834" y="4196271"/>
                  </a:cubicBezTo>
                  <a:cubicBezTo>
                    <a:pt x="3879305" y="4099662"/>
                    <a:pt x="3878899" y="4106573"/>
                    <a:pt x="3877258" y="4004875"/>
                  </a:cubicBezTo>
                  <a:cubicBezTo>
                    <a:pt x="3877215" y="4001412"/>
                    <a:pt x="4098661" y="4002730"/>
                    <a:pt x="4098703" y="4005127"/>
                  </a:cubicBezTo>
                  <a:close/>
                  <a:moveTo>
                    <a:pt x="4098451" y="3989537"/>
                  </a:moveTo>
                  <a:cubicBezTo>
                    <a:pt x="3984383" y="3991795"/>
                    <a:pt x="3939887" y="3989622"/>
                    <a:pt x="3877005" y="3989285"/>
                  </a:cubicBezTo>
                  <a:cubicBezTo>
                    <a:pt x="3875701" y="3910859"/>
                    <a:pt x="3872953" y="3821877"/>
                    <a:pt x="3872798" y="3734590"/>
                  </a:cubicBezTo>
                  <a:cubicBezTo>
                    <a:pt x="3952101" y="3734913"/>
                    <a:pt x="3921895" y="3735978"/>
                    <a:pt x="4094033" y="3735557"/>
                  </a:cubicBezTo>
                  <a:cubicBezTo>
                    <a:pt x="4097091" y="3923982"/>
                    <a:pt x="4097399" y="3924556"/>
                    <a:pt x="4098451" y="3989537"/>
                  </a:cubicBezTo>
                  <a:close/>
                  <a:moveTo>
                    <a:pt x="4093837" y="3722505"/>
                  </a:moveTo>
                  <a:cubicBezTo>
                    <a:pt x="3844050" y="3723164"/>
                    <a:pt x="3872798" y="3722014"/>
                    <a:pt x="3872798" y="3718229"/>
                  </a:cubicBezTo>
                  <a:cubicBezTo>
                    <a:pt x="3872672" y="3594660"/>
                    <a:pt x="3869545" y="3529020"/>
                    <a:pt x="3868227" y="3465679"/>
                  </a:cubicBezTo>
                  <a:cubicBezTo>
                    <a:pt x="3941387" y="3466184"/>
                    <a:pt x="3948062" y="3468988"/>
                    <a:pt x="4090177" y="3467516"/>
                  </a:cubicBezTo>
                  <a:cubicBezTo>
                    <a:pt x="4091608" y="3569088"/>
                    <a:pt x="4090023" y="3487199"/>
                    <a:pt x="4093837" y="3722505"/>
                  </a:cubicBezTo>
                  <a:close/>
                  <a:moveTo>
                    <a:pt x="4088466" y="3239654"/>
                  </a:moveTo>
                  <a:cubicBezTo>
                    <a:pt x="4089953" y="3334371"/>
                    <a:pt x="4088115" y="3335226"/>
                    <a:pt x="4089616" y="3431022"/>
                  </a:cubicBezTo>
                  <a:cubicBezTo>
                    <a:pt x="4090177" y="3465861"/>
                    <a:pt x="4122529" y="3454323"/>
                    <a:pt x="3867960" y="3452669"/>
                  </a:cubicBezTo>
                  <a:cubicBezTo>
                    <a:pt x="3865899" y="3344437"/>
                    <a:pt x="3867946" y="3332843"/>
                    <a:pt x="3865380" y="3199123"/>
                  </a:cubicBezTo>
                  <a:cubicBezTo>
                    <a:pt x="4129359" y="3199516"/>
                    <a:pt x="4087639" y="3187039"/>
                    <a:pt x="4088466" y="3239654"/>
                  </a:cubicBezTo>
                  <a:close/>
                  <a:moveTo>
                    <a:pt x="4081623" y="2930689"/>
                  </a:moveTo>
                  <a:cubicBezTo>
                    <a:pt x="4086250" y="3201451"/>
                    <a:pt x="4084567" y="3081120"/>
                    <a:pt x="4087386" y="3186618"/>
                  </a:cubicBezTo>
                  <a:cubicBezTo>
                    <a:pt x="3824109" y="3186702"/>
                    <a:pt x="3865520" y="3198857"/>
                    <a:pt x="3864146" y="3143662"/>
                  </a:cubicBezTo>
                  <a:cubicBezTo>
                    <a:pt x="3862505" y="3078050"/>
                    <a:pt x="3861509" y="3019490"/>
                    <a:pt x="3861229" y="2952490"/>
                  </a:cubicBezTo>
                  <a:cubicBezTo>
                    <a:pt x="3861074" y="2921787"/>
                    <a:pt x="3826549" y="2928502"/>
                    <a:pt x="4081623" y="2930689"/>
                  </a:cubicBezTo>
                  <a:close/>
                  <a:moveTo>
                    <a:pt x="4079309" y="2665634"/>
                  </a:moveTo>
                  <a:cubicBezTo>
                    <a:pt x="4081034" y="2775309"/>
                    <a:pt x="4078285" y="2729143"/>
                    <a:pt x="4081398" y="2917679"/>
                  </a:cubicBezTo>
                  <a:cubicBezTo>
                    <a:pt x="4079982" y="2917665"/>
                    <a:pt x="3862702" y="2916838"/>
                    <a:pt x="3861005" y="2916824"/>
                  </a:cubicBezTo>
                  <a:cubicBezTo>
                    <a:pt x="3859799" y="2770949"/>
                    <a:pt x="3857092" y="2771370"/>
                    <a:pt x="3855493" y="2662535"/>
                  </a:cubicBezTo>
                  <a:cubicBezTo>
                    <a:pt x="3856517" y="2662535"/>
                    <a:pt x="4079295" y="2664638"/>
                    <a:pt x="4079309" y="2665634"/>
                  </a:cubicBezTo>
                  <a:close/>
                  <a:moveTo>
                    <a:pt x="4073559" y="2395377"/>
                  </a:moveTo>
                  <a:cubicBezTo>
                    <a:pt x="4080908" y="2739265"/>
                    <a:pt x="4078341" y="2608742"/>
                    <a:pt x="4079070" y="2650647"/>
                  </a:cubicBezTo>
                  <a:cubicBezTo>
                    <a:pt x="3987034" y="2652904"/>
                    <a:pt x="3924124" y="2649679"/>
                    <a:pt x="3855311" y="2649525"/>
                  </a:cubicBezTo>
                  <a:cubicBezTo>
                    <a:pt x="3854105" y="2568618"/>
                    <a:pt x="3854049" y="2511291"/>
                    <a:pt x="3851679" y="2395293"/>
                  </a:cubicBezTo>
                  <a:cubicBezTo>
                    <a:pt x="3919160" y="2395321"/>
                    <a:pt x="4009808" y="2396288"/>
                    <a:pt x="4073559" y="2395377"/>
                  </a:cubicBezTo>
                  <a:close/>
                  <a:moveTo>
                    <a:pt x="4073194" y="2378777"/>
                  </a:moveTo>
                  <a:cubicBezTo>
                    <a:pt x="4073335" y="2384862"/>
                    <a:pt x="4091117" y="2382353"/>
                    <a:pt x="3851412" y="2382268"/>
                  </a:cubicBezTo>
                  <a:cubicBezTo>
                    <a:pt x="3851384" y="2380979"/>
                    <a:pt x="3846560" y="2127335"/>
                    <a:pt x="3846546" y="2126298"/>
                  </a:cubicBezTo>
                  <a:cubicBezTo>
                    <a:pt x="3847556" y="2126298"/>
                    <a:pt x="4068258" y="2127545"/>
                    <a:pt x="4069324" y="2127559"/>
                  </a:cubicBezTo>
                  <a:cubicBezTo>
                    <a:pt x="4070137" y="2184381"/>
                    <a:pt x="4070838" y="2271163"/>
                    <a:pt x="4073194" y="2378777"/>
                  </a:cubicBezTo>
                  <a:close/>
                  <a:moveTo>
                    <a:pt x="4066281" y="1900539"/>
                  </a:moveTo>
                  <a:cubicBezTo>
                    <a:pt x="4067781" y="1996125"/>
                    <a:pt x="4067276" y="1995943"/>
                    <a:pt x="4068777" y="2091767"/>
                  </a:cubicBezTo>
                  <a:cubicBezTo>
                    <a:pt x="4069296" y="2124713"/>
                    <a:pt x="4103373" y="2113371"/>
                    <a:pt x="3846322" y="2113273"/>
                  </a:cubicBezTo>
                  <a:cubicBezTo>
                    <a:pt x="3844022" y="1975881"/>
                    <a:pt x="3846055" y="2007523"/>
                    <a:pt x="3843405" y="1860219"/>
                  </a:cubicBezTo>
                  <a:cubicBezTo>
                    <a:pt x="4103864" y="1860219"/>
                    <a:pt x="4065411" y="1844531"/>
                    <a:pt x="4066281" y="1900539"/>
                  </a:cubicBezTo>
                  <a:close/>
                  <a:moveTo>
                    <a:pt x="4062593" y="1613585"/>
                  </a:moveTo>
                  <a:cubicBezTo>
                    <a:pt x="4068399" y="1891693"/>
                    <a:pt x="4078285" y="1846633"/>
                    <a:pt x="4011449" y="1846633"/>
                  </a:cubicBezTo>
                  <a:cubicBezTo>
                    <a:pt x="3927139" y="1846633"/>
                    <a:pt x="3927504" y="1847194"/>
                    <a:pt x="3843153" y="1847194"/>
                  </a:cubicBezTo>
                  <a:cubicBezTo>
                    <a:pt x="3840923" y="1730761"/>
                    <a:pt x="3840544" y="1750206"/>
                    <a:pt x="3839142" y="1591111"/>
                  </a:cubicBezTo>
                  <a:cubicBezTo>
                    <a:pt x="4092659" y="1591125"/>
                    <a:pt x="4061933" y="1581774"/>
                    <a:pt x="4062593" y="1613585"/>
                  </a:cubicBezTo>
                  <a:close/>
                  <a:moveTo>
                    <a:pt x="4057221" y="1326743"/>
                  </a:moveTo>
                  <a:cubicBezTo>
                    <a:pt x="4061906" y="1625417"/>
                    <a:pt x="4078579" y="1577877"/>
                    <a:pt x="4011449" y="1577877"/>
                  </a:cubicBezTo>
                  <a:cubicBezTo>
                    <a:pt x="3928191" y="1577877"/>
                    <a:pt x="3927238" y="1578101"/>
                    <a:pt x="3843111" y="1578101"/>
                  </a:cubicBezTo>
                  <a:cubicBezTo>
                    <a:pt x="3837529" y="1578101"/>
                    <a:pt x="3839254" y="1585812"/>
                    <a:pt x="3838188" y="1517719"/>
                  </a:cubicBezTo>
                  <a:cubicBezTo>
                    <a:pt x="3834711" y="1294512"/>
                    <a:pt x="3833448" y="1323630"/>
                    <a:pt x="3843111" y="1323630"/>
                  </a:cubicBezTo>
                  <a:cubicBezTo>
                    <a:pt x="4072647" y="1323630"/>
                    <a:pt x="4057109" y="1319256"/>
                    <a:pt x="4057221" y="1326743"/>
                  </a:cubicBezTo>
                  <a:close/>
                  <a:moveTo>
                    <a:pt x="4056969" y="1309709"/>
                  </a:moveTo>
                  <a:cubicBezTo>
                    <a:pt x="3977764" y="1308798"/>
                    <a:pt x="3925709" y="1310592"/>
                    <a:pt x="3836099" y="1310606"/>
                  </a:cubicBezTo>
                  <a:cubicBezTo>
                    <a:pt x="3831149" y="1023049"/>
                    <a:pt x="3823968" y="1054467"/>
                    <a:pt x="3843124" y="1054467"/>
                  </a:cubicBezTo>
                  <a:cubicBezTo>
                    <a:pt x="3913887" y="1054467"/>
                    <a:pt x="3932819" y="1054635"/>
                    <a:pt x="4011463" y="1054635"/>
                  </a:cubicBezTo>
                  <a:cubicBezTo>
                    <a:pt x="4067655" y="1054649"/>
                    <a:pt x="4052412" y="1008469"/>
                    <a:pt x="4056969" y="1309709"/>
                  </a:cubicBezTo>
                  <a:close/>
                  <a:moveTo>
                    <a:pt x="4049382" y="848673"/>
                  </a:moveTo>
                  <a:cubicBezTo>
                    <a:pt x="4051149" y="906896"/>
                    <a:pt x="4051177" y="919766"/>
                    <a:pt x="4053169" y="1041877"/>
                  </a:cubicBezTo>
                  <a:cubicBezTo>
                    <a:pt x="4028333" y="1041555"/>
                    <a:pt x="3847962" y="1041429"/>
                    <a:pt x="3830644" y="1041485"/>
                  </a:cubicBezTo>
                  <a:cubicBezTo>
                    <a:pt x="3826002" y="749484"/>
                    <a:pt x="3818583" y="788626"/>
                    <a:pt x="3843124" y="788626"/>
                  </a:cubicBezTo>
                  <a:cubicBezTo>
                    <a:pt x="4089784" y="788626"/>
                    <a:pt x="4046886" y="765873"/>
                    <a:pt x="4049382" y="848673"/>
                  </a:cubicBezTo>
                  <a:close/>
                  <a:moveTo>
                    <a:pt x="4045372" y="561606"/>
                  </a:moveTo>
                  <a:cubicBezTo>
                    <a:pt x="4049186" y="812123"/>
                    <a:pt x="4057614" y="773752"/>
                    <a:pt x="4011449" y="773752"/>
                  </a:cubicBezTo>
                  <a:cubicBezTo>
                    <a:pt x="3798333" y="773752"/>
                    <a:pt x="3825946" y="786580"/>
                    <a:pt x="3825427" y="752750"/>
                  </a:cubicBezTo>
                  <a:cubicBezTo>
                    <a:pt x="3821220" y="484344"/>
                    <a:pt x="3816508" y="520038"/>
                    <a:pt x="3843124" y="520038"/>
                  </a:cubicBezTo>
                  <a:cubicBezTo>
                    <a:pt x="4081679" y="520038"/>
                    <a:pt x="4044516" y="507014"/>
                    <a:pt x="4045372" y="561606"/>
                  </a:cubicBezTo>
                  <a:close/>
                  <a:moveTo>
                    <a:pt x="3843124" y="251211"/>
                  </a:moveTo>
                  <a:cubicBezTo>
                    <a:pt x="4071946" y="251211"/>
                    <a:pt x="4040800" y="245757"/>
                    <a:pt x="4040828" y="274526"/>
                  </a:cubicBezTo>
                  <a:cubicBezTo>
                    <a:pt x="4040828" y="546044"/>
                    <a:pt x="4058694" y="506537"/>
                    <a:pt x="4011449" y="506537"/>
                  </a:cubicBezTo>
                  <a:cubicBezTo>
                    <a:pt x="3787718" y="506537"/>
                    <a:pt x="3822945" y="518650"/>
                    <a:pt x="3821724" y="465684"/>
                  </a:cubicBezTo>
                  <a:cubicBezTo>
                    <a:pt x="3816270" y="216835"/>
                    <a:pt x="3808809" y="251211"/>
                    <a:pt x="3843124" y="251211"/>
                  </a:cubicBezTo>
                  <a:close/>
                  <a:moveTo>
                    <a:pt x="3819158" y="1041541"/>
                  </a:moveTo>
                  <a:cubicBezTo>
                    <a:pt x="3759951" y="1041919"/>
                    <a:pt x="3597264" y="1048228"/>
                    <a:pt x="3596914" y="1039424"/>
                  </a:cubicBezTo>
                  <a:cubicBezTo>
                    <a:pt x="3593295" y="949895"/>
                    <a:pt x="3593477" y="863898"/>
                    <a:pt x="3592468" y="788318"/>
                  </a:cubicBezTo>
                  <a:cubicBezTo>
                    <a:pt x="3832424" y="788402"/>
                    <a:pt x="3715580" y="788542"/>
                    <a:pt x="3814530" y="788626"/>
                  </a:cubicBezTo>
                  <a:cubicBezTo>
                    <a:pt x="3816662" y="907920"/>
                    <a:pt x="3814909" y="774060"/>
                    <a:pt x="3819158" y="1041541"/>
                  </a:cubicBezTo>
                  <a:close/>
                  <a:moveTo>
                    <a:pt x="3813941" y="752974"/>
                  </a:moveTo>
                  <a:cubicBezTo>
                    <a:pt x="3814432" y="784603"/>
                    <a:pt x="3849281" y="775392"/>
                    <a:pt x="3592286" y="775308"/>
                  </a:cubicBezTo>
                  <a:cubicBezTo>
                    <a:pt x="3589537" y="582958"/>
                    <a:pt x="3592258" y="726197"/>
                    <a:pt x="3589173" y="519211"/>
                  </a:cubicBezTo>
                  <a:cubicBezTo>
                    <a:pt x="3899443" y="520346"/>
                    <a:pt x="3785165" y="519940"/>
                    <a:pt x="3811361" y="520010"/>
                  </a:cubicBezTo>
                  <a:cubicBezTo>
                    <a:pt x="3813885" y="656786"/>
                    <a:pt x="3812203" y="641995"/>
                    <a:pt x="3813941" y="752974"/>
                  </a:cubicBezTo>
                  <a:close/>
                  <a:moveTo>
                    <a:pt x="3590785" y="252487"/>
                  </a:moveTo>
                  <a:cubicBezTo>
                    <a:pt x="3839787" y="251996"/>
                    <a:pt x="3805570" y="241692"/>
                    <a:pt x="3806439" y="274722"/>
                  </a:cubicBezTo>
                  <a:cubicBezTo>
                    <a:pt x="3813675" y="551680"/>
                    <a:pt x="3823674" y="507196"/>
                    <a:pt x="3759053" y="506663"/>
                  </a:cubicBezTo>
                  <a:cubicBezTo>
                    <a:pt x="3554632" y="505009"/>
                    <a:pt x="3589215" y="520374"/>
                    <a:pt x="3588443" y="468740"/>
                  </a:cubicBezTo>
                  <a:cubicBezTo>
                    <a:pt x="3585035" y="226705"/>
                    <a:pt x="3582035" y="252515"/>
                    <a:pt x="3590785" y="252487"/>
                  </a:cubicBezTo>
                  <a:close/>
                  <a:moveTo>
                    <a:pt x="3585442" y="1040013"/>
                  </a:moveTo>
                  <a:cubicBezTo>
                    <a:pt x="3585555" y="1042803"/>
                    <a:pt x="3611905" y="1041639"/>
                    <a:pt x="3363941" y="1042999"/>
                  </a:cubicBezTo>
                  <a:cubicBezTo>
                    <a:pt x="3360519" y="895386"/>
                    <a:pt x="3361374" y="859412"/>
                    <a:pt x="3360449" y="786944"/>
                  </a:cubicBezTo>
                  <a:cubicBezTo>
                    <a:pt x="3470520" y="787337"/>
                    <a:pt x="3361921" y="788248"/>
                    <a:pt x="3580997" y="788318"/>
                  </a:cubicBezTo>
                  <a:cubicBezTo>
                    <a:pt x="3582006" y="864823"/>
                    <a:pt x="3581838" y="950553"/>
                    <a:pt x="3585442" y="1040013"/>
                  </a:cubicBezTo>
                  <a:close/>
                  <a:moveTo>
                    <a:pt x="3578332" y="561606"/>
                  </a:moveTo>
                  <a:cubicBezTo>
                    <a:pt x="3579805" y="655524"/>
                    <a:pt x="3578991" y="657641"/>
                    <a:pt x="3580478" y="752974"/>
                  </a:cubicBezTo>
                  <a:cubicBezTo>
                    <a:pt x="3580997" y="785907"/>
                    <a:pt x="3614485" y="774789"/>
                    <a:pt x="3360266" y="773920"/>
                  </a:cubicBezTo>
                  <a:cubicBezTo>
                    <a:pt x="3359046" y="685961"/>
                    <a:pt x="3358443" y="684657"/>
                    <a:pt x="3355779" y="519407"/>
                  </a:cubicBezTo>
                  <a:cubicBezTo>
                    <a:pt x="3616953" y="519239"/>
                    <a:pt x="3577477" y="504785"/>
                    <a:pt x="3578332" y="561606"/>
                  </a:cubicBezTo>
                  <a:close/>
                  <a:moveTo>
                    <a:pt x="3506602" y="252599"/>
                  </a:moveTo>
                  <a:cubicBezTo>
                    <a:pt x="3585400" y="252599"/>
                    <a:pt x="3573102" y="246416"/>
                    <a:pt x="3573691" y="274652"/>
                  </a:cubicBezTo>
                  <a:cubicBezTo>
                    <a:pt x="3575079" y="341105"/>
                    <a:pt x="3575948" y="398838"/>
                    <a:pt x="3576930" y="468950"/>
                  </a:cubicBezTo>
                  <a:cubicBezTo>
                    <a:pt x="3577659" y="517739"/>
                    <a:pt x="3618159" y="506173"/>
                    <a:pt x="3355583" y="506383"/>
                  </a:cubicBezTo>
                  <a:cubicBezTo>
                    <a:pt x="3352820" y="334264"/>
                    <a:pt x="3352834" y="329875"/>
                    <a:pt x="3351446" y="274315"/>
                  </a:cubicBezTo>
                  <a:cubicBezTo>
                    <a:pt x="3350716" y="245197"/>
                    <a:pt x="3323413" y="252459"/>
                    <a:pt x="3506602" y="252599"/>
                  </a:cubicBezTo>
                  <a:close/>
                  <a:moveTo>
                    <a:pt x="3338348" y="1043069"/>
                  </a:moveTo>
                  <a:cubicBezTo>
                    <a:pt x="3255090" y="1043069"/>
                    <a:pt x="3255553" y="1041401"/>
                    <a:pt x="3170093" y="1041401"/>
                  </a:cubicBezTo>
                  <a:cubicBezTo>
                    <a:pt x="3114224" y="1041401"/>
                    <a:pt x="3129972" y="1089432"/>
                    <a:pt x="3124868" y="788038"/>
                  </a:cubicBezTo>
                  <a:cubicBezTo>
                    <a:pt x="3219933" y="789047"/>
                    <a:pt x="3253968" y="786748"/>
                    <a:pt x="3348963" y="786902"/>
                  </a:cubicBezTo>
                  <a:cubicBezTo>
                    <a:pt x="3352624" y="1080964"/>
                    <a:pt x="3358654" y="1043069"/>
                    <a:pt x="3338348" y="1043069"/>
                  </a:cubicBezTo>
                  <a:close/>
                  <a:moveTo>
                    <a:pt x="3344981" y="561578"/>
                  </a:moveTo>
                  <a:cubicBezTo>
                    <a:pt x="3348851" y="806445"/>
                    <a:pt x="3353086" y="773892"/>
                    <a:pt x="3338348" y="773892"/>
                  </a:cubicBezTo>
                  <a:cubicBezTo>
                    <a:pt x="3092894" y="773892"/>
                    <a:pt x="3124811" y="785612"/>
                    <a:pt x="3124293" y="752750"/>
                  </a:cubicBezTo>
                  <a:cubicBezTo>
                    <a:pt x="3122764" y="654795"/>
                    <a:pt x="3123914" y="656631"/>
                    <a:pt x="3122413" y="561382"/>
                  </a:cubicBezTo>
                  <a:cubicBezTo>
                    <a:pt x="3121600" y="510911"/>
                    <a:pt x="3109203" y="519645"/>
                    <a:pt x="3170079" y="519645"/>
                  </a:cubicBezTo>
                  <a:cubicBezTo>
                    <a:pt x="3379577" y="519645"/>
                    <a:pt x="3344041" y="503509"/>
                    <a:pt x="3344981" y="561578"/>
                  </a:cubicBezTo>
                  <a:close/>
                  <a:moveTo>
                    <a:pt x="3339960" y="274694"/>
                  </a:moveTo>
                  <a:cubicBezTo>
                    <a:pt x="3341405" y="332119"/>
                    <a:pt x="3341447" y="341301"/>
                    <a:pt x="3344097" y="506397"/>
                  </a:cubicBezTo>
                  <a:cubicBezTo>
                    <a:pt x="3319528" y="506397"/>
                    <a:pt x="3146309" y="506593"/>
                    <a:pt x="3121530" y="506859"/>
                  </a:cubicBezTo>
                  <a:lnTo>
                    <a:pt x="3117393" y="251590"/>
                  </a:lnTo>
                  <a:cubicBezTo>
                    <a:pt x="3381863" y="247384"/>
                    <a:pt x="3339273" y="247454"/>
                    <a:pt x="3339960" y="274694"/>
                  </a:cubicBezTo>
                  <a:close/>
                  <a:moveTo>
                    <a:pt x="3114476" y="848560"/>
                  </a:moveTo>
                  <a:cubicBezTo>
                    <a:pt x="3115612" y="908929"/>
                    <a:pt x="3115219" y="886301"/>
                    <a:pt x="3117716" y="1041849"/>
                  </a:cubicBezTo>
                  <a:cubicBezTo>
                    <a:pt x="3045340" y="1043265"/>
                    <a:pt x="3074579" y="1044948"/>
                    <a:pt x="2895092" y="1043237"/>
                  </a:cubicBezTo>
                  <a:cubicBezTo>
                    <a:pt x="2891839" y="781575"/>
                    <a:pt x="2893732" y="867908"/>
                    <a:pt x="2892904" y="786608"/>
                  </a:cubicBezTo>
                  <a:cubicBezTo>
                    <a:pt x="3159001" y="786481"/>
                    <a:pt x="3113032" y="775658"/>
                    <a:pt x="3114476" y="848560"/>
                  </a:cubicBezTo>
                  <a:close/>
                  <a:moveTo>
                    <a:pt x="3110928" y="561606"/>
                  </a:moveTo>
                  <a:cubicBezTo>
                    <a:pt x="3114700" y="809319"/>
                    <a:pt x="3121193" y="775112"/>
                    <a:pt x="3086050" y="774396"/>
                  </a:cubicBezTo>
                  <a:cubicBezTo>
                    <a:pt x="3033462" y="773331"/>
                    <a:pt x="3023758" y="773541"/>
                    <a:pt x="2892750" y="773597"/>
                  </a:cubicBezTo>
                  <a:cubicBezTo>
                    <a:pt x="2891179" y="650323"/>
                    <a:pt x="2888669" y="651010"/>
                    <a:pt x="2887295" y="520206"/>
                  </a:cubicBezTo>
                  <a:cubicBezTo>
                    <a:pt x="3149885" y="522772"/>
                    <a:pt x="3110003" y="503859"/>
                    <a:pt x="3110928" y="561606"/>
                  </a:cubicBezTo>
                  <a:close/>
                  <a:moveTo>
                    <a:pt x="2917642" y="252739"/>
                  </a:moveTo>
                  <a:cubicBezTo>
                    <a:pt x="2974690" y="253496"/>
                    <a:pt x="3029704" y="253623"/>
                    <a:pt x="3086078" y="252263"/>
                  </a:cubicBezTo>
                  <a:cubicBezTo>
                    <a:pt x="3113929" y="251562"/>
                    <a:pt x="3105305" y="213638"/>
                    <a:pt x="3110045" y="507014"/>
                  </a:cubicBezTo>
                  <a:cubicBezTo>
                    <a:pt x="3010099" y="508444"/>
                    <a:pt x="3049323" y="508794"/>
                    <a:pt x="2887169" y="507210"/>
                  </a:cubicBezTo>
                  <a:cubicBezTo>
                    <a:pt x="2884757" y="209713"/>
                    <a:pt x="2871238" y="252136"/>
                    <a:pt x="2917642" y="252739"/>
                  </a:cubicBezTo>
                  <a:close/>
                  <a:moveTo>
                    <a:pt x="2887856" y="1311854"/>
                  </a:moveTo>
                  <a:cubicBezTo>
                    <a:pt x="2832898" y="1312247"/>
                    <a:pt x="2761616" y="1311854"/>
                    <a:pt x="2667420" y="1311854"/>
                  </a:cubicBezTo>
                  <a:cubicBezTo>
                    <a:pt x="2667266" y="1302545"/>
                    <a:pt x="2663494" y="1084511"/>
                    <a:pt x="2662792" y="1055154"/>
                  </a:cubicBezTo>
                  <a:cubicBezTo>
                    <a:pt x="2663816" y="1055154"/>
                    <a:pt x="2882204" y="1056149"/>
                    <a:pt x="2883747" y="1056163"/>
                  </a:cubicBezTo>
                  <a:cubicBezTo>
                    <a:pt x="2884897" y="1149520"/>
                    <a:pt x="2886874" y="1250350"/>
                    <a:pt x="2887856" y="1311854"/>
                  </a:cubicBezTo>
                  <a:close/>
                  <a:moveTo>
                    <a:pt x="2881601" y="848420"/>
                  </a:moveTo>
                  <a:cubicBezTo>
                    <a:pt x="2881111" y="1082324"/>
                    <a:pt x="2906535" y="1042985"/>
                    <a:pt x="2833641" y="1042985"/>
                  </a:cubicBezTo>
                  <a:cubicBezTo>
                    <a:pt x="2643061" y="1042985"/>
                    <a:pt x="2662498" y="1042971"/>
                    <a:pt x="2662414" y="1039564"/>
                  </a:cubicBezTo>
                  <a:cubicBezTo>
                    <a:pt x="2661292" y="993061"/>
                    <a:pt x="2654098" y="787210"/>
                    <a:pt x="2665527" y="787210"/>
                  </a:cubicBezTo>
                  <a:cubicBezTo>
                    <a:pt x="2925425" y="787210"/>
                    <a:pt x="2881770" y="768074"/>
                    <a:pt x="2881601" y="848420"/>
                  </a:cubicBezTo>
                  <a:close/>
                  <a:moveTo>
                    <a:pt x="2876371" y="561606"/>
                  </a:moveTo>
                  <a:cubicBezTo>
                    <a:pt x="2880283" y="811156"/>
                    <a:pt x="2896985" y="773597"/>
                    <a:pt x="2833641" y="773625"/>
                  </a:cubicBezTo>
                  <a:cubicBezTo>
                    <a:pt x="2633133" y="773625"/>
                    <a:pt x="2658557" y="783678"/>
                    <a:pt x="2658066" y="752722"/>
                  </a:cubicBezTo>
                  <a:cubicBezTo>
                    <a:pt x="2657954" y="745236"/>
                    <a:pt x="2654645" y="530427"/>
                    <a:pt x="2654462" y="518524"/>
                  </a:cubicBezTo>
                  <a:cubicBezTo>
                    <a:pt x="2920811" y="517963"/>
                    <a:pt x="2875543" y="509397"/>
                    <a:pt x="2876371" y="561606"/>
                  </a:cubicBezTo>
                  <a:close/>
                  <a:moveTo>
                    <a:pt x="2665527" y="252893"/>
                  </a:moveTo>
                  <a:cubicBezTo>
                    <a:pt x="2904095" y="252893"/>
                    <a:pt x="2872079" y="242968"/>
                    <a:pt x="2872767" y="274021"/>
                  </a:cubicBezTo>
                  <a:cubicBezTo>
                    <a:pt x="2879105" y="552774"/>
                    <a:pt x="2884378" y="506972"/>
                    <a:pt x="2833641" y="506972"/>
                  </a:cubicBezTo>
                  <a:cubicBezTo>
                    <a:pt x="2749808" y="506972"/>
                    <a:pt x="2749724" y="505500"/>
                    <a:pt x="2665527" y="505500"/>
                  </a:cubicBezTo>
                  <a:cubicBezTo>
                    <a:pt x="2650536" y="505500"/>
                    <a:pt x="2654364" y="512818"/>
                    <a:pt x="2653719" y="465712"/>
                  </a:cubicBezTo>
                  <a:cubicBezTo>
                    <a:pt x="2650396" y="220130"/>
                    <a:pt x="2644001" y="252893"/>
                    <a:pt x="2665527" y="252893"/>
                  </a:cubicBezTo>
                  <a:close/>
                  <a:moveTo>
                    <a:pt x="2647086" y="787238"/>
                  </a:moveTo>
                  <a:cubicBezTo>
                    <a:pt x="2648054" y="857561"/>
                    <a:pt x="2648068" y="922991"/>
                    <a:pt x="2650984" y="1042158"/>
                  </a:cubicBezTo>
                  <a:cubicBezTo>
                    <a:pt x="2416665" y="1042578"/>
                    <a:pt x="2429146" y="1045340"/>
                    <a:pt x="2429006" y="1040111"/>
                  </a:cubicBezTo>
                  <a:cubicBezTo>
                    <a:pt x="2428473" y="1017497"/>
                    <a:pt x="2424210" y="789061"/>
                    <a:pt x="2424196" y="788038"/>
                  </a:cubicBezTo>
                  <a:cubicBezTo>
                    <a:pt x="2541685" y="789033"/>
                    <a:pt x="2575847" y="787393"/>
                    <a:pt x="2647086" y="787238"/>
                  </a:cubicBezTo>
                  <a:close/>
                  <a:moveTo>
                    <a:pt x="2646904" y="774214"/>
                  </a:moveTo>
                  <a:cubicBezTo>
                    <a:pt x="2389993" y="774761"/>
                    <a:pt x="2424126" y="784519"/>
                    <a:pt x="2423621" y="752722"/>
                  </a:cubicBezTo>
                  <a:cubicBezTo>
                    <a:pt x="2422121" y="656954"/>
                    <a:pt x="2422527" y="656898"/>
                    <a:pt x="2421027" y="561382"/>
                  </a:cubicBezTo>
                  <a:cubicBezTo>
                    <a:pt x="2420185" y="508079"/>
                    <a:pt x="2376614" y="520066"/>
                    <a:pt x="2642963" y="518580"/>
                  </a:cubicBezTo>
                  <a:cubicBezTo>
                    <a:pt x="2642977" y="519645"/>
                    <a:pt x="2646553" y="749876"/>
                    <a:pt x="2646904" y="774214"/>
                  </a:cubicBezTo>
                  <a:close/>
                  <a:moveTo>
                    <a:pt x="2638630" y="252823"/>
                  </a:moveTo>
                  <a:cubicBezTo>
                    <a:pt x="2641462" y="395712"/>
                    <a:pt x="2641238" y="400282"/>
                    <a:pt x="2642781" y="505556"/>
                  </a:cubicBezTo>
                  <a:cubicBezTo>
                    <a:pt x="2385084" y="506916"/>
                    <a:pt x="2420522" y="523865"/>
                    <a:pt x="2419190" y="465656"/>
                  </a:cubicBezTo>
                  <a:cubicBezTo>
                    <a:pt x="2417100" y="374514"/>
                    <a:pt x="2416567" y="322249"/>
                    <a:pt x="2416371" y="274484"/>
                  </a:cubicBezTo>
                  <a:cubicBezTo>
                    <a:pt x="2416231" y="241944"/>
                    <a:pt x="2383500" y="251562"/>
                    <a:pt x="2638630" y="252823"/>
                  </a:cubicBezTo>
                  <a:close/>
                  <a:moveTo>
                    <a:pt x="2413272" y="1042424"/>
                  </a:moveTo>
                  <a:cubicBezTo>
                    <a:pt x="2276178" y="1039466"/>
                    <a:pt x="2193706" y="1044597"/>
                    <a:pt x="2193649" y="1039676"/>
                  </a:cubicBezTo>
                  <a:cubicBezTo>
                    <a:pt x="2190536" y="741380"/>
                    <a:pt x="2171955" y="786005"/>
                    <a:pt x="2244891" y="786986"/>
                  </a:cubicBezTo>
                  <a:cubicBezTo>
                    <a:pt x="2314083" y="787911"/>
                    <a:pt x="2332370" y="787168"/>
                    <a:pt x="2412725" y="787911"/>
                  </a:cubicBezTo>
                  <a:cubicBezTo>
                    <a:pt x="2417591" y="1075454"/>
                    <a:pt x="2420143" y="1042550"/>
                    <a:pt x="2413272" y="1042424"/>
                  </a:cubicBezTo>
                  <a:close/>
                  <a:moveTo>
                    <a:pt x="2409541" y="561606"/>
                  </a:moveTo>
                  <a:cubicBezTo>
                    <a:pt x="2411042" y="657164"/>
                    <a:pt x="2410635" y="657066"/>
                    <a:pt x="2412136" y="752946"/>
                  </a:cubicBezTo>
                  <a:cubicBezTo>
                    <a:pt x="2412641" y="784673"/>
                    <a:pt x="2447251" y="774382"/>
                    <a:pt x="2189975" y="773457"/>
                  </a:cubicBezTo>
                  <a:cubicBezTo>
                    <a:pt x="2187914" y="637803"/>
                    <a:pt x="2189863" y="639205"/>
                    <a:pt x="2187395" y="520641"/>
                  </a:cubicBezTo>
                  <a:cubicBezTo>
                    <a:pt x="2443380" y="519113"/>
                    <a:pt x="2408630" y="502738"/>
                    <a:pt x="2409541" y="561606"/>
                  </a:cubicBezTo>
                  <a:close/>
                  <a:moveTo>
                    <a:pt x="2404745" y="252417"/>
                  </a:moveTo>
                  <a:cubicBezTo>
                    <a:pt x="2405629" y="396735"/>
                    <a:pt x="2406751" y="417190"/>
                    <a:pt x="2408574" y="506579"/>
                  </a:cubicBezTo>
                  <a:cubicBezTo>
                    <a:pt x="2356490" y="505472"/>
                    <a:pt x="2300747" y="505457"/>
                    <a:pt x="2244835" y="506733"/>
                  </a:cubicBezTo>
                  <a:cubicBezTo>
                    <a:pt x="2169403" y="508458"/>
                    <a:pt x="2189092" y="549816"/>
                    <a:pt x="2181898" y="274344"/>
                  </a:cubicBezTo>
                  <a:cubicBezTo>
                    <a:pt x="2180888" y="236028"/>
                    <a:pt x="2153009" y="257632"/>
                    <a:pt x="2404745" y="252417"/>
                  </a:cubicBezTo>
                  <a:close/>
                  <a:moveTo>
                    <a:pt x="2160820" y="1041905"/>
                  </a:moveTo>
                  <a:cubicBezTo>
                    <a:pt x="1996114" y="1041933"/>
                    <a:pt x="1981221" y="1041905"/>
                    <a:pt x="1960284" y="1042004"/>
                  </a:cubicBezTo>
                  <a:cubicBezTo>
                    <a:pt x="1956385" y="904162"/>
                    <a:pt x="1958152" y="851757"/>
                    <a:pt x="1957521" y="787715"/>
                  </a:cubicBezTo>
                  <a:cubicBezTo>
                    <a:pt x="2078755" y="787351"/>
                    <a:pt x="2109620" y="786285"/>
                    <a:pt x="2178672" y="786439"/>
                  </a:cubicBezTo>
                  <a:cubicBezTo>
                    <a:pt x="2183076" y="1087610"/>
                    <a:pt x="2191588" y="1041905"/>
                    <a:pt x="2160820" y="1041905"/>
                  </a:cubicBezTo>
                  <a:close/>
                  <a:moveTo>
                    <a:pt x="2176653" y="561578"/>
                  </a:moveTo>
                  <a:cubicBezTo>
                    <a:pt x="2180481" y="806670"/>
                    <a:pt x="2182683" y="773401"/>
                    <a:pt x="2160834" y="773401"/>
                  </a:cubicBezTo>
                  <a:cubicBezTo>
                    <a:pt x="1926193" y="773401"/>
                    <a:pt x="1957577" y="784757"/>
                    <a:pt x="1957086" y="752722"/>
                  </a:cubicBezTo>
                  <a:cubicBezTo>
                    <a:pt x="1952781" y="477825"/>
                    <a:pt x="1939557" y="519589"/>
                    <a:pt x="1992580" y="519589"/>
                  </a:cubicBezTo>
                  <a:cubicBezTo>
                    <a:pt x="2076609" y="519589"/>
                    <a:pt x="2076637" y="520725"/>
                    <a:pt x="2160834" y="520725"/>
                  </a:cubicBezTo>
                  <a:cubicBezTo>
                    <a:pt x="2179724" y="520711"/>
                    <a:pt x="2175853" y="512495"/>
                    <a:pt x="2176653" y="561578"/>
                  </a:cubicBezTo>
                  <a:close/>
                  <a:moveTo>
                    <a:pt x="1992566" y="251604"/>
                  </a:moveTo>
                  <a:cubicBezTo>
                    <a:pt x="1999269" y="251604"/>
                    <a:pt x="2159474" y="251702"/>
                    <a:pt x="2169823" y="251716"/>
                  </a:cubicBezTo>
                  <a:cubicBezTo>
                    <a:pt x="2170693" y="287844"/>
                    <a:pt x="2167257" y="145994"/>
                    <a:pt x="2175601" y="507687"/>
                  </a:cubicBezTo>
                  <a:cubicBezTo>
                    <a:pt x="2082022" y="507953"/>
                    <a:pt x="2043261" y="505906"/>
                    <a:pt x="1952515" y="506733"/>
                  </a:cubicBezTo>
                  <a:cubicBezTo>
                    <a:pt x="1949009" y="205367"/>
                    <a:pt x="1932714" y="251604"/>
                    <a:pt x="1992566" y="251604"/>
                  </a:cubicBezTo>
                  <a:close/>
                  <a:moveTo>
                    <a:pt x="1946036" y="787757"/>
                  </a:moveTo>
                  <a:cubicBezTo>
                    <a:pt x="1946877" y="876880"/>
                    <a:pt x="1944465" y="857267"/>
                    <a:pt x="1948784" y="1042060"/>
                  </a:cubicBezTo>
                  <a:cubicBezTo>
                    <a:pt x="1689784" y="1043686"/>
                    <a:pt x="1754811" y="1043265"/>
                    <a:pt x="1727844" y="1043518"/>
                  </a:cubicBezTo>
                  <a:cubicBezTo>
                    <a:pt x="1727016" y="938062"/>
                    <a:pt x="1725235" y="866772"/>
                    <a:pt x="1723903" y="787070"/>
                  </a:cubicBezTo>
                  <a:cubicBezTo>
                    <a:pt x="1832600" y="789131"/>
                    <a:pt x="1860128" y="788136"/>
                    <a:pt x="1946036" y="787757"/>
                  </a:cubicBezTo>
                  <a:close/>
                  <a:moveTo>
                    <a:pt x="1941801" y="561606"/>
                  </a:moveTo>
                  <a:cubicBezTo>
                    <a:pt x="1945713" y="811521"/>
                    <a:pt x="1958405" y="774551"/>
                    <a:pt x="1908411" y="774957"/>
                  </a:cubicBezTo>
                  <a:cubicBezTo>
                    <a:pt x="1694131" y="776696"/>
                    <a:pt x="1723777" y="779037"/>
                    <a:pt x="1723356" y="752722"/>
                  </a:cubicBezTo>
                  <a:cubicBezTo>
                    <a:pt x="1719710" y="525716"/>
                    <a:pt x="1719963" y="540030"/>
                    <a:pt x="1719556" y="520290"/>
                  </a:cubicBezTo>
                  <a:cubicBezTo>
                    <a:pt x="1980450" y="524062"/>
                    <a:pt x="1940861" y="501364"/>
                    <a:pt x="1941801" y="561606"/>
                  </a:cubicBezTo>
                  <a:close/>
                  <a:moveTo>
                    <a:pt x="1740311" y="252879"/>
                  </a:moveTo>
                  <a:cubicBezTo>
                    <a:pt x="1967983" y="250889"/>
                    <a:pt x="1936472" y="245505"/>
                    <a:pt x="1937313" y="274736"/>
                  </a:cubicBezTo>
                  <a:cubicBezTo>
                    <a:pt x="1945194" y="543984"/>
                    <a:pt x="1946288" y="506635"/>
                    <a:pt x="1908369" y="507448"/>
                  </a:cubicBezTo>
                  <a:cubicBezTo>
                    <a:pt x="1851139" y="508682"/>
                    <a:pt x="1797036" y="508612"/>
                    <a:pt x="1740339" y="507617"/>
                  </a:cubicBezTo>
                  <a:cubicBezTo>
                    <a:pt x="1713736" y="507154"/>
                    <a:pt x="1719612" y="515650"/>
                    <a:pt x="1718252" y="465628"/>
                  </a:cubicBezTo>
                  <a:cubicBezTo>
                    <a:pt x="1711577" y="220017"/>
                    <a:pt x="1708463" y="253174"/>
                    <a:pt x="1740311" y="252879"/>
                  </a:cubicBezTo>
                  <a:close/>
                  <a:moveTo>
                    <a:pt x="1716316" y="1039200"/>
                  </a:moveTo>
                  <a:cubicBezTo>
                    <a:pt x="1716387" y="1047093"/>
                    <a:pt x="1733846" y="1042887"/>
                    <a:pt x="1493721" y="1042747"/>
                  </a:cubicBezTo>
                  <a:cubicBezTo>
                    <a:pt x="1493497" y="996412"/>
                    <a:pt x="1490748" y="788318"/>
                    <a:pt x="1490720" y="786720"/>
                  </a:cubicBezTo>
                  <a:cubicBezTo>
                    <a:pt x="1608321" y="786720"/>
                    <a:pt x="1663027" y="786145"/>
                    <a:pt x="1712418" y="786902"/>
                  </a:cubicBezTo>
                  <a:cubicBezTo>
                    <a:pt x="1713820" y="871104"/>
                    <a:pt x="1715615" y="942857"/>
                    <a:pt x="1716316" y="1039200"/>
                  </a:cubicBezTo>
                  <a:close/>
                  <a:moveTo>
                    <a:pt x="1712208" y="773864"/>
                  </a:moveTo>
                  <a:cubicBezTo>
                    <a:pt x="1459041" y="770022"/>
                    <a:pt x="1490748" y="786369"/>
                    <a:pt x="1490215" y="752694"/>
                  </a:cubicBezTo>
                  <a:cubicBezTo>
                    <a:pt x="1487018" y="550040"/>
                    <a:pt x="1486962" y="544194"/>
                    <a:pt x="1486401" y="518482"/>
                  </a:cubicBezTo>
                  <a:cubicBezTo>
                    <a:pt x="1487971" y="518482"/>
                    <a:pt x="1706977" y="520136"/>
                    <a:pt x="1708071" y="520150"/>
                  </a:cubicBezTo>
                  <a:cubicBezTo>
                    <a:pt x="1708646" y="548203"/>
                    <a:pt x="1708716" y="556447"/>
                    <a:pt x="1712208" y="773864"/>
                  </a:cubicBezTo>
                  <a:close/>
                  <a:moveTo>
                    <a:pt x="1487943" y="253454"/>
                  </a:moveTo>
                  <a:cubicBezTo>
                    <a:pt x="1737113" y="253454"/>
                    <a:pt x="1703317" y="244902"/>
                    <a:pt x="1703569" y="274582"/>
                  </a:cubicBezTo>
                  <a:cubicBezTo>
                    <a:pt x="1705560" y="548638"/>
                    <a:pt x="1725572" y="506888"/>
                    <a:pt x="1656170" y="506888"/>
                  </a:cubicBezTo>
                  <a:cubicBezTo>
                    <a:pt x="1573669" y="506888"/>
                    <a:pt x="1571552" y="505472"/>
                    <a:pt x="1487929" y="505472"/>
                  </a:cubicBezTo>
                  <a:cubicBezTo>
                    <a:pt x="1485391" y="505457"/>
                    <a:pt x="1474621" y="253454"/>
                    <a:pt x="1487943" y="253454"/>
                  </a:cubicBezTo>
                  <a:close/>
                  <a:moveTo>
                    <a:pt x="1482194" y="1039760"/>
                  </a:moveTo>
                  <a:cubicBezTo>
                    <a:pt x="1482222" y="1044219"/>
                    <a:pt x="1303506" y="1043896"/>
                    <a:pt x="1260650" y="1043307"/>
                  </a:cubicBezTo>
                  <a:cubicBezTo>
                    <a:pt x="1256289" y="792987"/>
                    <a:pt x="1257004" y="860617"/>
                    <a:pt x="1255630" y="787855"/>
                  </a:cubicBezTo>
                  <a:cubicBezTo>
                    <a:pt x="1359264" y="789468"/>
                    <a:pt x="1396342" y="786832"/>
                    <a:pt x="1479249" y="786720"/>
                  </a:cubicBezTo>
                  <a:cubicBezTo>
                    <a:pt x="1479249" y="787729"/>
                    <a:pt x="1482053" y="1004347"/>
                    <a:pt x="1482194" y="1039760"/>
                  </a:cubicBezTo>
                  <a:close/>
                  <a:moveTo>
                    <a:pt x="1479052" y="773696"/>
                  </a:moveTo>
                  <a:cubicBezTo>
                    <a:pt x="1223179" y="774074"/>
                    <a:pt x="1255531" y="785430"/>
                    <a:pt x="1255027" y="752722"/>
                  </a:cubicBezTo>
                  <a:cubicBezTo>
                    <a:pt x="1253779" y="672446"/>
                    <a:pt x="1253736" y="655524"/>
                    <a:pt x="1252250" y="561382"/>
                  </a:cubicBezTo>
                  <a:cubicBezTo>
                    <a:pt x="1251409" y="505976"/>
                    <a:pt x="1212577" y="518580"/>
                    <a:pt x="1474916" y="518482"/>
                  </a:cubicBezTo>
                  <a:cubicBezTo>
                    <a:pt x="1475617" y="550292"/>
                    <a:pt x="1479038" y="772644"/>
                    <a:pt x="1479052" y="773696"/>
                  </a:cubicBezTo>
                  <a:close/>
                  <a:moveTo>
                    <a:pt x="1470288" y="253412"/>
                  </a:moveTo>
                  <a:cubicBezTo>
                    <a:pt x="1471101" y="425139"/>
                    <a:pt x="1472938" y="439187"/>
                    <a:pt x="1474593" y="505472"/>
                  </a:cubicBezTo>
                  <a:cubicBezTo>
                    <a:pt x="1313505" y="505542"/>
                    <a:pt x="1281643" y="505696"/>
                    <a:pt x="1251395" y="506439"/>
                  </a:cubicBezTo>
                  <a:cubicBezTo>
                    <a:pt x="1248323" y="305481"/>
                    <a:pt x="1249053" y="346573"/>
                    <a:pt x="1246879" y="251744"/>
                  </a:cubicBezTo>
                  <a:cubicBezTo>
                    <a:pt x="1356094" y="248800"/>
                    <a:pt x="1398852" y="253048"/>
                    <a:pt x="1470288" y="253412"/>
                  </a:cubicBezTo>
                  <a:close/>
                  <a:moveTo>
                    <a:pt x="1245533" y="848617"/>
                  </a:moveTo>
                  <a:cubicBezTo>
                    <a:pt x="1251409" y="1073632"/>
                    <a:pt x="1253624" y="1043209"/>
                    <a:pt x="1235772" y="1042901"/>
                  </a:cubicBezTo>
                  <a:cubicBezTo>
                    <a:pt x="1027256" y="1038989"/>
                    <a:pt x="1026667" y="1046322"/>
                    <a:pt x="1026555" y="1039648"/>
                  </a:cubicBezTo>
                  <a:cubicBezTo>
                    <a:pt x="1021591" y="742446"/>
                    <a:pt x="1004510" y="787126"/>
                    <a:pt x="1067532" y="786874"/>
                  </a:cubicBezTo>
                  <a:cubicBezTo>
                    <a:pt x="1144760" y="786566"/>
                    <a:pt x="1180926" y="786467"/>
                    <a:pt x="1235562" y="787491"/>
                  </a:cubicBezTo>
                  <a:cubicBezTo>
                    <a:pt x="1247145" y="787715"/>
                    <a:pt x="1243696" y="778126"/>
                    <a:pt x="1245533" y="848617"/>
                  </a:cubicBezTo>
                  <a:close/>
                  <a:moveTo>
                    <a:pt x="1240765" y="561606"/>
                  </a:moveTo>
                  <a:cubicBezTo>
                    <a:pt x="1244495" y="800109"/>
                    <a:pt x="1246837" y="774663"/>
                    <a:pt x="1235772" y="774453"/>
                  </a:cubicBezTo>
                  <a:cubicBezTo>
                    <a:pt x="990361" y="769840"/>
                    <a:pt x="1020862" y="786145"/>
                    <a:pt x="1020343" y="752750"/>
                  </a:cubicBezTo>
                  <a:cubicBezTo>
                    <a:pt x="1018856" y="657865"/>
                    <a:pt x="1021128" y="658146"/>
                    <a:pt x="1019614" y="561354"/>
                  </a:cubicBezTo>
                  <a:cubicBezTo>
                    <a:pt x="1018660" y="500999"/>
                    <a:pt x="985018" y="526753"/>
                    <a:pt x="1235814" y="519898"/>
                  </a:cubicBezTo>
                  <a:cubicBezTo>
                    <a:pt x="1241887" y="519730"/>
                    <a:pt x="1240036" y="513505"/>
                    <a:pt x="1240765" y="561606"/>
                  </a:cubicBezTo>
                  <a:close/>
                  <a:moveTo>
                    <a:pt x="1235394" y="252066"/>
                  </a:moveTo>
                  <a:cubicBezTo>
                    <a:pt x="1241802" y="535095"/>
                    <a:pt x="1241242" y="506705"/>
                    <a:pt x="1235520" y="506845"/>
                  </a:cubicBezTo>
                  <a:cubicBezTo>
                    <a:pt x="1180183" y="508444"/>
                    <a:pt x="1170479" y="507869"/>
                    <a:pt x="1067490" y="508149"/>
                  </a:cubicBezTo>
                  <a:cubicBezTo>
                    <a:pt x="1002912" y="508318"/>
                    <a:pt x="1021128" y="550699"/>
                    <a:pt x="1013934" y="274315"/>
                  </a:cubicBezTo>
                  <a:cubicBezTo>
                    <a:pt x="1012967" y="236000"/>
                    <a:pt x="986616" y="259202"/>
                    <a:pt x="1235394" y="252066"/>
                  </a:cubicBezTo>
                  <a:close/>
                  <a:moveTo>
                    <a:pt x="1015084" y="1039901"/>
                  </a:moveTo>
                  <a:cubicBezTo>
                    <a:pt x="1015168" y="1045144"/>
                    <a:pt x="792433" y="1041387"/>
                    <a:pt x="792362" y="1039480"/>
                  </a:cubicBezTo>
                  <a:cubicBezTo>
                    <a:pt x="781719" y="744843"/>
                    <a:pt x="785295" y="786397"/>
                    <a:pt x="815249" y="786397"/>
                  </a:cubicBezTo>
                  <a:cubicBezTo>
                    <a:pt x="895505" y="786397"/>
                    <a:pt x="897679" y="787042"/>
                    <a:pt x="983433" y="787042"/>
                  </a:cubicBezTo>
                  <a:cubicBezTo>
                    <a:pt x="1017384" y="787042"/>
                    <a:pt x="1009867" y="746091"/>
                    <a:pt x="1015084" y="1039901"/>
                  </a:cubicBezTo>
                  <a:close/>
                  <a:moveTo>
                    <a:pt x="1008142" y="561578"/>
                  </a:moveTo>
                  <a:cubicBezTo>
                    <a:pt x="1012027" y="808857"/>
                    <a:pt x="1015084" y="774032"/>
                    <a:pt x="983433" y="774032"/>
                  </a:cubicBezTo>
                  <a:cubicBezTo>
                    <a:pt x="757444" y="774032"/>
                    <a:pt x="788310" y="779121"/>
                    <a:pt x="787903" y="752722"/>
                  </a:cubicBezTo>
                  <a:cubicBezTo>
                    <a:pt x="783654" y="481498"/>
                    <a:pt x="772281" y="520346"/>
                    <a:pt x="815249" y="520346"/>
                  </a:cubicBezTo>
                  <a:cubicBezTo>
                    <a:pt x="1044590" y="520346"/>
                    <a:pt x="1007371" y="512061"/>
                    <a:pt x="1008142" y="561578"/>
                  </a:cubicBezTo>
                  <a:close/>
                  <a:moveTo>
                    <a:pt x="815249" y="252235"/>
                  </a:moveTo>
                  <a:cubicBezTo>
                    <a:pt x="987247" y="252277"/>
                    <a:pt x="987710" y="252277"/>
                    <a:pt x="1001888" y="252305"/>
                  </a:cubicBezTo>
                  <a:cubicBezTo>
                    <a:pt x="1003234" y="308229"/>
                    <a:pt x="1007175" y="507182"/>
                    <a:pt x="1007203" y="508289"/>
                  </a:cubicBezTo>
                  <a:cubicBezTo>
                    <a:pt x="934785" y="508360"/>
                    <a:pt x="1000584" y="508360"/>
                    <a:pt x="783079" y="507266"/>
                  </a:cubicBezTo>
                  <a:cubicBezTo>
                    <a:pt x="778325" y="205984"/>
                    <a:pt x="768845" y="252235"/>
                    <a:pt x="815249" y="252235"/>
                  </a:cubicBezTo>
                  <a:close/>
                  <a:moveTo>
                    <a:pt x="777385" y="848504"/>
                  </a:moveTo>
                  <a:cubicBezTo>
                    <a:pt x="777722" y="913542"/>
                    <a:pt x="778535" y="975775"/>
                    <a:pt x="780849" y="1039985"/>
                  </a:cubicBezTo>
                  <a:cubicBezTo>
                    <a:pt x="780905" y="1041485"/>
                    <a:pt x="558730" y="1050247"/>
                    <a:pt x="558730" y="1040041"/>
                  </a:cubicBezTo>
                  <a:cubicBezTo>
                    <a:pt x="558730" y="765648"/>
                    <a:pt x="545731" y="787547"/>
                    <a:pt x="562994" y="787659"/>
                  </a:cubicBezTo>
                  <a:cubicBezTo>
                    <a:pt x="819919" y="789412"/>
                    <a:pt x="776951" y="764835"/>
                    <a:pt x="777385" y="848504"/>
                  </a:cubicBezTo>
                  <a:close/>
                  <a:moveTo>
                    <a:pt x="772449" y="561634"/>
                  </a:moveTo>
                  <a:cubicBezTo>
                    <a:pt x="776362" y="812530"/>
                    <a:pt x="790974" y="773009"/>
                    <a:pt x="731094" y="774144"/>
                  </a:cubicBezTo>
                  <a:cubicBezTo>
                    <a:pt x="521891" y="777803"/>
                    <a:pt x="553963" y="779191"/>
                    <a:pt x="553556" y="752750"/>
                  </a:cubicBezTo>
                  <a:cubicBezTo>
                    <a:pt x="549461" y="491143"/>
                    <a:pt x="547119" y="520066"/>
                    <a:pt x="563120" y="519814"/>
                  </a:cubicBezTo>
                  <a:cubicBezTo>
                    <a:pt x="814646" y="515748"/>
                    <a:pt x="771692" y="513673"/>
                    <a:pt x="772449" y="561634"/>
                  </a:cubicBezTo>
                  <a:close/>
                  <a:moveTo>
                    <a:pt x="563064" y="251646"/>
                  </a:moveTo>
                  <a:cubicBezTo>
                    <a:pt x="799641" y="250216"/>
                    <a:pt x="767260" y="245000"/>
                    <a:pt x="767835" y="276671"/>
                  </a:cubicBezTo>
                  <a:cubicBezTo>
                    <a:pt x="769027" y="341722"/>
                    <a:pt x="769728" y="389165"/>
                    <a:pt x="771594" y="507182"/>
                  </a:cubicBezTo>
                  <a:cubicBezTo>
                    <a:pt x="717940" y="506775"/>
                    <a:pt x="675028" y="505093"/>
                    <a:pt x="550667" y="506986"/>
                  </a:cubicBezTo>
                  <a:cubicBezTo>
                    <a:pt x="547189" y="216681"/>
                    <a:pt x="537695" y="251786"/>
                    <a:pt x="563064" y="251646"/>
                  </a:cubicBezTo>
                  <a:close/>
                  <a:moveTo>
                    <a:pt x="547245" y="1040041"/>
                  </a:moveTo>
                  <a:cubicBezTo>
                    <a:pt x="547245" y="1046392"/>
                    <a:pt x="566626" y="1043672"/>
                    <a:pt x="325099" y="1043448"/>
                  </a:cubicBezTo>
                  <a:cubicBezTo>
                    <a:pt x="325435" y="928122"/>
                    <a:pt x="322322" y="853187"/>
                    <a:pt x="321060" y="787785"/>
                  </a:cubicBezTo>
                  <a:cubicBezTo>
                    <a:pt x="391051" y="787757"/>
                    <a:pt x="457691" y="787070"/>
                    <a:pt x="542702" y="787547"/>
                  </a:cubicBezTo>
                  <a:cubicBezTo>
                    <a:pt x="544048" y="855122"/>
                    <a:pt x="547245" y="917818"/>
                    <a:pt x="547245" y="1040041"/>
                  </a:cubicBezTo>
                  <a:close/>
                  <a:moveTo>
                    <a:pt x="542071" y="752974"/>
                  </a:moveTo>
                  <a:cubicBezTo>
                    <a:pt x="542519" y="781266"/>
                    <a:pt x="578812" y="774635"/>
                    <a:pt x="320793" y="774761"/>
                  </a:cubicBezTo>
                  <a:cubicBezTo>
                    <a:pt x="318003" y="617166"/>
                    <a:pt x="316951" y="598576"/>
                    <a:pt x="316137" y="520388"/>
                  </a:cubicBezTo>
                  <a:cubicBezTo>
                    <a:pt x="474702" y="520501"/>
                    <a:pt x="500827" y="520655"/>
                    <a:pt x="539336" y="520164"/>
                  </a:cubicBezTo>
                  <a:cubicBezTo>
                    <a:pt x="541299" y="666277"/>
                    <a:pt x="541061" y="688260"/>
                    <a:pt x="542071" y="752974"/>
                  </a:cubicBezTo>
                  <a:close/>
                  <a:moveTo>
                    <a:pt x="534273" y="251786"/>
                  </a:moveTo>
                  <a:cubicBezTo>
                    <a:pt x="538368" y="380374"/>
                    <a:pt x="537106" y="341372"/>
                    <a:pt x="539168" y="507154"/>
                  </a:cubicBezTo>
                  <a:cubicBezTo>
                    <a:pt x="504992" y="507574"/>
                    <a:pt x="492105" y="507490"/>
                    <a:pt x="316025" y="507378"/>
                  </a:cubicBezTo>
                  <a:cubicBezTo>
                    <a:pt x="315380" y="427396"/>
                    <a:pt x="316769" y="448678"/>
                    <a:pt x="312758" y="253174"/>
                  </a:cubicBezTo>
                  <a:cubicBezTo>
                    <a:pt x="384446" y="253132"/>
                    <a:pt x="327020" y="252627"/>
                    <a:pt x="534273" y="251786"/>
                  </a:cubicBezTo>
                  <a:close/>
                  <a:moveTo>
                    <a:pt x="142737" y="251912"/>
                  </a:moveTo>
                  <a:cubicBezTo>
                    <a:pt x="225195" y="251912"/>
                    <a:pt x="224718" y="253062"/>
                    <a:pt x="301259" y="253146"/>
                  </a:cubicBezTo>
                  <a:cubicBezTo>
                    <a:pt x="305381" y="455127"/>
                    <a:pt x="303881" y="429569"/>
                    <a:pt x="304540" y="507350"/>
                  </a:cubicBezTo>
                  <a:cubicBezTo>
                    <a:pt x="146565" y="507238"/>
                    <a:pt x="121673" y="507140"/>
                    <a:pt x="82954" y="507434"/>
                  </a:cubicBezTo>
                  <a:cubicBezTo>
                    <a:pt x="79883" y="199142"/>
                    <a:pt x="58161" y="251912"/>
                    <a:pt x="142737" y="251912"/>
                  </a:cubicBezTo>
                  <a:close/>
                  <a:moveTo>
                    <a:pt x="142737" y="520262"/>
                  </a:moveTo>
                  <a:cubicBezTo>
                    <a:pt x="335602" y="520388"/>
                    <a:pt x="304344" y="506607"/>
                    <a:pt x="305199" y="561634"/>
                  </a:cubicBezTo>
                  <a:cubicBezTo>
                    <a:pt x="306714" y="658973"/>
                    <a:pt x="307443" y="657332"/>
                    <a:pt x="308943" y="752946"/>
                  </a:cubicBezTo>
                  <a:cubicBezTo>
                    <a:pt x="309434" y="784308"/>
                    <a:pt x="344199" y="774495"/>
                    <a:pt x="86488" y="774368"/>
                  </a:cubicBezTo>
                  <a:cubicBezTo>
                    <a:pt x="81356" y="473465"/>
                    <a:pt x="66715" y="520262"/>
                    <a:pt x="142737" y="520262"/>
                  </a:cubicBezTo>
                  <a:close/>
                  <a:moveTo>
                    <a:pt x="90751" y="1039368"/>
                  </a:moveTo>
                  <a:cubicBezTo>
                    <a:pt x="89812" y="740343"/>
                    <a:pt x="64626" y="787379"/>
                    <a:pt x="142737" y="787421"/>
                  </a:cubicBezTo>
                  <a:cubicBezTo>
                    <a:pt x="215813" y="787421"/>
                    <a:pt x="227579" y="787785"/>
                    <a:pt x="309546" y="787785"/>
                  </a:cubicBezTo>
                  <a:cubicBezTo>
                    <a:pt x="311019" y="865104"/>
                    <a:pt x="313922" y="924673"/>
                    <a:pt x="313571" y="1043448"/>
                  </a:cubicBezTo>
                  <a:cubicBezTo>
                    <a:pt x="312169" y="1043448"/>
                    <a:pt x="90765" y="1043448"/>
                    <a:pt x="90751" y="1039368"/>
                  </a:cubicBezTo>
                  <a:close/>
                  <a:moveTo>
                    <a:pt x="93304" y="1230904"/>
                  </a:moveTo>
                  <a:cubicBezTo>
                    <a:pt x="92322" y="1178737"/>
                    <a:pt x="91046" y="1107966"/>
                    <a:pt x="90822" y="1055673"/>
                  </a:cubicBezTo>
                  <a:cubicBezTo>
                    <a:pt x="218730" y="1055154"/>
                    <a:pt x="207764" y="1056458"/>
                    <a:pt x="313557" y="1056458"/>
                  </a:cubicBezTo>
                  <a:cubicBezTo>
                    <a:pt x="313221" y="1324570"/>
                    <a:pt x="323893" y="1309821"/>
                    <a:pt x="310823" y="1309821"/>
                  </a:cubicBezTo>
                  <a:cubicBezTo>
                    <a:pt x="49172" y="1309821"/>
                    <a:pt x="95155" y="1330374"/>
                    <a:pt x="93304" y="1230904"/>
                  </a:cubicBezTo>
                  <a:close/>
                  <a:moveTo>
                    <a:pt x="94944" y="1326547"/>
                  </a:moveTo>
                  <a:cubicBezTo>
                    <a:pt x="94860" y="1321485"/>
                    <a:pt x="317344" y="1321219"/>
                    <a:pt x="317428" y="1326771"/>
                  </a:cubicBezTo>
                  <a:cubicBezTo>
                    <a:pt x="321831" y="1607599"/>
                    <a:pt x="330385" y="1577190"/>
                    <a:pt x="310809" y="1577190"/>
                  </a:cubicBezTo>
                  <a:cubicBezTo>
                    <a:pt x="156999" y="1577162"/>
                    <a:pt x="129681" y="1577064"/>
                    <a:pt x="99544" y="1577344"/>
                  </a:cubicBezTo>
                  <a:cubicBezTo>
                    <a:pt x="98773" y="1546627"/>
                    <a:pt x="95071" y="1334482"/>
                    <a:pt x="94944" y="1326547"/>
                  </a:cubicBezTo>
                  <a:close/>
                  <a:moveTo>
                    <a:pt x="104200" y="1804645"/>
                  </a:moveTo>
                  <a:cubicBezTo>
                    <a:pt x="101031" y="1551253"/>
                    <a:pt x="87063" y="1590186"/>
                    <a:pt x="142737" y="1590186"/>
                  </a:cubicBezTo>
                  <a:cubicBezTo>
                    <a:pt x="154390" y="1590186"/>
                    <a:pt x="313024" y="1590214"/>
                    <a:pt x="322925" y="1590228"/>
                  </a:cubicBezTo>
                  <a:cubicBezTo>
                    <a:pt x="323724" y="1657494"/>
                    <a:pt x="323191" y="1624338"/>
                    <a:pt x="326515" y="1847138"/>
                  </a:cubicBezTo>
                  <a:cubicBezTo>
                    <a:pt x="63798" y="1847334"/>
                    <a:pt x="104845" y="1855536"/>
                    <a:pt x="104200" y="1804645"/>
                  </a:cubicBezTo>
                  <a:close/>
                  <a:moveTo>
                    <a:pt x="108575" y="2091515"/>
                  </a:moveTo>
                  <a:cubicBezTo>
                    <a:pt x="105925" y="1925045"/>
                    <a:pt x="105392" y="1893123"/>
                    <a:pt x="104915" y="1858620"/>
                  </a:cubicBezTo>
                  <a:cubicBezTo>
                    <a:pt x="192674" y="1857695"/>
                    <a:pt x="226429" y="1860233"/>
                    <a:pt x="326725" y="1860163"/>
                  </a:cubicBezTo>
                  <a:cubicBezTo>
                    <a:pt x="329207" y="2022861"/>
                    <a:pt x="326978" y="2004257"/>
                    <a:pt x="329193" y="2115573"/>
                  </a:cubicBezTo>
                  <a:cubicBezTo>
                    <a:pt x="70684" y="2116414"/>
                    <a:pt x="108982" y="2117802"/>
                    <a:pt x="108575" y="2091515"/>
                  </a:cubicBezTo>
                  <a:close/>
                  <a:moveTo>
                    <a:pt x="112572" y="2378441"/>
                  </a:moveTo>
                  <a:cubicBezTo>
                    <a:pt x="106177" y="2085599"/>
                    <a:pt x="99516" y="2126858"/>
                    <a:pt x="142751" y="2126858"/>
                  </a:cubicBezTo>
                  <a:cubicBezTo>
                    <a:pt x="225461" y="2126858"/>
                    <a:pt x="227004" y="2128611"/>
                    <a:pt x="310837" y="2128611"/>
                  </a:cubicBezTo>
                  <a:cubicBezTo>
                    <a:pt x="332671" y="2128611"/>
                    <a:pt x="332237" y="2087968"/>
                    <a:pt x="334999" y="2377964"/>
                  </a:cubicBezTo>
                  <a:cubicBezTo>
                    <a:pt x="335055" y="2384343"/>
                    <a:pt x="339403" y="2382689"/>
                    <a:pt x="310837" y="2382689"/>
                  </a:cubicBezTo>
                  <a:cubicBezTo>
                    <a:pt x="89251" y="2382689"/>
                    <a:pt x="112684" y="2383418"/>
                    <a:pt x="112572" y="2378441"/>
                  </a:cubicBezTo>
                  <a:close/>
                  <a:moveTo>
                    <a:pt x="112951" y="2395321"/>
                  </a:moveTo>
                  <a:cubicBezTo>
                    <a:pt x="147364" y="2395293"/>
                    <a:pt x="334102" y="2395741"/>
                    <a:pt x="335153" y="2395741"/>
                  </a:cubicBezTo>
                  <a:cubicBezTo>
                    <a:pt x="338126" y="2691023"/>
                    <a:pt x="352262" y="2650829"/>
                    <a:pt x="310823" y="2650829"/>
                  </a:cubicBezTo>
                  <a:cubicBezTo>
                    <a:pt x="143648" y="2650801"/>
                    <a:pt x="134365" y="2650815"/>
                    <a:pt x="115573" y="2650773"/>
                  </a:cubicBezTo>
                  <a:cubicBezTo>
                    <a:pt x="114255" y="2555411"/>
                    <a:pt x="116372" y="2551682"/>
                    <a:pt x="112951" y="2395321"/>
                  </a:cubicBezTo>
                  <a:close/>
                  <a:moveTo>
                    <a:pt x="121407" y="2919081"/>
                  </a:moveTo>
                  <a:cubicBezTo>
                    <a:pt x="116330" y="2669910"/>
                    <a:pt x="116793" y="2737176"/>
                    <a:pt x="115755" y="2663783"/>
                  </a:cubicBezTo>
                  <a:cubicBezTo>
                    <a:pt x="356694" y="2664400"/>
                    <a:pt x="339473" y="2662409"/>
                    <a:pt x="339515" y="2665648"/>
                  </a:cubicBezTo>
                  <a:cubicBezTo>
                    <a:pt x="344044" y="2955462"/>
                    <a:pt x="356455" y="2917455"/>
                    <a:pt x="310809" y="2917455"/>
                  </a:cubicBezTo>
                  <a:cubicBezTo>
                    <a:pt x="219501" y="2917469"/>
                    <a:pt x="218548" y="2919530"/>
                    <a:pt x="121407" y="2919081"/>
                  </a:cubicBezTo>
                  <a:close/>
                  <a:moveTo>
                    <a:pt x="121687" y="2932105"/>
                  </a:moveTo>
                  <a:cubicBezTo>
                    <a:pt x="198270" y="2932442"/>
                    <a:pt x="209545" y="2930843"/>
                    <a:pt x="343666" y="2930437"/>
                  </a:cubicBezTo>
                  <a:cubicBezTo>
                    <a:pt x="348434" y="3234579"/>
                    <a:pt x="359554" y="3185580"/>
                    <a:pt x="310823" y="3185580"/>
                  </a:cubicBezTo>
                  <a:cubicBezTo>
                    <a:pt x="226752" y="3185580"/>
                    <a:pt x="226667" y="3187165"/>
                    <a:pt x="142737" y="3187165"/>
                  </a:cubicBezTo>
                  <a:cubicBezTo>
                    <a:pt x="117396" y="3187165"/>
                    <a:pt x="127802" y="3219915"/>
                    <a:pt x="121687" y="2932105"/>
                  </a:cubicBezTo>
                  <a:close/>
                  <a:moveTo>
                    <a:pt x="127493" y="3430798"/>
                  </a:moveTo>
                  <a:cubicBezTo>
                    <a:pt x="123314" y="3163009"/>
                    <a:pt x="123272" y="3200175"/>
                    <a:pt x="142737" y="3200175"/>
                  </a:cubicBezTo>
                  <a:cubicBezTo>
                    <a:pt x="383044" y="3200175"/>
                    <a:pt x="348223" y="3183057"/>
                    <a:pt x="349135" y="3239654"/>
                  </a:cubicBezTo>
                  <a:cubicBezTo>
                    <a:pt x="350593" y="3333011"/>
                    <a:pt x="348812" y="3335507"/>
                    <a:pt x="350313" y="3430995"/>
                  </a:cubicBezTo>
                  <a:cubicBezTo>
                    <a:pt x="350748" y="3458431"/>
                    <a:pt x="358601" y="3452613"/>
                    <a:pt x="310837" y="3452613"/>
                  </a:cubicBezTo>
                  <a:cubicBezTo>
                    <a:pt x="98408" y="3452613"/>
                    <a:pt x="127956" y="3460856"/>
                    <a:pt x="127493" y="3430798"/>
                  </a:cubicBezTo>
                  <a:close/>
                  <a:moveTo>
                    <a:pt x="132584" y="3717780"/>
                  </a:moveTo>
                  <a:cubicBezTo>
                    <a:pt x="125572" y="3425597"/>
                    <a:pt x="123468" y="3465973"/>
                    <a:pt x="142737" y="3465973"/>
                  </a:cubicBezTo>
                  <a:cubicBezTo>
                    <a:pt x="393940" y="3465973"/>
                    <a:pt x="350649" y="3449402"/>
                    <a:pt x="351631" y="3526665"/>
                  </a:cubicBezTo>
                  <a:cubicBezTo>
                    <a:pt x="352402" y="3587945"/>
                    <a:pt x="353356" y="3657159"/>
                    <a:pt x="354955" y="3718145"/>
                  </a:cubicBezTo>
                  <a:cubicBezTo>
                    <a:pt x="355053" y="3722070"/>
                    <a:pt x="361658" y="3720921"/>
                    <a:pt x="310837" y="3720921"/>
                  </a:cubicBezTo>
                  <a:cubicBezTo>
                    <a:pt x="117929" y="3720921"/>
                    <a:pt x="132836" y="3728702"/>
                    <a:pt x="132584" y="3717780"/>
                  </a:cubicBezTo>
                  <a:close/>
                  <a:moveTo>
                    <a:pt x="138011" y="3990196"/>
                  </a:moveTo>
                  <a:cubicBezTo>
                    <a:pt x="133341" y="3706719"/>
                    <a:pt x="127647" y="3736258"/>
                    <a:pt x="142737" y="3736258"/>
                  </a:cubicBezTo>
                  <a:cubicBezTo>
                    <a:pt x="397642" y="3736258"/>
                    <a:pt x="355235" y="3706537"/>
                    <a:pt x="356918" y="3813703"/>
                  </a:cubicBezTo>
                  <a:cubicBezTo>
                    <a:pt x="358404" y="3908812"/>
                    <a:pt x="359456" y="3907256"/>
                    <a:pt x="360887" y="3990393"/>
                  </a:cubicBezTo>
                  <a:cubicBezTo>
                    <a:pt x="333653" y="3990281"/>
                    <a:pt x="151123" y="3990196"/>
                    <a:pt x="138011" y="3990196"/>
                  </a:cubicBezTo>
                  <a:close/>
                  <a:moveTo>
                    <a:pt x="142737" y="4003207"/>
                  </a:moveTo>
                  <a:cubicBezTo>
                    <a:pt x="340300" y="4003333"/>
                    <a:pt x="337579" y="4003319"/>
                    <a:pt x="361111" y="4003431"/>
                  </a:cubicBezTo>
                  <a:cubicBezTo>
                    <a:pt x="363046" y="4138608"/>
                    <a:pt x="362429" y="4132496"/>
                    <a:pt x="364631" y="4257032"/>
                  </a:cubicBezTo>
                  <a:cubicBezTo>
                    <a:pt x="308453" y="4256373"/>
                    <a:pt x="226934" y="4257102"/>
                    <a:pt x="142568" y="4257102"/>
                  </a:cubicBezTo>
                  <a:cubicBezTo>
                    <a:pt x="141278" y="3983481"/>
                    <a:pt x="132485" y="4003207"/>
                    <a:pt x="142737" y="4003207"/>
                  </a:cubicBezTo>
                  <a:close/>
                  <a:moveTo>
                    <a:pt x="142737" y="4270099"/>
                  </a:moveTo>
                  <a:cubicBezTo>
                    <a:pt x="399493" y="4270099"/>
                    <a:pt x="364701" y="4261392"/>
                    <a:pt x="365276" y="4292222"/>
                  </a:cubicBezTo>
                  <a:cubicBezTo>
                    <a:pt x="370535" y="4571381"/>
                    <a:pt x="380576" y="4525873"/>
                    <a:pt x="310823" y="4525873"/>
                  </a:cubicBezTo>
                  <a:cubicBezTo>
                    <a:pt x="229907" y="4525873"/>
                    <a:pt x="227355" y="4524205"/>
                    <a:pt x="146579" y="4524149"/>
                  </a:cubicBezTo>
                  <a:cubicBezTo>
                    <a:pt x="140170" y="4250808"/>
                    <a:pt x="143732" y="4270099"/>
                    <a:pt x="142737" y="4270099"/>
                  </a:cubicBezTo>
                  <a:close/>
                  <a:moveTo>
                    <a:pt x="149005" y="4770530"/>
                  </a:moveTo>
                  <a:cubicBezTo>
                    <a:pt x="147547" y="4677426"/>
                    <a:pt x="149131" y="4674538"/>
                    <a:pt x="147631" y="4579078"/>
                  </a:cubicBezTo>
                  <a:cubicBezTo>
                    <a:pt x="146747" y="4521640"/>
                    <a:pt x="109487" y="4537874"/>
                    <a:pt x="367590" y="4539010"/>
                  </a:cubicBezTo>
                  <a:cubicBezTo>
                    <a:pt x="368754" y="4670556"/>
                    <a:pt x="372105" y="4671131"/>
                    <a:pt x="373522" y="4792892"/>
                  </a:cubicBezTo>
                  <a:cubicBezTo>
                    <a:pt x="120467" y="4788349"/>
                    <a:pt x="149608" y="4809084"/>
                    <a:pt x="149005" y="4770530"/>
                  </a:cubicBezTo>
                  <a:close/>
                  <a:moveTo>
                    <a:pt x="153324" y="5057400"/>
                  </a:moveTo>
                  <a:cubicBezTo>
                    <a:pt x="151894" y="4988999"/>
                    <a:pt x="151024" y="4938009"/>
                    <a:pt x="150281" y="4866200"/>
                  </a:cubicBezTo>
                  <a:cubicBezTo>
                    <a:pt x="149496" y="4790677"/>
                    <a:pt x="133930" y="4807935"/>
                    <a:pt x="226878" y="4806182"/>
                  </a:cubicBezTo>
                  <a:cubicBezTo>
                    <a:pt x="287319" y="4805117"/>
                    <a:pt x="338168" y="4805271"/>
                    <a:pt x="373662" y="4805930"/>
                  </a:cubicBezTo>
                  <a:cubicBezTo>
                    <a:pt x="374293" y="4878720"/>
                    <a:pt x="371937" y="4914316"/>
                    <a:pt x="376551" y="5061901"/>
                  </a:cubicBezTo>
                  <a:cubicBezTo>
                    <a:pt x="133411" y="5061901"/>
                    <a:pt x="153380" y="5059854"/>
                    <a:pt x="153324" y="5057400"/>
                  </a:cubicBezTo>
                  <a:close/>
                  <a:moveTo>
                    <a:pt x="153661" y="5073144"/>
                  </a:moveTo>
                  <a:cubicBezTo>
                    <a:pt x="228462" y="5073299"/>
                    <a:pt x="205408" y="5074911"/>
                    <a:pt x="376958" y="5074911"/>
                  </a:cubicBezTo>
                  <a:cubicBezTo>
                    <a:pt x="380716" y="5197373"/>
                    <a:pt x="378570" y="5244955"/>
                    <a:pt x="379664" y="5328344"/>
                  </a:cubicBezTo>
                  <a:cubicBezTo>
                    <a:pt x="155666" y="5329255"/>
                    <a:pt x="231099" y="5329718"/>
                    <a:pt x="158667" y="5329900"/>
                  </a:cubicBezTo>
                  <a:cubicBezTo>
                    <a:pt x="158653" y="5328470"/>
                    <a:pt x="153689" y="5074224"/>
                    <a:pt x="153661" y="5073144"/>
                  </a:cubicBezTo>
                  <a:close/>
                  <a:moveTo>
                    <a:pt x="158906" y="5344523"/>
                  </a:moveTo>
                  <a:cubicBezTo>
                    <a:pt x="158878" y="5342714"/>
                    <a:pt x="139778" y="5342434"/>
                    <a:pt x="379846" y="5341369"/>
                  </a:cubicBezTo>
                  <a:cubicBezTo>
                    <a:pt x="381361" y="5439576"/>
                    <a:pt x="383801" y="5443810"/>
                    <a:pt x="385652" y="5597914"/>
                  </a:cubicBezTo>
                  <a:cubicBezTo>
                    <a:pt x="287249" y="5597564"/>
                    <a:pt x="233581" y="5598026"/>
                    <a:pt x="162748" y="5598083"/>
                  </a:cubicBezTo>
                  <a:cubicBezTo>
                    <a:pt x="160981" y="5515030"/>
                    <a:pt x="160238" y="5427730"/>
                    <a:pt x="158906" y="5344523"/>
                  </a:cubicBezTo>
                  <a:close/>
                  <a:moveTo>
                    <a:pt x="166422" y="5823196"/>
                  </a:moveTo>
                  <a:cubicBezTo>
                    <a:pt x="165371" y="5567814"/>
                    <a:pt x="143312" y="5611303"/>
                    <a:pt x="226794" y="5610966"/>
                  </a:cubicBezTo>
                  <a:cubicBezTo>
                    <a:pt x="283841" y="5610812"/>
                    <a:pt x="321761" y="5610756"/>
                    <a:pt x="385806" y="5610938"/>
                  </a:cubicBezTo>
                  <a:cubicBezTo>
                    <a:pt x="388863" y="5886789"/>
                    <a:pt x="385848" y="5550822"/>
                    <a:pt x="388162" y="5865984"/>
                  </a:cubicBezTo>
                  <a:cubicBezTo>
                    <a:pt x="122445" y="5867372"/>
                    <a:pt x="166633" y="5872573"/>
                    <a:pt x="166422" y="5823196"/>
                  </a:cubicBezTo>
                  <a:close/>
                  <a:moveTo>
                    <a:pt x="170587" y="6110234"/>
                  </a:moveTo>
                  <a:cubicBezTo>
                    <a:pt x="166198" y="5830192"/>
                    <a:pt x="149258" y="5876064"/>
                    <a:pt x="226639" y="5878083"/>
                  </a:cubicBezTo>
                  <a:cubicBezTo>
                    <a:pt x="274361" y="5879386"/>
                    <a:pt x="314637" y="5879386"/>
                    <a:pt x="388275" y="5879022"/>
                  </a:cubicBezTo>
                  <a:cubicBezTo>
                    <a:pt x="389635" y="6016877"/>
                    <a:pt x="392916" y="6008774"/>
                    <a:pt x="394375" y="6132147"/>
                  </a:cubicBezTo>
                  <a:cubicBezTo>
                    <a:pt x="137856" y="6129034"/>
                    <a:pt x="171176" y="6146265"/>
                    <a:pt x="170587" y="6110234"/>
                  </a:cubicBezTo>
                  <a:close/>
                  <a:moveTo>
                    <a:pt x="174626" y="6402081"/>
                  </a:moveTo>
                  <a:cubicBezTo>
                    <a:pt x="174388" y="6331871"/>
                    <a:pt x="174486" y="6347447"/>
                    <a:pt x="171190" y="6146447"/>
                  </a:cubicBezTo>
                  <a:cubicBezTo>
                    <a:pt x="239176" y="6146026"/>
                    <a:pt x="257786" y="6143531"/>
                    <a:pt x="394515" y="6145199"/>
                  </a:cubicBezTo>
                  <a:cubicBezTo>
                    <a:pt x="395132" y="6215269"/>
                    <a:pt x="396114" y="6373145"/>
                    <a:pt x="396492" y="6402096"/>
                  </a:cubicBezTo>
                  <a:lnTo>
                    <a:pt x="174626" y="6402081"/>
                  </a:lnTo>
                  <a:close/>
                  <a:moveTo>
                    <a:pt x="394908" y="5341298"/>
                  </a:moveTo>
                  <a:cubicBezTo>
                    <a:pt x="631723" y="5340331"/>
                    <a:pt x="613478" y="5343205"/>
                    <a:pt x="613506" y="5344775"/>
                  </a:cubicBezTo>
                  <a:cubicBezTo>
                    <a:pt x="618078" y="5636959"/>
                    <a:pt x="643727" y="5596624"/>
                    <a:pt x="562994" y="5597605"/>
                  </a:cubicBezTo>
                  <a:cubicBezTo>
                    <a:pt x="508386" y="5598195"/>
                    <a:pt x="475473" y="5598180"/>
                    <a:pt x="397165" y="5597956"/>
                  </a:cubicBezTo>
                  <a:cubicBezTo>
                    <a:pt x="393758" y="5321152"/>
                    <a:pt x="386732" y="5341340"/>
                    <a:pt x="394908" y="5341298"/>
                  </a:cubicBezTo>
                  <a:close/>
                  <a:moveTo>
                    <a:pt x="399549" y="5823224"/>
                  </a:moveTo>
                  <a:cubicBezTo>
                    <a:pt x="399549" y="5566902"/>
                    <a:pt x="372652" y="5611107"/>
                    <a:pt x="478937" y="5611107"/>
                  </a:cubicBezTo>
                  <a:cubicBezTo>
                    <a:pt x="558170" y="5611107"/>
                    <a:pt x="555028" y="5610406"/>
                    <a:pt x="619424" y="5610181"/>
                  </a:cubicBezTo>
                  <a:cubicBezTo>
                    <a:pt x="619144" y="5769837"/>
                    <a:pt x="621570" y="5793390"/>
                    <a:pt x="623407" y="5865353"/>
                  </a:cubicBezTo>
                  <a:cubicBezTo>
                    <a:pt x="359947" y="5865633"/>
                    <a:pt x="399549" y="5880228"/>
                    <a:pt x="399549" y="5823224"/>
                  </a:cubicBezTo>
                  <a:close/>
                  <a:moveTo>
                    <a:pt x="405566" y="6110206"/>
                  </a:moveTo>
                  <a:cubicBezTo>
                    <a:pt x="401232" y="5832617"/>
                    <a:pt x="373886" y="5878770"/>
                    <a:pt x="478937" y="5878770"/>
                  </a:cubicBezTo>
                  <a:cubicBezTo>
                    <a:pt x="562713" y="5878770"/>
                    <a:pt x="551172" y="5878476"/>
                    <a:pt x="623716" y="5878391"/>
                  </a:cubicBezTo>
                  <a:cubicBezTo>
                    <a:pt x="626296" y="5992848"/>
                    <a:pt x="623996" y="6007218"/>
                    <a:pt x="626029" y="6132245"/>
                  </a:cubicBezTo>
                  <a:cubicBezTo>
                    <a:pt x="370717" y="6132512"/>
                    <a:pt x="406028" y="6140348"/>
                    <a:pt x="405566" y="6110206"/>
                  </a:cubicBezTo>
                  <a:close/>
                  <a:moveTo>
                    <a:pt x="407992" y="6402109"/>
                  </a:moveTo>
                  <a:cubicBezTo>
                    <a:pt x="407571" y="6370215"/>
                    <a:pt x="406589" y="6211877"/>
                    <a:pt x="406000" y="6145339"/>
                  </a:cubicBezTo>
                  <a:cubicBezTo>
                    <a:pt x="482989" y="6146223"/>
                    <a:pt x="568028" y="6145326"/>
                    <a:pt x="626254" y="6145255"/>
                  </a:cubicBezTo>
                  <a:cubicBezTo>
                    <a:pt x="629732" y="6358859"/>
                    <a:pt x="629311" y="6338040"/>
                    <a:pt x="630769" y="6400133"/>
                  </a:cubicBezTo>
                  <a:cubicBezTo>
                    <a:pt x="551971" y="6400399"/>
                    <a:pt x="586567" y="6402123"/>
                    <a:pt x="407992" y="6402109"/>
                  </a:cubicBezTo>
                  <a:close/>
                  <a:moveTo>
                    <a:pt x="633672" y="5822986"/>
                  </a:moveTo>
                  <a:cubicBezTo>
                    <a:pt x="625693" y="5576786"/>
                    <a:pt x="629437" y="5610139"/>
                    <a:pt x="647149" y="5610139"/>
                  </a:cubicBezTo>
                  <a:cubicBezTo>
                    <a:pt x="885409" y="5610139"/>
                    <a:pt x="852958" y="5604700"/>
                    <a:pt x="853070" y="5631786"/>
                  </a:cubicBezTo>
                  <a:cubicBezTo>
                    <a:pt x="854234" y="5906893"/>
                    <a:pt x="870403" y="5864330"/>
                    <a:pt x="815263" y="5864330"/>
                  </a:cubicBezTo>
                  <a:cubicBezTo>
                    <a:pt x="604629" y="5864330"/>
                    <a:pt x="635523" y="5880466"/>
                    <a:pt x="633672" y="5822986"/>
                  </a:cubicBezTo>
                  <a:close/>
                  <a:moveTo>
                    <a:pt x="637164" y="6110262"/>
                  </a:moveTo>
                  <a:cubicBezTo>
                    <a:pt x="633055" y="5847492"/>
                    <a:pt x="633167" y="5878377"/>
                    <a:pt x="647149" y="5878377"/>
                  </a:cubicBezTo>
                  <a:cubicBezTo>
                    <a:pt x="893725" y="5878377"/>
                    <a:pt x="855861" y="5863628"/>
                    <a:pt x="856730" y="5919090"/>
                  </a:cubicBezTo>
                  <a:cubicBezTo>
                    <a:pt x="860643" y="6170210"/>
                    <a:pt x="878046" y="6133437"/>
                    <a:pt x="815249" y="6133437"/>
                  </a:cubicBezTo>
                  <a:cubicBezTo>
                    <a:pt x="608135" y="6133437"/>
                    <a:pt x="637613" y="6138470"/>
                    <a:pt x="637164" y="6110262"/>
                  </a:cubicBezTo>
                  <a:close/>
                  <a:moveTo>
                    <a:pt x="864640" y="6397693"/>
                  </a:moveTo>
                  <a:cubicBezTo>
                    <a:pt x="864626" y="6405250"/>
                    <a:pt x="883768" y="6400091"/>
                    <a:pt x="647135" y="6400091"/>
                  </a:cubicBezTo>
                  <a:cubicBezTo>
                    <a:pt x="639730" y="6400091"/>
                    <a:pt x="642339" y="6428719"/>
                    <a:pt x="637725" y="6145227"/>
                  </a:cubicBezTo>
                  <a:cubicBezTo>
                    <a:pt x="737629" y="6145171"/>
                    <a:pt x="714658" y="6146629"/>
                    <a:pt x="862087" y="6146405"/>
                  </a:cubicBezTo>
                  <a:cubicBezTo>
                    <a:pt x="862115" y="6148045"/>
                    <a:pt x="864696" y="6350980"/>
                    <a:pt x="864640" y="6397693"/>
                  </a:cubicBezTo>
                  <a:close/>
                  <a:moveTo>
                    <a:pt x="866869" y="5823140"/>
                  </a:moveTo>
                  <a:cubicBezTo>
                    <a:pt x="863756" y="5575623"/>
                    <a:pt x="852579" y="5611317"/>
                    <a:pt x="899418" y="5610686"/>
                  </a:cubicBezTo>
                  <a:cubicBezTo>
                    <a:pt x="1116138" y="5607756"/>
                    <a:pt x="1086814" y="5606606"/>
                    <a:pt x="1087445" y="5631940"/>
                  </a:cubicBezTo>
                  <a:cubicBezTo>
                    <a:pt x="1093966" y="5903136"/>
                    <a:pt x="1093812" y="5865451"/>
                    <a:pt x="1067574" y="5865157"/>
                  </a:cubicBezTo>
                  <a:cubicBezTo>
                    <a:pt x="831390" y="5862605"/>
                    <a:pt x="867543" y="5877803"/>
                    <a:pt x="866869" y="5823140"/>
                  </a:cubicBezTo>
                  <a:close/>
                  <a:moveTo>
                    <a:pt x="873054" y="6110206"/>
                  </a:moveTo>
                  <a:cubicBezTo>
                    <a:pt x="868861" y="5842305"/>
                    <a:pt x="853056" y="5877368"/>
                    <a:pt x="899306" y="5877550"/>
                  </a:cubicBezTo>
                  <a:cubicBezTo>
                    <a:pt x="1126277" y="5878461"/>
                    <a:pt x="1090320" y="5867512"/>
                    <a:pt x="1091120" y="5919090"/>
                  </a:cubicBezTo>
                  <a:cubicBezTo>
                    <a:pt x="1092606" y="6013723"/>
                    <a:pt x="1093420" y="6019962"/>
                    <a:pt x="1094836" y="6110430"/>
                  </a:cubicBezTo>
                  <a:cubicBezTo>
                    <a:pt x="1095299" y="6140657"/>
                    <a:pt x="1115871" y="6133086"/>
                    <a:pt x="983433" y="6133185"/>
                  </a:cubicBezTo>
                  <a:cubicBezTo>
                    <a:pt x="852579" y="6133185"/>
                    <a:pt x="873545" y="6141021"/>
                    <a:pt x="873054" y="6110206"/>
                  </a:cubicBezTo>
                  <a:close/>
                  <a:moveTo>
                    <a:pt x="1067462" y="6401212"/>
                  </a:moveTo>
                  <a:cubicBezTo>
                    <a:pt x="1014888" y="6401633"/>
                    <a:pt x="1006403" y="6401562"/>
                    <a:pt x="876111" y="6401520"/>
                  </a:cubicBezTo>
                  <a:cubicBezTo>
                    <a:pt x="876181" y="6352901"/>
                    <a:pt x="873615" y="6148101"/>
                    <a:pt x="873587" y="6146405"/>
                  </a:cubicBezTo>
                  <a:cubicBezTo>
                    <a:pt x="978791" y="6146195"/>
                    <a:pt x="854921" y="6146293"/>
                    <a:pt x="1095299" y="6146124"/>
                  </a:cubicBezTo>
                  <a:cubicBezTo>
                    <a:pt x="1098202" y="6448907"/>
                    <a:pt x="1109869" y="6400862"/>
                    <a:pt x="1067462" y="6401212"/>
                  </a:cubicBezTo>
                  <a:close/>
                  <a:moveTo>
                    <a:pt x="1096995" y="5535947"/>
                  </a:moveTo>
                  <a:cubicBezTo>
                    <a:pt x="1095537" y="5442773"/>
                    <a:pt x="1096042" y="5444399"/>
                    <a:pt x="1094471" y="5344495"/>
                  </a:cubicBezTo>
                  <a:cubicBezTo>
                    <a:pt x="1094443" y="5342210"/>
                    <a:pt x="1075792" y="5342252"/>
                    <a:pt x="1316814" y="5342210"/>
                  </a:cubicBezTo>
                  <a:cubicBezTo>
                    <a:pt x="1316828" y="5343247"/>
                    <a:pt x="1317614" y="5383301"/>
                    <a:pt x="1319549" y="5596905"/>
                  </a:cubicBezTo>
                  <a:cubicBezTo>
                    <a:pt x="1054098" y="5596905"/>
                    <a:pt x="1098300" y="5619252"/>
                    <a:pt x="1096995" y="5535947"/>
                  </a:cubicBezTo>
                  <a:close/>
                  <a:moveTo>
                    <a:pt x="1151589" y="5611387"/>
                  </a:moveTo>
                  <a:cubicBezTo>
                    <a:pt x="1235716" y="5611387"/>
                    <a:pt x="1235983" y="5609915"/>
                    <a:pt x="1319647" y="5609915"/>
                  </a:cubicBezTo>
                  <a:cubicBezTo>
                    <a:pt x="1320895" y="5776272"/>
                    <a:pt x="1322255" y="5793376"/>
                    <a:pt x="1323756" y="5864708"/>
                  </a:cubicBezTo>
                  <a:cubicBezTo>
                    <a:pt x="1232014" y="5864708"/>
                    <a:pt x="1200587" y="5866110"/>
                    <a:pt x="1101932" y="5865465"/>
                  </a:cubicBezTo>
                  <a:cubicBezTo>
                    <a:pt x="1099464" y="5567421"/>
                    <a:pt x="1081009" y="5611387"/>
                    <a:pt x="1151589" y="5611387"/>
                  </a:cubicBezTo>
                  <a:close/>
                  <a:moveTo>
                    <a:pt x="1106321" y="6110206"/>
                  </a:moveTo>
                  <a:cubicBezTo>
                    <a:pt x="1102044" y="5836052"/>
                    <a:pt x="1086828" y="5878630"/>
                    <a:pt x="1151589" y="5878630"/>
                  </a:cubicBezTo>
                  <a:cubicBezTo>
                    <a:pt x="1358268" y="5878630"/>
                    <a:pt x="1323826" y="5860432"/>
                    <a:pt x="1324738" y="5919090"/>
                  </a:cubicBezTo>
                  <a:cubicBezTo>
                    <a:pt x="1328089" y="6131081"/>
                    <a:pt x="1327837" y="6115618"/>
                    <a:pt x="1328131" y="6133507"/>
                  </a:cubicBezTo>
                  <a:cubicBezTo>
                    <a:pt x="1070729" y="6133857"/>
                    <a:pt x="1106798" y="6140489"/>
                    <a:pt x="1106321" y="6110206"/>
                  </a:cubicBezTo>
                  <a:close/>
                  <a:moveTo>
                    <a:pt x="1319787" y="6401100"/>
                  </a:moveTo>
                  <a:cubicBezTo>
                    <a:pt x="1084529" y="6401100"/>
                    <a:pt x="1109056" y="6402123"/>
                    <a:pt x="1109000" y="6397679"/>
                  </a:cubicBezTo>
                  <a:cubicBezTo>
                    <a:pt x="1104905" y="6094574"/>
                    <a:pt x="1094471" y="6146138"/>
                    <a:pt x="1151603" y="6146097"/>
                  </a:cubicBezTo>
                  <a:cubicBezTo>
                    <a:pt x="1235955" y="6146097"/>
                    <a:pt x="1235632" y="6146545"/>
                    <a:pt x="1319787" y="6146545"/>
                  </a:cubicBezTo>
                  <a:cubicBezTo>
                    <a:pt x="1331371" y="6146545"/>
                    <a:pt x="1328019" y="6137390"/>
                    <a:pt x="1329590" y="6206283"/>
                  </a:cubicBezTo>
                  <a:cubicBezTo>
                    <a:pt x="1334750" y="6430962"/>
                    <a:pt x="1336293" y="6401100"/>
                    <a:pt x="1319787" y="6401100"/>
                  </a:cubicBezTo>
                  <a:close/>
                  <a:moveTo>
                    <a:pt x="1331315" y="5631730"/>
                  </a:moveTo>
                  <a:cubicBezTo>
                    <a:pt x="1331104" y="5597928"/>
                    <a:pt x="1299383" y="5613097"/>
                    <a:pt x="1552480" y="5609705"/>
                  </a:cubicBezTo>
                  <a:cubicBezTo>
                    <a:pt x="1555032" y="5766066"/>
                    <a:pt x="1554976" y="5769641"/>
                    <a:pt x="1556603" y="5823448"/>
                  </a:cubicBezTo>
                  <a:cubicBezTo>
                    <a:pt x="1558426" y="5883663"/>
                    <a:pt x="1593611" y="5865339"/>
                    <a:pt x="1335255" y="5864722"/>
                  </a:cubicBezTo>
                  <a:cubicBezTo>
                    <a:pt x="1334161" y="5812779"/>
                    <a:pt x="1332058" y="5751527"/>
                    <a:pt x="1331315" y="5631730"/>
                  </a:cubicBezTo>
                  <a:close/>
                  <a:moveTo>
                    <a:pt x="1335508" y="5877732"/>
                  </a:moveTo>
                  <a:cubicBezTo>
                    <a:pt x="1599851" y="5878391"/>
                    <a:pt x="1558019" y="5868171"/>
                    <a:pt x="1558804" y="5919048"/>
                  </a:cubicBezTo>
                  <a:cubicBezTo>
                    <a:pt x="1560291" y="6014957"/>
                    <a:pt x="1561132" y="6011059"/>
                    <a:pt x="1562745" y="6110416"/>
                  </a:cubicBezTo>
                  <a:cubicBezTo>
                    <a:pt x="1563208" y="6139956"/>
                    <a:pt x="1598968" y="6132427"/>
                    <a:pt x="1339617" y="6133465"/>
                  </a:cubicBezTo>
                  <a:cubicBezTo>
                    <a:pt x="1338971" y="6095261"/>
                    <a:pt x="1336195" y="5913160"/>
                    <a:pt x="1335508" y="5877732"/>
                  </a:cubicBezTo>
                  <a:close/>
                  <a:moveTo>
                    <a:pt x="1343824" y="6401058"/>
                  </a:moveTo>
                  <a:cubicBezTo>
                    <a:pt x="1343501" y="6290457"/>
                    <a:pt x="1340977" y="6208779"/>
                    <a:pt x="1339855" y="6146489"/>
                  </a:cubicBezTo>
                  <a:cubicBezTo>
                    <a:pt x="1416942" y="6146167"/>
                    <a:pt x="1442493" y="6143503"/>
                    <a:pt x="1563180" y="6145213"/>
                  </a:cubicBezTo>
                  <a:cubicBezTo>
                    <a:pt x="1563881" y="6235219"/>
                    <a:pt x="1561160" y="6188071"/>
                    <a:pt x="1565087" y="6397833"/>
                  </a:cubicBezTo>
                  <a:cubicBezTo>
                    <a:pt x="1565143" y="6400974"/>
                    <a:pt x="1584594" y="6400525"/>
                    <a:pt x="1343824" y="6401058"/>
                  </a:cubicBezTo>
                  <a:close/>
                  <a:moveTo>
                    <a:pt x="1568102" y="5823028"/>
                  </a:moveTo>
                  <a:cubicBezTo>
                    <a:pt x="1566293" y="5763290"/>
                    <a:pt x="1566405" y="5759238"/>
                    <a:pt x="1563965" y="5609550"/>
                  </a:cubicBezTo>
                  <a:cubicBezTo>
                    <a:pt x="1717985" y="5607139"/>
                    <a:pt x="1719430" y="5610363"/>
                    <a:pt x="1786406" y="5611275"/>
                  </a:cubicBezTo>
                  <a:cubicBezTo>
                    <a:pt x="1787626" y="5679621"/>
                    <a:pt x="1790781" y="5864189"/>
                    <a:pt x="1790795" y="5865227"/>
                  </a:cubicBezTo>
                  <a:cubicBezTo>
                    <a:pt x="1531500" y="5866362"/>
                    <a:pt x="1569883" y="5881868"/>
                    <a:pt x="1568102" y="5823028"/>
                  </a:cubicBezTo>
                  <a:close/>
                  <a:moveTo>
                    <a:pt x="1569574" y="5879232"/>
                  </a:moveTo>
                  <a:cubicBezTo>
                    <a:pt x="1663139" y="5879274"/>
                    <a:pt x="1689195" y="5879429"/>
                    <a:pt x="1740325" y="5878742"/>
                  </a:cubicBezTo>
                  <a:cubicBezTo>
                    <a:pt x="1804356" y="5877873"/>
                    <a:pt x="1790824" y="5834412"/>
                    <a:pt x="1795157" y="6110459"/>
                  </a:cubicBezTo>
                  <a:cubicBezTo>
                    <a:pt x="1795619" y="6139675"/>
                    <a:pt x="1831085" y="6136143"/>
                    <a:pt x="1574539" y="6132371"/>
                  </a:cubicBezTo>
                  <a:cubicBezTo>
                    <a:pt x="1574286" y="6110374"/>
                    <a:pt x="1569602" y="5880340"/>
                    <a:pt x="1569574" y="5879232"/>
                  </a:cubicBezTo>
                  <a:close/>
                  <a:moveTo>
                    <a:pt x="1576628" y="6399992"/>
                  </a:moveTo>
                  <a:cubicBezTo>
                    <a:pt x="1572547" y="6201040"/>
                    <a:pt x="1575366" y="6233916"/>
                    <a:pt x="1574665" y="6145395"/>
                  </a:cubicBezTo>
                  <a:cubicBezTo>
                    <a:pt x="1639159" y="6146349"/>
                    <a:pt x="1647293" y="6145662"/>
                    <a:pt x="1740227" y="6146293"/>
                  </a:cubicBezTo>
                  <a:cubicBezTo>
                    <a:pt x="1818660" y="6146826"/>
                    <a:pt x="1789379" y="6102860"/>
                    <a:pt x="1799799" y="6398212"/>
                  </a:cubicBezTo>
                  <a:cubicBezTo>
                    <a:pt x="1800051" y="6405474"/>
                    <a:pt x="1807035" y="6398464"/>
                    <a:pt x="1576628" y="6399992"/>
                  </a:cubicBezTo>
                  <a:close/>
                  <a:moveTo>
                    <a:pt x="1801523" y="5823140"/>
                  </a:moveTo>
                  <a:cubicBezTo>
                    <a:pt x="1797176" y="5577235"/>
                    <a:pt x="1788958" y="5611513"/>
                    <a:pt x="1824354" y="5611513"/>
                  </a:cubicBezTo>
                  <a:cubicBezTo>
                    <a:pt x="2051128" y="5611513"/>
                    <a:pt x="2020697" y="5600381"/>
                    <a:pt x="2021693" y="5632024"/>
                  </a:cubicBezTo>
                  <a:cubicBezTo>
                    <a:pt x="2029883" y="5902533"/>
                    <a:pt x="2030780" y="5864343"/>
                    <a:pt x="1992566" y="5864343"/>
                  </a:cubicBezTo>
                  <a:cubicBezTo>
                    <a:pt x="1767965" y="5864330"/>
                    <a:pt x="1802561" y="5878167"/>
                    <a:pt x="1801523" y="5823140"/>
                  </a:cubicBezTo>
                  <a:close/>
                  <a:moveTo>
                    <a:pt x="1806642" y="6110234"/>
                  </a:moveTo>
                  <a:cubicBezTo>
                    <a:pt x="1802449" y="5842417"/>
                    <a:pt x="1793432" y="5878167"/>
                    <a:pt x="1824368" y="5878167"/>
                  </a:cubicBezTo>
                  <a:cubicBezTo>
                    <a:pt x="2062221" y="5878167"/>
                    <a:pt x="2025409" y="5864330"/>
                    <a:pt x="2026265" y="5919048"/>
                  </a:cubicBezTo>
                  <a:cubicBezTo>
                    <a:pt x="2030205" y="6170939"/>
                    <a:pt x="2039629" y="6132091"/>
                    <a:pt x="1992566" y="6132091"/>
                  </a:cubicBezTo>
                  <a:cubicBezTo>
                    <a:pt x="1777529" y="6132105"/>
                    <a:pt x="1807161" y="6143461"/>
                    <a:pt x="1806642" y="6110234"/>
                  </a:cubicBezTo>
                  <a:close/>
                  <a:moveTo>
                    <a:pt x="1811410" y="6401408"/>
                  </a:moveTo>
                  <a:cubicBezTo>
                    <a:pt x="1807652" y="6288901"/>
                    <a:pt x="1808269" y="6230467"/>
                    <a:pt x="1807161" y="6146545"/>
                  </a:cubicBezTo>
                  <a:cubicBezTo>
                    <a:pt x="1919756" y="6146657"/>
                    <a:pt x="1875792" y="6145283"/>
                    <a:pt x="2029602" y="6145087"/>
                  </a:cubicBezTo>
                  <a:lnTo>
                    <a:pt x="2033697" y="6401464"/>
                  </a:lnTo>
                  <a:cubicBezTo>
                    <a:pt x="1997923" y="6401661"/>
                    <a:pt x="1812518" y="6401423"/>
                    <a:pt x="1811410" y="6401408"/>
                  </a:cubicBezTo>
                  <a:close/>
                  <a:moveTo>
                    <a:pt x="2036586" y="5823813"/>
                  </a:moveTo>
                  <a:cubicBezTo>
                    <a:pt x="2034510" y="5573057"/>
                    <a:pt x="2018075" y="5610307"/>
                    <a:pt x="2076693" y="5610139"/>
                  </a:cubicBezTo>
                  <a:cubicBezTo>
                    <a:pt x="2284928" y="5609578"/>
                    <a:pt x="2254540" y="5603985"/>
                    <a:pt x="2255381" y="5632010"/>
                  </a:cubicBezTo>
                  <a:cubicBezTo>
                    <a:pt x="2263472" y="5899379"/>
                    <a:pt x="2258466" y="5865872"/>
                    <a:pt x="2245018" y="5865662"/>
                  </a:cubicBezTo>
                  <a:cubicBezTo>
                    <a:pt x="2001008" y="5861399"/>
                    <a:pt x="2037062" y="5879793"/>
                    <a:pt x="2036586" y="5823813"/>
                  </a:cubicBezTo>
                  <a:close/>
                  <a:moveTo>
                    <a:pt x="2040540" y="6110234"/>
                  </a:moveTo>
                  <a:cubicBezTo>
                    <a:pt x="2036221" y="5834285"/>
                    <a:pt x="2026054" y="5877326"/>
                    <a:pt x="2076651" y="5877662"/>
                  </a:cubicBezTo>
                  <a:cubicBezTo>
                    <a:pt x="2289332" y="5879386"/>
                    <a:pt x="2257821" y="5865816"/>
                    <a:pt x="2258662" y="5919090"/>
                  </a:cubicBezTo>
                  <a:cubicBezTo>
                    <a:pt x="2262463" y="6161953"/>
                    <a:pt x="2274074" y="6132371"/>
                    <a:pt x="2245018" y="6132133"/>
                  </a:cubicBezTo>
                  <a:cubicBezTo>
                    <a:pt x="2009562" y="6130226"/>
                    <a:pt x="2041045" y="6141933"/>
                    <a:pt x="2040540" y="6110234"/>
                  </a:cubicBezTo>
                  <a:close/>
                  <a:moveTo>
                    <a:pt x="2267273" y="6397693"/>
                  </a:moveTo>
                  <a:cubicBezTo>
                    <a:pt x="2267259" y="6405418"/>
                    <a:pt x="2288224" y="6399151"/>
                    <a:pt x="2076651" y="6401142"/>
                  </a:cubicBezTo>
                  <a:cubicBezTo>
                    <a:pt x="2032477" y="6401562"/>
                    <a:pt x="2045799" y="6440159"/>
                    <a:pt x="2041101" y="6145073"/>
                  </a:cubicBezTo>
                  <a:cubicBezTo>
                    <a:pt x="2135129" y="6144891"/>
                    <a:pt x="2132984" y="6144428"/>
                    <a:pt x="2264019" y="6145311"/>
                  </a:cubicBezTo>
                  <a:cubicBezTo>
                    <a:pt x="2266558" y="6301883"/>
                    <a:pt x="2267427" y="6321917"/>
                    <a:pt x="2267273" y="6397693"/>
                  </a:cubicBezTo>
                  <a:close/>
                  <a:moveTo>
                    <a:pt x="2329060" y="5610910"/>
                  </a:moveTo>
                  <a:cubicBezTo>
                    <a:pt x="2414141" y="5610910"/>
                    <a:pt x="2411168" y="5609761"/>
                    <a:pt x="2487344" y="5609648"/>
                  </a:cubicBezTo>
                  <a:cubicBezTo>
                    <a:pt x="2489616" y="5755032"/>
                    <a:pt x="2489602" y="5765070"/>
                    <a:pt x="2491481" y="5823757"/>
                  </a:cubicBezTo>
                  <a:cubicBezTo>
                    <a:pt x="2493052" y="5873849"/>
                    <a:pt x="2537029" y="5869475"/>
                    <a:pt x="2269587" y="5866040"/>
                  </a:cubicBezTo>
                  <a:cubicBezTo>
                    <a:pt x="2268268" y="5563341"/>
                    <a:pt x="2246420" y="5610910"/>
                    <a:pt x="2329060" y="5610910"/>
                  </a:cubicBezTo>
                  <a:close/>
                  <a:moveTo>
                    <a:pt x="2274930" y="6110206"/>
                  </a:moveTo>
                  <a:cubicBezTo>
                    <a:pt x="2270666" y="5836963"/>
                    <a:pt x="2249687" y="5879386"/>
                    <a:pt x="2329060" y="5879386"/>
                  </a:cubicBezTo>
                  <a:cubicBezTo>
                    <a:pt x="2411982" y="5879386"/>
                    <a:pt x="2412024" y="5878517"/>
                    <a:pt x="2492996" y="5878489"/>
                  </a:cubicBezTo>
                  <a:cubicBezTo>
                    <a:pt x="2494131" y="5929016"/>
                    <a:pt x="2494692" y="5989076"/>
                    <a:pt x="2496908" y="6132680"/>
                  </a:cubicBezTo>
                  <a:cubicBezTo>
                    <a:pt x="2240011" y="6132666"/>
                    <a:pt x="2275393" y="6140110"/>
                    <a:pt x="2274930" y="6110206"/>
                  </a:cubicBezTo>
                  <a:close/>
                  <a:moveTo>
                    <a:pt x="2497301" y="6399768"/>
                  </a:moveTo>
                  <a:cubicBezTo>
                    <a:pt x="2389810" y="6399768"/>
                    <a:pt x="2278758" y="6406638"/>
                    <a:pt x="2278772" y="6397735"/>
                  </a:cubicBezTo>
                  <a:cubicBezTo>
                    <a:pt x="2279389" y="6101009"/>
                    <a:pt x="2253403" y="6145522"/>
                    <a:pt x="2329060" y="6145522"/>
                  </a:cubicBezTo>
                  <a:cubicBezTo>
                    <a:pt x="2401899" y="6145522"/>
                    <a:pt x="2417787" y="6145690"/>
                    <a:pt x="2497118" y="6145690"/>
                  </a:cubicBezTo>
                  <a:cubicBezTo>
                    <a:pt x="2501241" y="6421260"/>
                    <a:pt x="2501746" y="6399768"/>
                    <a:pt x="2497301" y="6399768"/>
                  </a:cubicBezTo>
                  <a:close/>
                  <a:moveTo>
                    <a:pt x="2498829" y="5609634"/>
                  </a:moveTo>
                  <a:cubicBezTo>
                    <a:pt x="2581442" y="5609663"/>
                    <a:pt x="2581722" y="5611443"/>
                    <a:pt x="2665541" y="5611443"/>
                  </a:cubicBezTo>
                  <a:cubicBezTo>
                    <a:pt x="2742754" y="5611443"/>
                    <a:pt x="2715871" y="5574852"/>
                    <a:pt x="2725618" y="5823490"/>
                  </a:cubicBezTo>
                  <a:cubicBezTo>
                    <a:pt x="2727651" y="5875307"/>
                    <a:pt x="2769399" y="5865199"/>
                    <a:pt x="2504214" y="5865451"/>
                  </a:cubicBezTo>
                  <a:cubicBezTo>
                    <a:pt x="2501718" y="5765716"/>
                    <a:pt x="2502812" y="5864666"/>
                    <a:pt x="2498829" y="5609634"/>
                  </a:cubicBezTo>
                  <a:close/>
                  <a:moveTo>
                    <a:pt x="2508057" y="6110234"/>
                  </a:moveTo>
                  <a:cubicBezTo>
                    <a:pt x="2506584" y="6015868"/>
                    <a:pt x="2506753" y="6014284"/>
                    <a:pt x="2505266" y="5918838"/>
                  </a:cubicBezTo>
                  <a:cubicBezTo>
                    <a:pt x="2504481" y="5869138"/>
                    <a:pt x="2460475" y="5875910"/>
                    <a:pt x="2727399" y="5877326"/>
                  </a:cubicBezTo>
                  <a:cubicBezTo>
                    <a:pt x="2728773" y="5932381"/>
                    <a:pt x="2728941" y="5985333"/>
                    <a:pt x="2731087" y="6132890"/>
                  </a:cubicBezTo>
                  <a:cubicBezTo>
                    <a:pt x="2470950" y="6137475"/>
                    <a:pt x="2508478" y="6136367"/>
                    <a:pt x="2508057" y="6110234"/>
                  </a:cubicBezTo>
                  <a:close/>
                  <a:moveTo>
                    <a:pt x="2511745" y="6399768"/>
                  </a:moveTo>
                  <a:cubicBezTo>
                    <a:pt x="2511745" y="6353840"/>
                    <a:pt x="2509305" y="6191814"/>
                    <a:pt x="2508604" y="6145690"/>
                  </a:cubicBezTo>
                  <a:cubicBezTo>
                    <a:pt x="2576562" y="6145746"/>
                    <a:pt x="2659076" y="6147162"/>
                    <a:pt x="2731255" y="6145914"/>
                  </a:cubicBezTo>
                  <a:cubicBezTo>
                    <a:pt x="2732433" y="6231434"/>
                    <a:pt x="2732167" y="6267254"/>
                    <a:pt x="2734873" y="6397862"/>
                  </a:cubicBezTo>
                  <a:cubicBezTo>
                    <a:pt x="2735000" y="6403161"/>
                    <a:pt x="2752767" y="6400118"/>
                    <a:pt x="2511745" y="6399768"/>
                  </a:cubicBezTo>
                  <a:close/>
                  <a:moveTo>
                    <a:pt x="2737075" y="5822930"/>
                  </a:moveTo>
                  <a:cubicBezTo>
                    <a:pt x="2727455" y="5578062"/>
                    <a:pt x="2732237" y="5611275"/>
                    <a:pt x="2749626" y="5611135"/>
                  </a:cubicBezTo>
                  <a:cubicBezTo>
                    <a:pt x="2989246" y="5609522"/>
                    <a:pt x="2956880" y="5602442"/>
                    <a:pt x="2957090" y="5631813"/>
                  </a:cubicBezTo>
                  <a:cubicBezTo>
                    <a:pt x="2957567" y="5697636"/>
                    <a:pt x="2957974" y="5713843"/>
                    <a:pt x="2960400" y="5866320"/>
                  </a:cubicBezTo>
                  <a:cubicBezTo>
                    <a:pt x="2700109" y="5863713"/>
                    <a:pt x="2739249" y="5878279"/>
                    <a:pt x="2737075" y="5822930"/>
                  </a:cubicBezTo>
                  <a:close/>
                  <a:moveTo>
                    <a:pt x="2742222" y="6110206"/>
                  </a:moveTo>
                  <a:cubicBezTo>
                    <a:pt x="2738127" y="5848670"/>
                    <a:pt x="2735364" y="5877368"/>
                    <a:pt x="2749556" y="5877466"/>
                  </a:cubicBezTo>
                  <a:cubicBezTo>
                    <a:pt x="3000563" y="5879148"/>
                    <a:pt x="2960428" y="5868325"/>
                    <a:pt x="2961241" y="5919062"/>
                  </a:cubicBezTo>
                  <a:cubicBezTo>
                    <a:pt x="2962728" y="6013919"/>
                    <a:pt x="2961620" y="6012111"/>
                    <a:pt x="2963162" y="6110459"/>
                  </a:cubicBezTo>
                  <a:cubicBezTo>
                    <a:pt x="2963611" y="6138806"/>
                    <a:pt x="2987409" y="6131712"/>
                    <a:pt x="2833641" y="6131684"/>
                  </a:cubicBezTo>
                  <a:cubicBezTo>
                    <a:pt x="2725183" y="6131684"/>
                    <a:pt x="2742698" y="6140446"/>
                    <a:pt x="2742222" y="6110206"/>
                  </a:cubicBezTo>
                  <a:close/>
                  <a:moveTo>
                    <a:pt x="2746387" y="6397553"/>
                  </a:moveTo>
                  <a:cubicBezTo>
                    <a:pt x="2740511" y="6115141"/>
                    <a:pt x="2741548" y="6145732"/>
                    <a:pt x="2749682" y="6145578"/>
                  </a:cubicBezTo>
                  <a:cubicBezTo>
                    <a:pt x="2807936" y="6144400"/>
                    <a:pt x="2818131" y="6144694"/>
                    <a:pt x="2963709" y="6144723"/>
                  </a:cubicBezTo>
                  <a:cubicBezTo>
                    <a:pt x="2963737" y="6146307"/>
                    <a:pt x="2966808" y="6332712"/>
                    <a:pt x="2968267" y="6400174"/>
                  </a:cubicBezTo>
                  <a:cubicBezTo>
                    <a:pt x="2755320" y="6401016"/>
                    <a:pt x="2746541" y="6404338"/>
                    <a:pt x="2746387" y="6397553"/>
                  </a:cubicBezTo>
                  <a:close/>
                  <a:moveTo>
                    <a:pt x="2967481" y="5535919"/>
                  </a:moveTo>
                  <a:cubicBezTo>
                    <a:pt x="2963849" y="5303544"/>
                    <a:pt x="2948269" y="5342196"/>
                    <a:pt x="3001825" y="5342196"/>
                  </a:cubicBezTo>
                  <a:cubicBezTo>
                    <a:pt x="3002877" y="5342196"/>
                    <a:pt x="3185645" y="5342280"/>
                    <a:pt x="3185688" y="5344747"/>
                  </a:cubicBezTo>
                  <a:cubicBezTo>
                    <a:pt x="3190217" y="5633776"/>
                    <a:pt x="3199865" y="5595769"/>
                    <a:pt x="3170093" y="5595769"/>
                  </a:cubicBezTo>
                  <a:cubicBezTo>
                    <a:pt x="2926925" y="5595769"/>
                    <a:pt x="2968744" y="5616420"/>
                    <a:pt x="2967481" y="5535919"/>
                  </a:cubicBezTo>
                  <a:close/>
                  <a:moveTo>
                    <a:pt x="2968407" y="5610195"/>
                  </a:moveTo>
                  <a:cubicBezTo>
                    <a:pt x="3125050" y="5609733"/>
                    <a:pt x="3097157" y="5608541"/>
                    <a:pt x="3190582" y="5608821"/>
                  </a:cubicBezTo>
                  <a:cubicBezTo>
                    <a:pt x="3190946" y="5649927"/>
                    <a:pt x="3191129" y="5647656"/>
                    <a:pt x="3192741" y="5865619"/>
                  </a:cubicBezTo>
                  <a:cubicBezTo>
                    <a:pt x="3084943" y="5865591"/>
                    <a:pt x="3046238" y="5866937"/>
                    <a:pt x="2971885" y="5866418"/>
                  </a:cubicBezTo>
                  <a:cubicBezTo>
                    <a:pt x="2968323" y="5642202"/>
                    <a:pt x="2969164" y="5698533"/>
                    <a:pt x="2968407" y="5610195"/>
                  </a:cubicBezTo>
                  <a:close/>
                  <a:moveTo>
                    <a:pt x="2974647" y="6110234"/>
                  </a:moveTo>
                  <a:cubicBezTo>
                    <a:pt x="2970441" y="5841660"/>
                    <a:pt x="2965252" y="5879527"/>
                    <a:pt x="3001825" y="5879527"/>
                  </a:cubicBezTo>
                  <a:cubicBezTo>
                    <a:pt x="3227674" y="5879527"/>
                    <a:pt x="3192573" y="5866334"/>
                    <a:pt x="3193387" y="5919090"/>
                  </a:cubicBezTo>
                  <a:cubicBezTo>
                    <a:pt x="3197257" y="6166621"/>
                    <a:pt x="3210551" y="6132960"/>
                    <a:pt x="3170079" y="6132960"/>
                  </a:cubicBezTo>
                  <a:cubicBezTo>
                    <a:pt x="2943557" y="6132960"/>
                    <a:pt x="2975082" y="6136689"/>
                    <a:pt x="2974647" y="6110234"/>
                  </a:cubicBezTo>
                  <a:close/>
                  <a:moveTo>
                    <a:pt x="3170079" y="6401520"/>
                  </a:moveTo>
                  <a:cubicBezTo>
                    <a:pt x="2957651" y="6401520"/>
                    <a:pt x="2979780" y="6400357"/>
                    <a:pt x="2979710" y="6396852"/>
                  </a:cubicBezTo>
                  <a:cubicBezTo>
                    <a:pt x="2972937" y="6104416"/>
                    <a:pt x="2967117" y="6144723"/>
                    <a:pt x="3001825" y="6144723"/>
                  </a:cubicBezTo>
                  <a:cubicBezTo>
                    <a:pt x="3085840" y="6144723"/>
                    <a:pt x="3085882" y="6145970"/>
                    <a:pt x="3170079" y="6145970"/>
                  </a:cubicBezTo>
                  <a:cubicBezTo>
                    <a:pt x="3205741" y="6145970"/>
                    <a:pt x="3198659" y="6134110"/>
                    <a:pt x="3199024" y="6206157"/>
                  </a:cubicBezTo>
                  <a:cubicBezTo>
                    <a:pt x="3199991" y="6439205"/>
                    <a:pt x="3216638" y="6401520"/>
                    <a:pt x="3170079" y="6401520"/>
                  </a:cubicBezTo>
                  <a:close/>
                  <a:moveTo>
                    <a:pt x="3201156" y="5535919"/>
                  </a:moveTo>
                  <a:cubicBezTo>
                    <a:pt x="3199655" y="5440123"/>
                    <a:pt x="3198659" y="5439969"/>
                    <a:pt x="3197159" y="5344523"/>
                  </a:cubicBezTo>
                  <a:cubicBezTo>
                    <a:pt x="3197131" y="5343191"/>
                    <a:pt x="3301340" y="5340611"/>
                    <a:pt x="3418366" y="5342182"/>
                  </a:cubicBezTo>
                  <a:cubicBezTo>
                    <a:pt x="3418380" y="5343331"/>
                    <a:pt x="3421928" y="5563314"/>
                    <a:pt x="3422629" y="5596876"/>
                  </a:cubicBezTo>
                  <a:cubicBezTo>
                    <a:pt x="3156224" y="5596975"/>
                    <a:pt x="3202375" y="5611765"/>
                    <a:pt x="3201156" y="5535919"/>
                  </a:cubicBezTo>
                  <a:close/>
                  <a:moveTo>
                    <a:pt x="3254136" y="5609354"/>
                  </a:moveTo>
                  <a:cubicBezTo>
                    <a:pt x="3303625" y="5610013"/>
                    <a:pt x="3315503" y="5609929"/>
                    <a:pt x="3422909" y="5609887"/>
                  </a:cubicBezTo>
                  <a:cubicBezTo>
                    <a:pt x="3429248" y="5892958"/>
                    <a:pt x="3428954" y="5865241"/>
                    <a:pt x="3422419" y="5865297"/>
                  </a:cubicBezTo>
                  <a:cubicBezTo>
                    <a:pt x="3359369" y="5865801"/>
                    <a:pt x="3355639" y="5865675"/>
                    <a:pt x="3204241" y="5865619"/>
                  </a:cubicBezTo>
                  <a:cubicBezTo>
                    <a:pt x="3202137" y="5564393"/>
                    <a:pt x="3186192" y="5608429"/>
                    <a:pt x="3254136" y="5609354"/>
                  </a:cubicBezTo>
                  <a:close/>
                  <a:moveTo>
                    <a:pt x="3209542" y="6110206"/>
                  </a:moveTo>
                  <a:cubicBezTo>
                    <a:pt x="3208027" y="6013190"/>
                    <a:pt x="3206358" y="6013765"/>
                    <a:pt x="3204872" y="5918866"/>
                  </a:cubicBezTo>
                  <a:cubicBezTo>
                    <a:pt x="3203974" y="5861484"/>
                    <a:pt x="3167387" y="5880326"/>
                    <a:pt x="3427565" y="5878307"/>
                  </a:cubicBezTo>
                  <a:cubicBezTo>
                    <a:pt x="3429753" y="6023354"/>
                    <a:pt x="3429178" y="6046851"/>
                    <a:pt x="3430819" y="6134250"/>
                  </a:cubicBezTo>
                  <a:cubicBezTo>
                    <a:pt x="3174104" y="6134362"/>
                    <a:pt x="3210004" y="6140292"/>
                    <a:pt x="3209542" y="6110206"/>
                  </a:cubicBezTo>
                  <a:close/>
                  <a:moveTo>
                    <a:pt x="3422503" y="6401156"/>
                  </a:moveTo>
                  <a:cubicBezTo>
                    <a:pt x="3194452" y="6399922"/>
                    <a:pt x="3213496" y="6404451"/>
                    <a:pt x="3213342" y="6397595"/>
                  </a:cubicBezTo>
                  <a:cubicBezTo>
                    <a:pt x="3206456" y="6096873"/>
                    <a:pt x="3199711" y="6145788"/>
                    <a:pt x="3254150" y="6146657"/>
                  </a:cubicBezTo>
                  <a:cubicBezTo>
                    <a:pt x="3302658" y="6147443"/>
                    <a:pt x="3315840" y="6147316"/>
                    <a:pt x="3431099" y="6147260"/>
                  </a:cubicBezTo>
                  <a:cubicBezTo>
                    <a:pt x="3437129" y="6430807"/>
                    <a:pt x="3442795" y="6401254"/>
                    <a:pt x="3422503" y="6401156"/>
                  </a:cubicBezTo>
                  <a:close/>
                  <a:moveTo>
                    <a:pt x="3434409" y="5609873"/>
                  </a:moveTo>
                  <a:cubicBezTo>
                    <a:pt x="3690562" y="5609761"/>
                    <a:pt x="3656696" y="5600914"/>
                    <a:pt x="3657439" y="5631954"/>
                  </a:cubicBezTo>
                  <a:cubicBezTo>
                    <a:pt x="3659332" y="5714277"/>
                    <a:pt x="3659108" y="5725213"/>
                    <a:pt x="3660959" y="5821962"/>
                  </a:cubicBezTo>
                  <a:cubicBezTo>
                    <a:pt x="3662081" y="5879765"/>
                    <a:pt x="3701122" y="5863278"/>
                    <a:pt x="3438854" y="5865157"/>
                  </a:cubicBezTo>
                  <a:cubicBezTo>
                    <a:pt x="3435755" y="5659895"/>
                    <a:pt x="3436498" y="5704295"/>
                    <a:pt x="3434409" y="5609873"/>
                  </a:cubicBezTo>
                  <a:close/>
                  <a:moveTo>
                    <a:pt x="3439668" y="5918866"/>
                  </a:moveTo>
                  <a:cubicBezTo>
                    <a:pt x="3438854" y="5865367"/>
                    <a:pt x="3399041" y="5877774"/>
                    <a:pt x="3661983" y="5877620"/>
                  </a:cubicBezTo>
                  <a:cubicBezTo>
                    <a:pt x="3662193" y="5889635"/>
                    <a:pt x="3665657" y="6102341"/>
                    <a:pt x="3665783" y="6110445"/>
                  </a:cubicBezTo>
                  <a:cubicBezTo>
                    <a:pt x="3666204" y="6137054"/>
                    <a:pt x="3702623" y="6134110"/>
                    <a:pt x="3442318" y="6134250"/>
                  </a:cubicBezTo>
                  <a:cubicBezTo>
                    <a:pt x="3440747" y="6053595"/>
                    <a:pt x="3441042" y="6006965"/>
                    <a:pt x="3439668" y="5918866"/>
                  </a:cubicBezTo>
                  <a:close/>
                  <a:moveTo>
                    <a:pt x="3447773" y="6401282"/>
                  </a:moveTo>
                  <a:cubicBezTo>
                    <a:pt x="3445796" y="6207222"/>
                    <a:pt x="3444520" y="6236762"/>
                    <a:pt x="3442571" y="6147246"/>
                  </a:cubicBezTo>
                  <a:cubicBezTo>
                    <a:pt x="3582301" y="6147176"/>
                    <a:pt x="3608820" y="6144821"/>
                    <a:pt x="3666274" y="6144680"/>
                  </a:cubicBezTo>
                  <a:cubicBezTo>
                    <a:pt x="3667424" y="6233200"/>
                    <a:pt x="3665166" y="6079615"/>
                    <a:pt x="3669401" y="6399445"/>
                  </a:cubicBezTo>
                  <a:cubicBezTo>
                    <a:pt x="3669401" y="6400455"/>
                    <a:pt x="3507275" y="6401562"/>
                    <a:pt x="3447773" y="6401282"/>
                  </a:cubicBezTo>
                  <a:close/>
                  <a:moveTo>
                    <a:pt x="3674884" y="5609775"/>
                  </a:moveTo>
                  <a:cubicBezTo>
                    <a:pt x="3923003" y="5609775"/>
                    <a:pt x="3890103" y="5598769"/>
                    <a:pt x="3890510" y="5631842"/>
                  </a:cubicBezTo>
                  <a:cubicBezTo>
                    <a:pt x="3893960" y="5907903"/>
                    <a:pt x="3911924" y="5865745"/>
                    <a:pt x="3843124" y="5865745"/>
                  </a:cubicBezTo>
                  <a:cubicBezTo>
                    <a:pt x="3762055" y="5865745"/>
                    <a:pt x="3759278" y="5864582"/>
                    <a:pt x="3674884" y="5864582"/>
                  </a:cubicBezTo>
                  <a:cubicBezTo>
                    <a:pt x="3672907" y="5864582"/>
                    <a:pt x="3664297" y="5609789"/>
                    <a:pt x="3674884" y="5609775"/>
                  </a:cubicBezTo>
                  <a:close/>
                  <a:moveTo>
                    <a:pt x="3677254" y="6110206"/>
                  </a:moveTo>
                  <a:cubicBezTo>
                    <a:pt x="3672486" y="5817840"/>
                    <a:pt x="3673776" y="5895173"/>
                    <a:pt x="3673468" y="5877606"/>
                  </a:cubicBezTo>
                  <a:cubicBezTo>
                    <a:pt x="3766710" y="5877606"/>
                    <a:pt x="3755477" y="5879106"/>
                    <a:pt x="3895432" y="5878700"/>
                  </a:cubicBezTo>
                  <a:cubicBezTo>
                    <a:pt x="3895460" y="5879793"/>
                    <a:pt x="3899681" y="6108384"/>
                    <a:pt x="3900032" y="6133997"/>
                  </a:cubicBezTo>
                  <a:cubicBezTo>
                    <a:pt x="3832256" y="6134909"/>
                    <a:pt x="3789821" y="6133983"/>
                    <a:pt x="3759138" y="6132974"/>
                  </a:cubicBezTo>
                  <a:cubicBezTo>
                    <a:pt x="3662754" y="6129960"/>
                    <a:pt x="3677717" y="6139956"/>
                    <a:pt x="3677254" y="6110206"/>
                  </a:cubicBezTo>
                  <a:close/>
                  <a:moveTo>
                    <a:pt x="3680914" y="6399936"/>
                  </a:moveTo>
                  <a:cubicBezTo>
                    <a:pt x="3677801" y="6186151"/>
                    <a:pt x="3678629" y="6210250"/>
                    <a:pt x="3677759" y="6144680"/>
                  </a:cubicBezTo>
                  <a:cubicBezTo>
                    <a:pt x="3758815" y="6144751"/>
                    <a:pt x="3759334" y="6147358"/>
                    <a:pt x="3843124" y="6147358"/>
                  </a:cubicBezTo>
                  <a:cubicBezTo>
                    <a:pt x="3919076" y="6147358"/>
                    <a:pt x="3898700" y="6098906"/>
                    <a:pt x="3903258" y="6400511"/>
                  </a:cubicBezTo>
                  <a:cubicBezTo>
                    <a:pt x="3748494" y="6400553"/>
                    <a:pt x="3763779" y="6399964"/>
                    <a:pt x="3680914" y="6399936"/>
                  </a:cubicBezTo>
                  <a:close/>
                  <a:moveTo>
                    <a:pt x="3905515" y="5823028"/>
                  </a:moveTo>
                  <a:cubicBezTo>
                    <a:pt x="3898237" y="5574473"/>
                    <a:pt x="3895474" y="5608990"/>
                    <a:pt x="3927209" y="5609410"/>
                  </a:cubicBezTo>
                  <a:cubicBezTo>
                    <a:pt x="3991255" y="5610363"/>
                    <a:pt x="4010944" y="5609719"/>
                    <a:pt x="4095688" y="5610293"/>
                  </a:cubicBezTo>
                  <a:cubicBezTo>
                    <a:pt x="4136524" y="5610574"/>
                    <a:pt x="4125264" y="5570982"/>
                    <a:pt x="4128195" y="5865774"/>
                  </a:cubicBezTo>
                  <a:cubicBezTo>
                    <a:pt x="3868815" y="5864778"/>
                    <a:pt x="3907184" y="5880522"/>
                    <a:pt x="3905515" y="5823028"/>
                  </a:cubicBezTo>
                  <a:close/>
                  <a:moveTo>
                    <a:pt x="3911180" y="6110206"/>
                  </a:moveTo>
                  <a:cubicBezTo>
                    <a:pt x="3907002" y="5843398"/>
                    <a:pt x="3898475" y="5878728"/>
                    <a:pt x="3927308" y="5878574"/>
                  </a:cubicBezTo>
                  <a:cubicBezTo>
                    <a:pt x="4166465" y="5877620"/>
                    <a:pt x="4128111" y="5868956"/>
                    <a:pt x="4128910" y="5919090"/>
                  </a:cubicBezTo>
                  <a:cubicBezTo>
                    <a:pt x="4132837" y="6169579"/>
                    <a:pt x="4145177" y="6132413"/>
                    <a:pt x="4095688" y="6132610"/>
                  </a:cubicBezTo>
                  <a:cubicBezTo>
                    <a:pt x="3879067" y="6133198"/>
                    <a:pt x="3911658" y="6141119"/>
                    <a:pt x="3911180" y="6110206"/>
                  </a:cubicBezTo>
                  <a:close/>
                  <a:moveTo>
                    <a:pt x="4136567" y="6397693"/>
                  </a:moveTo>
                  <a:cubicBezTo>
                    <a:pt x="4136567" y="6400904"/>
                    <a:pt x="4155414" y="6400413"/>
                    <a:pt x="3914743" y="6400497"/>
                  </a:cubicBezTo>
                  <a:cubicBezTo>
                    <a:pt x="3910423" y="6114762"/>
                    <a:pt x="3906146" y="6146952"/>
                    <a:pt x="3927378" y="6146559"/>
                  </a:cubicBezTo>
                  <a:cubicBezTo>
                    <a:pt x="3990905" y="6145367"/>
                    <a:pt x="4005853" y="6145984"/>
                    <a:pt x="4095730" y="6145620"/>
                  </a:cubicBezTo>
                  <a:cubicBezTo>
                    <a:pt x="4141250" y="6145508"/>
                    <a:pt x="4137492" y="6104416"/>
                    <a:pt x="4136567" y="63976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6" name="Google Shape;956;p17"/>
          <p:cNvGrpSpPr/>
          <p:nvPr/>
        </p:nvGrpSpPr>
        <p:grpSpPr>
          <a:xfrm rot="-121031">
            <a:off x="146277" y="769130"/>
            <a:ext cx="2858813" cy="3613051"/>
            <a:chOff x="1161237" y="1475147"/>
            <a:chExt cx="7542461" cy="7643193"/>
          </a:xfrm>
        </p:grpSpPr>
        <p:sp>
          <p:nvSpPr>
            <p:cNvPr id="957" name="Google Shape;957;p17"/>
            <p:cNvSpPr/>
            <p:nvPr/>
          </p:nvSpPr>
          <p:spPr>
            <a:xfrm>
              <a:off x="1161237" y="1475147"/>
              <a:ext cx="7542461" cy="7643193"/>
            </a:xfrm>
            <a:custGeom>
              <a:avLst/>
              <a:gdLst/>
              <a:ahLst/>
              <a:cxnLst/>
              <a:rect l="l" t="t" r="r" b="b"/>
              <a:pathLst>
                <a:path w="7542461" h="7643193" extrusionOk="0">
                  <a:moveTo>
                    <a:pt x="7399483" y="5702118"/>
                  </a:moveTo>
                  <a:cubicBezTo>
                    <a:pt x="6804211" y="6839623"/>
                    <a:pt x="6433101" y="7103115"/>
                    <a:pt x="5857382" y="7483364"/>
                  </a:cubicBezTo>
                  <a:cubicBezTo>
                    <a:pt x="5402687" y="7732348"/>
                    <a:pt x="6024156" y="7607275"/>
                    <a:pt x="128291" y="7639697"/>
                  </a:cubicBezTo>
                  <a:cubicBezTo>
                    <a:pt x="-85592" y="7640905"/>
                    <a:pt x="42292" y="7894124"/>
                    <a:pt x="1614" y="1607767"/>
                  </a:cubicBezTo>
                  <a:cubicBezTo>
                    <a:pt x="6013" y="811025"/>
                    <a:pt x="4074" y="1159983"/>
                    <a:pt x="9313" y="224960"/>
                  </a:cubicBezTo>
                  <a:cubicBezTo>
                    <a:pt x="10290" y="-1737"/>
                    <a:pt x="-66773" y="139953"/>
                    <a:pt x="7413811" y="21"/>
                  </a:cubicBezTo>
                  <a:cubicBezTo>
                    <a:pt x="7483435" y="-1248"/>
                    <a:pt x="7540396" y="55067"/>
                    <a:pt x="7540090" y="124636"/>
                  </a:cubicBezTo>
                  <a:cubicBezTo>
                    <a:pt x="7507722" y="5966496"/>
                    <a:pt x="7624898" y="5267251"/>
                    <a:pt x="7399483" y="5702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6679466" y="6874747"/>
              <a:ext cx="2019341" cy="2238828"/>
            </a:xfrm>
            <a:custGeom>
              <a:avLst/>
              <a:gdLst/>
              <a:ahLst/>
              <a:cxnLst/>
              <a:rect l="l" t="t" r="r" b="b"/>
              <a:pathLst>
                <a:path w="2019341" h="2238828" extrusionOk="0">
                  <a:moveTo>
                    <a:pt x="2019342" y="0"/>
                  </a:moveTo>
                  <a:cubicBezTo>
                    <a:pt x="1897370" y="416630"/>
                    <a:pt x="1049478" y="1909224"/>
                    <a:pt x="0" y="2238828"/>
                  </a:cubicBezTo>
                  <a:cubicBezTo>
                    <a:pt x="571351" y="1848858"/>
                    <a:pt x="781903" y="1151080"/>
                    <a:pt x="891380" y="462658"/>
                  </a:cubicBezTo>
                  <a:cubicBezTo>
                    <a:pt x="906762" y="365818"/>
                    <a:pt x="1157274" y="445690"/>
                    <a:pt x="1419518" y="334237"/>
                  </a:cubicBezTo>
                  <a:cubicBezTo>
                    <a:pt x="1630834" y="243680"/>
                    <a:pt x="1863321" y="185898"/>
                    <a:pt x="20193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1166365" y="1475147"/>
              <a:ext cx="7534979" cy="972479"/>
            </a:xfrm>
            <a:custGeom>
              <a:avLst/>
              <a:gdLst/>
              <a:ahLst/>
              <a:cxnLst/>
              <a:rect l="l" t="t" r="r" b="b"/>
              <a:pathLst>
                <a:path w="7534979" h="972479" extrusionOk="0">
                  <a:moveTo>
                    <a:pt x="7534978" y="124651"/>
                  </a:moveTo>
                  <a:lnTo>
                    <a:pt x="7531083" y="828161"/>
                  </a:lnTo>
                  <a:lnTo>
                    <a:pt x="0" y="972480"/>
                  </a:lnTo>
                  <a:lnTo>
                    <a:pt x="4185" y="224960"/>
                  </a:lnTo>
                  <a:cubicBezTo>
                    <a:pt x="5178" y="-4779"/>
                    <a:pt x="-55892" y="139647"/>
                    <a:pt x="7408683" y="21"/>
                  </a:cubicBezTo>
                  <a:cubicBezTo>
                    <a:pt x="7478323" y="-1248"/>
                    <a:pt x="7535269" y="55067"/>
                    <a:pt x="7534978" y="1246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0" name="Google Shape;960;p17"/>
          <p:cNvSpPr txBox="1"/>
          <p:nvPr/>
        </p:nvSpPr>
        <p:spPr>
          <a:xfrm>
            <a:off x="172813" y="2077898"/>
            <a:ext cx="2770262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rPr>
              <a:t>3.ALUR KERJA</a:t>
            </a:r>
            <a:endParaRPr sz="700" dirty="0">
              <a:solidFill>
                <a:schemeClr val="dk1"/>
              </a:solidFill>
              <a:latin typeface="Mali Light"/>
              <a:ea typeface="Mali Light"/>
              <a:cs typeface="Mali Light"/>
              <a:sym typeface="Mali Light"/>
            </a:endParaRPr>
          </a:p>
        </p:txBody>
      </p:sp>
      <p:grpSp>
        <p:nvGrpSpPr>
          <p:cNvPr id="961" name="Google Shape;961;p17"/>
          <p:cNvGrpSpPr/>
          <p:nvPr/>
        </p:nvGrpSpPr>
        <p:grpSpPr>
          <a:xfrm>
            <a:off x="3405557" y="-1203159"/>
            <a:ext cx="5738443" cy="5811731"/>
            <a:chOff x="0" y="-76200"/>
            <a:chExt cx="9157200" cy="14670669"/>
          </a:xfrm>
        </p:grpSpPr>
        <p:sp>
          <p:nvSpPr>
            <p:cNvPr id="962" name="Google Shape;962;p17"/>
            <p:cNvSpPr txBox="1"/>
            <p:nvPr/>
          </p:nvSpPr>
          <p:spPr>
            <a:xfrm>
              <a:off x="0" y="-76200"/>
              <a:ext cx="9157200" cy="373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chemeClr val="dk1"/>
                </a:solidFill>
              </a:endParaRPr>
            </a:p>
          </p:txBody>
        </p:sp>
        <p:sp>
          <p:nvSpPr>
            <p:cNvPr id="963" name="Google Shape;963;p17"/>
            <p:cNvSpPr txBox="1"/>
            <p:nvPr/>
          </p:nvSpPr>
          <p:spPr>
            <a:xfrm>
              <a:off x="0" y="3785444"/>
              <a:ext cx="9157200" cy="10809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+mj-lt"/>
                <a:buAutoNum type="alphaLcPeriod"/>
              </a:pP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Peminjam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diminta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untuk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menginputkan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no hp dan password </a:t>
              </a: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+mj-lt"/>
                <a:buAutoNum type="alphaLcPeriod"/>
              </a:pP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Setelah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peminjam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menginputkan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no hp dan password,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muncul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pilihan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jenis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transmisi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mobil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yang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ingin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di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sewa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Dan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peminjam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diminta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untuk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memasukkan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pilihan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jenis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transmisi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mobil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yang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di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sewa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+mj-lt"/>
                <a:buAutoNum type="alphaLcPeriod"/>
              </a:pP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Setelah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peminjam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meinputkan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pilihan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muncul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jenis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jenis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merk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mobil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sesuai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dengan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inputan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jenis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transmisi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mobil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lalu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peminjam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menginputkan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pilihan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merk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mobil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yang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di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sewa</a:t>
              </a:r>
              <a:endParaRPr lang="en-ID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+mj-lt"/>
                <a:buAutoNum type="alphaLcPeriod"/>
              </a:pP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Setelah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menginputkan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pilihan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merk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mobil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muncul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tarif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harga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sewa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sesuai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merk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mobil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yang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dipilih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+mj-lt"/>
                <a:buAutoNum type="alphaLcPeriod"/>
              </a:pP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Setelah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memilih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merk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mobil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yang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di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sewa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peminjam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diminta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untuk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menginputkan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berapa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lama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menyewa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mobil</a:t>
              </a:r>
              <a:endParaRPr lang="en-ID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+mj-lt"/>
                <a:buAutoNum type="alphaLcPeriod"/>
              </a:pP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Setelah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menginputkan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berapa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lama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menyewa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mobil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muncul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total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tarif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penyewaan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sesuai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dengan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merk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mobil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dan lama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penyewaan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Font typeface="+mj-lt"/>
                <a:buAutoNum type="alphaLcPeriod"/>
              </a:pP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Kemudian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menginputkan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berapa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uang yang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dibayarkan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dan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jika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ada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kelebihan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dalam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pembayaran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muncul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berapa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kembalian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uang.</a:t>
              </a:r>
            </a:p>
            <a:p>
              <a:pPr marL="342900" marR="0" lvl="0" indent="-34290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+mj-lt"/>
                <a:buAutoNum type="alphaLcPeriod"/>
              </a:pP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Terkahir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jika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sudah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melakukan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transaksi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akan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ada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tulisan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apakah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ingin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melanjutkan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transaksi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peminjam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dapat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memilih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tidak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jika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sudah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selesai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dalam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transaksi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penyewaan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mobil,dan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bisa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memilih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iya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jika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ingin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melakukan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D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transaksi</a:t>
              </a:r>
              <a:r>
                <a:rPr lang="en-ID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Kembali.</a:t>
              </a: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chemeClr val="dk1"/>
                </a:solidFill>
              </a:endParaRPr>
            </a:p>
          </p:txBody>
        </p:sp>
        <p:sp>
          <p:nvSpPr>
            <p:cNvPr id="964" name="Google Shape;964;p17"/>
            <p:cNvSpPr txBox="1"/>
            <p:nvPr/>
          </p:nvSpPr>
          <p:spPr>
            <a:xfrm>
              <a:off x="0" y="7647093"/>
              <a:ext cx="9157200" cy="3734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965" name="Google Shape;965;p17"/>
          <p:cNvGrpSpPr/>
          <p:nvPr/>
        </p:nvGrpSpPr>
        <p:grpSpPr>
          <a:xfrm rot="20373250">
            <a:off x="48901" y="3419356"/>
            <a:ext cx="1335392" cy="1476175"/>
            <a:chOff x="164586" y="7085840"/>
            <a:chExt cx="2670529" cy="3530062"/>
          </a:xfrm>
        </p:grpSpPr>
        <p:sp>
          <p:nvSpPr>
            <p:cNvPr id="966" name="Google Shape;966;p17"/>
            <p:cNvSpPr/>
            <p:nvPr/>
          </p:nvSpPr>
          <p:spPr>
            <a:xfrm>
              <a:off x="576023" y="7180578"/>
              <a:ext cx="1837915" cy="2642089"/>
            </a:xfrm>
            <a:custGeom>
              <a:avLst/>
              <a:gdLst/>
              <a:ahLst/>
              <a:cxnLst/>
              <a:rect l="l" t="t" r="r" b="b"/>
              <a:pathLst>
                <a:path w="1837915" h="2642089" extrusionOk="0">
                  <a:moveTo>
                    <a:pt x="843871" y="1822"/>
                  </a:moveTo>
                  <a:cubicBezTo>
                    <a:pt x="1056498" y="-12355"/>
                    <a:pt x="1273814" y="56523"/>
                    <a:pt x="1441015" y="197712"/>
                  </a:cubicBezTo>
                  <a:cubicBezTo>
                    <a:pt x="1601378" y="333132"/>
                    <a:pt x="1722065" y="517027"/>
                    <a:pt x="1784817" y="717104"/>
                  </a:cubicBezTo>
                  <a:cubicBezTo>
                    <a:pt x="1856964" y="947166"/>
                    <a:pt x="1854796" y="1199022"/>
                    <a:pt x="1783150" y="1428914"/>
                  </a:cubicBezTo>
                  <a:cubicBezTo>
                    <a:pt x="1770337" y="1470025"/>
                    <a:pt x="1755977" y="1510472"/>
                    <a:pt x="1740812" y="1550552"/>
                  </a:cubicBezTo>
                  <a:cubicBezTo>
                    <a:pt x="1668340" y="1742023"/>
                    <a:pt x="1577312" y="1925135"/>
                    <a:pt x="1547335" y="2132703"/>
                  </a:cubicBezTo>
                  <a:cubicBezTo>
                    <a:pt x="1534995" y="2218137"/>
                    <a:pt x="1536266" y="2302400"/>
                    <a:pt x="1533222" y="2388279"/>
                  </a:cubicBezTo>
                  <a:cubicBezTo>
                    <a:pt x="1526540" y="2576728"/>
                    <a:pt x="1291769" y="2606755"/>
                    <a:pt x="1141500" y="2625944"/>
                  </a:cubicBezTo>
                  <a:cubicBezTo>
                    <a:pt x="1112038" y="2629707"/>
                    <a:pt x="1074298" y="2633555"/>
                    <a:pt x="1032121" y="2635977"/>
                  </a:cubicBezTo>
                  <a:cubicBezTo>
                    <a:pt x="990023" y="2639556"/>
                    <a:pt x="952120" y="2641088"/>
                    <a:pt x="922425" y="2641540"/>
                  </a:cubicBezTo>
                  <a:cubicBezTo>
                    <a:pt x="770948" y="2643828"/>
                    <a:pt x="534298" y="2647372"/>
                    <a:pt x="500958" y="2461768"/>
                  </a:cubicBezTo>
                  <a:cubicBezTo>
                    <a:pt x="485765" y="2377188"/>
                    <a:pt x="475078" y="2293596"/>
                    <a:pt x="450744" y="2210773"/>
                  </a:cubicBezTo>
                  <a:cubicBezTo>
                    <a:pt x="391629" y="2009538"/>
                    <a:pt x="275554" y="1841176"/>
                    <a:pt x="176665" y="1661905"/>
                  </a:cubicBezTo>
                  <a:cubicBezTo>
                    <a:pt x="155962" y="1624380"/>
                    <a:pt x="136014" y="1586376"/>
                    <a:pt x="117501" y="1547488"/>
                  </a:cubicBezTo>
                  <a:cubicBezTo>
                    <a:pt x="13978" y="1330072"/>
                    <a:pt x="-23883" y="1081082"/>
                    <a:pt x="14903" y="843128"/>
                  </a:cubicBezTo>
                  <a:cubicBezTo>
                    <a:pt x="62808" y="549222"/>
                    <a:pt x="236557" y="260088"/>
                    <a:pt x="499030" y="106615"/>
                  </a:cubicBezTo>
                  <a:cubicBezTo>
                    <a:pt x="605972" y="44098"/>
                    <a:pt x="724180" y="9800"/>
                    <a:pt x="843871" y="18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17"/>
            <p:cNvSpPr/>
            <p:nvPr/>
          </p:nvSpPr>
          <p:spPr>
            <a:xfrm>
              <a:off x="1340981" y="8752308"/>
              <a:ext cx="405718" cy="1086684"/>
            </a:xfrm>
            <a:custGeom>
              <a:avLst/>
              <a:gdLst/>
              <a:ahLst/>
              <a:cxnLst/>
              <a:rect l="l" t="t" r="r" b="b"/>
              <a:pathLst>
                <a:path w="405718" h="1086684" extrusionOk="0">
                  <a:moveTo>
                    <a:pt x="363193" y="22461"/>
                  </a:moveTo>
                  <a:cubicBezTo>
                    <a:pt x="296160" y="-37493"/>
                    <a:pt x="245755" y="37048"/>
                    <a:pt x="196684" y="77869"/>
                  </a:cubicBezTo>
                  <a:cubicBezTo>
                    <a:pt x="163980" y="53674"/>
                    <a:pt x="142140" y="16580"/>
                    <a:pt x="98311" y="7663"/>
                  </a:cubicBezTo>
                  <a:cubicBezTo>
                    <a:pt x="61375" y="144"/>
                    <a:pt x="25803" y="17872"/>
                    <a:pt x="9459" y="51493"/>
                  </a:cubicBezTo>
                  <a:cubicBezTo>
                    <a:pt x="-7833" y="87055"/>
                    <a:pt x="679" y="125532"/>
                    <a:pt x="18161" y="159089"/>
                  </a:cubicBezTo>
                  <a:cubicBezTo>
                    <a:pt x="45680" y="211906"/>
                    <a:pt x="79493" y="257444"/>
                    <a:pt x="98515" y="314998"/>
                  </a:cubicBezTo>
                  <a:cubicBezTo>
                    <a:pt x="135451" y="426774"/>
                    <a:pt x="139943" y="546923"/>
                    <a:pt x="149161" y="663352"/>
                  </a:cubicBezTo>
                  <a:cubicBezTo>
                    <a:pt x="159573" y="794875"/>
                    <a:pt x="166657" y="927182"/>
                    <a:pt x="181159" y="1058316"/>
                  </a:cubicBezTo>
                  <a:cubicBezTo>
                    <a:pt x="185637" y="1098806"/>
                    <a:pt x="246588" y="1094754"/>
                    <a:pt x="244483" y="1053805"/>
                  </a:cubicBezTo>
                  <a:cubicBezTo>
                    <a:pt x="234474" y="858769"/>
                    <a:pt x="220065" y="659546"/>
                    <a:pt x="194375" y="465915"/>
                  </a:cubicBezTo>
                  <a:cubicBezTo>
                    <a:pt x="183461" y="383679"/>
                    <a:pt x="166014" y="301202"/>
                    <a:pt x="129623" y="226146"/>
                  </a:cubicBezTo>
                  <a:cubicBezTo>
                    <a:pt x="111901" y="189596"/>
                    <a:pt x="81951" y="157282"/>
                    <a:pt x="67302" y="119708"/>
                  </a:cubicBezTo>
                  <a:cubicBezTo>
                    <a:pt x="54093" y="96303"/>
                    <a:pt x="63064" y="80291"/>
                    <a:pt x="94200" y="71671"/>
                  </a:cubicBezTo>
                  <a:cubicBezTo>
                    <a:pt x="106900" y="78745"/>
                    <a:pt x="117968" y="87753"/>
                    <a:pt x="127398" y="98697"/>
                  </a:cubicBezTo>
                  <a:cubicBezTo>
                    <a:pt x="143870" y="114229"/>
                    <a:pt x="158082" y="130135"/>
                    <a:pt x="176228" y="143980"/>
                  </a:cubicBezTo>
                  <a:cubicBezTo>
                    <a:pt x="189508" y="154112"/>
                    <a:pt x="203133" y="153681"/>
                    <a:pt x="217359" y="146331"/>
                  </a:cubicBezTo>
                  <a:cubicBezTo>
                    <a:pt x="244766" y="132183"/>
                    <a:pt x="268344" y="83772"/>
                    <a:pt x="294571" y="75822"/>
                  </a:cubicBezTo>
                  <a:cubicBezTo>
                    <a:pt x="347597" y="59753"/>
                    <a:pt x="336125" y="159364"/>
                    <a:pt x="332587" y="188099"/>
                  </a:cubicBezTo>
                  <a:cubicBezTo>
                    <a:pt x="322005" y="274106"/>
                    <a:pt x="299494" y="356999"/>
                    <a:pt x="293539" y="443979"/>
                  </a:cubicBezTo>
                  <a:cubicBezTo>
                    <a:pt x="281828" y="615096"/>
                    <a:pt x="294140" y="790462"/>
                    <a:pt x="327564" y="958514"/>
                  </a:cubicBezTo>
                  <a:cubicBezTo>
                    <a:pt x="334098" y="991358"/>
                    <a:pt x="382780" y="990179"/>
                    <a:pt x="381014" y="954709"/>
                  </a:cubicBezTo>
                  <a:cubicBezTo>
                    <a:pt x="369486" y="722791"/>
                    <a:pt x="340773" y="499274"/>
                    <a:pt x="387880" y="268740"/>
                  </a:cubicBezTo>
                  <a:cubicBezTo>
                    <a:pt x="402904" y="195159"/>
                    <a:pt x="428650" y="81004"/>
                    <a:pt x="363193" y="224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17"/>
            <p:cNvSpPr/>
            <p:nvPr/>
          </p:nvSpPr>
          <p:spPr>
            <a:xfrm>
              <a:off x="1203725" y="10225681"/>
              <a:ext cx="895482" cy="390221"/>
            </a:xfrm>
            <a:custGeom>
              <a:avLst/>
              <a:gdLst/>
              <a:ahLst/>
              <a:cxnLst/>
              <a:rect l="l" t="t" r="r" b="b"/>
              <a:pathLst>
                <a:path w="895482" h="390221" extrusionOk="0">
                  <a:moveTo>
                    <a:pt x="446002" y="75806"/>
                  </a:moveTo>
                  <a:cubicBezTo>
                    <a:pt x="463266" y="74069"/>
                    <a:pt x="480493" y="72021"/>
                    <a:pt x="497686" y="69649"/>
                  </a:cubicBezTo>
                  <a:cubicBezTo>
                    <a:pt x="565178" y="60337"/>
                    <a:pt x="634245" y="47692"/>
                    <a:pt x="699145" y="26554"/>
                  </a:cubicBezTo>
                  <a:cubicBezTo>
                    <a:pt x="748455" y="10492"/>
                    <a:pt x="814075" y="-18038"/>
                    <a:pt x="862665" y="15893"/>
                  </a:cubicBezTo>
                  <a:cubicBezTo>
                    <a:pt x="916327" y="53369"/>
                    <a:pt x="895927" y="108191"/>
                    <a:pt x="860137" y="155564"/>
                  </a:cubicBezTo>
                  <a:cubicBezTo>
                    <a:pt x="836205" y="187236"/>
                    <a:pt x="805401" y="215582"/>
                    <a:pt x="785249" y="233190"/>
                  </a:cubicBezTo>
                  <a:cubicBezTo>
                    <a:pt x="700056" y="307625"/>
                    <a:pt x="591624" y="384234"/>
                    <a:pt x="475231" y="389706"/>
                  </a:cubicBezTo>
                  <a:cubicBezTo>
                    <a:pt x="346668" y="395749"/>
                    <a:pt x="237713" y="347974"/>
                    <a:pt x="132509" y="279660"/>
                  </a:cubicBezTo>
                  <a:cubicBezTo>
                    <a:pt x="110061" y="265088"/>
                    <a:pt x="75549" y="241394"/>
                    <a:pt x="47372" y="213429"/>
                  </a:cubicBezTo>
                  <a:cubicBezTo>
                    <a:pt x="5224" y="171605"/>
                    <a:pt x="-22740" y="120228"/>
                    <a:pt x="25066" y="75523"/>
                  </a:cubicBezTo>
                  <a:cubicBezTo>
                    <a:pt x="68351" y="35047"/>
                    <a:pt x="137355" y="53997"/>
                    <a:pt x="188445" y="62914"/>
                  </a:cubicBezTo>
                  <a:cubicBezTo>
                    <a:pt x="255690" y="74641"/>
                    <a:pt x="325852" y="77380"/>
                    <a:pt x="393979" y="77034"/>
                  </a:cubicBezTo>
                  <a:cubicBezTo>
                    <a:pt x="411320" y="76942"/>
                    <a:pt x="428668" y="76533"/>
                    <a:pt x="446002" y="758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1057518" y="10023050"/>
              <a:ext cx="1140771" cy="413459"/>
            </a:xfrm>
            <a:custGeom>
              <a:avLst/>
              <a:gdLst/>
              <a:ahLst/>
              <a:cxnLst/>
              <a:rect l="l" t="t" r="r" b="b"/>
              <a:pathLst>
                <a:path w="1140771" h="413459" extrusionOk="0">
                  <a:moveTo>
                    <a:pt x="1101497" y="0"/>
                  </a:moveTo>
                  <a:cubicBezTo>
                    <a:pt x="1101497" y="0"/>
                    <a:pt x="923694" y="106198"/>
                    <a:pt x="538958" y="112002"/>
                  </a:cubicBezTo>
                  <a:cubicBezTo>
                    <a:pt x="154222" y="117805"/>
                    <a:pt x="42583" y="41203"/>
                    <a:pt x="42583" y="41203"/>
                  </a:cubicBezTo>
                  <a:cubicBezTo>
                    <a:pt x="42583" y="41203"/>
                    <a:pt x="-52337" y="123517"/>
                    <a:pt x="41255" y="275154"/>
                  </a:cubicBezTo>
                  <a:cubicBezTo>
                    <a:pt x="134847" y="426792"/>
                    <a:pt x="684311" y="458132"/>
                    <a:pt x="948070" y="347309"/>
                  </a:cubicBezTo>
                  <a:cubicBezTo>
                    <a:pt x="1257368" y="217360"/>
                    <a:pt x="1101497" y="0"/>
                    <a:pt x="11014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1041449" y="9797535"/>
              <a:ext cx="1140769" cy="413459"/>
            </a:xfrm>
            <a:custGeom>
              <a:avLst/>
              <a:gdLst/>
              <a:ahLst/>
              <a:cxnLst/>
              <a:rect l="l" t="t" r="r" b="b"/>
              <a:pathLst>
                <a:path w="1140769" h="413459" extrusionOk="0">
                  <a:moveTo>
                    <a:pt x="1101497" y="0"/>
                  </a:moveTo>
                  <a:cubicBezTo>
                    <a:pt x="1101497" y="0"/>
                    <a:pt x="923694" y="106198"/>
                    <a:pt x="538958" y="112002"/>
                  </a:cubicBezTo>
                  <a:cubicBezTo>
                    <a:pt x="154222" y="117805"/>
                    <a:pt x="42583" y="41203"/>
                    <a:pt x="42583" y="41203"/>
                  </a:cubicBezTo>
                  <a:cubicBezTo>
                    <a:pt x="42583" y="41203"/>
                    <a:pt x="-52337" y="123517"/>
                    <a:pt x="41255" y="275154"/>
                  </a:cubicBezTo>
                  <a:cubicBezTo>
                    <a:pt x="134846" y="426792"/>
                    <a:pt x="684311" y="458132"/>
                    <a:pt x="948070" y="347309"/>
                  </a:cubicBezTo>
                  <a:cubicBezTo>
                    <a:pt x="1257361" y="217360"/>
                    <a:pt x="1101497" y="0"/>
                    <a:pt x="11014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17"/>
            <p:cNvSpPr/>
            <p:nvPr/>
          </p:nvSpPr>
          <p:spPr>
            <a:xfrm>
              <a:off x="1026911" y="9607973"/>
              <a:ext cx="1140765" cy="398983"/>
            </a:xfrm>
            <a:custGeom>
              <a:avLst/>
              <a:gdLst/>
              <a:ahLst/>
              <a:cxnLst/>
              <a:rect l="l" t="t" r="r" b="b"/>
              <a:pathLst>
                <a:path w="1140765" h="398983" extrusionOk="0">
                  <a:moveTo>
                    <a:pt x="1123607" y="27673"/>
                  </a:moveTo>
                  <a:cubicBezTo>
                    <a:pt x="1114156" y="4388"/>
                    <a:pt x="1087180" y="-6258"/>
                    <a:pt x="1064132" y="3774"/>
                  </a:cubicBezTo>
                  <a:cubicBezTo>
                    <a:pt x="993758" y="34408"/>
                    <a:pt x="822587" y="93247"/>
                    <a:pt x="538959" y="97526"/>
                  </a:cubicBezTo>
                  <a:cubicBezTo>
                    <a:pt x="263262" y="101684"/>
                    <a:pt x="127798" y="63531"/>
                    <a:pt x="73155" y="41567"/>
                  </a:cubicBezTo>
                  <a:cubicBezTo>
                    <a:pt x="51710" y="32947"/>
                    <a:pt x="27016" y="41906"/>
                    <a:pt x="16583" y="62514"/>
                  </a:cubicBezTo>
                  <a:cubicBezTo>
                    <a:pt x="-2545" y="100293"/>
                    <a:pt x="-16340" y="167357"/>
                    <a:pt x="41256" y="260678"/>
                  </a:cubicBezTo>
                  <a:cubicBezTo>
                    <a:pt x="134847" y="412316"/>
                    <a:pt x="684312" y="443655"/>
                    <a:pt x="948071" y="332833"/>
                  </a:cubicBezTo>
                  <a:cubicBezTo>
                    <a:pt x="1173192" y="238248"/>
                    <a:pt x="1151875" y="97356"/>
                    <a:pt x="1123607" y="276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17"/>
            <p:cNvSpPr/>
            <p:nvPr/>
          </p:nvSpPr>
          <p:spPr>
            <a:xfrm>
              <a:off x="1471584" y="7346914"/>
              <a:ext cx="847409" cy="1346266"/>
            </a:xfrm>
            <a:custGeom>
              <a:avLst/>
              <a:gdLst/>
              <a:ahLst/>
              <a:cxnLst/>
              <a:rect l="l" t="t" r="r" b="b"/>
              <a:pathLst>
                <a:path w="847409" h="1346266" extrusionOk="0">
                  <a:moveTo>
                    <a:pt x="800440" y="1198366"/>
                  </a:moveTo>
                  <a:cubicBezTo>
                    <a:pt x="784413" y="1236124"/>
                    <a:pt x="763455" y="1272286"/>
                    <a:pt x="733782" y="1300505"/>
                  </a:cubicBezTo>
                  <a:cubicBezTo>
                    <a:pt x="674243" y="1357128"/>
                    <a:pt x="586048" y="1366574"/>
                    <a:pt x="531052" y="1298218"/>
                  </a:cubicBezTo>
                  <a:cubicBezTo>
                    <a:pt x="484227" y="1239887"/>
                    <a:pt x="481338" y="1158632"/>
                    <a:pt x="468349" y="1088278"/>
                  </a:cubicBezTo>
                  <a:cubicBezTo>
                    <a:pt x="454257" y="1011972"/>
                    <a:pt x="433285" y="936951"/>
                    <a:pt x="405921" y="864345"/>
                  </a:cubicBezTo>
                  <a:cubicBezTo>
                    <a:pt x="351200" y="719132"/>
                    <a:pt x="270902" y="583465"/>
                    <a:pt x="168975" y="466358"/>
                  </a:cubicBezTo>
                  <a:cubicBezTo>
                    <a:pt x="126926" y="418053"/>
                    <a:pt x="81049" y="372473"/>
                    <a:pt x="46939" y="318272"/>
                  </a:cubicBezTo>
                  <a:cubicBezTo>
                    <a:pt x="12829" y="264071"/>
                    <a:pt x="-8927" y="198673"/>
                    <a:pt x="3562" y="135874"/>
                  </a:cubicBezTo>
                  <a:cubicBezTo>
                    <a:pt x="23318" y="36545"/>
                    <a:pt x="127583" y="-2406"/>
                    <a:pt x="219063" y="114"/>
                  </a:cubicBezTo>
                  <a:cubicBezTo>
                    <a:pt x="380358" y="4562"/>
                    <a:pt x="497443" y="126392"/>
                    <a:pt x="587948" y="246329"/>
                  </a:cubicBezTo>
                  <a:cubicBezTo>
                    <a:pt x="686089" y="376384"/>
                    <a:pt x="760637" y="524279"/>
                    <a:pt x="805999" y="680774"/>
                  </a:cubicBezTo>
                  <a:cubicBezTo>
                    <a:pt x="854243" y="847224"/>
                    <a:pt x="868695" y="1030364"/>
                    <a:pt x="803520" y="1190939"/>
                  </a:cubicBezTo>
                  <a:cubicBezTo>
                    <a:pt x="802517" y="1193417"/>
                    <a:pt x="801485" y="1195895"/>
                    <a:pt x="800440" y="11983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17"/>
            <p:cNvSpPr/>
            <p:nvPr/>
          </p:nvSpPr>
          <p:spPr>
            <a:xfrm>
              <a:off x="1944438" y="8817383"/>
              <a:ext cx="187233" cy="266515"/>
            </a:xfrm>
            <a:custGeom>
              <a:avLst/>
              <a:gdLst/>
              <a:ahLst/>
              <a:cxnLst/>
              <a:rect l="l" t="t" r="r" b="b"/>
              <a:pathLst>
                <a:path w="187233" h="266515" extrusionOk="0">
                  <a:moveTo>
                    <a:pt x="166234" y="26322"/>
                  </a:moveTo>
                  <a:cubicBezTo>
                    <a:pt x="128381" y="-20332"/>
                    <a:pt x="61059" y="178"/>
                    <a:pt x="30904" y="47700"/>
                  </a:cubicBezTo>
                  <a:cubicBezTo>
                    <a:pt x="2474" y="92503"/>
                    <a:pt x="-4950" y="154632"/>
                    <a:pt x="2982" y="206348"/>
                  </a:cubicBezTo>
                  <a:cubicBezTo>
                    <a:pt x="18225" y="305670"/>
                    <a:pt x="103341" y="264806"/>
                    <a:pt x="142084" y="206814"/>
                  </a:cubicBezTo>
                  <a:cubicBezTo>
                    <a:pt x="159178" y="181228"/>
                    <a:pt x="175163" y="154279"/>
                    <a:pt x="182805" y="124479"/>
                  </a:cubicBezTo>
                  <a:cubicBezTo>
                    <a:pt x="190448" y="94678"/>
                    <a:pt x="188901" y="61375"/>
                    <a:pt x="172606" y="35274"/>
                  </a:cubicBezTo>
                  <a:cubicBezTo>
                    <a:pt x="170593" y="32054"/>
                    <a:pt x="168459" y="29075"/>
                    <a:pt x="166234" y="263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17"/>
            <p:cNvSpPr/>
            <p:nvPr/>
          </p:nvSpPr>
          <p:spPr>
            <a:xfrm>
              <a:off x="2484563" y="7263766"/>
              <a:ext cx="280244" cy="305659"/>
            </a:xfrm>
            <a:custGeom>
              <a:avLst/>
              <a:gdLst/>
              <a:ahLst/>
              <a:cxnLst/>
              <a:rect l="l" t="t" r="r" b="b"/>
              <a:pathLst>
                <a:path w="280244" h="305659" extrusionOk="0">
                  <a:moveTo>
                    <a:pt x="233869" y="8347"/>
                  </a:moveTo>
                  <a:cubicBezTo>
                    <a:pt x="152335" y="92208"/>
                    <a:pt x="77546" y="184166"/>
                    <a:pt x="4474" y="275390"/>
                  </a:cubicBezTo>
                  <a:cubicBezTo>
                    <a:pt x="-11638" y="295504"/>
                    <a:pt x="19696" y="317136"/>
                    <a:pt x="36288" y="298625"/>
                  </a:cubicBezTo>
                  <a:cubicBezTo>
                    <a:pt x="111903" y="214249"/>
                    <a:pt x="192378" y="135373"/>
                    <a:pt x="271256" y="54238"/>
                  </a:cubicBezTo>
                  <a:cubicBezTo>
                    <a:pt x="297533" y="27212"/>
                    <a:pt x="260421" y="-18968"/>
                    <a:pt x="233869" y="83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17"/>
            <p:cNvSpPr/>
            <p:nvPr/>
          </p:nvSpPr>
          <p:spPr>
            <a:xfrm>
              <a:off x="2637836" y="7733450"/>
              <a:ext cx="197279" cy="125665"/>
            </a:xfrm>
            <a:custGeom>
              <a:avLst/>
              <a:gdLst/>
              <a:ahLst/>
              <a:cxnLst/>
              <a:rect l="l" t="t" r="r" b="b"/>
              <a:pathLst>
                <a:path w="197279" h="125665" extrusionOk="0">
                  <a:moveTo>
                    <a:pt x="172309" y="1751"/>
                  </a:moveTo>
                  <a:cubicBezTo>
                    <a:pt x="121056" y="27669"/>
                    <a:pt x="65579" y="46364"/>
                    <a:pt x="15181" y="73362"/>
                  </a:cubicBezTo>
                  <a:cubicBezTo>
                    <a:pt x="-15722" y="89918"/>
                    <a:pt x="4960" y="136797"/>
                    <a:pt x="37876" y="123235"/>
                  </a:cubicBezTo>
                  <a:cubicBezTo>
                    <a:pt x="91573" y="101108"/>
                    <a:pt x="142388" y="63414"/>
                    <a:pt x="190603" y="31227"/>
                  </a:cubicBezTo>
                  <a:cubicBezTo>
                    <a:pt x="207125" y="20192"/>
                    <a:pt x="189904" y="-7145"/>
                    <a:pt x="172309" y="175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17"/>
            <p:cNvSpPr/>
            <p:nvPr/>
          </p:nvSpPr>
          <p:spPr>
            <a:xfrm>
              <a:off x="2585671" y="8251268"/>
              <a:ext cx="175502" cy="72151"/>
            </a:xfrm>
            <a:custGeom>
              <a:avLst/>
              <a:gdLst/>
              <a:ahLst/>
              <a:cxnLst/>
              <a:rect l="l" t="t" r="r" b="b"/>
              <a:pathLst>
                <a:path w="175502" h="72151" extrusionOk="0">
                  <a:moveTo>
                    <a:pt x="160499" y="37264"/>
                  </a:moveTo>
                  <a:cubicBezTo>
                    <a:pt x="116981" y="28876"/>
                    <a:pt x="76182" y="15391"/>
                    <a:pt x="34260" y="1433"/>
                  </a:cubicBezTo>
                  <a:cubicBezTo>
                    <a:pt x="3216" y="-8903"/>
                    <a:pt x="-14888" y="39756"/>
                    <a:pt x="15980" y="48397"/>
                  </a:cubicBezTo>
                  <a:cubicBezTo>
                    <a:pt x="61751" y="61204"/>
                    <a:pt x="109684" y="67721"/>
                    <a:pt x="156939" y="72056"/>
                  </a:cubicBezTo>
                  <a:cubicBezTo>
                    <a:pt x="179684" y="74139"/>
                    <a:pt x="182297" y="41464"/>
                    <a:pt x="160499" y="372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17"/>
            <p:cNvSpPr/>
            <p:nvPr/>
          </p:nvSpPr>
          <p:spPr>
            <a:xfrm>
              <a:off x="2514469" y="8758625"/>
              <a:ext cx="226787" cy="122302"/>
            </a:xfrm>
            <a:custGeom>
              <a:avLst/>
              <a:gdLst/>
              <a:ahLst/>
              <a:cxnLst/>
              <a:rect l="l" t="t" r="r" b="b"/>
              <a:pathLst>
                <a:path w="226787" h="122302" extrusionOk="0">
                  <a:moveTo>
                    <a:pt x="215674" y="86604"/>
                  </a:moveTo>
                  <a:cubicBezTo>
                    <a:pt x="156531" y="58738"/>
                    <a:pt x="98017" y="28527"/>
                    <a:pt x="38083" y="2476"/>
                  </a:cubicBezTo>
                  <a:cubicBezTo>
                    <a:pt x="4453" y="-12146"/>
                    <a:pt x="-16836" y="42210"/>
                    <a:pt x="17408" y="55596"/>
                  </a:cubicBezTo>
                  <a:cubicBezTo>
                    <a:pt x="78154" y="79339"/>
                    <a:pt x="140815" y="99136"/>
                    <a:pt x="202274" y="121029"/>
                  </a:cubicBezTo>
                  <a:cubicBezTo>
                    <a:pt x="224884" y="129085"/>
                    <a:pt x="237027" y="96665"/>
                    <a:pt x="215674" y="866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17"/>
            <p:cNvSpPr/>
            <p:nvPr/>
          </p:nvSpPr>
          <p:spPr>
            <a:xfrm>
              <a:off x="2349270" y="9285842"/>
              <a:ext cx="304564" cy="291567"/>
            </a:xfrm>
            <a:custGeom>
              <a:avLst/>
              <a:gdLst/>
              <a:ahLst/>
              <a:cxnLst/>
              <a:rect l="l" t="t" r="r" b="b"/>
              <a:pathLst>
                <a:path w="304564" h="291567" extrusionOk="0">
                  <a:moveTo>
                    <a:pt x="300483" y="263056"/>
                  </a:moveTo>
                  <a:cubicBezTo>
                    <a:pt x="225179" y="178652"/>
                    <a:pt x="145057" y="98710"/>
                    <a:pt x="69866" y="14172"/>
                  </a:cubicBezTo>
                  <a:cubicBezTo>
                    <a:pt x="32027" y="-28372"/>
                    <a:pt x="-29171" y="35028"/>
                    <a:pt x="15908" y="71006"/>
                  </a:cubicBezTo>
                  <a:cubicBezTo>
                    <a:pt x="104350" y="141594"/>
                    <a:pt x="188449" y="217342"/>
                    <a:pt x="276764" y="288049"/>
                  </a:cubicBezTo>
                  <a:cubicBezTo>
                    <a:pt x="292064" y="300291"/>
                    <a:pt x="313650" y="277812"/>
                    <a:pt x="300483" y="263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17"/>
            <p:cNvSpPr/>
            <p:nvPr/>
          </p:nvSpPr>
          <p:spPr>
            <a:xfrm>
              <a:off x="376907" y="9147181"/>
              <a:ext cx="306742" cy="278415"/>
            </a:xfrm>
            <a:custGeom>
              <a:avLst/>
              <a:gdLst/>
              <a:ahLst/>
              <a:cxnLst/>
              <a:rect l="l" t="t" r="r" b="b"/>
              <a:pathLst>
                <a:path w="306742" h="278415" extrusionOk="0">
                  <a:moveTo>
                    <a:pt x="243086" y="10289"/>
                  </a:moveTo>
                  <a:cubicBezTo>
                    <a:pt x="164624" y="90902"/>
                    <a:pt x="80844" y="166029"/>
                    <a:pt x="4656" y="248886"/>
                  </a:cubicBezTo>
                  <a:cubicBezTo>
                    <a:pt x="-10714" y="265605"/>
                    <a:pt x="15499" y="286877"/>
                    <a:pt x="32119" y="274931"/>
                  </a:cubicBezTo>
                  <a:cubicBezTo>
                    <a:pt x="121748" y="210522"/>
                    <a:pt x="204646" y="137675"/>
                    <a:pt x="292368" y="70781"/>
                  </a:cubicBezTo>
                  <a:cubicBezTo>
                    <a:pt x="333216" y="39631"/>
                    <a:pt x="277520" y="-25089"/>
                    <a:pt x="243086" y="102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17"/>
            <p:cNvSpPr/>
            <p:nvPr/>
          </p:nvSpPr>
          <p:spPr>
            <a:xfrm>
              <a:off x="328410" y="8787816"/>
              <a:ext cx="147947" cy="110115"/>
            </a:xfrm>
            <a:custGeom>
              <a:avLst/>
              <a:gdLst/>
              <a:ahLst/>
              <a:cxnLst/>
              <a:rect l="l" t="t" r="r" b="b"/>
              <a:pathLst>
                <a:path w="147947" h="110115" extrusionOk="0">
                  <a:moveTo>
                    <a:pt x="105650" y="3778"/>
                  </a:moveTo>
                  <a:cubicBezTo>
                    <a:pt x="88139" y="12730"/>
                    <a:pt x="75015" y="28940"/>
                    <a:pt x="59553" y="41154"/>
                  </a:cubicBezTo>
                  <a:cubicBezTo>
                    <a:pt x="44006" y="53439"/>
                    <a:pt x="27026" y="64290"/>
                    <a:pt x="10193" y="74718"/>
                  </a:cubicBezTo>
                  <a:cubicBezTo>
                    <a:pt x="-10121" y="87292"/>
                    <a:pt x="2466" y="116697"/>
                    <a:pt x="25698" y="108783"/>
                  </a:cubicBezTo>
                  <a:cubicBezTo>
                    <a:pt x="45377" y="102076"/>
                    <a:pt x="64137" y="94006"/>
                    <a:pt x="83054" y="85442"/>
                  </a:cubicBezTo>
                  <a:cubicBezTo>
                    <a:pt x="101150" y="77246"/>
                    <a:pt x="124114" y="70418"/>
                    <a:pt x="138269" y="56348"/>
                  </a:cubicBezTo>
                  <a:cubicBezTo>
                    <a:pt x="161607" y="33141"/>
                    <a:pt x="139597" y="-13569"/>
                    <a:pt x="105650" y="3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17"/>
            <p:cNvSpPr/>
            <p:nvPr/>
          </p:nvSpPr>
          <p:spPr>
            <a:xfrm>
              <a:off x="164586" y="8130060"/>
              <a:ext cx="206379" cy="72066"/>
            </a:xfrm>
            <a:custGeom>
              <a:avLst/>
              <a:gdLst/>
              <a:ahLst/>
              <a:cxnLst/>
              <a:rect l="l" t="t" r="r" b="b"/>
              <a:pathLst>
                <a:path w="206379" h="72066" extrusionOk="0">
                  <a:moveTo>
                    <a:pt x="178651" y="0"/>
                  </a:moveTo>
                  <a:cubicBezTo>
                    <a:pt x="124226" y="127"/>
                    <a:pt x="61982" y="17206"/>
                    <a:pt x="10030" y="33253"/>
                  </a:cubicBezTo>
                  <a:cubicBezTo>
                    <a:pt x="-7551" y="38682"/>
                    <a:pt x="389" y="63464"/>
                    <a:pt x="15377" y="65871"/>
                  </a:cubicBezTo>
                  <a:cubicBezTo>
                    <a:pt x="68650" y="74414"/>
                    <a:pt x="136729" y="75670"/>
                    <a:pt x="188427" y="59644"/>
                  </a:cubicBezTo>
                  <a:cubicBezTo>
                    <a:pt x="217691" y="50565"/>
                    <a:pt x="208861" y="-71"/>
                    <a:pt x="1786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17"/>
            <p:cNvSpPr/>
            <p:nvPr/>
          </p:nvSpPr>
          <p:spPr>
            <a:xfrm>
              <a:off x="375143" y="7545582"/>
              <a:ext cx="122613" cy="71070"/>
            </a:xfrm>
            <a:custGeom>
              <a:avLst/>
              <a:gdLst/>
              <a:ahLst/>
              <a:cxnLst/>
              <a:rect l="l" t="t" r="r" b="b"/>
              <a:pathLst>
                <a:path w="122613" h="71070" extrusionOk="0">
                  <a:moveTo>
                    <a:pt x="98585" y="16067"/>
                  </a:moveTo>
                  <a:cubicBezTo>
                    <a:pt x="74287" y="11569"/>
                    <a:pt x="51832" y="14619"/>
                    <a:pt x="29158" y="2179"/>
                  </a:cubicBezTo>
                  <a:cubicBezTo>
                    <a:pt x="13541" y="-6392"/>
                    <a:pt x="-10602" y="12042"/>
                    <a:pt x="5100" y="27518"/>
                  </a:cubicBezTo>
                  <a:cubicBezTo>
                    <a:pt x="30274" y="52320"/>
                    <a:pt x="63678" y="74701"/>
                    <a:pt x="100351" y="70578"/>
                  </a:cubicBezTo>
                  <a:cubicBezTo>
                    <a:pt x="132957" y="66907"/>
                    <a:pt x="127489" y="21411"/>
                    <a:pt x="98585" y="16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17"/>
            <p:cNvSpPr/>
            <p:nvPr/>
          </p:nvSpPr>
          <p:spPr>
            <a:xfrm>
              <a:off x="499260" y="7085840"/>
              <a:ext cx="298450" cy="255751"/>
            </a:xfrm>
            <a:custGeom>
              <a:avLst/>
              <a:gdLst/>
              <a:ahLst/>
              <a:cxnLst/>
              <a:rect l="l" t="t" r="r" b="b"/>
              <a:pathLst>
                <a:path w="298450" h="255751" extrusionOk="0">
                  <a:moveTo>
                    <a:pt x="273263" y="177737"/>
                  </a:moveTo>
                  <a:cubicBezTo>
                    <a:pt x="250031" y="171447"/>
                    <a:pt x="230063" y="149511"/>
                    <a:pt x="211302" y="134967"/>
                  </a:cubicBezTo>
                  <a:cubicBezTo>
                    <a:pt x="189292" y="117903"/>
                    <a:pt x="167289" y="100838"/>
                    <a:pt x="145279" y="83774"/>
                  </a:cubicBezTo>
                  <a:cubicBezTo>
                    <a:pt x="108436" y="55202"/>
                    <a:pt x="67538" y="13964"/>
                    <a:pt x="22169" y="705"/>
                  </a:cubicBezTo>
                  <a:cubicBezTo>
                    <a:pt x="9306" y="-3058"/>
                    <a:pt x="-4842" y="8838"/>
                    <a:pt x="1614" y="22436"/>
                  </a:cubicBezTo>
                  <a:cubicBezTo>
                    <a:pt x="23723" y="69047"/>
                    <a:pt x="75901" y="105653"/>
                    <a:pt x="113225" y="140474"/>
                  </a:cubicBezTo>
                  <a:cubicBezTo>
                    <a:pt x="152258" y="176883"/>
                    <a:pt x="194469" y="231663"/>
                    <a:pt x="244147" y="252511"/>
                  </a:cubicBezTo>
                  <a:cubicBezTo>
                    <a:pt x="292695" y="272887"/>
                    <a:pt x="322340" y="191024"/>
                    <a:pt x="273263" y="1777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4" name="Google Shape;2554;p28"/>
          <p:cNvGrpSpPr/>
          <p:nvPr/>
        </p:nvGrpSpPr>
        <p:grpSpPr>
          <a:xfrm>
            <a:off x="3169580" y="296939"/>
            <a:ext cx="4499496" cy="4549904"/>
            <a:chOff x="3169580" y="296939"/>
            <a:chExt cx="4499496" cy="4549904"/>
          </a:xfrm>
        </p:grpSpPr>
        <p:sp>
          <p:nvSpPr>
            <p:cNvPr id="2555" name="Google Shape;2555;p28"/>
            <p:cNvSpPr/>
            <p:nvPr/>
          </p:nvSpPr>
          <p:spPr>
            <a:xfrm rot="-159556">
              <a:off x="3268292" y="394394"/>
              <a:ext cx="4302073" cy="4354993"/>
            </a:xfrm>
            <a:custGeom>
              <a:avLst/>
              <a:gdLst/>
              <a:ahLst/>
              <a:cxnLst/>
              <a:rect l="l" t="t" r="r" b="b"/>
              <a:pathLst>
                <a:path w="8603484" h="8709315" extrusionOk="0">
                  <a:moveTo>
                    <a:pt x="2" y="8567242"/>
                  </a:moveTo>
                  <a:cubicBezTo>
                    <a:pt x="-434" y="8646618"/>
                    <a:pt x="64632" y="8710771"/>
                    <a:pt x="144064" y="8709291"/>
                  </a:cubicBezTo>
                  <a:cubicBezTo>
                    <a:pt x="8742175" y="8548813"/>
                    <a:pt x="8595759" y="8699432"/>
                    <a:pt x="8597137" y="8452906"/>
                  </a:cubicBezTo>
                  <a:cubicBezTo>
                    <a:pt x="8599124" y="8093995"/>
                    <a:pt x="8603483" y="143176"/>
                    <a:pt x="8603483" y="144343"/>
                  </a:cubicBezTo>
                  <a:cubicBezTo>
                    <a:pt x="8603918" y="65698"/>
                    <a:pt x="8539986" y="1841"/>
                    <a:pt x="8461286" y="2277"/>
                  </a:cubicBezTo>
                  <a:cubicBezTo>
                    <a:pt x="-132309" y="49603"/>
                    <a:pt x="7708" y="-100040"/>
                    <a:pt x="6331" y="149064"/>
                  </a:cubicBezTo>
                  <a:cubicBezTo>
                    <a:pt x="4343" y="513008"/>
                    <a:pt x="-15" y="8568391"/>
                    <a:pt x="2" y="85672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56" name="Google Shape;2556;p28"/>
            <p:cNvGrpSpPr/>
            <p:nvPr/>
          </p:nvGrpSpPr>
          <p:grpSpPr>
            <a:xfrm rot="-159556">
              <a:off x="3263687" y="687707"/>
              <a:ext cx="4313702" cy="3815307"/>
              <a:chOff x="6524635" y="1375490"/>
              <a:chExt cx="8626741" cy="7630026"/>
            </a:xfrm>
          </p:grpSpPr>
          <p:sp>
            <p:nvSpPr>
              <p:cNvPr id="2557" name="Google Shape;2557;p28"/>
              <p:cNvSpPr/>
              <p:nvPr/>
            </p:nvSpPr>
            <p:spPr>
              <a:xfrm>
                <a:off x="6529232" y="3403924"/>
                <a:ext cx="8617765" cy="79416"/>
              </a:xfrm>
              <a:custGeom>
                <a:avLst/>
                <a:gdLst/>
                <a:ahLst/>
                <a:cxnLst/>
                <a:rect l="l" t="t" r="r" b="b"/>
                <a:pathLst>
                  <a:path w="8617765" h="79416" extrusionOk="0">
                    <a:moveTo>
                      <a:pt x="8607538" y="32288"/>
                    </a:moveTo>
                    <a:cubicBezTo>
                      <a:pt x="8607206" y="-19602"/>
                      <a:pt x="9268624" y="-4779"/>
                      <a:pt x="10229" y="47129"/>
                    </a:cubicBezTo>
                    <a:cubicBezTo>
                      <a:pt x="10560" y="99019"/>
                      <a:pt x="-650875" y="84196"/>
                      <a:pt x="8607538" y="322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8" name="Google Shape;2558;p28"/>
              <p:cNvSpPr/>
              <p:nvPr/>
            </p:nvSpPr>
            <p:spPr>
              <a:xfrm>
                <a:off x="6533648" y="4079397"/>
                <a:ext cx="8617728" cy="93892"/>
              </a:xfrm>
              <a:custGeom>
                <a:avLst/>
                <a:gdLst/>
                <a:ahLst/>
                <a:cxnLst/>
                <a:rect l="l" t="t" r="r" b="b"/>
                <a:pathLst>
                  <a:path w="8617728" h="93892" extrusionOk="0">
                    <a:moveTo>
                      <a:pt x="8607497" y="31491"/>
                    </a:moveTo>
                    <a:cubicBezTo>
                      <a:pt x="8607167" y="-20416"/>
                      <a:pt x="9268654" y="-6813"/>
                      <a:pt x="10224" y="62409"/>
                    </a:cubicBezTo>
                    <a:cubicBezTo>
                      <a:pt x="10573" y="114299"/>
                      <a:pt x="-650880" y="100713"/>
                      <a:pt x="8607497" y="314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9" name="Google Shape;2559;p28"/>
              <p:cNvSpPr/>
              <p:nvPr/>
            </p:nvSpPr>
            <p:spPr>
              <a:xfrm>
                <a:off x="6530729" y="4754793"/>
                <a:ext cx="8618032" cy="108624"/>
              </a:xfrm>
              <a:custGeom>
                <a:avLst/>
                <a:gdLst/>
                <a:ahLst/>
                <a:cxnLst/>
                <a:rect l="l" t="t" r="r" b="b"/>
                <a:pathLst>
                  <a:path w="8618032" h="108624" extrusionOk="0">
                    <a:moveTo>
                      <a:pt x="8607592" y="30823"/>
                    </a:moveTo>
                    <a:cubicBezTo>
                      <a:pt x="8607923" y="-21084"/>
                      <a:pt x="9269201" y="-8735"/>
                      <a:pt x="10440" y="77801"/>
                    </a:cubicBezTo>
                    <a:cubicBezTo>
                      <a:pt x="10109" y="129709"/>
                      <a:pt x="-651169" y="117359"/>
                      <a:pt x="8607592" y="308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0" name="Google Shape;2560;p28"/>
              <p:cNvSpPr/>
              <p:nvPr/>
            </p:nvSpPr>
            <p:spPr>
              <a:xfrm>
                <a:off x="6529515" y="1375490"/>
                <a:ext cx="8617764" cy="39807"/>
              </a:xfrm>
              <a:custGeom>
                <a:avLst/>
                <a:gdLst/>
                <a:ahLst/>
                <a:cxnLst/>
                <a:rect l="l" t="t" r="r" b="b"/>
                <a:pathLst>
                  <a:path w="8617764" h="39807" extrusionOk="0">
                    <a:moveTo>
                      <a:pt x="10243" y="36591"/>
                    </a:moveTo>
                    <a:cubicBezTo>
                      <a:pt x="9268724" y="36591"/>
                      <a:pt x="8607237" y="55124"/>
                      <a:pt x="8607516" y="3217"/>
                    </a:cubicBezTo>
                    <a:cubicBezTo>
                      <a:pt x="-650948" y="3217"/>
                      <a:pt x="10539" y="-15317"/>
                      <a:pt x="10243" y="365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1" name="Google Shape;2561;p28"/>
              <p:cNvSpPr/>
              <p:nvPr/>
            </p:nvSpPr>
            <p:spPr>
              <a:xfrm>
                <a:off x="6524821" y="2728237"/>
                <a:ext cx="8617818" cy="65345"/>
              </a:xfrm>
              <a:custGeom>
                <a:avLst/>
                <a:gdLst/>
                <a:ahLst/>
                <a:cxnLst/>
                <a:rect l="l" t="t" r="r" b="b"/>
                <a:pathLst>
                  <a:path w="8617818" h="65345" extrusionOk="0">
                    <a:moveTo>
                      <a:pt x="8607590" y="33282"/>
                    </a:moveTo>
                    <a:cubicBezTo>
                      <a:pt x="8607258" y="-18608"/>
                      <a:pt x="9268693" y="-2548"/>
                      <a:pt x="10229" y="32063"/>
                    </a:cubicBezTo>
                    <a:cubicBezTo>
                      <a:pt x="10560" y="83953"/>
                      <a:pt x="-650875" y="67893"/>
                      <a:pt x="8607590" y="332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2" name="Google Shape;2562;p28"/>
              <p:cNvSpPr/>
              <p:nvPr/>
            </p:nvSpPr>
            <p:spPr>
              <a:xfrm>
                <a:off x="6525739" y="2052192"/>
                <a:ext cx="8617825" cy="51909"/>
              </a:xfrm>
              <a:custGeom>
                <a:avLst/>
                <a:gdLst/>
                <a:ahLst/>
                <a:cxnLst/>
                <a:rect l="l" t="t" r="r" b="b"/>
                <a:pathLst>
                  <a:path w="8617825" h="51909" extrusionOk="0">
                    <a:moveTo>
                      <a:pt x="8607404" y="34600"/>
                    </a:moveTo>
                    <a:cubicBezTo>
                      <a:pt x="8607683" y="-17290"/>
                      <a:pt x="9268908" y="-11"/>
                      <a:pt x="10427" y="17303"/>
                    </a:cubicBezTo>
                    <a:cubicBezTo>
                      <a:pt x="10131" y="69211"/>
                      <a:pt x="-651095" y="51914"/>
                      <a:pt x="8607404" y="34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3" name="Google Shape;2563;p28"/>
              <p:cNvSpPr/>
              <p:nvPr/>
            </p:nvSpPr>
            <p:spPr>
              <a:xfrm>
                <a:off x="6529059" y="6780473"/>
                <a:ext cx="8617537" cy="153763"/>
              </a:xfrm>
              <a:custGeom>
                <a:avLst/>
                <a:gdLst/>
                <a:ahLst/>
                <a:cxnLst/>
                <a:rect l="l" t="t" r="r" b="b"/>
                <a:pathLst>
                  <a:path w="8617537" h="153763" extrusionOk="0">
                    <a:moveTo>
                      <a:pt x="8607310" y="29291"/>
                    </a:moveTo>
                    <a:cubicBezTo>
                      <a:pt x="8606978" y="-22616"/>
                      <a:pt x="9268379" y="-13977"/>
                      <a:pt x="10228" y="124484"/>
                    </a:cubicBezTo>
                    <a:cubicBezTo>
                      <a:pt x="10559" y="176374"/>
                      <a:pt x="-650841" y="167735"/>
                      <a:pt x="8607310" y="292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4" name="Google Shape;2564;p28"/>
              <p:cNvSpPr/>
              <p:nvPr/>
            </p:nvSpPr>
            <p:spPr>
              <a:xfrm>
                <a:off x="6531428" y="8130609"/>
                <a:ext cx="8618175" cy="184382"/>
              </a:xfrm>
              <a:custGeom>
                <a:avLst/>
                <a:gdLst/>
                <a:ahLst/>
                <a:cxnLst/>
                <a:rect l="l" t="t" r="r" b="b"/>
                <a:pathLst>
                  <a:path w="8618175" h="184382" extrusionOk="0">
                    <a:moveTo>
                      <a:pt x="8607748" y="28525"/>
                    </a:moveTo>
                    <a:cubicBezTo>
                      <a:pt x="8608045" y="-23383"/>
                      <a:pt x="9269287" y="-17199"/>
                      <a:pt x="10422" y="155855"/>
                    </a:cubicBezTo>
                    <a:cubicBezTo>
                      <a:pt x="10143" y="207762"/>
                      <a:pt x="-651117" y="201596"/>
                      <a:pt x="8607748" y="285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5" name="Google Shape;2565;p28"/>
              <p:cNvSpPr/>
              <p:nvPr/>
            </p:nvSpPr>
            <p:spPr>
              <a:xfrm>
                <a:off x="6526310" y="5430117"/>
                <a:ext cx="8618071" cy="123543"/>
              </a:xfrm>
              <a:custGeom>
                <a:avLst/>
                <a:gdLst/>
                <a:ahLst/>
                <a:cxnLst/>
                <a:rect l="l" t="t" r="r" b="b"/>
                <a:pathLst>
                  <a:path w="8618071" h="123543" extrusionOk="0">
                    <a:moveTo>
                      <a:pt x="8607635" y="30244"/>
                    </a:moveTo>
                    <a:cubicBezTo>
                      <a:pt x="8607967" y="-21663"/>
                      <a:pt x="9269157" y="-10550"/>
                      <a:pt x="10431" y="93300"/>
                    </a:cubicBezTo>
                    <a:cubicBezTo>
                      <a:pt x="10118" y="145207"/>
                      <a:pt x="-651090" y="134094"/>
                      <a:pt x="8607635" y="302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6" name="Google Shape;2566;p28"/>
              <p:cNvSpPr/>
              <p:nvPr/>
            </p:nvSpPr>
            <p:spPr>
              <a:xfrm>
                <a:off x="6527660" y="8805715"/>
                <a:ext cx="8618196" cy="199801"/>
              </a:xfrm>
              <a:custGeom>
                <a:avLst/>
                <a:gdLst/>
                <a:ahLst/>
                <a:cxnLst/>
                <a:rect l="l" t="t" r="r" b="b"/>
                <a:pathLst>
                  <a:path w="8618196" h="199801" extrusionOk="0">
                    <a:moveTo>
                      <a:pt x="8607768" y="28199"/>
                    </a:moveTo>
                    <a:cubicBezTo>
                      <a:pt x="8608064" y="-23709"/>
                      <a:pt x="9269359" y="-18779"/>
                      <a:pt x="10424" y="171606"/>
                    </a:cubicBezTo>
                    <a:cubicBezTo>
                      <a:pt x="10145" y="223514"/>
                      <a:pt x="-651168" y="218567"/>
                      <a:pt x="8607768" y="281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7" name="Google Shape;2567;p28"/>
              <p:cNvSpPr/>
              <p:nvPr/>
            </p:nvSpPr>
            <p:spPr>
              <a:xfrm>
                <a:off x="6533483" y="7455519"/>
                <a:ext cx="8617492" cy="169018"/>
              </a:xfrm>
              <a:custGeom>
                <a:avLst/>
                <a:gdLst/>
                <a:ahLst/>
                <a:cxnLst/>
                <a:rect l="l" t="t" r="r" b="b"/>
                <a:pathLst>
                  <a:path w="8617492" h="169018" extrusionOk="0">
                    <a:moveTo>
                      <a:pt x="8607261" y="28886"/>
                    </a:moveTo>
                    <a:cubicBezTo>
                      <a:pt x="8606930" y="-23021"/>
                      <a:pt x="9268417" y="-15600"/>
                      <a:pt x="10232" y="140140"/>
                    </a:cubicBezTo>
                    <a:cubicBezTo>
                      <a:pt x="10563" y="192029"/>
                      <a:pt x="-650924" y="184627"/>
                      <a:pt x="8607261" y="288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8" name="Google Shape;2568;p28"/>
              <p:cNvSpPr/>
              <p:nvPr/>
            </p:nvSpPr>
            <p:spPr>
              <a:xfrm>
                <a:off x="6524635" y="6105372"/>
                <a:ext cx="8617585" cy="138589"/>
              </a:xfrm>
              <a:custGeom>
                <a:avLst/>
                <a:gdLst/>
                <a:ahLst/>
                <a:cxnLst/>
                <a:rect l="l" t="t" r="r" b="b"/>
                <a:pathLst>
                  <a:path w="8617585" h="138589" extrusionOk="0">
                    <a:moveTo>
                      <a:pt x="8607357" y="29735"/>
                    </a:moveTo>
                    <a:cubicBezTo>
                      <a:pt x="8607026" y="-22173"/>
                      <a:pt x="9268443" y="-12279"/>
                      <a:pt x="10223" y="108850"/>
                    </a:cubicBezTo>
                    <a:cubicBezTo>
                      <a:pt x="10572" y="160758"/>
                      <a:pt x="-650846" y="150881"/>
                      <a:pt x="8607357" y="297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45725" tIns="22850" rIns="45725" bIns="228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69" name="Google Shape;2569;p28"/>
          <p:cNvGrpSpPr/>
          <p:nvPr/>
        </p:nvGrpSpPr>
        <p:grpSpPr>
          <a:xfrm>
            <a:off x="1745195" y="586632"/>
            <a:ext cx="5650362" cy="3970235"/>
            <a:chOff x="3490390" y="1173264"/>
            <a:chExt cx="11300724" cy="7940470"/>
          </a:xfrm>
        </p:grpSpPr>
        <p:sp>
          <p:nvSpPr>
            <p:cNvPr id="2570" name="Google Shape;2570;p28"/>
            <p:cNvSpPr/>
            <p:nvPr/>
          </p:nvSpPr>
          <p:spPr>
            <a:xfrm>
              <a:off x="3490390" y="1173264"/>
              <a:ext cx="11300724" cy="7940470"/>
            </a:xfrm>
            <a:custGeom>
              <a:avLst/>
              <a:gdLst/>
              <a:ahLst/>
              <a:cxnLst/>
              <a:rect l="l" t="t" r="r" b="b"/>
              <a:pathLst>
                <a:path w="11300724" h="7940470" extrusionOk="0">
                  <a:moveTo>
                    <a:pt x="11091367" y="2989"/>
                  </a:moveTo>
                  <a:cubicBezTo>
                    <a:pt x="11395582" y="2172054"/>
                    <a:pt x="10833143" y="2510206"/>
                    <a:pt x="11300725" y="7566487"/>
                  </a:cubicBezTo>
                  <a:cubicBezTo>
                    <a:pt x="10885057" y="7640095"/>
                    <a:pt x="10450269" y="7577731"/>
                    <a:pt x="10024025" y="7577731"/>
                  </a:cubicBezTo>
                  <a:cubicBezTo>
                    <a:pt x="9197932" y="7577731"/>
                    <a:pt x="6789700" y="7891442"/>
                    <a:pt x="4693481" y="7891442"/>
                  </a:cubicBezTo>
                  <a:cubicBezTo>
                    <a:pt x="3203501" y="7891442"/>
                    <a:pt x="1711869" y="7805606"/>
                    <a:pt x="220713" y="7915582"/>
                  </a:cubicBezTo>
                  <a:cubicBezTo>
                    <a:pt x="161382" y="8144902"/>
                    <a:pt x="0" y="6781239"/>
                    <a:pt x="0" y="4168747"/>
                  </a:cubicBezTo>
                  <a:cubicBezTo>
                    <a:pt x="0" y="3330695"/>
                    <a:pt x="23551" y="2055853"/>
                    <a:pt x="23551" y="1626798"/>
                  </a:cubicBezTo>
                  <a:cubicBezTo>
                    <a:pt x="23551" y="1431828"/>
                    <a:pt x="-18660" y="215127"/>
                    <a:pt x="40306" y="141423"/>
                  </a:cubicBezTo>
                  <a:cubicBezTo>
                    <a:pt x="893286" y="162561"/>
                    <a:pt x="1663051" y="31273"/>
                    <a:pt x="2611063" y="31273"/>
                  </a:cubicBezTo>
                  <a:cubicBezTo>
                    <a:pt x="4219165" y="31273"/>
                    <a:pt x="5827935" y="120429"/>
                    <a:pt x="7437832" y="120429"/>
                  </a:cubicBezTo>
                  <a:cubicBezTo>
                    <a:pt x="9093689" y="120413"/>
                    <a:pt x="9873792" y="-22230"/>
                    <a:pt x="11091367" y="29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28"/>
            <p:cNvSpPr/>
            <p:nvPr/>
          </p:nvSpPr>
          <p:spPr>
            <a:xfrm>
              <a:off x="4017323" y="1644869"/>
              <a:ext cx="10246087" cy="6760382"/>
            </a:xfrm>
            <a:custGeom>
              <a:avLst/>
              <a:gdLst/>
              <a:ahLst/>
              <a:cxnLst/>
              <a:rect l="l" t="t" r="r" b="b"/>
              <a:pathLst>
                <a:path w="10246087" h="6760382" extrusionOk="0">
                  <a:moveTo>
                    <a:pt x="4160148" y="6760382"/>
                  </a:moveTo>
                  <a:cubicBezTo>
                    <a:pt x="3225650" y="6760382"/>
                    <a:pt x="2268539" y="6727128"/>
                    <a:pt x="1316588" y="6727128"/>
                  </a:cubicBezTo>
                  <a:cubicBezTo>
                    <a:pt x="128060" y="6727128"/>
                    <a:pt x="96520" y="6787602"/>
                    <a:pt x="89040" y="6684852"/>
                  </a:cubicBezTo>
                  <a:cubicBezTo>
                    <a:pt x="-59431" y="4648759"/>
                    <a:pt x="22610" y="1870677"/>
                    <a:pt x="22610" y="959572"/>
                  </a:cubicBezTo>
                  <a:cubicBezTo>
                    <a:pt x="22610" y="244740"/>
                    <a:pt x="-35577" y="135765"/>
                    <a:pt x="73461" y="130286"/>
                  </a:cubicBezTo>
                  <a:cubicBezTo>
                    <a:pt x="1577083" y="54836"/>
                    <a:pt x="984042" y="-22187"/>
                    <a:pt x="4483626" y="74782"/>
                  </a:cubicBezTo>
                  <a:cubicBezTo>
                    <a:pt x="9577418" y="215900"/>
                    <a:pt x="10162232" y="-141214"/>
                    <a:pt x="10173620" y="66858"/>
                  </a:cubicBezTo>
                  <a:cubicBezTo>
                    <a:pt x="10278687" y="1987862"/>
                    <a:pt x="9928545" y="2606376"/>
                    <a:pt x="10245846" y="6373571"/>
                  </a:cubicBezTo>
                  <a:cubicBezTo>
                    <a:pt x="10249181" y="6413130"/>
                    <a:pt x="10217657" y="6448783"/>
                    <a:pt x="10174525" y="6446813"/>
                  </a:cubicBezTo>
                  <a:cubicBezTo>
                    <a:pt x="8846641" y="6386101"/>
                    <a:pt x="6607494" y="6760382"/>
                    <a:pt x="4160148" y="67603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28"/>
            <p:cNvSpPr/>
            <p:nvPr/>
          </p:nvSpPr>
          <p:spPr>
            <a:xfrm>
              <a:off x="3687948" y="1376432"/>
              <a:ext cx="10830699" cy="7526209"/>
            </a:xfrm>
            <a:custGeom>
              <a:avLst/>
              <a:gdLst/>
              <a:ahLst/>
              <a:cxnLst/>
              <a:rect l="l" t="t" r="r" b="b"/>
              <a:pathLst>
                <a:path w="10830699" h="7526209" extrusionOk="0">
                  <a:moveTo>
                    <a:pt x="598409" y="7526209"/>
                  </a:moveTo>
                  <a:cubicBezTo>
                    <a:pt x="524389" y="7526209"/>
                    <a:pt x="460658" y="7525225"/>
                    <a:pt x="405663" y="7523160"/>
                  </a:cubicBezTo>
                  <a:cubicBezTo>
                    <a:pt x="150424" y="7513552"/>
                    <a:pt x="71115" y="7481886"/>
                    <a:pt x="66160" y="7387616"/>
                  </a:cubicBezTo>
                  <a:cubicBezTo>
                    <a:pt x="23028" y="6565064"/>
                    <a:pt x="334" y="5873831"/>
                    <a:pt x="29745" y="5173942"/>
                  </a:cubicBezTo>
                  <a:cubicBezTo>
                    <a:pt x="122903" y="2956346"/>
                    <a:pt x="55838" y="1657445"/>
                    <a:pt x="19804" y="959621"/>
                  </a:cubicBezTo>
                  <a:cubicBezTo>
                    <a:pt x="-5479" y="470091"/>
                    <a:pt x="-15928" y="267482"/>
                    <a:pt x="46801" y="204483"/>
                  </a:cubicBezTo>
                  <a:cubicBezTo>
                    <a:pt x="62015" y="189221"/>
                    <a:pt x="82009" y="182043"/>
                    <a:pt x="106133" y="183202"/>
                  </a:cubicBezTo>
                  <a:cubicBezTo>
                    <a:pt x="810992" y="216838"/>
                    <a:pt x="1766452" y="169243"/>
                    <a:pt x="2872797" y="114136"/>
                  </a:cubicBezTo>
                  <a:cubicBezTo>
                    <a:pt x="3947094" y="60633"/>
                    <a:pt x="5164716" y="0"/>
                    <a:pt x="6431586" y="0"/>
                  </a:cubicBezTo>
                  <a:cubicBezTo>
                    <a:pt x="6921750" y="0"/>
                    <a:pt x="7427161" y="18136"/>
                    <a:pt x="7915928" y="35669"/>
                  </a:cubicBezTo>
                  <a:cubicBezTo>
                    <a:pt x="8411285" y="53439"/>
                    <a:pt x="8923525" y="71814"/>
                    <a:pt x="9426998" y="71814"/>
                  </a:cubicBezTo>
                  <a:cubicBezTo>
                    <a:pt x="9955769" y="71814"/>
                    <a:pt x="10269831" y="56679"/>
                    <a:pt x="10457479" y="47627"/>
                  </a:cubicBezTo>
                  <a:cubicBezTo>
                    <a:pt x="10718196" y="35049"/>
                    <a:pt x="10745448" y="33731"/>
                    <a:pt x="10750895" y="111706"/>
                  </a:cubicBezTo>
                  <a:cubicBezTo>
                    <a:pt x="10869209" y="1804280"/>
                    <a:pt x="10828394" y="3771863"/>
                    <a:pt x="10801397" y="5073861"/>
                  </a:cubicBezTo>
                  <a:cubicBezTo>
                    <a:pt x="10792964" y="5481016"/>
                    <a:pt x="10785659" y="5832636"/>
                    <a:pt x="10785659" y="6075455"/>
                  </a:cubicBezTo>
                  <a:cubicBezTo>
                    <a:pt x="10785659" y="6369427"/>
                    <a:pt x="10796633" y="6576466"/>
                    <a:pt x="10803890" y="6713471"/>
                  </a:cubicBezTo>
                  <a:cubicBezTo>
                    <a:pt x="10810210" y="6832594"/>
                    <a:pt x="10814022" y="6904487"/>
                    <a:pt x="10807130" y="6949827"/>
                  </a:cubicBezTo>
                  <a:cubicBezTo>
                    <a:pt x="10799682" y="6998931"/>
                    <a:pt x="10778751" y="7019893"/>
                    <a:pt x="10734903" y="7022180"/>
                  </a:cubicBezTo>
                  <a:cubicBezTo>
                    <a:pt x="10141608" y="7053227"/>
                    <a:pt x="9799819" y="7100140"/>
                    <a:pt x="9437956" y="7149800"/>
                  </a:cubicBezTo>
                  <a:cubicBezTo>
                    <a:pt x="8833194" y="7232793"/>
                    <a:pt x="8147742" y="7326856"/>
                    <a:pt x="6090717" y="7372863"/>
                  </a:cubicBezTo>
                  <a:cubicBezTo>
                    <a:pt x="4211130" y="7414900"/>
                    <a:pt x="2895697" y="7458937"/>
                    <a:pt x="2025263" y="7488079"/>
                  </a:cubicBezTo>
                  <a:cubicBezTo>
                    <a:pt x="1332362" y="7511297"/>
                    <a:pt x="887157" y="7526209"/>
                    <a:pt x="598409" y="7526209"/>
                  </a:cubicBezTo>
                  <a:close/>
                  <a:moveTo>
                    <a:pt x="101019" y="209533"/>
                  </a:moveTo>
                  <a:cubicBezTo>
                    <a:pt x="86107" y="209533"/>
                    <a:pt x="74768" y="213900"/>
                    <a:pt x="65557" y="223159"/>
                  </a:cubicBezTo>
                  <a:cubicBezTo>
                    <a:pt x="11101" y="277837"/>
                    <a:pt x="22853" y="505220"/>
                    <a:pt x="46246" y="958255"/>
                  </a:cubicBezTo>
                  <a:cubicBezTo>
                    <a:pt x="82311" y="1656508"/>
                    <a:pt x="149424" y="2956203"/>
                    <a:pt x="56203" y="5175038"/>
                  </a:cubicBezTo>
                  <a:cubicBezTo>
                    <a:pt x="26839" y="5873878"/>
                    <a:pt x="49517" y="6564413"/>
                    <a:pt x="92618" y="7386219"/>
                  </a:cubicBezTo>
                  <a:cubicBezTo>
                    <a:pt x="96128" y="7453205"/>
                    <a:pt x="144024" y="7486825"/>
                    <a:pt x="406679" y="7496703"/>
                  </a:cubicBezTo>
                  <a:cubicBezTo>
                    <a:pt x="675257" y="7506835"/>
                    <a:pt x="1154464" y="7490763"/>
                    <a:pt x="2024421" y="7461637"/>
                  </a:cubicBezTo>
                  <a:cubicBezTo>
                    <a:pt x="2894919" y="7432480"/>
                    <a:pt x="4210431" y="7388442"/>
                    <a:pt x="6090177" y="7346405"/>
                  </a:cubicBezTo>
                  <a:cubicBezTo>
                    <a:pt x="8145693" y="7300430"/>
                    <a:pt x="8830351" y="7206479"/>
                    <a:pt x="9434415" y="7123580"/>
                  </a:cubicBezTo>
                  <a:cubicBezTo>
                    <a:pt x="9796849" y="7073841"/>
                    <a:pt x="10139178" y="7026866"/>
                    <a:pt x="10733569" y="6995755"/>
                  </a:cubicBezTo>
                  <a:cubicBezTo>
                    <a:pt x="10760806" y="6994341"/>
                    <a:pt x="10774860" y="6986496"/>
                    <a:pt x="10781022" y="6945841"/>
                  </a:cubicBezTo>
                  <a:cubicBezTo>
                    <a:pt x="10787501" y="6903169"/>
                    <a:pt x="10783737" y="6832292"/>
                    <a:pt x="10777512" y="6714853"/>
                  </a:cubicBezTo>
                  <a:cubicBezTo>
                    <a:pt x="10770239" y="6577578"/>
                    <a:pt x="10759233" y="6370094"/>
                    <a:pt x="10759233" y="6075423"/>
                  </a:cubicBezTo>
                  <a:cubicBezTo>
                    <a:pt x="10759233" y="5832334"/>
                    <a:pt x="10766522" y="5480587"/>
                    <a:pt x="10774971" y="5073289"/>
                  </a:cubicBezTo>
                  <a:cubicBezTo>
                    <a:pt x="10801969" y="3771768"/>
                    <a:pt x="10842751" y="1804899"/>
                    <a:pt x="10724517" y="113517"/>
                  </a:cubicBezTo>
                  <a:cubicBezTo>
                    <a:pt x="10721071" y="64318"/>
                    <a:pt x="10720880" y="61396"/>
                    <a:pt x="10458766" y="74021"/>
                  </a:cubicBezTo>
                  <a:cubicBezTo>
                    <a:pt x="10270878" y="83073"/>
                    <a:pt x="9956421" y="98239"/>
                    <a:pt x="9427014" y="98239"/>
                  </a:cubicBezTo>
                  <a:cubicBezTo>
                    <a:pt x="8923064" y="98239"/>
                    <a:pt x="8410587" y="79849"/>
                    <a:pt x="7914991" y="62063"/>
                  </a:cubicBezTo>
                  <a:cubicBezTo>
                    <a:pt x="7426462" y="44530"/>
                    <a:pt x="6921290" y="26410"/>
                    <a:pt x="6431601" y="26410"/>
                  </a:cubicBezTo>
                  <a:cubicBezTo>
                    <a:pt x="5165399" y="26410"/>
                    <a:pt x="3948126" y="87043"/>
                    <a:pt x="2874131" y="140514"/>
                  </a:cubicBezTo>
                  <a:cubicBezTo>
                    <a:pt x="1767087" y="195653"/>
                    <a:pt x="811007" y="243264"/>
                    <a:pt x="104894" y="209581"/>
                  </a:cubicBezTo>
                  <a:cubicBezTo>
                    <a:pt x="103576" y="209565"/>
                    <a:pt x="102273" y="209533"/>
                    <a:pt x="101019" y="2095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3" name="Google Shape;2573;p28"/>
          <p:cNvGrpSpPr/>
          <p:nvPr/>
        </p:nvGrpSpPr>
        <p:grpSpPr>
          <a:xfrm>
            <a:off x="2307793" y="1387565"/>
            <a:ext cx="4637251" cy="2569934"/>
            <a:chOff x="0" y="-1538483"/>
            <a:chExt cx="12366001" cy="6853159"/>
          </a:xfrm>
        </p:grpSpPr>
        <p:sp>
          <p:nvSpPr>
            <p:cNvPr id="2574" name="Google Shape;2574;p28"/>
            <p:cNvSpPr txBox="1"/>
            <p:nvPr/>
          </p:nvSpPr>
          <p:spPr>
            <a:xfrm>
              <a:off x="290101" y="-1538483"/>
              <a:ext cx="12075900" cy="68531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dirty="0">
                  <a:solidFill>
                    <a:schemeClr val="dk1"/>
                  </a:solidFill>
                  <a:latin typeface="Mali Light"/>
                  <a:ea typeface="Mali Light"/>
                  <a:cs typeface="Mali Light"/>
                  <a:sym typeface="Mali Light"/>
                </a:rPr>
                <a:t>4.DIAGRAM CLASS &amp;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 dirty="0">
                  <a:solidFill>
                    <a:schemeClr val="dk1"/>
                  </a:solidFill>
                  <a:latin typeface="Mali Light"/>
                  <a:ea typeface="Mali Light"/>
                  <a:cs typeface="Mali Light"/>
                  <a:sym typeface="Mali Light"/>
                </a:rPr>
                <a:t>RANCANGAN ANTARMUKA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endParaRPr>
            </a:p>
          </p:txBody>
        </p:sp>
        <p:sp>
          <p:nvSpPr>
            <p:cNvPr id="2575" name="Google Shape;2575;p28"/>
            <p:cNvSpPr txBox="1"/>
            <p:nvPr/>
          </p:nvSpPr>
          <p:spPr>
            <a:xfrm>
              <a:off x="0" y="2440651"/>
              <a:ext cx="12075900" cy="287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chemeClr val="dk1"/>
                </a:solidFill>
                <a:latin typeface="Mali Light"/>
                <a:ea typeface="Mali Light"/>
                <a:cs typeface="Mali Light"/>
                <a:sym typeface="Mali Light"/>
              </a:endParaRPr>
            </a:p>
          </p:txBody>
        </p:sp>
      </p:grpSp>
      <p:grpSp>
        <p:nvGrpSpPr>
          <p:cNvPr id="2576" name="Google Shape;2576;p28"/>
          <p:cNvGrpSpPr/>
          <p:nvPr/>
        </p:nvGrpSpPr>
        <p:grpSpPr>
          <a:xfrm rot="-1533328">
            <a:off x="6393021" y="3769451"/>
            <a:ext cx="1607723" cy="524769"/>
            <a:chOff x="12784044" y="7536755"/>
            <a:chExt cx="3215333" cy="1049411"/>
          </a:xfrm>
        </p:grpSpPr>
        <p:sp>
          <p:nvSpPr>
            <p:cNvPr id="2577" name="Google Shape;2577;p28"/>
            <p:cNvSpPr/>
            <p:nvPr/>
          </p:nvSpPr>
          <p:spPr>
            <a:xfrm>
              <a:off x="12784044" y="7536755"/>
              <a:ext cx="3215333" cy="1049411"/>
            </a:xfrm>
            <a:custGeom>
              <a:avLst/>
              <a:gdLst/>
              <a:ahLst/>
              <a:cxnLst/>
              <a:rect l="l" t="t" r="r" b="b"/>
              <a:pathLst>
                <a:path w="3215333" h="1049411" extrusionOk="0">
                  <a:moveTo>
                    <a:pt x="3213878" y="1009675"/>
                  </a:moveTo>
                  <a:cubicBezTo>
                    <a:pt x="3184082" y="949627"/>
                    <a:pt x="3133748" y="894452"/>
                    <a:pt x="3080615" y="724704"/>
                  </a:cubicBezTo>
                  <a:cubicBezTo>
                    <a:pt x="3004256" y="472098"/>
                    <a:pt x="2999257" y="558405"/>
                    <a:pt x="3085179" y="386402"/>
                  </a:cubicBezTo>
                  <a:cubicBezTo>
                    <a:pt x="3220547" y="112936"/>
                    <a:pt x="3204717" y="114385"/>
                    <a:pt x="3143110" y="103912"/>
                  </a:cubicBezTo>
                  <a:cubicBezTo>
                    <a:pt x="2960065" y="73144"/>
                    <a:pt x="2727938" y="71663"/>
                    <a:pt x="2548690" y="57111"/>
                  </a:cubicBezTo>
                  <a:cubicBezTo>
                    <a:pt x="1147591" y="-65966"/>
                    <a:pt x="795387" y="48893"/>
                    <a:pt x="21778" y="44352"/>
                  </a:cubicBezTo>
                  <a:cubicBezTo>
                    <a:pt x="-23589" y="45170"/>
                    <a:pt x="5253" y="99767"/>
                    <a:pt x="77482" y="357908"/>
                  </a:cubicBezTo>
                  <a:cubicBezTo>
                    <a:pt x="154911" y="637916"/>
                    <a:pt x="123258" y="461327"/>
                    <a:pt x="26654" y="953058"/>
                  </a:cubicBezTo>
                  <a:cubicBezTo>
                    <a:pt x="21817" y="983085"/>
                    <a:pt x="-3422" y="1037448"/>
                    <a:pt x="43867" y="1042937"/>
                  </a:cubicBezTo>
                  <a:cubicBezTo>
                    <a:pt x="742819" y="988535"/>
                    <a:pt x="1445512" y="1061576"/>
                    <a:pt x="2145847" y="1047595"/>
                  </a:cubicBezTo>
                  <a:cubicBezTo>
                    <a:pt x="2492064" y="1041618"/>
                    <a:pt x="2838670" y="1030159"/>
                    <a:pt x="3184854" y="1042496"/>
                  </a:cubicBezTo>
                  <a:cubicBezTo>
                    <a:pt x="3203230" y="1046082"/>
                    <a:pt x="3220534" y="1027573"/>
                    <a:pt x="3213878" y="10096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28"/>
            <p:cNvSpPr/>
            <p:nvPr/>
          </p:nvSpPr>
          <p:spPr>
            <a:xfrm>
              <a:off x="12784044" y="7536755"/>
              <a:ext cx="3215333" cy="1049411"/>
            </a:xfrm>
            <a:custGeom>
              <a:avLst/>
              <a:gdLst/>
              <a:ahLst/>
              <a:cxnLst/>
              <a:rect l="l" t="t" r="r" b="b"/>
              <a:pathLst>
                <a:path w="3215333" h="1049411" extrusionOk="0">
                  <a:moveTo>
                    <a:pt x="3213878" y="1009675"/>
                  </a:moveTo>
                  <a:cubicBezTo>
                    <a:pt x="3184082" y="949627"/>
                    <a:pt x="3133748" y="894452"/>
                    <a:pt x="3080615" y="724704"/>
                  </a:cubicBezTo>
                  <a:cubicBezTo>
                    <a:pt x="3004256" y="472098"/>
                    <a:pt x="2999257" y="558405"/>
                    <a:pt x="3085179" y="386402"/>
                  </a:cubicBezTo>
                  <a:cubicBezTo>
                    <a:pt x="3220547" y="112936"/>
                    <a:pt x="3204717" y="114385"/>
                    <a:pt x="3143110" y="103912"/>
                  </a:cubicBezTo>
                  <a:cubicBezTo>
                    <a:pt x="2960065" y="73144"/>
                    <a:pt x="2727938" y="71663"/>
                    <a:pt x="2548690" y="57111"/>
                  </a:cubicBezTo>
                  <a:cubicBezTo>
                    <a:pt x="1147591" y="-65966"/>
                    <a:pt x="795387" y="48893"/>
                    <a:pt x="21778" y="44352"/>
                  </a:cubicBezTo>
                  <a:cubicBezTo>
                    <a:pt x="-23589" y="45170"/>
                    <a:pt x="5253" y="99767"/>
                    <a:pt x="77482" y="357908"/>
                  </a:cubicBezTo>
                  <a:cubicBezTo>
                    <a:pt x="154911" y="637916"/>
                    <a:pt x="123258" y="461327"/>
                    <a:pt x="26654" y="953058"/>
                  </a:cubicBezTo>
                  <a:cubicBezTo>
                    <a:pt x="21817" y="983085"/>
                    <a:pt x="-3422" y="1037448"/>
                    <a:pt x="43867" y="1042937"/>
                  </a:cubicBezTo>
                  <a:cubicBezTo>
                    <a:pt x="742819" y="988535"/>
                    <a:pt x="1445512" y="1061576"/>
                    <a:pt x="2145847" y="1047595"/>
                  </a:cubicBezTo>
                  <a:cubicBezTo>
                    <a:pt x="2492064" y="1041618"/>
                    <a:pt x="2838670" y="1030159"/>
                    <a:pt x="3184854" y="1042496"/>
                  </a:cubicBezTo>
                  <a:cubicBezTo>
                    <a:pt x="3203230" y="1046082"/>
                    <a:pt x="3220534" y="1027573"/>
                    <a:pt x="3213878" y="10096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9" name="Google Shape;2579;p28"/>
          <p:cNvGrpSpPr/>
          <p:nvPr/>
        </p:nvGrpSpPr>
        <p:grpSpPr>
          <a:xfrm>
            <a:off x="1275163" y="425867"/>
            <a:ext cx="1382932" cy="2145883"/>
            <a:chOff x="2550325" y="851733"/>
            <a:chExt cx="2765865" cy="4291766"/>
          </a:xfrm>
        </p:grpSpPr>
        <p:sp>
          <p:nvSpPr>
            <p:cNvPr id="2580" name="Google Shape;2580;p28"/>
            <p:cNvSpPr/>
            <p:nvPr/>
          </p:nvSpPr>
          <p:spPr>
            <a:xfrm>
              <a:off x="2550325" y="3225431"/>
              <a:ext cx="1206866" cy="1918051"/>
            </a:xfrm>
            <a:custGeom>
              <a:avLst/>
              <a:gdLst/>
              <a:ahLst/>
              <a:cxnLst/>
              <a:rect l="l" t="t" r="r" b="b"/>
              <a:pathLst>
                <a:path w="1206866" h="1918051" extrusionOk="0">
                  <a:moveTo>
                    <a:pt x="1085563" y="79878"/>
                  </a:moveTo>
                  <a:cubicBezTo>
                    <a:pt x="1009805" y="57124"/>
                    <a:pt x="935771" y="29296"/>
                    <a:pt x="861565" y="2060"/>
                  </a:cubicBezTo>
                  <a:cubicBezTo>
                    <a:pt x="859463" y="1416"/>
                    <a:pt x="857362" y="738"/>
                    <a:pt x="855260" y="0"/>
                  </a:cubicBezTo>
                  <a:cubicBezTo>
                    <a:pt x="835486" y="41493"/>
                    <a:pt x="815257" y="82977"/>
                    <a:pt x="793974" y="123878"/>
                  </a:cubicBezTo>
                  <a:cubicBezTo>
                    <a:pt x="782873" y="145217"/>
                    <a:pt x="771506" y="166418"/>
                    <a:pt x="759813" y="187344"/>
                  </a:cubicBezTo>
                  <a:cubicBezTo>
                    <a:pt x="708530" y="294270"/>
                    <a:pt x="656149" y="400414"/>
                    <a:pt x="602626" y="506326"/>
                  </a:cubicBezTo>
                  <a:cubicBezTo>
                    <a:pt x="506039" y="696228"/>
                    <a:pt x="411321" y="887315"/>
                    <a:pt x="319075" y="1079595"/>
                  </a:cubicBezTo>
                  <a:cubicBezTo>
                    <a:pt x="219107" y="1256475"/>
                    <a:pt x="130335" y="1440343"/>
                    <a:pt x="43476" y="1624254"/>
                  </a:cubicBezTo>
                  <a:cubicBezTo>
                    <a:pt x="40782" y="1631610"/>
                    <a:pt x="37359" y="1639653"/>
                    <a:pt x="33567" y="1648151"/>
                  </a:cubicBezTo>
                  <a:cubicBezTo>
                    <a:pt x="32246" y="1651163"/>
                    <a:pt x="30874" y="1654271"/>
                    <a:pt x="29458" y="1657378"/>
                  </a:cubicBezTo>
                  <a:cubicBezTo>
                    <a:pt x="28274" y="1660030"/>
                    <a:pt x="27082" y="1662726"/>
                    <a:pt x="25846" y="1665464"/>
                  </a:cubicBezTo>
                  <a:cubicBezTo>
                    <a:pt x="25666" y="1665833"/>
                    <a:pt x="25529" y="1666150"/>
                    <a:pt x="25392" y="1666511"/>
                  </a:cubicBezTo>
                  <a:cubicBezTo>
                    <a:pt x="4751" y="1713077"/>
                    <a:pt x="-16618" y="1768226"/>
                    <a:pt x="19412" y="1802629"/>
                  </a:cubicBezTo>
                  <a:cubicBezTo>
                    <a:pt x="41151" y="1822139"/>
                    <a:pt x="67179" y="1836027"/>
                    <a:pt x="93618" y="1848096"/>
                  </a:cubicBezTo>
                  <a:cubicBezTo>
                    <a:pt x="148873" y="1872996"/>
                    <a:pt x="204318" y="1899777"/>
                    <a:pt x="264231" y="1911382"/>
                  </a:cubicBezTo>
                  <a:cubicBezTo>
                    <a:pt x="286107" y="1915811"/>
                    <a:pt x="303873" y="1918051"/>
                    <a:pt x="318663" y="1918051"/>
                  </a:cubicBezTo>
                  <a:cubicBezTo>
                    <a:pt x="367347" y="1918051"/>
                    <a:pt x="384058" y="1893786"/>
                    <a:pt x="411416" y="1843752"/>
                  </a:cubicBezTo>
                  <a:cubicBezTo>
                    <a:pt x="412188" y="1842293"/>
                    <a:pt x="413011" y="1840825"/>
                    <a:pt x="413835" y="1839323"/>
                  </a:cubicBezTo>
                  <a:cubicBezTo>
                    <a:pt x="415345" y="1836491"/>
                    <a:pt x="416940" y="1833615"/>
                    <a:pt x="418536" y="1830645"/>
                  </a:cubicBezTo>
                  <a:cubicBezTo>
                    <a:pt x="419497" y="1828911"/>
                    <a:pt x="420458" y="1827126"/>
                    <a:pt x="421410" y="1825341"/>
                  </a:cubicBezTo>
                  <a:cubicBezTo>
                    <a:pt x="422645" y="1823057"/>
                    <a:pt x="423872" y="1820774"/>
                    <a:pt x="425159" y="1818440"/>
                  </a:cubicBezTo>
                  <a:cubicBezTo>
                    <a:pt x="484523" y="1705163"/>
                    <a:pt x="547963" y="1593860"/>
                    <a:pt x="602214" y="1477982"/>
                  </a:cubicBezTo>
                  <a:cubicBezTo>
                    <a:pt x="765158" y="1139671"/>
                    <a:pt x="920930" y="798020"/>
                    <a:pt x="1064777" y="451159"/>
                  </a:cubicBezTo>
                  <a:cubicBezTo>
                    <a:pt x="1065506" y="450705"/>
                    <a:pt x="1066193" y="450198"/>
                    <a:pt x="1066836" y="449649"/>
                  </a:cubicBezTo>
                  <a:cubicBezTo>
                    <a:pt x="1067068" y="449142"/>
                    <a:pt x="1067291" y="448644"/>
                    <a:pt x="1067565" y="448138"/>
                  </a:cubicBezTo>
                  <a:cubicBezTo>
                    <a:pt x="1069024" y="444662"/>
                    <a:pt x="1070491" y="441151"/>
                    <a:pt x="1071949" y="437675"/>
                  </a:cubicBezTo>
                  <a:cubicBezTo>
                    <a:pt x="1077705" y="424147"/>
                    <a:pt x="1083642" y="410714"/>
                    <a:pt x="1089347" y="397195"/>
                  </a:cubicBezTo>
                  <a:cubicBezTo>
                    <a:pt x="1089390" y="397057"/>
                    <a:pt x="1089441" y="396920"/>
                    <a:pt x="1089484" y="396783"/>
                  </a:cubicBezTo>
                  <a:cubicBezTo>
                    <a:pt x="1089484" y="396783"/>
                    <a:pt x="1089484" y="396783"/>
                    <a:pt x="1089527" y="396783"/>
                  </a:cubicBezTo>
                  <a:cubicBezTo>
                    <a:pt x="1089758" y="396233"/>
                    <a:pt x="1089981" y="395684"/>
                    <a:pt x="1090213" y="395092"/>
                  </a:cubicBezTo>
                  <a:cubicBezTo>
                    <a:pt x="1090985" y="393220"/>
                    <a:pt x="1092221" y="391615"/>
                    <a:pt x="1093730" y="390388"/>
                  </a:cubicBezTo>
                  <a:cubicBezTo>
                    <a:pt x="1093962" y="389933"/>
                    <a:pt x="1094237" y="389521"/>
                    <a:pt x="1094554" y="389152"/>
                  </a:cubicBezTo>
                  <a:cubicBezTo>
                    <a:pt x="1124511" y="327196"/>
                    <a:pt x="1147347" y="262262"/>
                    <a:pt x="1172328" y="198288"/>
                  </a:cubicBezTo>
                  <a:lnTo>
                    <a:pt x="1172371" y="198288"/>
                  </a:lnTo>
                  <a:cubicBezTo>
                    <a:pt x="1176798" y="186958"/>
                    <a:pt x="1181276" y="175628"/>
                    <a:pt x="1185934" y="164383"/>
                  </a:cubicBezTo>
                  <a:cubicBezTo>
                    <a:pt x="1185068" y="164341"/>
                    <a:pt x="1184244" y="164341"/>
                    <a:pt x="1183378" y="164289"/>
                  </a:cubicBezTo>
                  <a:cubicBezTo>
                    <a:pt x="1188353" y="150401"/>
                    <a:pt x="1174928" y="138839"/>
                    <a:pt x="1161596" y="140985"/>
                  </a:cubicBezTo>
                  <a:cubicBezTo>
                    <a:pt x="1160275" y="140667"/>
                    <a:pt x="1156758" y="140435"/>
                    <a:pt x="1153284" y="140161"/>
                  </a:cubicBezTo>
                  <a:cubicBezTo>
                    <a:pt x="1153103" y="139062"/>
                    <a:pt x="1152777" y="137963"/>
                    <a:pt x="1152417" y="136959"/>
                  </a:cubicBezTo>
                  <a:cubicBezTo>
                    <a:pt x="1152280" y="136641"/>
                    <a:pt x="1152143" y="136315"/>
                    <a:pt x="1152005" y="135998"/>
                  </a:cubicBezTo>
                  <a:cubicBezTo>
                    <a:pt x="1152186" y="135766"/>
                    <a:pt x="1152323" y="135586"/>
                    <a:pt x="1152511" y="135354"/>
                  </a:cubicBezTo>
                  <a:cubicBezTo>
                    <a:pt x="1165706" y="140058"/>
                    <a:pt x="1179320" y="143852"/>
                    <a:pt x="1192840" y="147740"/>
                  </a:cubicBezTo>
                  <a:cubicBezTo>
                    <a:pt x="1195714" y="140890"/>
                    <a:pt x="1198682" y="134075"/>
                    <a:pt x="1201702" y="127311"/>
                  </a:cubicBezTo>
                  <a:cubicBezTo>
                    <a:pt x="1203254" y="123242"/>
                    <a:pt x="1204987" y="119225"/>
                    <a:pt x="1206866" y="115200"/>
                  </a:cubicBezTo>
                  <a:cubicBezTo>
                    <a:pt x="1166855" y="102264"/>
                    <a:pt x="1125755" y="92033"/>
                    <a:pt x="1085563" y="798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28"/>
            <p:cNvSpPr/>
            <p:nvPr/>
          </p:nvSpPr>
          <p:spPr>
            <a:xfrm>
              <a:off x="3344290" y="3225448"/>
              <a:ext cx="412892" cy="198314"/>
            </a:xfrm>
            <a:custGeom>
              <a:avLst/>
              <a:gdLst/>
              <a:ahLst/>
              <a:cxnLst/>
              <a:rect l="l" t="t" r="r" b="b"/>
              <a:pathLst>
                <a:path w="412892" h="198314" extrusionOk="0">
                  <a:moveTo>
                    <a:pt x="412892" y="115225"/>
                  </a:moveTo>
                  <a:cubicBezTo>
                    <a:pt x="411022" y="119242"/>
                    <a:pt x="409281" y="123268"/>
                    <a:pt x="407728" y="127337"/>
                  </a:cubicBezTo>
                  <a:cubicBezTo>
                    <a:pt x="404717" y="134100"/>
                    <a:pt x="401749" y="140907"/>
                    <a:pt x="398866" y="147766"/>
                  </a:cubicBezTo>
                  <a:cubicBezTo>
                    <a:pt x="385346" y="143886"/>
                    <a:pt x="371740" y="140092"/>
                    <a:pt x="358538" y="135380"/>
                  </a:cubicBezTo>
                  <a:cubicBezTo>
                    <a:pt x="358358" y="135611"/>
                    <a:pt x="358220" y="135792"/>
                    <a:pt x="358032" y="136023"/>
                  </a:cubicBezTo>
                  <a:cubicBezTo>
                    <a:pt x="358169" y="136341"/>
                    <a:pt x="358306" y="136667"/>
                    <a:pt x="358443" y="136985"/>
                  </a:cubicBezTo>
                  <a:cubicBezTo>
                    <a:pt x="358812" y="137989"/>
                    <a:pt x="359130" y="139088"/>
                    <a:pt x="359310" y="140186"/>
                  </a:cubicBezTo>
                  <a:cubicBezTo>
                    <a:pt x="362784" y="140461"/>
                    <a:pt x="366293" y="140693"/>
                    <a:pt x="367623" y="141010"/>
                  </a:cubicBezTo>
                  <a:cubicBezTo>
                    <a:pt x="380954" y="138865"/>
                    <a:pt x="394379" y="150426"/>
                    <a:pt x="389404" y="164315"/>
                  </a:cubicBezTo>
                  <a:cubicBezTo>
                    <a:pt x="390270" y="164358"/>
                    <a:pt x="391094" y="164358"/>
                    <a:pt x="391960" y="164409"/>
                  </a:cubicBezTo>
                  <a:cubicBezTo>
                    <a:pt x="387302" y="175653"/>
                    <a:pt x="382824" y="186984"/>
                    <a:pt x="378397" y="198314"/>
                  </a:cubicBezTo>
                  <a:lnTo>
                    <a:pt x="378355" y="198314"/>
                  </a:lnTo>
                  <a:cubicBezTo>
                    <a:pt x="264275" y="188718"/>
                    <a:pt x="150470" y="170117"/>
                    <a:pt x="40551" y="137448"/>
                  </a:cubicBezTo>
                  <a:cubicBezTo>
                    <a:pt x="28130" y="133062"/>
                    <a:pt x="13469" y="129131"/>
                    <a:pt x="0" y="123878"/>
                  </a:cubicBezTo>
                  <a:cubicBezTo>
                    <a:pt x="21284" y="82986"/>
                    <a:pt x="41512" y="41493"/>
                    <a:pt x="61286" y="0"/>
                  </a:cubicBezTo>
                  <a:cubicBezTo>
                    <a:pt x="63388" y="730"/>
                    <a:pt x="65490" y="1416"/>
                    <a:pt x="67591" y="2060"/>
                  </a:cubicBezTo>
                  <a:cubicBezTo>
                    <a:pt x="141797" y="29296"/>
                    <a:pt x="215831" y="57123"/>
                    <a:pt x="291590" y="79878"/>
                  </a:cubicBezTo>
                  <a:cubicBezTo>
                    <a:pt x="331789" y="92016"/>
                    <a:pt x="372890" y="102247"/>
                    <a:pt x="412892" y="1152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28"/>
            <p:cNvSpPr/>
            <p:nvPr/>
          </p:nvSpPr>
          <p:spPr>
            <a:xfrm>
              <a:off x="2550333" y="4873599"/>
              <a:ext cx="421409" cy="269900"/>
            </a:xfrm>
            <a:custGeom>
              <a:avLst/>
              <a:gdLst/>
              <a:ahLst/>
              <a:cxnLst/>
              <a:rect l="l" t="t" r="r" b="b"/>
              <a:pathLst>
                <a:path w="421409" h="269900" extrusionOk="0">
                  <a:moveTo>
                    <a:pt x="421410" y="177190"/>
                  </a:moveTo>
                  <a:cubicBezTo>
                    <a:pt x="420449" y="178975"/>
                    <a:pt x="419488" y="180752"/>
                    <a:pt x="418536" y="182486"/>
                  </a:cubicBezTo>
                  <a:cubicBezTo>
                    <a:pt x="416940" y="185456"/>
                    <a:pt x="415336" y="188331"/>
                    <a:pt x="413835" y="191164"/>
                  </a:cubicBezTo>
                  <a:cubicBezTo>
                    <a:pt x="413011" y="192675"/>
                    <a:pt x="412188" y="194134"/>
                    <a:pt x="411416" y="195593"/>
                  </a:cubicBezTo>
                  <a:cubicBezTo>
                    <a:pt x="384058" y="245635"/>
                    <a:pt x="367347" y="269901"/>
                    <a:pt x="318663" y="269901"/>
                  </a:cubicBezTo>
                  <a:cubicBezTo>
                    <a:pt x="303865" y="269901"/>
                    <a:pt x="286098" y="267661"/>
                    <a:pt x="264231" y="263231"/>
                  </a:cubicBezTo>
                  <a:cubicBezTo>
                    <a:pt x="204318" y="251626"/>
                    <a:pt x="148873" y="224846"/>
                    <a:pt x="93618" y="199945"/>
                  </a:cubicBezTo>
                  <a:cubicBezTo>
                    <a:pt x="67179" y="187885"/>
                    <a:pt x="41142" y="173988"/>
                    <a:pt x="19412" y="154478"/>
                  </a:cubicBezTo>
                  <a:cubicBezTo>
                    <a:pt x="-16618" y="120075"/>
                    <a:pt x="4751" y="64917"/>
                    <a:pt x="25392" y="18360"/>
                  </a:cubicBezTo>
                  <a:cubicBezTo>
                    <a:pt x="25529" y="17991"/>
                    <a:pt x="25666" y="17673"/>
                    <a:pt x="25846" y="17313"/>
                  </a:cubicBezTo>
                  <a:cubicBezTo>
                    <a:pt x="27082" y="14575"/>
                    <a:pt x="28266" y="11880"/>
                    <a:pt x="29458" y="9227"/>
                  </a:cubicBezTo>
                  <a:cubicBezTo>
                    <a:pt x="30874" y="6120"/>
                    <a:pt x="32246" y="3013"/>
                    <a:pt x="33567" y="0"/>
                  </a:cubicBezTo>
                  <a:cubicBezTo>
                    <a:pt x="139059" y="79784"/>
                    <a:pt x="262455" y="135895"/>
                    <a:pt x="390226" y="169250"/>
                  </a:cubicBezTo>
                  <a:cubicBezTo>
                    <a:pt x="400546" y="172297"/>
                    <a:pt x="410952" y="174907"/>
                    <a:pt x="421410" y="1771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28"/>
            <p:cNvSpPr/>
            <p:nvPr/>
          </p:nvSpPr>
          <p:spPr>
            <a:xfrm>
              <a:off x="2967377" y="3465847"/>
              <a:ext cx="653335" cy="1443749"/>
            </a:xfrm>
            <a:custGeom>
              <a:avLst/>
              <a:gdLst/>
              <a:ahLst/>
              <a:cxnLst/>
              <a:rect l="l" t="t" r="r" b="b"/>
              <a:pathLst>
                <a:path w="653335" h="1443749" extrusionOk="0">
                  <a:moveTo>
                    <a:pt x="5576" y="1442790"/>
                  </a:moveTo>
                  <a:cubicBezTo>
                    <a:pt x="-2402" y="1438773"/>
                    <a:pt x="-532" y="1429632"/>
                    <a:pt x="3242" y="1423185"/>
                  </a:cubicBezTo>
                  <a:cubicBezTo>
                    <a:pt x="27546" y="1369015"/>
                    <a:pt x="51944" y="1314964"/>
                    <a:pt x="76582" y="1260931"/>
                  </a:cubicBezTo>
                  <a:cubicBezTo>
                    <a:pt x="140467" y="1122847"/>
                    <a:pt x="204215" y="984644"/>
                    <a:pt x="266188" y="845668"/>
                  </a:cubicBezTo>
                  <a:cubicBezTo>
                    <a:pt x="386075" y="583432"/>
                    <a:pt x="486686" y="312553"/>
                    <a:pt x="612853" y="53253"/>
                  </a:cubicBezTo>
                  <a:cubicBezTo>
                    <a:pt x="621208" y="36944"/>
                    <a:pt x="630250" y="20996"/>
                    <a:pt x="638331" y="4593"/>
                  </a:cubicBezTo>
                  <a:cubicBezTo>
                    <a:pt x="640253" y="713"/>
                    <a:pt x="644774" y="-1115"/>
                    <a:pt x="648746" y="713"/>
                  </a:cubicBezTo>
                  <a:cubicBezTo>
                    <a:pt x="652623" y="2498"/>
                    <a:pt x="654451" y="7245"/>
                    <a:pt x="652623" y="11133"/>
                  </a:cubicBezTo>
                  <a:cubicBezTo>
                    <a:pt x="567308" y="182804"/>
                    <a:pt x="497186" y="361479"/>
                    <a:pt x="422234" y="537794"/>
                  </a:cubicBezTo>
                  <a:cubicBezTo>
                    <a:pt x="349881" y="710631"/>
                    <a:pt x="273557" y="881882"/>
                    <a:pt x="195680" y="1052299"/>
                  </a:cubicBezTo>
                  <a:cubicBezTo>
                    <a:pt x="144019" y="1165688"/>
                    <a:pt x="90796" y="1278493"/>
                    <a:pt x="40139" y="1392344"/>
                  </a:cubicBezTo>
                  <a:cubicBezTo>
                    <a:pt x="34383" y="1405023"/>
                    <a:pt x="28670" y="1417640"/>
                    <a:pt x="22742" y="1430224"/>
                  </a:cubicBezTo>
                  <a:cubicBezTo>
                    <a:pt x="20168" y="1437494"/>
                    <a:pt x="14523" y="1446781"/>
                    <a:pt x="5576" y="14427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28"/>
            <p:cNvSpPr/>
            <p:nvPr/>
          </p:nvSpPr>
          <p:spPr>
            <a:xfrm>
              <a:off x="2721700" y="3429728"/>
              <a:ext cx="694971" cy="1328075"/>
            </a:xfrm>
            <a:custGeom>
              <a:avLst/>
              <a:gdLst/>
              <a:ahLst/>
              <a:cxnLst/>
              <a:rect l="l" t="t" r="r" b="b"/>
              <a:pathLst>
                <a:path w="694971" h="1328075" extrusionOk="0">
                  <a:moveTo>
                    <a:pt x="5851" y="1327169"/>
                  </a:moveTo>
                  <a:cubicBezTo>
                    <a:pt x="-7103" y="1319934"/>
                    <a:pt x="4950" y="1305779"/>
                    <a:pt x="8725" y="1296329"/>
                  </a:cubicBezTo>
                  <a:cubicBezTo>
                    <a:pt x="30626" y="1251119"/>
                    <a:pt x="53325" y="1206253"/>
                    <a:pt x="76771" y="1161851"/>
                  </a:cubicBezTo>
                  <a:cubicBezTo>
                    <a:pt x="142106" y="1037201"/>
                    <a:pt x="209458" y="913623"/>
                    <a:pt x="273824" y="788441"/>
                  </a:cubicBezTo>
                  <a:cubicBezTo>
                    <a:pt x="410534" y="530592"/>
                    <a:pt x="528568" y="262236"/>
                    <a:pt x="676705" y="10695"/>
                  </a:cubicBezTo>
                  <a:cubicBezTo>
                    <a:pt x="679252" y="4464"/>
                    <a:pt x="684606" y="-3940"/>
                    <a:pt x="692095" y="2060"/>
                  </a:cubicBezTo>
                  <a:cubicBezTo>
                    <a:pt x="699309" y="8747"/>
                    <a:pt x="691040" y="18772"/>
                    <a:pt x="688071" y="25682"/>
                  </a:cubicBezTo>
                  <a:cubicBezTo>
                    <a:pt x="507713" y="354208"/>
                    <a:pt x="352464" y="696039"/>
                    <a:pt x="172981" y="1025106"/>
                  </a:cubicBezTo>
                  <a:cubicBezTo>
                    <a:pt x="126768" y="1112109"/>
                    <a:pt x="79619" y="1198768"/>
                    <a:pt x="36443" y="1287325"/>
                  </a:cubicBezTo>
                  <a:cubicBezTo>
                    <a:pt x="30480" y="1299179"/>
                    <a:pt x="24879" y="1311359"/>
                    <a:pt x="18951" y="1323238"/>
                  </a:cubicBezTo>
                  <a:cubicBezTo>
                    <a:pt x="16446" y="1327719"/>
                    <a:pt x="10389" y="1329230"/>
                    <a:pt x="5851" y="13271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28"/>
            <p:cNvSpPr/>
            <p:nvPr/>
          </p:nvSpPr>
          <p:spPr>
            <a:xfrm>
              <a:off x="2783737" y="3714575"/>
              <a:ext cx="630580" cy="1235654"/>
            </a:xfrm>
            <a:custGeom>
              <a:avLst/>
              <a:gdLst/>
              <a:ahLst/>
              <a:cxnLst/>
              <a:rect l="l" t="t" r="r" b="b"/>
              <a:pathLst>
                <a:path w="630580" h="1235654" extrusionOk="0">
                  <a:moveTo>
                    <a:pt x="7124" y="1235202"/>
                  </a:moveTo>
                  <a:cubicBezTo>
                    <a:pt x="1917" y="1233606"/>
                    <a:pt x="-1231" y="1227803"/>
                    <a:pt x="459" y="1222541"/>
                  </a:cubicBezTo>
                  <a:cubicBezTo>
                    <a:pt x="7184" y="1203495"/>
                    <a:pt x="15240" y="1184971"/>
                    <a:pt x="23475" y="1166568"/>
                  </a:cubicBezTo>
                  <a:cubicBezTo>
                    <a:pt x="57559" y="1094613"/>
                    <a:pt x="95082" y="1024116"/>
                    <a:pt x="132348" y="954006"/>
                  </a:cubicBezTo>
                  <a:cubicBezTo>
                    <a:pt x="132313" y="954057"/>
                    <a:pt x="132279" y="954117"/>
                    <a:pt x="132245" y="954177"/>
                  </a:cubicBezTo>
                  <a:cubicBezTo>
                    <a:pt x="132193" y="954263"/>
                    <a:pt x="132150" y="954349"/>
                    <a:pt x="132099" y="954435"/>
                  </a:cubicBezTo>
                  <a:cubicBezTo>
                    <a:pt x="291997" y="662955"/>
                    <a:pt x="436977" y="363681"/>
                    <a:pt x="583535" y="65318"/>
                  </a:cubicBezTo>
                  <a:cubicBezTo>
                    <a:pt x="594036" y="44485"/>
                    <a:pt x="605093" y="23919"/>
                    <a:pt x="616460" y="3542"/>
                  </a:cubicBezTo>
                  <a:cubicBezTo>
                    <a:pt x="618287" y="255"/>
                    <a:pt x="622766" y="-844"/>
                    <a:pt x="626094" y="667"/>
                  </a:cubicBezTo>
                  <a:cubicBezTo>
                    <a:pt x="629654" y="2315"/>
                    <a:pt x="631799" y="7113"/>
                    <a:pt x="629834" y="10761"/>
                  </a:cubicBezTo>
                  <a:cubicBezTo>
                    <a:pt x="555028" y="158200"/>
                    <a:pt x="487325" y="309193"/>
                    <a:pt x="413874" y="457319"/>
                  </a:cubicBezTo>
                  <a:cubicBezTo>
                    <a:pt x="330284" y="628269"/>
                    <a:pt x="240139" y="795940"/>
                    <a:pt x="150646" y="963825"/>
                  </a:cubicBezTo>
                  <a:cubicBezTo>
                    <a:pt x="113895" y="1033292"/>
                    <a:pt x="76964" y="1102750"/>
                    <a:pt x="43232" y="1173744"/>
                  </a:cubicBezTo>
                  <a:cubicBezTo>
                    <a:pt x="34353" y="1192018"/>
                    <a:pt x="27808" y="1211331"/>
                    <a:pt x="19306" y="1229760"/>
                  </a:cubicBezTo>
                  <a:cubicBezTo>
                    <a:pt x="17179" y="1234327"/>
                    <a:pt x="11860" y="1236713"/>
                    <a:pt x="7124" y="12352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28"/>
            <p:cNvSpPr/>
            <p:nvPr/>
          </p:nvSpPr>
          <p:spPr>
            <a:xfrm>
              <a:off x="3055557" y="974631"/>
              <a:ext cx="2190594" cy="2124067"/>
            </a:xfrm>
            <a:custGeom>
              <a:avLst/>
              <a:gdLst/>
              <a:ahLst/>
              <a:cxnLst/>
              <a:rect l="l" t="t" r="r" b="b"/>
              <a:pathLst>
                <a:path w="2190594" h="2124067" extrusionOk="0">
                  <a:moveTo>
                    <a:pt x="2050341" y="1545354"/>
                  </a:moveTo>
                  <a:cubicBezTo>
                    <a:pt x="1976342" y="1656597"/>
                    <a:pt x="1904435" y="1771350"/>
                    <a:pt x="1805180" y="1862121"/>
                  </a:cubicBezTo>
                  <a:cubicBezTo>
                    <a:pt x="1736087" y="1924472"/>
                    <a:pt x="1651098" y="1963072"/>
                    <a:pt x="1570544" y="2007406"/>
                  </a:cubicBezTo>
                  <a:cubicBezTo>
                    <a:pt x="1403714" y="2096658"/>
                    <a:pt x="1210350" y="2132571"/>
                    <a:pt x="1022245" y="2122391"/>
                  </a:cubicBezTo>
                  <a:cubicBezTo>
                    <a:pt x="928720" y="2114434"/>
                    <a:pt x="838232" y="2087533"/>
                    <a:pt x="747976" y="2063087"/>
                  </a:cubicBezTo>
                  <a:cubicBezTo>
                    <a:pt x="659238" y="2034315"/>
                    <a:pt x="575536" y="1991269"/>
                    <a:pt x="494639" y="1945175"/>
                  </a:cubicBezTo>
                  <a:cubicBezTo>
                    <a:pt x="343825" y="1851366"/>
                    <a:pt x="205992" y="1728183"/>
                    <a:pt x="115032" y="1574246"/>
                  </a:cubicBezTo>
                  <a:cubicBezTo>
                    <a:pt x="18933" y="1413872"/>
                    <a:pt x="-9591" y="1220751"/>
                    <a:pt x="2685" y="1036282"/>
                  </a:cubicBezTo>
                  <a:cubicBezTo>
                    <a:pt x="21387" y="874740"/>
                    <a:pt x="73065" y="717876"/>
                    <a:pt x="138881" y="569784"/>
                  </a:cubicBezTo>
                  <a:cubicBezTo>
                    <a:pt x="199326" y="441228"/>
                    <a:pt x="300803" y="338646"/>
                    <a:pt x="412687" y="253369"/>
                  </a:cubicBezTo>
                  <a:cubicBezTo>
                    <a:pt x="504110" y="180023"/>
                    <a:pt x="600912" y="111595"/>
                    <a:pt x="708703" y="64574"/>
                  </a:cubicBezTo>
                  <a:cubicBezTo>
                    <a:pt x="785165" y="32051"/>
                    <a:pt x="866062" y="4687"/>
                    <a:pt x="949652" y="0"/>
                  </a:cubicBezTo>
                  <a:cubicBezTo>
                    <a:pt x="1033012" y="1056"/>
                    <a:pt x="1116714" y="352"/>
                    <a:pt x="1200073" y="3974"/>
                  </a:cubicBezTo>
                  <a:cubicBezTo>
                    <a:pt x="1430033" y="4206"/>
                    <a:pt x="1659642" y="127380"/>
                    <a:pt x="1822843" y="284012"/>
                  </a:cubicBezTo>
                  <a:cubicBezTo>
                    <a:pt x="1926070" y="390808"/>
                    <a:pt x="2006624" y="519484"/>
                    <a:pt x="2069051" y="653885"/>
                  </a:cubicBezTo>
                  <a:cubicBezTo>
                    <a:pt x="2104010" y="742201"/>
                    <a:pt x="2120841" y="836715"/>
                    <a:pt x="2136978" y="930060"/>
                  </a:cubicBezTo>
                  <a:cubicBezTo>
                    <a:pt x="2142356" y="929477"/>
                    <a:pt x="2147967" y="932284"/>
                    <a:pt x="2150540" y="937434"/>
                  </a:cubicBezTo>
                  <a:cubicBezTo>
                    <a:pt x="2162817" y="962935"/>
                    <a:pt x="2174621" y="989021"/>
                    <a:pt x="2182110" y="1016394"/>
                  </a:cubicBezTo>
                  <a:cubicBezTo>
                    <a:pt x="2219153" y="1157584"/>
                    <a:pt x="2127498" y="1423004"/>
                    <a:pt x="2050341" y="15453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28"/>
            <p:cNvSpPr/>
            <p:nvPr/>
          </p:nvSpPr>
          <p:spPr>
            <a:xfrm>
              <a:off x="3910485" y="1719126"/>
              <a:ext cx="1128310" cy="1187660"/>
            </a:xfrm>
            <a:custGeom>
              <a:avLst/>
              <a:gdLst/>
              <a:ahLst/>
              <a:cxnLst/>
              <a:rect l="l" t="t" r="r" b="b"/>
              <a:pathLst>
                <a:path w="1128310" h="1187660" extrusionOk="0">
                  <a:moveTo>
                    <a:pt x="1128311" y="275727"/>
                  </a:moveTo>
                  <a:cubicBezTo>
                    <a:pt x="1123335" y="336455"/>
                    <a:pt x="1111505" y="396909"/>
                    <a:pt x="1090179" y="454067"/>
                  </a:cubicBezTo>
                  <a:cubicBezTo>
                    <a:pt x="1069538" y="512649"/>
                    <a:pt x="1050811" y="571816"/>
                    <a:pt x="1019301" y="625695"/>
                  </a:cubicBezTo>
                  <a:cubicBezTo>
                    <a:pt x="926549" y="811073"/>
                    <a:pt x="772561" y="975019"/>
                    <a:pt x="591491" y="1076141"/>
                  </a:cubicBezTo>
                  <a:cubicBezTo>
                    <a:pt x="451015" y="1154320"/>
                    <a:pt x="338445" y="1201247"/>
                    <a:pt x="174223" y="1184157"/>
                  </a:cubicBezTo>
                  <a:cubicBezTo>
                    <a:pt x="134581" y="1181144"/>
                    <a:pt x="94579" y="1175882"/>
                    <a:pt x="58454" y="1158252"/>
                  </a:cubicBezTo>
                  <a:cubicBezTo>
                    <a:pt x="24474" y="1141943"/>
                    <a:pt x="-22838" y="1117763"/>
                    <a:pt x="12515" y="1075687"/>
                  </a:cubicBezTo>
                  <a:cubicBezTo>
                    <a:pt x="37127" y="1050417"/>
                    <a:pt x="73844" y="1041550"/>
                    <a:pt x="106229" y="1030220"/>
                  </a:cubicBezTo>
                  <a:cubicBezTo>
                    <a:pt x="165593" y="1009250"/>
                    <a:pt x="227343" y="994761"/>
                    <a:pt x="285292" y="970135"/>
                  </a:cubicBezTo>
                  <a:cubicBezTo>
                    <a:pt x="447823" y="890677"/>
                    <a:pt x="600533" y="786765"/>
                    <a:pt x="715024" y="644939"/>
                  </a:cubicBezTo>
                  <a:cubicBezTo>
                    <a:pt x="798958" y="544142"/>
                    <a:pt x="861025" y="429355"/>
                    <a:pt x="899749" y="305760"/>
                  </a:cubicBezTo>
                  <a:cubicBezTo>
                    <a:pt x="932674" y="209942"/>
                    <a:pt x="942127" y="63816"/>
                    <a:pt x="1029167" y="1577"/>
                  </a:cubicBezTo>
                  <a:cubicBezTo>
                    <a:pt x="1138125" y="-21144"/>
                    <a:pt x="1126295" y="208054"/>
                    <a:pt x="1128311" y="2757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28"/>
            <p:cNvSpPr/>
            <p:nvPr/>
          </p:nvSpPr>
          <p:spPr>
            <a:xfrm>
              <a:off x="4858740" y="1551346"/>
              <a:ext cx="89801" cy="98598"/>
            </a:xfrm>
            <a:custGeom>
              <a:avLst/>
              <a:gdLst/>
              <a:ahLst/>
              <a:cxnLst/>
              <a:rect l="l" t="t" r="r" b="b"/>
              <a:pathLst>
                <a:path w="89801" h="98598" extrusionOk="0">
                  <a:moveTo>
                    <a:pt x="26420" y="93041"/>
                  </a:moveTo>
                  <a:cubicBezTo>
                    <a:pt x="-25086" y="66990"/>
                    <a:pt x="4991" y="-22142"/>
                    <a:pt x="62811" y="5128"/>
                  </a:cubicBezTo>
                  <a:cubicBezTo>
                    <a:pt x="73466" y="10029"/>
                    <a:pt x="77000" y="21754"/>
                    <a:pt x="83271" y="30484"/>
                  </a:cubicBezTo>
                  <a:cubicBezTo>
                    <a:pt x="105953" y="66638"/>
                    <a:pt x="65307" y="115135"/>
                    <a:pt x="26420" y="930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28"/>
            <p:cNvSpPr/>
            <p:nvPr/>
          </p:nvSpPr>
          <p:spPr>
            <a:xfrm>
              <a:off x="3208319" y="1208044"/>
              <a:ext cx="585396" cy="910793"/>
            </a:xfrm>
            <a:custGeom>
              <a:avLst/>
              <a:gdLst/>
              <a:ahLst/>
              <a:cxnLst/>
              <a:rect l="l" t="t" r="r" b="b"/>
              <a:pathLst>
                <a:path w="585396" h="910793" extrusionOk="0">
                  <a:moveTo>
                    <a:pt x="412908" y="43672"/>
                  </a:moveTo>
                  <a:cubicBezTo>
                    <a:pt x="454146" y="18496"/>
                    <a:pt x="594433" y="-43881"/>
                    <a:pt x="584937" y="50161"/>
                  </a:cubicBezTo>
                  <a:cubicBezTo>
                    <a:pt x="590461" y="97816"/>
                    <a:pt x="505524" y="145206"/>
                    <a:pt x="474786" y="177008"/>
                  </a:cubicBezTo>
                  <a:cubicBezTo>
                    <a:pt x="391487" y="249522"/>
                    <a:pt x="326504" y="338576"/>
                    <a:pt x="265449" y="429871"/>
                  </a:cubicBezTo>
                  <a:cubicBezTo>
                    <a:pt x="231246" y="485294"/>
                    <a:pt x="200054" y="543148"/>
                    <a:pt x="179637" y="605198"/>
                  </a:cubicBezTo>
                  <a:cubicBezTo>
                    <a:pt x="165113" y="652304"/>
                    <a:pt x="154836" y="700518"/>
                    <a:pt x="140458" y="747719"/>
                  </a:cubicBezTo>
                  <a:cubicBezTo>
                    <a:pt x="125934" y="790988"/>
                    <a:pt x="106203" y="920574"/>
                    <a:pt x="45740" y="910205"/>
                  </a:cubicBezTo>
                  <a:cubicBezTo>
                    <a:pt x="21128" y="903536"/>
                    <a:pt x="15826" y="873562"/>
                    <a:pt x="10302" y="852086"/>
                  </a:cubicBezTo>
                  <a:cubicBezTo>
                    <a:pt x="-2438" y="801546"/>
                    <a:pt x="-3356" y="749324"/>
                    <a:pt x="7514" y="698286"/>
                  </a:cubicBezTo>
                  <a:cubicBezTo>
                    <a:pt x="20485" y="619515"/>
                    <a:pt x="47293" y="544984"/>
                    <a:pt x="79712" y="472333"/>
                  </a:cubicBezTo>
                  <a:cubicBezTo>
                    <a:pt x="116746" y="373906"/>
                    <a:pt x="172551" y="285178"/>
                    <a:pt x="237217" y="202742"/>
                  </a:cubicBezTo>
                  <a:cubicBezTo>
                    <a:pt x="283078" y="137387"/>
                    <a:pt x="342812" y="82186"/>
                    <a:pt x="412908" y="436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28"/>
            <p:cNvSpPr/>
            <p:nvPr/>
          </p:nvSpPr>
          <p:spPr>
            <a:xfrm>
              <a:off x="3208319" y="1208044"/>
              <a:ext cx="585396" cy="910793"/>
            </a:xfrm>
            <a:custGeom>
              <a:avLst/>
              <a:gdLst/>
              <a:ahLst/>
              <a:cxnLst/>
              <a:rect l="l" t="t" r="r" b="b"/>
              <a:pathLst>
                <a:path w="585396" h="910793" extrusionOk="0">
                  <a:moveTo>
                    <a:pt x="412908" y="43672"/>
                  </a:moveTo>
                  <a:cubicBezTo>
                    <a:pt x="454146" y="18496"/>
                    <a:pt x="594433" y="-43881"/>
                    <a:pt x="584937" y="50161"/>
                  </a:cubicBezTo>
                  <a:cubicBezTo>
                    <a:pt x="590461" y="97816"/>
                    <a:pt x="505524" y="145206"/>
                    <a:pt x="474786" y="177008"/>
                  </a:cubicBezTo>
                  <a:cubicBezTo>
                    <a:pt x="391487" y="249522"/>
                    <a:pt x="326504" y="338576"/>
                    <a:pt x="265449" y="429871"/>
                  </a:cubicBezTo>
                  <a:cubicBezTo>
                    <a:pt x="231246" y="485294"/>
                    <a:pt x="200054" y="543148"/>
                    <a:pt x="179637" y="605198"/>
                  </a:cubicBezTo>
                  <a:cubicBezTo>
                    <a:pt x="165113" y="652304"/>
                    <a:pt x="154836" y="700518"/>
                    <a:pt x="140458" y="747719"/>
                  </a:cubicBezTo>
                  <a:cubicBezTo>
                    <a:pt x="125934" y="790988"/>
                    <a:pt x="106203" y="920574"/>
                    <a:pt x="45740" y="910205"/>
                  </a:cubicBezTo>
                  <a:cubicBezTo>
                    <a:pt x="21128" y="903536"/>
                    <a:pt x="15826" y="873562"/>
                    <a:pt x="10302" y="852086"/>
                  </a:cubicBezTo>
                  <a:cubicBezTo>
                    <a:pt x="-2438" y="801546"/>
                    <a:pt x="-3356" y="749324"/>
                    <a:pt x="7514" y="698286"/>
                  </a:cubicBezTo>
                  <a:cubicBezTo>
                    <a:pt x="20485" y="619515"/>
                    <a:pt x="47293" y="544984"/>
                    <a:pt x="79712" y="472333"/>
                  </a:cubicBezTo>
                  <a:cubicBezTo>
                    <a:pt x="116746" y="373906"/>
                    <a:pt x="172551" y="285178"/>
                    <a:pt x="237217" y="202742"/>
                  </a:cubicBezTo>
                  <a:cubicBezTo>
                    <a:pt x="283078" y="137387"/>
                    <a:pt x="342812" y="82186"/>
                    <a:pt x="412908" y="436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28"/>
            <p:cNvSpPr/>
            <p:nvPr/>
          </p:nvSpPr>
          <p:spPr>
            <a:xfrm>
              <a:off x="3333974" y="2971972"/>
              <a:ext cx="612709" cy="432693"/>
            </a:xfrm>
            <a:custGeom>
              <a:avLst/>
              <a:gdLst/>
              <a:ahLst/>
              <a:cxnLst/>
              <a:rect l="l" t="t" r="r" b="b"/>
              <a:pathLst>
                <a:path w="612709" h="432693" extrusionOk="0">
                  <a:moveTo>
                    <a:pt x="603558" y="178550"/>
                  </a:moveTo>
                  <a:cubicBezTo>
                    <a:pt x="633266" y="228567"/>
                    <a:pt x="583561" y="272961"/>
                    <a:pt x="555217" y="309149"/>
                  </a:cubicBezTo>
                  <a:cubicBezTo>
                    <a:pt x="551159" y="323037"/>
                    <a:pt x="554325" y="337878"/>
                    <a:pt x="550319" y="351843"/>
                  </a:cubicBezTo>
                  <a:cubicBezTo>
                    <a:pt x="539278" y="390452"/>
                    <a:pt x="507691" y="428623"/>
                    <a:pt x="465690" y="432537"/>
                  </a:cubicBezTo>
                  <a:cubicBezTo>
                    <a:pt x="413206" y="435129"/>
                    <a:pt x="365920" y="404838"/>
                    <a:pt x="316009" y="392358"/>
                  </a:cubicBezTo>
                  <a:cubicBezTo>
                    <a:pt x="252964" y="373740"/>
                    <a:pt x="190091" y="353294"/>
                    <a:pt x="132125" y="321578"/>
                  </a:cubicBezTo>
                  <a:cubicBezTo>
                    <a:pt x="97167" y="302230"/>
                    <a:pt x="60733" y="284317"/>
                    <a:pt x="29069" y="259845"/>
                  </a:cubicBezTo>
                  <a:cubicBezTo>
                    <a:pt x="-13130" y="222953"/>
                    <a:pt x="-8429" y="160937"/>
                    <a:pt x="36961" y="129083"/>
                  </a:cubicBezTo>
                  <a:cubicBezTo>
                    <a:pt x="50087" y="119461"/>
                    <a:pt x="43087" y="102672"/>
                    <a:pt x="43730" y="89093"/>
                  </a:cubicBezTo>
                  <a:cubicBezTo>
                    <a:pt x="43953" y="47325"/>
                    <a:pt x="80507" y="16570"/>
                    <a:pt x="118150" y="5712"/>
                  </a:cubicBezTo>
                  <a:cubicBezTo>
                    <a:pt x="154198" y="-7515"/>
                    <a:pt x="191644" y="4322"/>
                    <a:pt x="224792" y="19944"/>
                  </a:cubicBezTo>
                  <a:cubicBezTo>
                    <a:pt x="269126" y="39506"/>
                    <a:pt x="314576" y="55935"/>
                    <a:pt x="359777" y="73265"/>
                  </a:cubicBezTo>
                  <a:cubicBezTo>
                    <a:pt x="400749" y="88518"/>
                    <a:pt x="441678" y="104191"/>
                    <a:pt x="483122" y="118096"/>
                  </a:cubicBezTo>
                  <a:cubicBezTo>
                    <a:pt x="524548" y="133341"/>
                    <a:pt x="573790" y="143796"/>
                    <a:pt x="603558" y="1785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28"/>
            <p:cNvSpPr/>
            <p:nvPr/>
          </p:nvSpPr>
          <p:spPr>
            <a:xfrm>
              <a:off x="2957610" y="851733"/>
              <a:ext cx="2358580" cy="2358564"/>
            </a:xfrm>
            <a:custGeom>
              <a:avLst/>
              <a:gdLst/>
              <a:ahLst/>
              <a:cxnLst/>
              <a:rect l="l" t="t" r="r" b="b"/>
              <a:pathLst>
                <a:path w="2358580" h="2358564" extrusionOk="0">
                  <a:moveTo>
                    <a:pt x="1221901" y="2179685"/>
                  </a:moveTo>
                  <a:cubicBezTo>
                    <a:pt x="2045189" y="2140072"/>
                    <a:pt x="2471267" y="1189789"/>
                    <a:pt x="1956777" y="548435"/>
                  </a:cubicBezTo>
                  <a:cubicBezTo>
                    <a:pt x="1956546" y="548118"/>
                    <a:pt x="1956271" y="547792"/>
                    <a:pt x="1955997" y="547474"/>
                  </a:cubicBezTo>
                  <a:cubicBezTo>
                    <a:pt x="1927730" y="512977"/>
                    <a:pt x="1897447" y="480445"/>
                    <a:pt x="1865166" y="449785"/>
                  </a:cubicBezTo>
                  <a:cubicBezTo>
                    <a:pt x="1252810" y="-119784"/>
                    <a:pt x="262237" y="257642"/>
                    <a:pt x="182370" y="1089447"/>
                  </a:cubicBezTo>
                  <a:cubicBezTo>
                    <a:pt x="138850" y="1534589"/>
                    <a:pt x="414175" y="1968358"/>
                    <a:pt x="834093" y="2119420"/>
                  </a:cubicBezTo>
                  <a:cubicBezTo>
                    <a:pt x="833681" y="2119283"/>
                    <a:pt x="833269" y="2119145"/>
                    <a:pt x="832858" y="2119008"/>
                  </a:cubicBezTo>
                  <a:cubicBezTo>
                    <a:pt x="956940" y="2164750"/>
                    <a:pt x="1089927" y="2185213"/>
                    <a:pt x="1221901" y="2179685"/>
                  </a:cubicBezTo>
                  <a:close/>
                  <a:moveTo>
                    <a:pt x="1229802" y="1218"/>
                  </a:moveTo>
                  <a:cubicBezTo>
                    <a:pt x="1954727" y="29089"/>
                    <a:pt x="2486297" y="717274"/>
                    <a:pt x="2331709" y="1426299"/>
                  </a:cubicBezTo>
                  <a:cubicBezTo>
                    <a:pt x="2219140" y="1976444"/>
                    <a:pt x="1702273" y="2381338"/>
                    <a:pt x="1141339" y="2357570"/>
                  </a:cubicBezTo>
                  <a:cubicBezTo>
                    <a:pt x="650638" y="2347879"/>
                    <a:pt x="196568" y="2001851"/>
                    <a:pt x="54727" y="1532255"/>
                  </a:cubicBezTo>
                  <a:cubicBezTo>
                    <a:pt x="-189585" y="755565"/>
                    <a:pt x="416422" y="-35297"/>
                    <a:pt x="1229802" y="12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28"/>
            <p:cNvSpPr/>
            <p:nvPr/>
          </p:nvSpPr>
          <p:spPr>
            <a:xfrm>
              <a:off x="2987808" y="888105"/>
              <a:ext cx="2293497" cy="2295977"/>
            </a:xfrm>
            <a:custGeom>
              <a:avLst/>
              <a:gdLst/>
              <a:ahLst/>
              <a:cxnLst/>
              <a:rect l="l" t="t" r="r" b="b"/>
              <a:pathLst>
                <a:path w="2293497" h="2295977" extrusionOk="0">
                  <a:moveTo>
                    <a:pt x="1116297" y="2295619"/>
                  </a:moveTo>
                  <a:cubicBezTo>
                    <a:pt x="598984" y="2285945"/>
                    <a:pt x="147230" y="1920278"/>
                    <a:pt x="31924" y="1415257"/>
                  </a:cubicBezTo>
                  <a:cubicBezTo>
                    <a:pt x="-69999" y="1004466"/>
                    <a:pt x="76516" y="542483"/>
                    <a:pt x="408769" y="277209"/>
                  </a:cubicBezTo>
                  <a:cubicBezTo>
                    <a:pt x="423258" y="264754"/>
                    <a:pt x="438820" y="253690"/>
                    <a:pt x="454116" y="242317"/>
                  </a:cubicBezTo>
                  <a:cubicBezTo>
                    <a:pt x="460996" y="236317"/>
                    <a:pt x="469249" y="230068"/>
                    <a:pt x="479003" y="233252"/>
                  </a:cubicBezTo>
                  <a:cubicBezTo>
                    <a:pt x="487865" y="236128"/>
                    <a:pt x="493484" y="243166"/>
                    <a:pt x="493844" y="252583"/>
                  </a:cubicBezTo>
                  <a:cubicBezTo>
                    <a:pt x="494299" y="263595"/>
                    <a:pt x="485214" y="269853"/>
                    <a:pt x="479457" y="273647"/>
                  </a:cubicBezTo>
                  <a:cubicBezTo>
                    <a:pt x="464316" y="285432"/>
                    <a:pt x="450264" y="298659"/>
                    <a:pt x="435492" y="310916"/>
                  </a:cubicBezTo>
                  <a:cubicBezTo>
                    <a:pt x="358318" y="378949"/>
                    <a:pt x="290460" y="457609"/>
                    <a:pt x="234055" y="543642"/>
                  </a:cubicBezTo>
                  <a:cubicBezTo>
                    <a:pt x="23878" y="857130"/>
                    <a:pt x="-9056" y="1282701"/>
                    <a:pt x="157422" y="1621459"/>
                  </a:cubicBezTo>
                  <a:cubicBezTo>
                    <a:pt x="350082" y="2019984"/>
                    <a:pt x="781144" y="2278400"/>
                    <a:pt x="1222707" y="2244057"/>
                  </a:cubicBezTo>
                  <a:cubicBezTo>
                    <a:pt x="1704477" y="2216710"/>
                    <a:pt x="2132683" y="1834228"/>
                    <a:pt x="2220906" y="1361061"/>
                  </a:cubicBezTo>
                  <a:cubicBezTo>
                    <a:pt x="2340261" y="771826"/>
                    <a:pt x="1947563" y="190206"/>
                    <a:pt x="1360103" y="77152"/>
                  </a:cubicBezTo>
                  <a:cubicBezTo>
                    <a:pt x="1225520" y="51136"/>
                    <a:pt x="1088725" y="48973"/>
                    <a:pt x="956004" y="72182"/>
                  </a:cubicBezTo>
                  <a:cubicBezTo>
                    <a:pt x="887074" y="83753"/>
                    <a:pt x="825213" y="105598"/>
                    <a:pt x="761550" y="123855"/>
                  </a:cubicBezTo>
                  <a:cubicBezTo>
                    <a:pt x="728703" y="123194"/>
                    <a:pt x="723899" y="76689"/>
                    <a:pt x="755974" y="68483"/>
                  </a:cubicBezTo>
                  <a:cubicBezTo>
                    <a:pt x="1361038" y="-151625"/>
                    <a:pt x="2034182" y="177451"/>
                    <a:pt x="2234820" y="789019"/>
                  </a:cubicBezTo>
                  <a:cubicBezTo>
                    <a:pt x="2482950" y="1546310"/>
                    <a:pt x="1912682" y="2314983"/>
                    <a:pt x="1116297" y="22956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28"/>
            <p:cNvSpPr/>
            <p:nvPr/>
          </p:nvSpPr>
          <p:spPr>
            <a:xfrm>
              <a:off x="3533978" y="1006461"/>
              <a:ext cx="134988" cy="92239"/>
            </a:xfrm>
            <a:custGeom>
              <a:avLst/>
              <a:gdLst/>
              <a:ahLst/>
              <a:cxnLst/>
              <a:rect l="l" t="t" r="r" b="b"/>
              <a:pathLst>
                <a:path w="134988" h="92239" extrusionOk="0">
                  <a:moveTo>
                    <a:pt x="18448" y="92081"/>
                  </a:moveTo>
                  <a:cubicBezTo>
                    <a:pt x="4843" y="91034"/>
                    <a:pt x="-3659" y="75129"/>
                    <a:pt x="1548" y="63017"/>
                  </a:cubicBezTo>
                  <a:cubicBezTo>
                    <a:pt x="5752" y="53189"/>
                    <a:pt x="14013" y="48125"/>
                    <a:pt x="22832" y="42958"/>
                  </a:cubicBezTo>
                  <a:cubicBezTo>
                    <a:pt x="43507" y="30923"/>
                    <a:pt x="64705" y="19851"/>
                    <a:pt x="86169" y="9233"/>
                  </a:cubicBezTo>
                  <a:cubicBezTo>
                    <a:pt x="97166" y="4632"/>
                    <a:pt x="109511" y="-3282"/>
                    <a:pt x="121650" y="1465"/>
                  </a:cubicBezTo>
                  <a:cubicBezTo>
                    <a:pt x="121641" y="1482"/>
                    <a:pt x="121624" y="1499"/>
                    <a:pt x="121616" y="1516"/>
                  </a:cubicBezTo>
                  <a:cubicBezTo>
                    <a:pt x="149179" y="17782"/>
                    <a:pt x="129011" y="40554"/>
                    <a:pt x="107083" y="49438"/>
                  </a:cubicBezTo>
                  <a:cubicBezTo>
                    <a:pt x="86477" y="60339"/>
                    <a:pt x="66034" y="71652"/>
                    <a:pt x="45977" y="83480"/>
                  </a:cubicBezTo>
                  <a:cubicBezTo>
                    <a:pt x="37613" y="88777"/>
                    <a:pt x="28408" y="93137"/>
                    <a:pt x="18448" y="920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28"/>
            <p:cNvSpPr/>
            <p:nvPr/>
          </p:nvSpPr>
          <p:spPr>
            <a:xfrm>
              <a:off x="3411853" y="3099802"/>
              <a:ext cx="177322" cy="105924"/>
            </a:xfrm>
            <a:custGeom>
              <a:avLst/>
              <a:gdLst/>
              <a:ahLst/>
              <a:cxnLst/>
              <a:rect l="l" t="t" r="r" b="b"/>
              <a:pathLst>
                <a:path w="177322" h="105924" extrusionOk="0">
                  <a:moveTo>
                    <a:pt x="173859" y="92754"/>
                  </a:moveTo>
                  <a:cubicBezTo>
                    <a:pt x="145695" y="78686"/>
                    <a:pt x="116673" y="67047"/>
                    <a:pt x="89161" y="51528"/>
                  </a:cubicBezTo>
                  <a:cubicBezTo>
                    <a:pt x="75470" y="43802"/>
                    <a:pt x="62070" y="35571"/>
                    <a:pt x="48859" y="27056"/>
                  </a:cubicBezTo>
                  <a:cubicBezTo>
                    <a:pt x="35862" y="18687"/>
                    <a:pt x="23509" y="7812"/>
                    <a:pt x="9791" y="790"/>
                  </a:cubicBezTo>
                  <a:cubicBezTo>
                    <a:pt x="3246" y="-2566"/>
                    <a:pt x="-3317" y="5511"/>
                    <a:pt x="1873" y="11056"/>
                  </a:cubicBezTo>
                  <a:cubicBezTo>
                    <a:pt x="12399" y="22284"/>
                    <a:pt x="27275" y="30790"/>
                    <a:pt x="39988" y="39313"/>
                  </a:cubicBezTo>
                  <a:cubicBezTo>
                    <a:pt x="53457" y="48343"/>
                    <a:pt x="67337" y="56746"/>
                    <a:pt x="81458" y="64712"/>
                  </a:cubicBezTo>
                  <a:cubicBezTo>
                    <a:pt x="108927" y="80205"/>
                    <a:pt x="138214" y="96274"/>
                    <a:pt x="168437" y="105621"/>
                  </a:cubicBezTo>
                  <a:cubicBezTo>
                    <a:pt x="175935" y="107939"/>
                    <a:pt x="181065" y="96351"/>
                    <a:pt x="173859" y="927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28"/>
            <p:cNvSpPr/>
            <p:nvPr/>
          </p:nvSpPr>
          <p:spPr>
            <a:xfrm>
              <a:off x="3640465" y="3221458"/>
              <a:ext cx="203411" cy="66258"/>
            </a:xfrm>
            <a:custGeom>
              <a:avLst/>
              <a:gdLst/>
              <a:ahLst/>
              <a:cxnLst/>
              <a:rect l="l" t="t" r="r" b="b"/>
              <a:pathLst>
                <a:path w="203411" h="66258" extrusionOk="0">
                  <a:moveTo>
                    <a:pt x="199098" y="54393"/>
                  </a:moveTo>
                  <a:cubicBezTo>
                    <a:pt x="166413" y="49208"/>
                    <a:pt x="133849" y="43423"/>
                    <a:pt x="101944" y="34479"/>
                  </a:cubicBezTo>
                  <a:cubicBezTo>
                    <a:pt x="69843" y="25466"/>
                    <a:pt x="39629" y="12711"/>
                    <a:pt x="8711" y="454"/>
                  </a:cubicBezTo>
                  <a:cubicBezTo>
                    <a:pt x="1334" y="-2473"/>
                    <a:pt x="-3608" y="9578"/>
                    <a:pt x="3324" y="13234"/>
                  </a:cubicBezTo>
                  <a:cubicBezTo>
                    <a:pt x="32929" y="28814"/>
                    <a:pt x="65931" y="39552"/>
                    <a:pt x="98101" y="48418"/>
                  </a:cubicBezTo>
                  <a:cubicBezTo>
                    <a:pt x="130589" y="57371"/>
                    <a:pt x="163831" y="64032"/>
                    <a:pt x="197494" y="66246"/>
                  </a:cubicBezTo>
                  <a:cubicBezTo>
                    <a:pt x="204177" y="66684"/>
                    <a:pt x="205858" y="55466"/>
                    <a:pt x="199098" y="543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0770511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Carnival base template">
  <a:themeElements>
    <a:clrScheme name="Custom 347">
      <a:dk1>
        <a:srgbClr val="191918"/>
      </a:dk1>
      <a:lt1>
        <a:srgbClr val="FFFFFF"/>
      </a:lt1>
      <a:dk2>
        <a:srgbClr val="FDF5B6"/>
      </a:dk2>
      <a:lt2>
        <a:srgbClr val="FDFBF0"/>
      </a:lt2>
      <a:accent1>
        <a:srgbClr val="C7CFFB"/>
      </a:accent1>
      <a:accent2>
        <a:srgbClr val="5470D6"/>
      </a:accent2>
      <a:accent3>
        <a:srgbClr val="E64FA5"/>
      </a:accent3>
      <a:accent4>
        <a:srgbClr val="F2E281"/>
      </a:accent4>
      <a:accent5>
        <a:srgbClr val="5E5E5E"/>
      </a:accent5>
      <a:accent6>
        <a:srgbClr val="FFFFFF"/>
      </a:accent6>
      <a:hlink>
        <a:srgbClr val="E64FA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519</Words>
  <Application>Microsoft Office PowerPoint</Application>
  <PresentationFormat>On-screen Show (16:9)</PresentationFormat>
  <Paragraphs>77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Malgun Gothic Semilight</vt:lpstr>
      <vt:lpstr>Mali Light</vt:lpstr>
      <vt:lpstr>Arial</vt:lpstr>
      <vt:lpstr>Wingdings</vt:lpstr>
      <vt:lpstr>Poppins</vt:lpstr>
      <vt:lpstr>Calibri</vt:lpstr>
      <vt:lpstr>Nunito</vt:lpstr>
      <vt:lpstr>Courier New</vt:lpstr>
      <vt:lpstr>SlidesCarnival base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4</cp:revision>
  <dcterms:modified xsi:type="dcterms:W3CDTF">2023-01-07T15:47:42Z</dcterms:modified>
</cp:coreProperties>
</file>